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sldIdLst>
    <p:sldId id="256" r:id="rId4"/>
    <p:sldId id="262" r:id="rId5"/>
    <p:sldId id="261" r:id="rId6"/>
    <p:sldId id="264" r:id="rId7"/>
    <p:sldId id="282" r:id="rId8"/>
    <p:sldId id="289" r:id="rId9"/>
    <p:sldId id="290" r:id="rId10"/>
    <p:sldId id="265" r:id="rId11"/>
    <p:sldId id="296" r:id="rId12"/>
    <p:sldId id="291" r:id="rId13"/>
    <p:sldId id="269" r:id="rId14"/>
    <p:sldId id="297" r:id="rId15"/>
    <p:sldId id="293" r:id="rId16"/>
    <p:sldId id="339" r:id="rId17"/>
    <p:sldId id="292" r:id="rId18"/>
    <p:sldId id="281" r:id="rId19"/>
    <p:sldId id="338" r:id="rId20"/>
    <p:sldId id="283" r:id="rId21"/>
    <p:sldId id="284" r:id="rId22"/>
    <p:sldId id="270" r:id="rId23"/>
    <p:sldId id="285" r:id="rId24"/>
    <p:sldId id="271" r:id="rId25"/>
    <p:sldId id="295" r:id="rId26"/>
    <p:sldId id="287" r:id="rId27"/>
    <p:sldId id="306" r:id="rId28"/>
    <p:sldId id="286" r:id="rId29"/>
    <p:sldId id="274" r:id="rId30"/>
    <p:sldId id="336" r:id="rId31"/>
    <p:sldId id="279" r:id="rId32"/>
    <p:sldId id="301" r:id="rId33"/>
    <p:sldId id="307" r:id="rId34"/>
    <p:sldId id="275" r:id="rId35"/>
    <p:sldId id="302" r:id="rId36"/>
    <p:sldId id="337" r:id="rId37"/>
    <p:sldId id="305" r:id="rId38"/>
    <p:sldId id="298" r:id="rId39"/>
    <p:sldId id="308" r:id="rId40"/>
    <p:sldId id="304" r:id="rId41"/>
    <p:sldId id="300" r:id="rId42"/>
    <p:sldId id="303" r:id="rId43"/>
    <p:sldId id="272" r:id="rId44"/>
    <p:sldId id="273" r:id="rId45"/>
    <p:sldId id="260" r:id="rId46"/>
    <p:sldId id="263" r:id="rId47"/>
    <p:sldId id="288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7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2" y="108"/>
      </p:cViewPr>
      <p:guideLst>
        <p:guide orient="horz" pos="22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C8AD-4A5F-85A2-BF0DF60F9063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C8AD-4A5F-85A2-BF0DF60F906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AD-4A5F-85A2-BF0DF60F9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C2C6-48C2-8056-FEF2CC25F1EB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C2C6-48C2-8056-FEF2CC25F1E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C6-48C2-8056-FEF2CC25F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199C-48E7-B814-3AD683DD5845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199C-48E7-B814-3AD683DD584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9C-48E7-B814-3AD683DD5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100F-4A44-918D-5021DA2E6027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100F-4A44-918D-5021DA2E602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0F-4A44-918D-5021DA2E6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BDED-4BFC-B20A-ACAEEE8FE9D3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BDED-4BFC-B20A-ACAEEE8FE9D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ED-4BFC-B20A-ACAEEE8FE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F5-4ADF-8227-EE9AEF2D00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4F5-4ADF-8227-EE9AEF2D0076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F5-4ADF-8227-EE9AEF2D00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4F5-4ADF-8227-EE9AEF2D0076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F5-4ADF-8227-EE9AEF2D0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D9-44EC-B204-2B55A28785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D9-44EC-B204-2B55A28785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0D9-44EC-B204-2B55A28785A2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D9-44EC-B204-2B55A2878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E4-4E7E-99E2-070C5AC061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E4-4E7E-99E2-070C5AC061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1E4-4E7E-99E2-070C5AC0610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E4-4E7E-99E2-070C5AC06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3-45BE-907C-29D85FA64A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B3-45BE-907C-29D85FA64A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5B3-45BE-907C-29D85FA64AB8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B3-45BE-907C-29D85FA64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146FD1DD-7A8E-49D5-B84B-BFA1B78F7154}"/>
              </a:ext>
            </a:extLst>
          </p:cNvPr>
          <p:cNvSpPr/>
          <p:nvPr userDrawn="1"/>
        </p:nvSpPr>
        <p:spPr>
          <a:xfrm>
            <a:off x="-1" y="281043"/>
            <a:ext cx="11966714" cy="962589"/>
          </a:xfrm>
          <a:custGeom>
            <a:avLst/>
            <a:gdLst>
              <a:gd name="connsiteX0" fmla="*/ 0 w 11589026"/>
              <a:gd name="connsiteY0" fmla="*/ 0 h 962589"/>
              <a:gd name="connsiteX1" fmla="*/ 11589026 w 11589026"/>
              <a:gd name="connsiteY1" fmla="*/ 0 h 962589"/>
              <a:gd name="connsiteX2" fmla="*/ 11589026 w 11589026"/>
              <a:gd name="connsiteY2" fmla="*/ 962589 h 962589"/>
              <a:gd name="connsiteX3" fmla="*/ 0 w 11589026"/>
              <a:gd name="connsiteY3" fmla="*/ 962589 h 962589"/>
              <a:gd name="connsiteX4" fmla="*/ 0 w 11589026"/>
              <a:gd name="connsiteY4" fmla="*/ 0 h 962589"/>
              <a:gd name="connsiteX0" fmla="*/ 0 w 11857382"/>
              <a:gd name="connsiteY0" fmla="*/ 0 h 962589"/>
              <a:gd name="connsiteX1" fmla="*/ 11857382 w 11857382"/>
              <a:gd name="connsiteY1" fmla="*/ 0 h 962589"/>
              <a:gd name="connsiteX2" fmla="*/ 11589026 w 11857382"/>
              <a:gd name="connsiteY2" fmla="*/ 962589 h 962589"/>
              <a:gd name="connsiteX3" fmla="*/ 0 w 11857382"/>
              <a:gd name="connsiteY3" fmla="*/ 962589 h 962589"/>
              <a:gd name="connsiteX4" fmla="*/ 0 w 11857382"/>
              <a:gd name="connsiteY4" fmla="*/ 0 h 962589"/>
              <a:gd name="connsiteX0" fmla="*/ 0 w 11847542"/>
              <a:gd name="connsiteY0" fmla="*/ 0 h 962589"/>
              <a:gd name="connsiteX1" fmla="*/ 11847542 w 11847542"/>
              <a:gd name="connsiteY1" fmla="*/ 0 h 962589"/>
              <a:gd name="connsiteX2" fmla="*/ 11589026 w 11847542"/>
              <a:gd name="connsiteY2" fmla="*/ 962589 h 962589"/>
              <a:gd name="connsiteX3" fmla="*/ 0 w 11847542"/>
              <a:gd name="connsiteY3" fmla="*/ 962589 h 962589"/>
              <a:gd name="connsiteX4" fmla="*/ 0 w 11847542"/>
              <a:gd name="connsiteY4" fmla="*/ 0 h 96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7542" h="962589">
                <a:moveTo>
                  <a:pt x="0" y="0"/>
                </a:moveTo>
                <a:lnTo>
                  <a:pt x="11847542" y="0"/>
                </a:lnTo>
                <a:lnTo>
                  <a:pt x="11589026" y="962589"/>
                </a:lnTo>
                <a:lnTo>
                  <a:pt x="0" y="9625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0D6066-9281-425E-857D-ABE77E3B6B5C}"/>
              </a:ext>
            </a:extLst>
          </p:cNvPr>
          <p:cNvSpPr/>
          <p:nvPr userDrawn="1"/>
        </p:nvSpPr>
        <p:spPr>
          <a:xfrm>
            <a:off x="0" y="191592"/>
            <a:ext cx="11857382" cy="962589"/>
          </a:xfrm>
          <a:custGeom>
            <a:avLst/>
            <a:gdLst>
              <a:gd name="connsiteX0" fmla="*/ 0 w 11589026"/>
              <a:gd name="connsiteY0" fmla="*/ 0 h 962589"/>
              <a:gd name="connsiteX1" fmla="*/ 11589026 w 11589026"/>
              <a:gd name="connsiteY1" fmla="*/ 0 h 962589"/>
              <a:gd name="connsiteX2" fmla="*/ 11589026 w 11589026"/>
              <a:gd name="connsiteY2" fmla="*/ 962589 h 962589"/>
              <a:gd name="connsiteX3" fmla="*/ 0 w 11589026"/>
              <a:gd name="connsiteY3" fmla="*/ 962589 h 962589"/>
              <a:gd name="connsiteX4" fmla="*/ 0 w 11589026"/>
              <a:gd name="connsiteY4" fmla="*/ 0 h 962589"/>
              <a:gd name="connsiteX0" fmla="*/ 0 w 11857382"/>
              <a:gd name="connsiteY0" fmla="*/ 0 h 962589"/>
              <a:gd name="connsiteX1" fmla="*/ 11857382 w 11857382"/>
              <a:gd name="connsiteY1" fmla="*/ 0 h 962589"/>
              <a:gd name="connsiteX2" fmla="*/ 11589026 w 11857382"/>
              <a:gd name="connsiteY2" fmla="*/ 962589 h 962589"/>
              <a:gd name="connsiteX3" fmla="*/ 0 w 11857382"/>
              <a:gd name="connsiteY3" fmla="*/ 962589 h 962589"/>
              <a:gd name="connsiteX4" fmla="*/ 0 w 11857382"/>
              <a:gd name="connsiteY4" fmla="*/ 0 h 96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7382" h="962589">
                <a:moveTo>
                  <a:pt x="0" y="0"/>
                </a:moveTo>
                <a:lnTo>
                  <a:pt x="11857382" y="0"/>
                </a:lnTo>
                <a:lnTo>
                  <a:pt x="11589026" y="962589"/>
                </a:lnTo>
                <a:lnTo>
                  <a:pt x="0" y="9625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47C96E-17B2-4270-AEF1-39631730BA14}"/>
              </a:ext>
            </a:extLst>
          </p:cNvPr>
          <p:cNvGrpSpPr/>
          <p:nvPr userDrawn="1"/>
        </p:nvGrpSpPr>
        <p:grpSpPr>
          <a:xfrm>
            <a:off x="11075358" y="5704356"/>
            <a:ext cx="821368" cy="933477"/>
            <a:chOff x="9197688" y="3205665"/>
            <a:chExt cx="1437181" cy="1633343"/>
          </a:xfrm>
        </p:grpSpPr>
        <p:grpSp>
          <p:nvGrpSpPr>
            <p:cNvPr id="21" name="Graphic 4">
              <a:extLst>
                <a:ext uri="{FF2B5EF4-FFF2-40B4-BE49-F238E27FC236}">
                  <a16:creationId xmlns:a16="http://schemas.microsoft.com/office/drawing/2014/main" id="{6BBFBE8F-439F-49E7-801D-A14168A22D6D}"/>
                </a:ext>
              </a:extLst>
            </p:cNvPr>
            <p:cNvGrpSpPr/>
            <p:nvPr userDrawn="1"/>
          </p:nvGrpSpPr>
          <p:grpSpPr>
            <a:xfrm rot="20237890">
              <a:off x="9435162" y="3205665"/>
              <a:ext cx="962233" cy="959605"/>
              <a:chOff x="688950" y="1173205"/>
              <a:chExt cx="3371147" cy="3361942"/>
            </a:xfrm>
            <a:solidFill>
              <a:schemeClr val="accent1"/>
            </a:solidFill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D3BC13D-11B3-4CCE-955B-CA6F63EBDA4B}"/>
                  </a:ext>
                </a:extLst>
              </p:cNvPr>
              <p:cNvSpPr/>
              <p:nvPr/>
            </p:nvSpPr>
            <p:spPr>
              <a:xfrm>
                <a:off x="1132191" y="2241069"/>
                <a:ext cx="1982589" cy="2294078"/>
              </a:xfrm>
              <a:custGeom>
                <a:avLst/>
                <a:gdLst>
                  <a:gd name="connsiteX0" fmla="*/ 1061590 w 1982588"/>
                  <a:gd name="connsiteY0" fmla="*/ 2294078 h 2294078"/>
                  <a:gd name="connsiteX1" fmla="*/ 993399 w 1982588"/>
                  <a:gd name="connsiteY1" fmla="*/ 2283555 h 2294078"/>
                  <a:gd name="connsiteX2" fmla="*/ 431876 w 1982588"/>
                  <a:gd name="connsiteY2" fmla="*/ 2094135 h 2294078"/>
                  <a:gd name="connsiteX3" fmla="*/ 89238 w 1982588"/>
                  <a:gd name="connsiteY3" fmla="*/ 1844944 h 2294078"/>
                  <a:gd name="connsiteX4" fmla="*/ 0 w 1982588"/>
                  <a:gd name="connsiteY4" fmla="*/ 1757811 h 2294078"/>
                  <a:gd name="connsiteX5" fmla="*/ 67349 w 1982588"/>
                  <a:gd name="connsiteY5" fmla="*/ 1677834 h 2294078"/>
                  <a:gd name="connsiteX6" fmla="*/ 424720 w 1982588"/>
                  <a:gd name="connsiteY6" fmla="*/ 1262795 h 2294078"/>
                  <a:gd name="connsiteX7" fmla="*/ 1099053 w 1982588"/>
                  <a:gd name="connsiteY7" fmla="*/ 559418 h 2294078"/>
                  <a:gd name="connsiteX8" fmla="*/ 1757390 w 1982588"/>
                  <a:gd name="connsiteY8" fmla="*/ 5472 h 2294078"/>
                  <a:gd name="connsiteX9" fmla="*/ 1764967 w 1982588"/>
                  <a:gd name="connsiteY9" fmla="*/ 0 h 2294078"/>
                  <a:gd name="connsiteX10" fmla="*/ 1985535 w 1982588"/>
                  <a:gd name="connsiteY10" fmla="*/ 271501 h 2294078"/>
                  <a:gd name="connsiteX11" fmla="*/ 1907242 w 1982588"/>
                  <a:gd name="connsiteY11" fmla="*/ 344743 h 2294078"/>
                  <a:gd name="connsiteX12" fmla="*/ 1746446 w 1982588"/>
                  <a:gd name="connsiteY12" fmla="*/ 602353 h 2294078"/>
                  <a:gd name="connsiteX13" fmla="*/ 1639109 w 1982588"/>
                  <a:gd name="connsiteY13" fmla="*/ 939520 h 2294078"/>
                  <a:gd name="connsiteX14" fmla="*/ 1575548 w 1982588"/>
                  <a:gd name="connsiteY14" fmla="*/ 1232909 h 2294078"/>
                  <a:gd name="connsiteX15" fmla="*/ 1485468 w 1982588"/>
                  <a:gd name="connsiteY15" fmla="*/ 1649211 h 2294078"/>
                  <a:gd name="connsiteX16" fmla="*/ 1372238 w 1982588"/>
                  <a:gd name="connsiteY16" fmla="*/ 1983010 h 2294078"/>
                  <a:gd name="connsiteX17" fmla="*/ 1214809 w 1982588"/>
                  <a:gd name="connsiteY17" fmla="*/ 2206524 h 2294078"/>
                  <a:gd name="connsiteX18" fmla="*/ 1096527 w 1982588"/>
                  <a:gd name="connsiteY18" fmla="*/ 2286501 h 2294078"/>
                  <a:gd name="connsiteX19" fmla="*/ 1080532 w 1982588"/>
                  <a:gd name="connsiteY19" fmla="*/ 2294920 h 2294078"/>
                  <a:gd name="connsiteX20" fmla="*/ 1061590 w 1982588"/>
                  <a:gd name="connsiteY20" fmla="*/ 2294078 h 2294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82588" h="2294078">
                    <a:moveTo>
                      <a:pt x="1061590" y="2294078"/>
                    </a:moveTo>
                    <a:cubicBezTo>
                      <a:pt x="1038860" y="2290711"/>
                      <a:pt x="1016129" y="2286922"/>
                      <a:pt x="993399" y="2283555"/>
                    </a:cubicBezTo>
                    <a:cubicBezTo>
                      <a:pt x="794719" y="2254090"/>
                      <a:pt x="607826" y="2190950"/>
                      <a:pt x="431876" y="2094135"/>
                    </a:cubicBezTo>
                    <a:cubicBezTo>
                      <a:pt x="307280" y="2025524"/>
                      <a:pt x="192366" y="1942600"/>
                      <a:pt x="89238" y="1844944"/>
                    </a:cubicBezTo>
                    <a:cubicBezTo>
                      <a:pt x="59351" y="1816742"/>
                      <a:pt x="30307" y="1787276"/>
                      <a:pt x="0" y="1757811"/>
                    </a:cubicBezTo>
                    <a:cubicBezTo>
                      <a:pt x="23572" y="1730029"/>
                      <a:pt x="45040" y="1703511"/>
                      <a:pt x="67349" y="1677834"/>
                    </a:cubicBezTo>
                    <a:cubicBezTo>
                      <a:pt x="186473" y="1539347"/>
                      <a:pt x="304334" y="1399598"/>
                      <a:pt x="424720" y="1262795"/>
                    </a:cubicBezTo>
                    <a:cubicBezTo>
                      <a:pt x="639395" y="1018655"/>
                      <a:pt x="862910" y="782933"/>
                      <a:pt x="1099053" y="559418"/>
                    </a:cubicBezTo>
                    <a:cubicBezTo>
                      <a:pt x="1307835" y="362001"/>
                      <a:pt x="1525457" y="175108"/>
                      <a:pt x="1757390" y="5472"/>
                    </a:cubicBezTo>
                    <a:cubicBezTo>
                      <a:pt x="1759495" y="3788"/>
                      <a:pt x="1761600" y="2526"/>
                      <a:pt x="1764967" y="0"/>
                    </a:cubicBezTo>
                    <a:cubicBezTo>
                      <a:pt x="1838630" y="90921"/>
                      <a:pt x="1912714" y="181842"/>
                      <a:pt x="1985535" y="271501"/>
                    </a:cubicBezTo>
                    <a:cubicBezTo>
                      <a:pt x="1959017" y="296336"/>
                      <a:pt x="1931656" y="319066"/>
                      <a:pt x="1907242" y="344743"/>
                    </a:cubicBezTo>
                    <a:cubicBezTo>
                      <a:pt x="1836105" y="419669"/>
                      <a:pt x="1786855" y="508065"/>
                      <a:pt x="1746446" y="602353"/>
                    </a:cubicBezTo>
                    <a:cubicBezTo>
                      <a:pt x="1699723" y="711375"/>
                      <a:pt x="1666048" y="824605"/>
                      <a:pt x="1639109" y="939520"/>
                    </a:cubicBezTo>
                    <a:cubicBezTo>
                      <a:pt x="1615957" y="1036755"/>
                      <a:pt x="1596594" y="1135253"/>
                      <a:pt x="1575548" y="1232909"/>
                    </a:cubicBezTo>
                    <a:cubicBezTo>
                      <a:pt x="1545662" y="1371817"/>
                      <a:pt x="1517459" y="1511145"/>
                      <a:pt x="1485468" y="1649211"/>
                    </a:cubicBezTo>
                    <a:cubicBezTo>
                      <a:pt x="1458950" y="1764125"/>
                      <a:pt x="1422749" y="1876093"/>
                      <a:pt x="1372238" y="1983010"/>
                    </a:cubicBezTo>
                    <a:cubicBezTo>
                      <a:pt x="1332670" y="2066354"/>
                      <a:pt x="1283421" y="2143385"/>
                      <a:pt x="1214809" y="2206524"/>
                    </a:cubicBezTo>
                    <a:cubicBezTo>
                      <a:pt x="1179451" y="2238936"/>
                      <a:pt x="1139883" y="2265876"/>
                      <a:pt x="1096527" y="2286501"/>
                    </a:cubicBezTo>
                    <a:cubicBezTo>
                      <a:pt x="1091055" y="2289027"/>
                      <a:pt x="1086004" y="2291973"/>
                      <a:pt x="1080532" y="2294920"/>
                    </a:cubicBezTo>
                    <a:cubicBezTo>
                      <a:pt x="1074218" y="2294078"/>
                      <a:pt x="1067904" y="2294078"/>
                      <a:pt x="1061590" y="2294078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2DDC18F-EE1F-4699-B279-061004C3C212}"/>
                  </a:ext>
                </a:extLst>
              </p:cNvPr>
              <p:cNvSpPr/>
              <p:nvPr/>
            </p:nvSpPr>
            <p:spPr>
              <a:xfrm>
                <a:off x="688950" y="1934631"/>
                <a:ext cx="2125706" cy="2012054"/>
              </a:xfrm>
              <a:custGeom>
                <a:avLst/>
                <a:gdLst>
                  <a:gd name="connsiteX0" fmla="*/ 0 w 2125705"/>
                  <a:gd name="connsiteY0" fmla="*/ 858280 h 2012053"/>
                  <a:gd name="connsiteX1" fmla="*/ 2105 w 2125705"/>
                  <a:gd name="connsiteY1" fmla="*/ 850703 h 2012053"/>
                  <a:gd name="connsiteX2" fmla="*/ 22309 w 2125705"/>
                  <a:gd name="connsiteY2" fmla="*/ 787142 h 2012053"/>
                  <a:gd name="connsiteX3" fmla="*/ 279499 w 2125705"/>
                  <a:gd name="connsiteY3" fmla="*/ 540055 h 2012053"/>
                  <a:gd name="connsiteX4" fmla="*/ 588884 w 2125705"/>
                  <a:gd name="connsiteY4" fmla="*/ 413355 h 2012053"/>
                  <a:gd name="connsiteX5" fmla="*/ 920999 w 2125705"/>
                  <a:gd name="connsiteY5" fmla="*/ 333799 h 2012053"/>
                  <a:gd name="connsiteX6" fmla="*/ 1386970 w 2125705"/>
                  <a:gd name="connsiteY6" fmla="*/ 233196 h 2012053"/>
                  <a:gd name="connsiteX7" fmla="*/ 1732976 w 2125705"/>
                  <a:gd name="connsiteY7" fmla="*/ 107338 h 2012053"/>
                  <a:gd name="connsiteX8" fmla="*/ 1884933 w 2125705"/>
                  <a:gd name="connsiteY8" fmla="*/ 3788 h 2012053"/>
                  <a:gd name="connsiteX9" fmla="*/ 1889563 w 2125705"/>
                  <a:gd name="connsiteY9" fmla="*/ 0 h 2012053"/>
                  <a:gd name="connsiteX10" fmla="*/ 2128231 w 2125705"/>
                  <a:gd name="connsiteY10" fmla="*/ 239931 h 2012053"/>
                  <a:gd name="connsiteX11" fmla="*/ 399464 w 2125705"/>
                  <a:gd name="connsiteY11" fmla="*/ 2014158 h 2012053"/>
                  <a:gd name="connsiteX12" fmla="*/ 309385 w 2125705"/>
                  <a:gd name="connsiteY12" fmla="*/ 1895456 h 2012053"/>
                  <a:gd name="connsiteX13" fmla="*/ 80819 w 2125705"/>
                  <a:gd name="connsiteY13" fmla="*/ 1438745 h 2012053"/>
                  <a:gd name="connsiteX14" fmla="*/ 14733 w 2125705"/>
                  <a:gd name="connsiteY14" fmla="*/ 1143251 h 2012053"/>
                  <a:gd name="connsiteX15" fmla="*/ 2526 w 2125705"/>
                  <a:gd name="connsiteY15" fmla="*/ 998871 h 2012053"/>
                  <a:gd name="connsiteX16" fmla="*/ 421 w 2125705"/>
                  <a:gd name="connsiteY16" fmla="*/ 984559 h 2012053"/>
                  <a:gd name="connsiteX17" fmla="*/ 0 w 2125705"/>
                  <a:gd name="connsiteY17" fmla="*/ 858280 h 201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5705" h="2012053">
                    <a:moveTo>
                      <a:pt x="0" y="858280"/>
                    </a:moveTo>
                    <a:cubicBezTo>
                      <a:pt x="842" y="855754"/>
                      <a:pt x="2526" y="853229"/>
                      <a:pt x="2105" y="850703"/>
                    </a:cubicBezTo>
                    <a:cubicBezTo>
                      <a:pt x="-1263" y="826289"/>
                      <a:pt x="10944" y="806926"/>
                      <a:pt x="22309" y="787142"/>
                    </a:cubicBezTo>
                    <a:cubicBezTo>
                      <a:pt x="84607" y="680226"/>
                      <a:pt x="173424" y="601091"/>
                      <a:pt x="279499" y="540055"/>
                    </a:cubicBezTo>
                    <a:cubicBezTo>
                      <a:pt x="376734" y="483651"/>
                      <a:pt x="481546" y="445346"/>
                      <a:pt x="588884" y="413355"/>
                    </a:cubicBezTo>
                    <a:cubicBezTo>
                      <a:pt x="698326" y="380943"/>
                      <a:pt x="809452" y="357371"/>
                      <a:pt x="920999" y="333799"/>
                    </a:cubicBezTo>
                    <a:cubicBezTo>
                      <a:pt x="1076323" y="300966"/>
                      <a:pt x="1232067" y="269396"/>
                      <a:pt x="1386970" y="233196"/>
                    </a:cubicBezTo>
                    <a:cubicBezTo>
                      <a:pt x="1506936" y="205415"/>
                      <a:pt x="1623534" y="165005"/>
                      <a:pt x="1732976" y="107338"/>
                    </a:cubicBezTo>
                    <a:cubicBezTo>
                      <a:pt x="1787697" y="78714"/>
                      <a:pt x="1838630" y="44619"/>
                      <a:pt x="1884933" y="3788"/>
                    </a:cubicBezTo>
                    <a:cubicBezTo>
                      <a:pt x="1886616" y="2526"/>
                      <a:pt x="1888300" y="1263"/>
                      <a:pt x="1889563" y="0"/>
                    </a:cubicBezTo>
                    <a:cubicBezTo>
                      <a:pt x="1969119" y="79977"/>
                      <a:pt x="2047833" y="159112"/>
                      <a:pt x="2128231" y="239931"/>
                    </a:cubicBezTo>
                    <a:cubicBezTo>
                      <a:pt x="1493466" y="772410"/>
                      <a:pt x="916369" y="1361714"/>
                      <a:pt x="399464" y="2014158"/>
                    </a:cubicBezTo>
                    <a:cubicBezTo>
                      <a:pt x="367473" y="1972486"/>
                      <a:pt x="337166" y="1935023"/>
                      <a:pt x="309385" y="1895456"/>
                    </a:cubicBezTo>
                    <a:cubicBezTo>
                      <a:pt x="210045" y="1754865"/>
                      <a:pt x="133435" y="1602487"/>
                      <a:pt x="80819" y="1438745"/>
                    </a:cubicBezTo>
                    <a:cubicBezTo>
                      <a:pt x="49670" y="1342351"/>
                      <a:pt x="27361" y="1243853"/>
                      <a:pt x="14733" y="1143251"/>
                    </a:cubicBezTo>
                    <a:cubicBezTo>
                      <a:pt x="8840" y="1095264"/>
                      <a:pt x="6314" y="1047278"/>
                      <a:pt x="2526" y="998871"/>
                    </a:cubicBezTo>
                    <a:cubicBezTo>
                      <a:pt x="2105" y="994241"/>
                      <a:pt x="1263" y="989611"/>
                      <a:pt x="421" y="984559"/>
                    </a:cubicBezTo>
                    <a:cubicBezTo>
                      <a:pt x="0" y="942887"/>
                      <a:pt x="0" y="900373"/>
                      <a:pt x="0" y="8582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E459D8C-C217-4C08-955D-961FABC3BC4A}"/>
                  </a:ext>
                </a:extLst>
              </p:cNvPr>
              <p:cNvSpPr/>
              <p:nvPr/>
            </p:nvSpPr>
            <p:spPr>
              <a:xfrm>
                <a:off x="2341949" y="2603904"/>
                <a:ext cx="1309098" cy="1927867"/>
              </a:xfrm>
              <a:custGeom>
                <a:avLst/>
                <a:gdLst>
                  <a:gd name="connsiteX0" fmla="*/ 0 w 1309097"/>
                  <a:gd name="connsiteY0" fmla="*/ 1928717 h 1927867"/>
                  <a:gd name="connsiteX1" fmla="*/ 68191 w 1309097"/>
                  <a:gd name="connsiteY1" fmla="*/ 1864736 h 1927867"/>
                  <a:gd name="connsiteX2" fmla="*/ 215938 w 1309097"/>
                  <a:gd name="connsiteY2" fmla="*/ 1639116 h 1927867"/>
                  <a:gd name="connsiteX3" fmla="*/ 339271 w 1309097"/>
                  <a:gd name="connsiteY3" fmla="*/ 1286376 h 1927867"/>
                  <a:gd name="connsiteX4" fmla="*/ 424299 w 1309097"/>
                  <a:gd name="connsiteY4" fmla="*/ 919323 h 1927867"/>
                  <a:gd name="connsiteX5" fmla="*/ 519851 w 1309097"/>
                  <a:gd name="connsiteY5" fmla="*/ 483238 h 1927867"/>
                  <a:gd name="connsiteX6" fmla="*/ 617086 w 1309097"/>
                  <a:gd name="connsiteY6" fmla="*/ 189427 h 1927867"/>
                  <a:gd name="connsiteX7" fmla="*/ 729054 w 1309097"/>
                  <a:gd name="connsiteY7" fmla="*/ 37050 h 1927867"/>
                  <a:gd name="connsiteX8" fmla="*/ 785038 w 1309097"/>
                  <a:gd name="connsiteY8" fmla="*/ 5901 h 1927867"/>
                  <a:gd name="connsiteX9" fmla="*/ 865436 w 1309097"/>
                  <a:gd name="connsiteY9" fmla="*/ 21055 h 1927867"/>
                  <a:gd name="connsiteX10" fmla="*/ 990873 w 1309097"/>
                  <a:gd name="connsiteY10" fmla="*/ 171327 h 1927867"/>
                  <a:gd name="connsiteX11" fmla="*/ 1279633 w 1309097"/>
                  <a:gd name="connsiteY11" fmla="*/ 851132 h 1927867"/>
                  <a:gd name="connsiteX12" fmla="*/ 1309519 w 1309097"/>
                  <a:gd name="connsiteY12" fmla="*/ 1141996 h 1927867"/>
                  <a:gd name="connsiteX13" fmla="*/ 1243432 w 1309097"/>
                  <a:gd name="connsiteY13" fmla="*/ 1415602 h 1927867"/>
                  <a:gd name="connsiteX14" fmla="*/ 1230804 w 1309097"/>
                  <a:gd name="connsiteY14" fmla="*/ 1432439 h 1927867"/>
                  <a:gd name="connsiteX15" fmla="*/ 750101 w 1309097"/>
                  <a:gd name="connsiteY15" fmla="*/ 1771289 h 1927867"/>
                  <a:gd name="connsiteX16" fmla="*/ 303492 w 1309097"/>
                  <a:gd name="connsiteY16" fmla="*/ 1908934 h 1927867"/>
                  <a:gd name="connsiteX17" fmla="*/ 8419 w 1309097"/>
                  <a:gd name="connsiteY17" fmla="*/ 1929980 h 1927867"/>
                  <a:gd name="connsiteX18" fmla="*/ 0 w 1309097"/>
                  <a:gd name="connsiteY18" fmla="*/ 1928717 h 192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09097" h="1927867">
                    <a:moveTo>
                      <a:pt x="0" y="1928717"/>
                    </a:moveTo>
                    <a:cubicBezTo>
                      <a:pt x="23151" y="1907250"/>
                      <a:pt x="46723" y="1887045"/>
                      <a:pt x="68191" y="1864736"/>
                    </a:cubicBezTo>
                    <a:cubicBezTo>
                      <a:pt x="131752" y="1798649"/>
                      <a:pt x="177212" y="1721198"/>
                      <a:pt x="215938" y="1639116"/>
                    </a:cubicBezTo>
                    <a:cubicBezTo>
                      <a:pt x="269396" y="1525886"/>
                      <a:pt x="308543" y="1407183"/>
                      <a:pt x="339271" y="1286376"/>
                    </a:cubicBezTo>
                    <a:cubicBezTo>
                      <a:pt x="369999" y="1164726"/>
                      <a:pt x="396939" y="1041814"/>
                      <a:pt x="424299" y="919323"/>
                    </a:cubicBezTo>
                    <a:cubicBezTo>
                      <a:pt x="456711" y="774102"/>
                      <a:pt x="486597" y="628038"/>
                      <a:pt x="519851" y="483238"/>
                    </a:cubicBezTo>
                    <a:cubicBezTo>
                      <a:pt x="543002" y="382635"/>
                      <a:pt x="572888" y="283295"/>
                      <a:pt x="617086" y="189427"/>
                    </a:cubicBezTo>
                    <a:cubicBezTo>
                      <a:pt x="644447" y="131339"/>
                      <a:pt x="676858" y="76618"/>
                      <a:pt x="729054" y="37050"/>
                    </a:cubicBezTo>
                    <a:cubicBezTo>
                      <a:pt x="745891" y="24422"/>
                      <a:pt x="765254" y="13478"/>
                      <a:pt x="785038" y="5901"/>
                    </a:cubicBezTo>
                    <a:cubicBezTo>
                      <a:pt x="814082" y="-5464"/>
                      <a:pt x="841864" y="-413"/>
                      <a:pt x="865436" y="21055"/>
                    </a:cubicBezTo>
                    <a:cubicBezTo>
                      <a:pt x="914685" y="64832"/>
                      <a:pt x="954673" y="116606"/>
                      <a:pt x="990873" y="171327"/>
                    </a:cubicBezTo>
                    <a:cubicBezTo>
                      <a:pt x="1128518" y="380109"/>
                      <a:pt x="1224912" y="606992"/>
                      <a:pt x="1279633" y="851132"/>
                    </a:cubicBezTo>
                    <a:cubicBezTo>
                      <a:pt x="1301100" y="946684"/>
                      <a:pt x="1312886" y="1043919"/>
                      <a:pt x="1309519" y="1141996"/>
                    </a:cubicBezTo>
                    <a:cubicBezTo>
                      <a:pt x="1306151" y="1237547"/>
                      <a:pt x="1289735" y="1330152"/>
                      <a:pt x="1243432" y="1415602"/>
                    </a:cubicBezTo>
                    <a:cubicBezTo>
                      <a:pt x="1240065" y="1421495"/>
                      <a:pt x="1235856" y="1427388"/>
                      <a:pt x="1230804" y="1432439"/>
                    </a:cubicBezTo>
                    <a:cubicBezTo>
                      <a:pt x="1090634" y="1573451"/>
                      <a:pt x="930259" y="1686682"/>
                      <a:pt x="750101" y="1771289"/>
                    </a:cubicBezTo>
                    <a:cubicBezTo>
                      <a:pt x="607825" y="1838217"/>
                      <a:pt x="458816" y="1884099"/>
                      <a:pt x="303492" y="1908934"/>
                    </a:cubicBezTo>
                    <a:cubicBezTo>
                      <a:pt x="205836" y="1924508"/>
                      <a:pt x="107338" y="1931664"/>
                      <a:pt x="8419" y="1929980"/>
                    </a:cubicBezTo>
                    <a:cubicBezTo>
                      <a:pt x="5472" y="1929138"/>
                      <a:pt x="2525" y="1928717"/>
                      <a:pt x="0" y="192871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B9B9691-0357-4CD3-882A-EBDF724A2FE1}"/>
                  </a:ext>
                </a:extLst>
              </p:cNvPr>
              <p:cNvSpPr/>
              <p:nvPr/>
            </p:nvSpPr>
            <p:spPr>
              <a:xfrm>
                <a:off x="698631" y="1470056"/>
                <a:ext cx="1780541" cy="1195446"/>
              </a:xfrm>
              <a:custGeom>
                <a:avLst/>
                <a:gdLst>
                  <a:gd name="connsiteX0" fmla="*/ 0 w 1780541"/>
                  <a:gd name="connsiteY0" fmla="*/ 1198680 h 1195446"/>
                  <a:gd name="connsiteX1" fmla="*/ 17258 w 1780541"/>
                  <a:gd name="connsiteY1" fmla="*/ 1085871 h 1195446"/>
                  <a:gd name="connsiteX2" fmla="*/ 158691 w 1780541"/>
                  <a:gd name="connsiteY2" fmla="*/ 652732 h 1195446"/>
                  <a:gd name="connsiteX3" fmla="*/ 678121 w 1780541"/>
                  <a:gd name="connsiteY3" fmla="*/ 30174 h 1195446"/>
                  <a:gd name="connsiteX4" fmla="*/ 728633 w 1780541"/>
                  <a:gd name="connsiteY4" fmla="*/ 13757 h 1195446"/>
                  <a:gd name="connsiteX5" fmla="*/ 928997 w 1780541"/>
                  <a:gd name="connsiteY5" fmla="*/ 1971 h 1195446"/>
                  <a:gd name="connsiteX6" fmla="*/ 1573864 w 1780541"/>
                  <a:gd name="connsiteY6" fmla="*/ 201493 h 1195446"/>
                  <a:gd name="connsiteX7" fmla="*/ 1741395 w 1780541"/>
                  <a:gd name="connsiteY7" fmla="*/ 323563 h 1195446"/>
                  <a:gd name="connsiteX8" fmla="*/ 1776332 w 1780541"/>
                  <a:gd name="connsiteY8" fmla="*/ 371129 h 1195446"/>
                  <a:gd name="connsiteX9" fmla="*/ 1780121 w 1780541"/>
                  <a:gd name="connsiteY9" fmla="*/ 401015 h 1195446"/>
                  <a:gd name="connsiteX10" fmla="*/ 1704774 w 1780541"/>
                  <a:gd name="connsiteY10" fmla="*/ 497829 h 1195446"/>
                  <a:gd name="connsiteX11" fmla="*/ 1539769 w 1780541"/>
                  <a:gd name="connsiteY11" fmla="*/ 571492 h 1195446"/>
                  <a:gd name="connsiteX12" fmla="*/ 1240907 w 1780541"/>
                  <a:gd name="connsiteY12" fmla="*/ 647681 h 1195446"/>
                  <a:gd name="connsiteX13" fmla="*/ 710112 w 1780541"/>
                  <a:gd name="connsiteY13" fmla="*/ 764279 h 1195446"/>
                  <a:gd name="connsiteX14" fmla="*/ 354425 w 1780541"/>
                  <a:gd name="connsiteY14" fmla="*/ 879614 h 1195446"/>
                  <a:gd name="connsiteX15" fmla="*/ 110284 w 1780541"/>
                  <a:gd name="connsiteY15" fmla="*/ 1031991 h 1195446"/>
                  <a:gd name="connsiteX16" fmla="*/ 5893 w 1780541"/>
                  <a:gd name="connsiteY16" fmla="*/ 1193629 h 1195446"/>
                  <a:gd name="connsiteX17" fmla="*/ 3367 w 1780541"/>
                  <a:gd name="connsiteY17" fmla="*/ 1199522 h 1195446"/>
                  <a:gd name="connsiteX18" fmla="*/ 0 w 1780541"/>
                  <a:gd name="connsiteY18" fmla="*/ 1198680 h 119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80541" h="1195446">
                    <a:moveTo>
                      <a:pt x="0" y="1198680"/>
                    </a:moveTo>
                    <a:cubicBezTo>
                      <a:pt x="5893" y="1161217"/>
                      <a:pt x="10523" y="1123334"/>
                      <a:pt x="17258" y="1085871"/>
                    </a:cubicBezTo>
                    <a:cubicBezTo>
                      <a:pt x="44619" y="935177"/>
                      <a:pt x="91342" y="790377"/>
                      <a:pt x="158691" y="652732"/>
                    </a:cubicBezTo>
                    <a:cubicBezTo>
                      <a:pt x="280762" y="402698"/>
                      <a:pt x="454185" y="195179"/>
                      <a:pt x="678121" y="30174"/>
                    </a:cubicBezTo>
                    <a:cubicBezTo>
                      <a:pt x="691591" y="20071"/>
                      <a:pt x="711375" y="17125"/>
                      <a:pt x="728633" y="13757"/>
                    </a:cubicBezTo>
                    <a:cubicBezTo>
                      <a:pt x="794719" y="709"/>
                      <a:pt x="861647" y="-2659"/>
                      <a:pt x="928997" y="1971"/>
                    </a:cubicBezTo>
                    <a:cubicBezTo>
                      <a:pt x="1159667" y="18388"/>
                      <a:pt x="1372659" y="91630"/>
                      <a:pt x="1573864" y="201493"/>
                    </a:cubicBezTo>
                    <a:cubicBezTo>
                      <a:pt x="1634899" y="234747"/>
                      <a:pt x="1692988" y="272631"/>
                      <a:pt x="1741395" y="323563"/>
                    </a:cubicBezTo>
                    <a:cubicBezTo>
                      <a:pt x="1754865" y="337875"/>
                      <a:pt x="1766651" y="353870"/>
                      <a:pt x="1776332" y="371129"/>
                    </a:cubicBezTo>
                    <a:cubicBezTo>
                      <a:pt x="1780962" y="379126"/>
                      <a:pt x="1782225" y="391754"/>
                      <a:pt x="1780121" y="401015"/>
                    </a:cubicBezTo>
                    <a:cubicBezTo>
                      <a:pt x="1771281" y="445634"/>
                      <a:pt x="1740553" y="473836"/>
                      <a:pt x="1704774" y="497829"/>
                    </a:cubicBezTo>
                    <a:cubicBezTo>
                      <a:pt x="1654262" y="531925"/>
                      <a:pt x="1597436" y="552550"/>
                      <a:pt x="1539769" y="571492"/>
                    </a:cubicBezTo>
                    <a:cubicBezTo>
                      <a:pt x="1441691" y="603483"/>
                      <a:pt x="1341510" y="625792"/>
                      <a:pt x="1240907" y="647681"/>
                    </a:cubicBezTo>
                    <a:cubicBezTo>
                      <a:pt x="1063695" y="686406"/>
                      <a:pt x="886482" y="723448"/>
                      <a:pt x="710112" y="764279"/>
                    </a:cubicBezTo>
                    <a:cubicBezTo>
                      <a:pt x="588463" y="792481"/>
                      <a:pt x="469339" y="829944"/>
                      <a:pt x="354425" y="879614"/>
                    </a:cubicBezTo>
                    <a:cubicBezTo>
                      <a:pt x="265608" y="918340"/>
                      <a:pt x="181001" y="964642"/>
                      <a:pt x="110284" y="1031991"/>
                    </a:cubicBezTo>
                    <a:cubicBezTo>
                      <a:pt x="63140" y="1077873"/>
                      <a:pt x="26098" y="1130489"/>
                      <a:pt x="5893" y="1193629"/>
                    </a:cubicBezTo>
                    <a:cubicBezTo>
                      <a:pt x="5051" y="1195734"/>
                      <a:pt x="4209" y="1197418"/>
                      <a:pt x="3367" y="1199522"/>
                    </a:cubicBezTo>
                    <a:cubicBezTo>
                      <a:pt x="2105" y="1199101"/>
                      <a:pt x="1263" y="1199101"/>
                      <a:pt x="0" y="11986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CEE9E14-782F-423E-8D18-5B54464A6776}"/>
                  </a:ext>
                </a:extLst>
              </p:cNvPr>
              <p:cNvSpPr/>
              <p:nvPr/>
            </p:nvSpPr>
            <p:spPr>
              <a:xfrm>
                <a:off x="3256117" y="2400093"/>
                <a:ext cx="803980" cy="1544820"/>
              </a:xfrm>
              <a:custGeom>
                <a:avLst/>
                <a:gdLst>
                  <a:gd name="connsiteX0" fmla="*/ 406716 w 803979"/>
                  <a:gd name="connsiteY0" fmla="*/ 1546170 h 1544819"/>
                  <a:gd name="connsiteX1" fmla="*/ 432393 w 803979"/>
                  <a:gd name="connsiteY1" fmla="*/ 1432940 h 1544819"/>
                  <a:gd name="connsiteX2" fmla="*/ 447967 w 803979"/>
                  <a:gd name="connsiteY2" fmla="*/ 1301188 h 1544819"/>
                  <a:gd name="connsiteX3" fmla="*/ 446284 w 803979"/>
                  <a:gd name="connsiteY3" fmla="*/ 1156809 h 1544819"/>
                  <a:gd name="connsiteX4" fmla="*/ 391562 w 803979"/>
                  <a:gd name="connsiteY4" fmla="*/ 884466 h 1544819"/>
                  <a:gd name="connsiteX5" fmla="*/ 173520 w 803979"/>
                  <a:gd name="connsiteY5" fmla="*/ 427755 h 1544819"/>
                  <a:gd name="connsiteX6" fmla="*/ 28719 w 803979"/>
                  <a:gd name="connsiteY6" fmla="*/ 195400 h 1544819"/>
                  <a:gd name="connsiteX7" fmla="*/ 2200 w 803979"/>
                  <a:gd name="connsiteY7" fmla="*/ 136891 h 1544819"/>
                  <a:gd name="connsiteX8" fmla="*/ 8514 w 803979"/>
                  <a:gd name="connsiteY8" fmla="*/ 104058 h 1544819"/>
                  <a:gd name="connsiteX9" fmla="*/ 146159 w 803979"/>
                  <a:gd name="connsiteY9" fmla="*/ 17346 h 1544819"/>
                  <a:gd name="connsiteX10" fmla="*/ 353679 w 803979"/>
                  <a:gd name="connsiteY10" fmla="*/ 5560 h 1544819"/>
                  <a:gd name="connsiteX11" fmla="*/ 634861 w 803979"/>
                  <a:gd name="connsiteY11" fmla="*/ 118370 h 1544819"/>
                  <a:gd name="connsiteX12" fmla="*/ 796499 w 803979"/>
                  <a:gd name="connsiteY12" fmla="*/ 314524 h 1544819"/>
                  <a:gd name="connsiteX13" fmla="*/ 803234 w 803979"/>
                  <a:gd name="connsiteY13" fmla="*/ 349040 h 1544819"/>
                  <a:gd name="connsiteX14" fmla="*/ 802392 w 803979"/>
                  <a:gd name="connsiteY14" fmla="*/ 580553 h 1544819"/>
                  <a:gd name="connsiteX15" fmla="*/ 748091 w 803979"/>
                  <a:gd name="connsiteY15" fmla="*/ 901303 h 1544819"/>
                  <a:gd name="connsiteX16" fmla="*/ 584770 w 803979"/>
                  <a:gd name="connsiteY16" fmla="*/ 1294453 h 1544819"/>
                  <a:gd name="connsiteX17" fmla="*/ 406716 w 803979"/>
                  <a:gd name="connsiteY17" fmla="*/ 1546170 h 154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979" h="1544819">
                    <a:moveTo>
                      <a:pt x="406716" y="1546170"/>
                    </a:moveTo>
                    <a:cubicBezTo>
                      <a:pt x="415555" y="1507865"/>
                      <a:pt x="426079" y="1470824"/>
                      <a:pt x="432393" y="1432940"/>
                    </a:cubicBezTo>
                    <a:cubicBezTo>
                      <a:pt x="439548" y="1389584"/>
                      <a:pt x="445862" y="1345386"/>
                      <a:pt x="447967" y="1301188"/>
                    </a:cubicBezTo>
                    <a:cubicBezTo>
                      <a:pt x="450072" y="1253202"/>
                      <a:pt x="449230" y="1204795"/>
                      <a:pt x="446284" y="1156809"/>
                    </a:cubicBezTo>
                    <a:cubicBezTo>
                      <a:pt x="439970" y="1063782"/>
                      <a:pt x="419344" y="973282"/>
                      <a:pt x="391562" y="884466"/>
                    </a:cubicBezTo>
                    <a:cubicBezTo>
                      <a:pt x="340209" y="721986"/>
                      <a:pt x="262757" y="572134"/>
                      <a:pt x="173520" y="427755"/>
                    </a:cubicBezTo>
                    <a:cubicBezTo>
                      <a:pt x="125533" y="350303"/>
                      <a:pt x="76284" y="273273"/>
                      <a:pt x="28719" y="195400"/>
                    </a:cubicBezTo>
                    <a:cubicBezTo>
                      <a:pt x="17775" y="177300"/>
                      <a:pt x="10198" y="156675"/>
                      <a:pt x="2200" y="136891"/>
                    </a:cubicBezTo>
                    <a:cubicBezTo>
                      <a:pt x="-2430" y="125105"/>
                      <a:pt x="517" y="114581"/>
                      <a:pt x="8514" y="104058"/>
                    </a:cubicBezTo>
                    <a:cubicBezTo>
                      <a:pt x="43873" y="58177"/>
                      <a:pt x="92280" y="32921"/>
                      <a:pt x="146159" y="17346"/>
                    </a:cubicBezTo>
                    <a:cubicBezTo>
                      <a:pt x="214350" y="-2438"/>
                      <a:pt x="283804" y="-3700"/>
                      <a:pt x="353679" y="5560"/>
                    </a:cubicBezTo>
                    <a:cubicBezTo>
                      <a:pt x="457228" y="19030"/>
                      <a:pt x="551095" y="56072"/>
                      <a:pt x="634861" y="118370"/>
                    </a:cubicBezTo>
                    <a:cubicBezTo>
                      <a:pt x="705157" y="170144"/>
                      <a:pt x="759036" y="235810"/>
                      <a:pt x="796499" y="314524"/>
                    </a:cubicBezTo>
                    <a:cubicBezTo>
                      <a:pt x="801550" y="324626"/>
                      <a:pt x="802392" y="337254"/>
                      <a:pt x="803234" y="349040"/>
                    </a:cubicBezTo>
                    <a:cubicBezTo>
                      <a:pt x="808285" y="426071"/>
                      <a:pt x="807864" y="503522"/>
                      <a:pt x="802392" y="580553"/>
                    </a:cubicBezTo>
                    <a:cubicBezTo>
                      <a:pt x="794394" y="689153"/>
                      <a:pt x="776294" y="796070"/>
                      <a:pt x="748091" y="901303"/>
                    </a:cubicBezTo>
                    <a:cubicBezTo>
                      <a:pt x="710629" y="1039368"/>
                      <a:pt x="655908" y="1170699"/>
                      <a:pt x="584770" y="1294453"/>
                    </a:cubicBezTo>
                    <a:cubicBezTo>
                      <a:pt x="532575" y="1383270"/>
                      <a:pt x="473644" y="1467035"/>
                      <a:pt x="406716" y="154617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74BD3B9-A47A-44BD-82D3-05D70D99D586}"/>
                  </a:ext>
                </a:extLst>
              </p:cNvPr>
              <p:cNvSpPr/>
              <p:nvPr/>
            </p:nvSpPr>
            <p:spPr>
              <a:xfrm>
                <a:off x="2948933" y="1703539"/>
                <a:ext cx="1098632" cy="938678"/>
              </a:xfrm>
              <a:custGeom>
                <a:avLst/>
                <a:gdLst>
                  <a:gd name="connsiteX0" fmla="*/ 655812 w 1098631"/>
                  <a:gd name="connsiteY0" fmla="*/ 0 h 938677"/>
                  <a:gd name="connsiteX1" fmla="*/ 1100316 w 1098631"/>
                  <a:gd name="connsiteY1" fmla="*/ 939941 h 938677"/>
                  <a:gd name="connsiteX2" fmla="*/ 1069588 w 1098631"/>
                  <a:gd name="connsiteY2" fmla="*/ 893217 h 938677"/>
                  <a:gd name="connsiteX3" fmla="*/ 886061 w 1098631"/>
                  <a:gd name="connsiteY3" fmla="*/ 708849 h 938677"/>
                  <a:gd name="connsiteX4" fmla="*/ 689065 w 1098631"/>
                  <a:gd name="connsiteY4" fmla="*/ 641079 h 938677"/>
                  <a:gd name="connsiteX5" fmla="*/ 361580 w 1098631"/>
                  <a:gd name="connsiteY5" fmla="*/ 695379 h 938677"/>
                  <a:gd name="connsiteX6" fmla="*/ 233196 w 1098631"/>
                  <a:gd name="connsiteY6" fmla="*/ 752626 h 938677"/>
                  <a:gd name="connsiteX7" fmla="*/ 220568 w 1098631"/>
                  <a:gd name="connsiteY7" fmla="*/ 758940 h 938677"/>
                  <a:gd name="connsiteX8" fmla="*/ 0 w 1098631"/>
                  <a:gd name="connsiteY8" fmla="*/ 481967 h 938677"/>
                  <a:gd name="connsiteX9" fmla="*/ 655812 w 1098631"/>
                  <a:gd name="connsiteY9" fmla="*/ 0 h 9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8631" h="938677">
                    <a:moveTo>
                      <a:pt x="655812" y="0"/>
                    </a:moveTo>
                    <a:cubicBezTo>
                      <a:pt x="902057" y="266029"/>
                      <a:pt x="1050646" y="577518"/>
                      <a:pt x="1100316" y="939941"/>
                    </a:cubicBezTo>
                    <a:cubicBezTo>
                      <a:pt x="1088950" y="922261"/>
                      <a:pt x="1079269" y="907950"/>
                      <a:pt x="1069588" y="893217"/>
                    </a:cubicBezTo>
                    <a:cubicBezTo>
                      <a:pt x="1019918" y="820396"/>
                      <a:pt x="961408" y="755993"/>
                      <a:pt x="886061" y="708849"/>
                    </a:cubicBezTo>
                    <a:cubicBezTo>
                      <a:pt x="825868" y="670965"/>
                      <a:pt x="760203" y="648656"/>
                      <a:pt x="689065" y="641079"/>
                    </a:cubicBezTo>
                    <a:cubicBezTo>
                      <a:pt x="574993" y="629293"/>
                      <a:pt x="466813" y="654128"/>
                      <a:pt x="361580" y="695379"/>
                    </a:cubicBezTo>
                    <a:cubicBezTo>
                      <a:pt x="318224" y="712217"/>
                      <a:pt x="276131" y="733684"/>
                      <a:pt x="233196" y="752626"/>
                    </a:cubicBezTo>
                    <a:cubicBezTo>
                      <a:pt x="229408" y="754310"/>
                      <a:pt x="225619" y="756414"/>
                      <a:pt x="220568" y="758940"/>
                    </a:cubicBezTo>
                    <a:cubicBezTo>
                      <a:pt x="146905" y="666335"/>
                      <a:pt x="73242" y="574151"/>
                      <a:pt x="0" y="481967"/>
                    </a:cubicBezTo>
                    <a:cubicBezTo>
                      <a:pt x="49249" y="420090"/>
                      <a:pt x="539214" y="59772"/>
                      <a:pt x="655812" y="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0FB45B9-25B8-4594-BF84-5FBC6B38C40D}"/>
                  </a:ext>
                </a:extLst>
              </p:cNvPr>
              <p:cNvSpPr/>
              <p:nvPr/>
            </p:nvSpPr>
            <p:spPr>
              <a:xfrm>
                <a:off x="1457151" y="1173205"/>
                <a:ext cx="1304889" cy="614560"/>
              </a:xfrm>
              <a:custGeom>
                <a:avLst/>
                <a:gdLst>
                  <a:gd name="connsiteX0" fmla="*/ 0 w 1304888"/>
                  <a:gd name="connsiteY0" fmla="*/ 269357 h 614560"/>
                  <a:gd name="connsiteX1" fmla="*/ 111968 w 1304888"/>
                  <a:gd name="connsiteY1" fmla="*/ 204113 h 614560"/>
                  <a:gd name="connsiteX2" fmla="*/ 545528 w 1304888"/>
                  <a:gd name="connsiteY2" fmla="*/ 40370 h 614560"/>
                  <a:gd name="connsiteX3" fmla="*/ 763570 w 1304888"/>
                  <a:gd name="connsiteY3" fmla="*/ 6696 h 614560"/>
                  <a:gd name="connsiteX4" fmla="*/ 967301 w 1304888"/>
                  <a:gd name="connsiteY4" fmla="*/ 382 h 614560"/>
                  <a:gd name="connsiteX5" fmla="*/ 1155879 w 1304888"/>
                  <a:gd name="connsiteY5" fmla="*/ 15956 h 614560"/>
                  <a:gd name="connsiteX6" fmla="*/ 1176504 w 1304888"/>
                  <a:gd name="connsiteY6" fmla="*/ 27742 h 614560"/>
                  <a:gd name="connsiteX7" fmla="*/ 1296470 w 1304888"/>
                  <a:gd name="connsiteY7" fmla="*/ 236104 h 614560"/>
                  <a:gd name="connsiteX8" fmla="*/ 1177346 w 1304888"/>
                  <a:gd name="connsiteY8" fmla="*/ 588844 h 614560"/>
                  <a:gd name="connsiteX9" fmla="*/ 1113786 w 1304888"/>
                  <a:gd name="connsiteY9" fmla="*/ 614521 h 614560"/>
                  <a:gd name="connsiteX10" fmla="*/ 1059906 w 1304888"/>
                  <a:gd name="connsiteY10" fmla="*/ 594737 h 614560"/>
                  <a:gd name="connsiteX11" fmla="*/ 913843 w 1304888"/>
                  <a:gd name="connsiteY11" fmla="*/ 500870 h 614560"/>
                  <a:gd name="connsiteX12" fmla="*/ 612877 w 1304888"/>
                  <a:gd name="connsiteY12" fmla="*/ 340495 h 614560"/>
                  <a:gd name="connsiteX13" fmla="*/ 340955 w 1304888"/>
                  <a:gd name="connsiteY13" fmla="*/ 272304 h 614560"/>
                  <a:gd name="connsiteX14" fmla="*/ 79556 w 1304888"/>
                  <a:gd name="connsiteY14" fmla="*/ 265148 h 614560"/>
                  <a:gd name="connsiteX15" fmla="*/ 1263 w 1304888"/>
                  <a:gd name="connsiteY15" fmla="*/ 273146 h 614560"/>
                  <a:gd name="connsiteX16" fmla="*/ 0 w 1304888"/>
                  <a:gd name="connsiteY16" fmla="*/ 269357 h 61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4888" h="614560">
                    <a:moveTo>
                      <a:pt x="0" y="269357"/>
                    </a:moveTo>
                    <a:cubicBezTo>
                      <a:pt x="37463" y="247469"/>
                      <a:pt x="74084" y="224738"/>
                      <a:pt x="111968" y="204113"/>
                    </a:cubicBezTo>
                    <a:cubicBezTo>
                      <a:pt x="248771" y="129187"/>
                      <a:pt x="393150" y="74466"/>
                      <a:pt x="545528" y="40370"/>
                    </a:cubicBezTo>
                    <a:cubicBezTo>
                      <a:pt x="617507" y="23954"/>
                      <a:pt x="689907" y="10905"/>
                      <a:pt x="763570" y="6696"/>
                    </a:cubicBezTo>
                    <a:cubicBezTo>
                      <a:pt x="831340" y="2907"/>
                      <a:pt x="899531" y="-1302"/>
                      <a:pt x="967301" y="382"/>
                    </a:cubicBezTo>
                    <a:cubicBezTo>
                      <a:pt x="1030441" y="1645"/>
                      <a:pt x="1093160" y="9642"/>
                      <a:pt x="1155879" y="15956"/>
                    </a:cubicBezTo>
                    <a:cubicBezTo>
                      <a:pt x="1163035" y="16798"/>
                      <a:pt x="1171453" y="21849"/>
                      <a:pt x="1176504" y="27742"/>
                    </a:cubicBezTo>
                    <a:cubicBezTo>
                      <a:pt x="1231226" y="88356"/>
                      <a:pt x="1274581" y="156126"/>
                      <a:pt x="1296470" y="236104"/>
                    </a:cubicBezTo>
                    <a:cubicBezTo>
                      <a:pt x="1333091" y="368276"/>
                      <a:pt x="1286789" y="506763"/>
                      <a:pt x="1177346" y="588844"/>
                    </a:cubicBezTo>
                    <a:cubicBezTo>
                      <a:pt x="1158825" y="602735"/>
                      <a:pt x="1139462" y="620414"/>
                      <a:pt x="1113786" y="614521"/>
                    </a:cubicBezTo>
                    <a:cubicBezTo>
                      <a:pt x="1095265" y="610733"/>
                      <a:pt x="1075902" y="604419"/>
                      <a:pt x="1059906" y="594737"/>
                    </a:cubicBezTo>
                    <a:cubicBezTo>
                      <a:pt x="1010657" y="564851"/>
                      <a:pt x="962250" y="532860"/>
                      <a:pt x="913843" y="500870"/>
                    </a:cubicBezTo>
                    <a:cubicBezTo>
                      <a:pt x="818712" y="437730"/>
                      <a:pt x="720214" y="380904"/>
                      <a:pt x="612877" y="340495"/>
                    </a:cubicBezTo>
                    <a:cubicBezTo>
                      <a:pt x="524902" y="307241"/>
                      <a:pt x="434402" y="284511"/>
                      <a:pt x="340955" y="272304"/>
                    </a:cubicBezTo>
                    <a:cubicBezTo>
                      <a:pt x="253822" y="260938"/>
                      <a:pt x="166689" y="260097"/>
                      <a:pt x="79556" y="265148"/>
                    </a:cubicBezTo>
                    <a:cubicBezTo>
                      <a:pt x="53458" y="266832"/>
                      <a:pt x="27361" y="270199"/>
                      <a:pt x="1263" y="273146"/>
                    </a:cubicBezTo>
                    <a:cubicBezTo>
                      <a:pt x="1263" y="271883"/>
                      <a:pt x="421" y="270620"/>
                      <a:pt x="0" y="26935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A505B22-BF65-449A-A596-9469DB1531FA}"/>
                  </a:ext>
                </a:extLst>
              </p:cNvPr>
              <p:cNvSpPr/>
              <p:nvPr/>
            </p:nvSpPr>
            <p:spPr>
              <a:xfrm>
                <a:off x="2629867" y="1203472"/>
                <a:ext cx="921841" cy="917631"/>
              </a:xfrm>
              <a:custGeom>
                <a:avLst/>
                <a:gdLst>
                  <a:gd name="connsiteX0" fmla="*/ 255506 w 921840"/>
                  <a:gd name="connsiteY0" fmla="*/ 917631 h 917631"/>
                  <a:gd name="connsiteX1" fmla="*/ 0 w 921840"/>
                  <a:gd name="connsiteY1" fmla="*/ 679384 h 917631"/>
                  <a:gd name="connsiteX2" fmla="*/ 23993 w 921840"/>
                  <a:gd name="connsiteY2" fmla="*/ 654549 h 917631"/>
                  <a:gd name="connsiteX3" fmla="*/ 143117 w 921840"/>
                  <a:gd name="connsiteY3" fmla="*/ 499646 h 917631"/>
                  <a:gd name="connsiteX4" fmla="*/ 163742 w 921840"/>
                  <a:gd name="connsiteY4" fmla="*/ 179738 h 917631"/>
                  <a:gd name="connsiteX5" fmla="*/ 84186 w 921840"/>
                  <a:gd name="connsiteY5" fmla="*/ 24414 h 917631"/>
                  <a:gd name="connsiteX6" fmla="*/ 68191 w 921840"/>
                  <a:gd name="connsiteY6" fmla="*/ 0 h 917631"/>
                  <a:gd name="connsiteX7" fmla="*/ 138487 w 921840"/>
                  <a:gd name="connsiteY7" fmla="*/ 15154 h 917631"/>
                  <a:gd name="connsiteX8" fmla="*/ 633502 w 921840"/>
                  <a:gd name="connsiteY8" fmla="*/ 221410 h 917631"/>
                  <a:gd name="connsiteX9" fmla="*/ 918473 w 921840"/>
                  <a:gd name="connsiteY9" fmla="*/ 443662 h 917631"/>
                  <a:gd name="connsiteX10" fmla="*/ 915527 w 921840"/>
                  <a:gd name="connsiteY10" fmla="*/ 460920 h 917631"/>
                  <a:gd name="connsiteX11" fmla="*/ 445346 w 921840"/>
                  <a:gd name="connsiteY11" fmla="*/ 768200 h 917631"/>
                  <a:gd name="connsiteX12" fmla="*/ 263924 w 921840"/>
                  <a:gd name="connsiteY12" fmla="*/ 912159 h 917631"/>
                  <a:gd name="connsiteX13" fmla="*/ 255506 w 921840"/>
                  <a:gd name="connsiteY13" fmla="*/ 917631 h 91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840" h="917631">
                    <a:moveTo>
                      <a:pt x="255506" y="917631"/>
                    </a:moveTo>
                    <a:cubicBezTo>
                      <a:pt x="170477" y="838496"/>
                      <a:pt x="85870" y="759361"/>
                      <a:pt x="0" y="679384"/>
                    </a:cubicBezTo>
                    <a:cubicBezTo>
                      <a:pt x="8419" y="670544"/>
                      <a:pt x="16416" y="662547"/>
                      <a:pt x="23993" y="654549"/>
                    </a:cubicBezTo>
                    <a:cubicBezTo>
                      <a:pt x="69454" y="607405"/>
                      <a:pt x="111547" y="557314"/>
                      <a:pt x="143117" y="499646"/>
                    </a:cubicBezTo>
                    <a:cubicBezTo>
                      <a:pt x="199943" y="396518"/>
                      <a:pt x="203310" y="289180"/>
                      <a:pt x="163742" y="179738"/>
                    </a:cubicBezTo>
                    <a:cubicBezTo>
                      <a:pt x="143959" y="124596"/>
                      <a:pt x="116177" y="73242"/>
                      <a:pt x="84186" y="24414"/>
                    </a:cubicBezTo>
                    <a:cubicBezTo>
                      <a:pt x="79556" y="17258"/>
                      <a:pt x="74926" y="9681"/>
                      <a:pt x="68191" y="0"/>
                    </a:cubicBezTo>
                    <a:cubicBezTo>
                      <a:pt x="93447" y="5472"/>
                      <a:pt x="116177" y="9681"/>
                      <a:pt x="138487" y="15154"/>
                    </a:cubicBezTo>
                    <a:cubicBezTo>
                      <a:pt x="314436" y="57668"/>
                      <a:pt x="479441" y="126280"/>
                      <a:pt x="633502" y="221410"/>
                    </a:cubicBezTo>
                    <a:cubicBezTo>
                      <a:pt x="736631" y="285392"/>
                      <a:pt x="831340" y="359476"/>
                      <a:pt x="918473" y="443662"/>
                    </a:cubicBezTo>
                    <a:cubicBezTo>
                      <a:pt x="926892" y="452081"/>
                      <a:pt x="926471" y="455448"/>
                      <a:pt x="915527" y="460920"/>
                    </a:cubicBezTo>
                    <a:cubicBezTo>
                      <a:pt x="743786" y="540476"/>
                      <a:pt x="593093" y="652023"/>
                      <a:pt x="445346" y="768200"/>
                    </a:cubicBezTo>
                    <a:cubicBezTo>
                      <a:pt x="384732" y="816187"/>
                      <a:pt x="324117" y="864173"/>
                      <a:pt x="263924" y="912159"/>
                    </a:cubicBezTo>
                    <a:cubicBezTo>
                      <a:pt x="261399" y="913843"/>
                      <a:pt x="258873" y="915527"/>
                      <a:pt x="255506" y="917631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0" name="Graphic 15">
              <a:extLst>
                <a:ext uri="{FF2B5EF4-FFF2-40B4-BE49-F238E27FC236}">
                  <a16:creationId xmlns:a16="http://schemas.microsoft.com/office/drawing/2014/main" id="{B762D566-2A45-48E7-9B02-475CBC22D5A6}"/>
                </a:ext>
              </a:extLst>
            </p:cNvPr>
            <p:cNvSpPr/>
            <p:nvPr userDrawn="1"/>
          </p:nvSpPr>
          <p:spPr>
            <a:xfrm>
              <a:off x="9197688" y="3800843"/>
              <a:ext cx="1437181" cy="1038165"/>
            </a:xfrm>
            <a:custGeom>
              <a:avLst/>
              <a:gdLst>
                <a:gd name="connsiteX0" fmla="*/ 4492692 w 4492692"/>
                <a:gd name="connsiteY0" fmla="*/ 326228 h 3245348"/>
                <a:gd name="connsiteX1" fmla="*/ 4436816 w 4492692"/>
                <a:gd name="connsiteY1" fmla="*/ 327357 h 3245348"/>
                <a:gd name="connsiteX2" fmla="*/ 4201458 w 4492692"/>
                <a:gd name="connsiteY2" fmla="*/ 326793 h 3245348"/>
                <a:gd name="connsiteX3" fmla="*/ 4166464 w 4492692"/>
                <a:gd name="connsiteY3" fmla="*/ 342032 h 3245348"/>
                <a:gd name="connsiteX4" fmla="*/ 3771942 w 4492692"/>
                <a:gd name="connsiteY4" fmla="*/ 853386 h 3245348"/>
                <a:gd name="connsiteX5" fmla="*/ 3399997 w 4492692"/>
                <a:gd name="connsiteY5" fmla="*/ 1731605 h 3245348"/>
                <a:gd name="connsiteX6" fmla="*/ 3335655 w 4492692"/>
                <a:gd name="connsiteY6" fmla="*/ 2067993 h 3245348"/>
                <a:gd name="connsiteX7" fmla="*/ 3310256 w 4492692"/>
                <a:gd name="connsiteY7" fmla="*/ 2543789 h 3245348"/>
                <a:gd name="connsiteX8" fmla="*/ 3333961 w 4492692"/>
                <a:gd name="connsiteY8" fmla="*/ 2854778 h 3245348"/>
                <a:gd name="connsiteX9" fmla="*/ 3366133 w 4492692"/>
                <a:gd name="connsiteY9" fmla="*/ 3086750 h 3245348"/>
                <a:gd name="connsiteX10" fmla="*/ 3298404 w 4492692"/>
                <a:gd name="connsiteY10" fmla="*/ 3158995 h 3245348"/>
                <a:gd name="connsiteX11" fmla="*/ 3195117 w 4492692"/>
                <a:gd name="connsiteY11" fmla="*/ 3136418 h 3245348"/>
                <a:gd name="connsiteX12" fmla="*/ 2866067 w 4492692"/>
                <a:gd name="connsiteY12" fmla="*/ 3009991 h 3245348"/>
                <a:gd name="connsiteX13" fmla="*/ 2819785 w 4492692"/>
                <a:gd name="connsiteY13" fmla="*/ 3013377 h 3245348"/>
                <a:gd name="connsiteX14" fmla="*/ 2413411 w 4492692"/>
                <a:gd name="connsiteY14" fmla="*/ 3203018 h 3245348"/>
                <a:gd name="connsiteX15" fmla="*/ 2255941 w 4492692"/>
                <a:gd name="connsiteY15" fmla="*/ 3248735 h 3245348"/>
                <a:gd name="connsiteX16" fmla="*/ 2206838 w 4492692"/>
                <a:gd name="connsiteY16" fmla="*/ 3241398 h 3245348"/>
                <a:gd name="connsiteX17" fmla="*/ 1765470 w 4492692"/>
                <a:gd name="connsiteY17" fmla="*/ 3063045 h 3245348"/>
                <a:gd name="connsiteX18" fmla="*/ 1663876 w 4492692"/>
                <a:gd name="connsiteY18" fmla="*/ 3007733 h 3245348"/>
                <a:gd name="connsiteX19" fmla="*/ 1637914 w 4492692"/>
                <a:gd name="connsiteY19" fmla="*/ 3006604 h 3245348"/>
                <a:gd name="connsiteX20" fmla="*/ 1286852 w 4492692"/>
                <a:gd name="connsiteY20" fmla="*/ 3139805 h 3245348"/>
                <a:gd name="connsiteX21" fmla="*/ 1193160 w 4492692"/>
                <a:gd name="connsiteY21" fmla="*/ 3158995 h 3245348"/>
                <a:gd name="connsiteX22" fmla="*/ 1125995 w 4492692"/>
                <a:gd name="connsiteY22" fmla="*/ 3081671 h 3245348"/>
                <a:gd name="connsiteX23" fmla="*/ 1168890 w 4492692"/>
                <a:gd name="connsiteY23" fmla="*/ 2761087 h 3245348"/>
                <a:gd name="connsiteX24" fmla="*/ 1178485 w 4492692"/>
                <a:gd name="connsiteY24" fmla="*/ 2297143 h 3245348"/>
                <a:gd name="connsiteX25" fmla="*/ 966267 w 4492692"/>
                <a:gd name="connsiteY25" fmla="*/ 1338777 h 3245348"/>
                <a:gd name="connsiteX26" fmla="*/ 388878 w 4492692"/>
                <a:gd name="connsiteY26" fmla="*/ 411454 h 3245348"/>
                <a:gd name="connsiteX27" fmla="*/ 322277 w 4492692"/>
                <a:gd name="connsiteY27" fmla="*/ 339210 h 3245348"/>
                <a:gd name="connsiteX28" fmla="*/ 294621 w 4492692"/>
                <a:gd name="connsiteY28" fmla="*/ 327921 h 3245348"/>
                <a:gd name="connsiteX29" fmla="*/ 22576 w 4492692"/>
                <a:gd name="connsiteY29" fmla="*/ 327357 h 3245348"/>
                <a:gd name="connsiteX30" fmla="*/ 0 w 4492692"/>
                <a:gd name="connsiteY30" fmla="*/ 327357 h 3245348"/>
                <a:gd name="connsiteX31" fmla="*/ 0 w 4492692"/>
                <a:gd name="connsiteY31" fmla="*/ 0 h 3245348"/>
                <a:gd name="connsiteX32" fmla="*/ 4492692 w 4492692"/>
                <a:gd name="connsiteY32" fmla="*/ 0 h 3245348"/>
                <a:gd name="connsiteX33" fmla="*/ 4492692 w 4492692"/>
                <a:gd name="connsiteY33" fmla="*/ 326228 h 3245348"/>
                <a:gd name="connsiteX34" fmla="*/ 2097342 w 4492692"/>
                <a:gd name="connsiteY34" fmla="*/ 2619984 h 3245348"/>
                <a:gd name="connsiteX35" fmla="*/ 1766034 w 4492692"/>
                <a:gd name="connsiteY35" fmla="*/ 2394221 h 3245348"/>
                <a:gd name="connsiteX36" fmla="*/ 1746845 w 4492692"/>
                <a:gd name="connsiteY36" fmla="*/ 2393657 h 3245348"/>
                <a:gd name="connsiteX37" fmla="*/ 1680809 w 4492692"/>
                <a:gd name="connsiteY37" fmla="*/ 2429779 h 3245348"/>
                <a:gd name="connsiteX38" fmla="*/ 1341035 w 4492692"/>
                <a:gd name="connsiteY38" fmla="*/ 2601923 h 3245348"/>
                <a:gd name="connsiteX39" fmla="*/ 1339342 w 4492692"/>
                <a:gd name="connsiteY39" fmla="*/ 2629015 h 3245348"/>
                <a:gd name="connsiteX40" fmla="*/ 1646380 w 4492692"/>
                <a:gd name="connsiteY40" fmla="*/ 2827687 h 3245348"/>
                <a:gd name="connsiteX41" fmla="*/ 1676293 w 4492692"/>
                <a:gd name="connsiteY41" fmla="*/ 2828816 h 3245348"/>
                <a:gd name="connsiteX42" fmla="*/ 1951725 w 4492692"/>
                <a:gd name="connsiteY42" fmla="*/ 2696180 h 3245348"/>
                <a:gd name="connsiteX43" fmla="*/ 2097342 w 4492692"/>
                <a:gd name="connsiteY43" fmla="*/ 2619984 h 3245348"/>
                <a:gd name="connsiteX44" fmla="*/ 2397043 w 4492692"/>
                <a:gd name="connsiteY44" fmla="*/ 2618291 h 3245348"/>
                <a:gd name="connsiteX45" fmla="*/ 2397608 w 4492692"/>
                <a:gd name="connsiteY45" fmla="*/ 2619420 h 3245348"/>
                <a:gd name="connsiteX46" fmla="*/ 2824865 w 4492692"/>
                <a:gd name="connsiteY46" fmla="*/ 2831073 h 3245348"/>
                <a:gd name="connsiteX47" fmla="*/ 2841797 w 4492692"/>
                <a:gd name="connsiteY47" fmla="*/ 2828816 h 3245348"/>
                <a:gd name="connsiteX48" fmla="*/ 3155044 w 4492692"/>
                <a:gd name="connsiteY48" fmla="*/ 2627322 h 3245348"/>
                <a:gd name="connsiteX49" fmla="*/ 3153915 w 4492692"/>
                <a:gd name="connsiteY49" fmla="*/ 2603052 h 3245348"/>
                <a:gd name="connsiteX50" fmla="*/ 2746412 w 4492692"/>
                <a:gd name="connsiteY50" fmla="*/ 2394221 h 3245348"/>
                <a:gd name="connsiteX51" fmla="*/ 2726658 w 4492692"/>
                <a:gd name="connsiteY51" fmla="*/ 2395350 h 3245348"/>
                <a:gd name="connsiteX52" fmla="*/ 2662315 w 4492692"/>
                <a:gd name="connsiteY52" fmla="*/ 2440502 h 3245348"/>
                <a:gd name="connsiteX53" fmla="*/ 2397043 w 4492692"/>
                <a:gd name="connsiteY53" fmla="*/ 2618291 h 3245348"/>
                <a:gd name="connsiteX54" fmla="*/ 2809626 w 4492692"/>
                <a:gd name="connsiteY54" fmla="*/ 329050 h 3245348"/>
                <a:gd name="connsiteX55" fmla="*/ 2323670 w 4492692"/>
                <a:gd name="connsiteY55" fmla="*/ 329050 h 3245348"/>
                <a:gd name="connsiteX56" fmla="*/ 2320848 w 4492692"/>
                <a:gd name="connsiteY56" fmla="*/ 361221 h 3245348"/>
                <a:gd name="connsiteX57" fmla="*/ 2483398 w 4492692"/>
                <a:gd name="connsiteY57" fmla="*/ 811619 h 3245348"/>
                <a:gd name="connsiteX58" fmla="*/ 2551691 w 4492692"/>
                <a:gd name="connsiteY58" fmla="*/ 919986 h 3245348"/>
                <a:gd name="connsiteX59" fmla="*/ 2809626 w 4492692"/>
                <a:gd name="connsiteY59" fmla="*/ 329050 h 3245348"/>
                <a:gd name="connsiteX60" fmla="*/ 1938179 w 4492692"/>
                <a:gd name="connsiteY60" fmla="*/ 917728 h 3245348"/>
                <a:gd name="connsiteX61" fmla="*/ 1941565 w 4492692"/>
                <a:gd name="connsiteY61" fmla="*/ 915471 h 3245348"/>
                <a:gd name="connsiteX62" fmla="*/ 2161120 w 4492692"/>
                <a:gd name="connsiteY62" fmla="*/ 418791 h 3245348"/>
                <a:gd name="connsiteX63" fmla="*/ 2166764 w 4492692"/>
                <a:gd name="connsiteY63" fmla="*/ 328486 h 3245348"/>
                <a:gd name="connsiteX64" fmla="*/ 1682502 w 4492692"/>
                <a:gd name="connsiteY64" fmla="*/ 328486 h 3245348"/>
                <a:gd name="connsiteX65" fmla="*/ 1938179 w 4492692"/>
                <a:gd name="connsiteY65" fmla="*/ 917728 h 3245348"/>
                <a:gd name="connsiteX66" fmla="*/ 1822475 w 4492692"/>
                <a:gd name="connsiteY66" fmla="*/ 2924765 h 3245348"/>
                <a:gd name="connsiteX67" fmla="*/ 1826991 w 4492692"/>
                <a:gd name="connsiteY67" fmla="*/ 2928151 h 3245348"/>
                <a:gd name="connsiteX68" fmla="*/ 2237880 w 4492692"/>
                <a:gd name="connsiteY68" fmla="*/ 3096910 h 3245348"/>
                <a:gd name="connsiteX69" fmla="*/ 2256505 w 4492692"/>
                <a:gd name="connsiteY69" fmla="*/ 3095781 h 3245348"/>
                <a:gd name="connsiteX70" fmla="*/ 2436552 w 4492692"/>
                <a:gd name="connsiteY70" fmla="*/ 3034825 h 3245348"/>
                <a:gd name="connsiteX71" fmla="*/ 2674168 w 4492692"/>
                <a:gd name="connsiteY71" fmla="*/ 2927023 h 3245348"/>
                <a:gd name="connsiteX72" fmla="*/ 2664573 w 4492692"/>
                <a:gd name="connsiteY72" fmla="*/ 2920250 h 3245348"/>
                <a:gd name="connsiteX73" fmla="*/ 2257634 w 4492692"/>
                <a:gd name="connsiteY73" fmla="*/ 2709725 h 3245348"/>
                <a:gd name="connsiteX74" fmla="*/ 2233929 w 4492692"/>
                <a:gd name="connsiteY74" fmla="*/ 2711419 h 3245348"/>
                <a:gd name="connsiteX75" fmla="*/ 1962449 w 4492692"/>
                <a:gd name="connsiteY75" fmla="*/ 2855907 h 3245348"/>
                <a:gd name="connsiteX76" fmla="*/ 1822475 w 4492692"/>
                <a:gd name="connsiteY76" fmla="*/ 2924765 h 3245348"/>
                <a:gd name="connsiteX77" fmla="*/ 1898106 w 4492692"/>
                <a:gd name="connsiteY77" fmla="*/ 2306738 h 3245348"/>
                <a:gd name="connsiteX78" fmla="*/ 1905443 w 4492692"/>
                <a:gd name="connsiteY78" fmla="*/ 2312382 h 3245348"/>
                <a:gd name="connsiteX79" fmla="*/ 2235622 w 4492692"/>
                <a:gd name="connsiteY79" fmla="*/ 2526857 h 3245348"/>
                <a:gd name="connsiteX80" fmla="*/ 2258763 w 4492692"/>
                <a:gd name="connsiteY80" fmla="*/ 2526857 h 3245348"/>
                <a:gd name="connsiteX81" fmla="*/ 2508232 w 4492692"/>
                <a:gd name="connsiteY81" fmla="*/ 2367694 h 3245348"/>
                <a:gd name="connsiteX82" fmla="*/ 2595715 w 4492692"/>
                <a:gd name="connsiteY82" fmla="*/ 2307302 h 3245348"/>
                <a:gd name="connsiteX83" fmla="*/ 2246346 w 4492692"/>
                <a:gd name="connsiteY83" fmla="*/ 2070815 h 3245348"/>
                <a:gd name="connsiteX84" fmla="*/ 1898106 w 4492692"/>
                <a:gd name="connsiteY84" fmla="*/ 2306738 h 3245348"/>
                <a:gd name="connsiteX85" fmla="*/ 2884128 w 4492692"/>
                <a:gd name="connsiteY85" fmla="*/ 579648 h 3245348"/>
                <a:gd name="connsiteX86" fmla="*/ 2650463 w 4492692"/>
                <a:gd name="connsiteY86" fmla="*/ 1041334 h 3245348"/>
                <a:gd name="connsiteX87" fmla="*/ 2886385 w 4492692"/>
                <a:gd name="connsiteY87" fmla="*/ 1265968 h 3245348"/>
                <a:gd name="connsiteX88" fmla="*/ 3098039 w 4492692"/>
                <a:gd name="connsiteY88" fmla="*/ 986586 h 3245348"/>
                <a:gd name="connsiteX89" fmla="*/ 2884128 w 4492692"/>
                <a:gd name="connsiteY89" fmla="*/ 579648 h 3245348"/>
                <a:gd name="connsiteX90" fmla="*/ 1608564 w 4492692"/>
                <a:gd name="connsiteY90" fmla="*/ 579648 h 3245348"/>
                <a:gd name="connsiteX91" fmla="*/ 1394654 w 4492692"/>
                <a:gd name="connsiteY91" fmla="*/ 987150 h 3245348"/>
                <a:gd name="connsiteX92" fmla="*/ 1606307 w 4492692"/>
                <a:gd name="connsiteY92" fmla="*/ 1266533 h 3245348"/>
                <a:gd name="connsiteX93" fmla="*/ 1842230 w 4492692"/>
                <a:gd name="connsiteY93" fmla="*/ 1041334 h 3245348"/>
                <a:gd name="connsiteX94" fmla="*/ 1608564 w 4492692"/>
                <a:gd name="connsiteY94" fmla="*/ 579648 h 3245348"/>
                <a:gd name="connsiteX95" fmla="*/ 3449101 w 4492692"/>
                <a:gd name="connsiteY95" fmla="*/ 329050 h 3245348"/>
                <a:gd name="connsiteX96" fmla="*/ 2962016 w 4492692"/>
                <a:gd name="connsiteY96" fmla="*/ 329050 h 3245348"/>
                <a:gd name="connsiteX97" fmla="*/ 3183264 w 4492692"/>
                <a:gd name="connsiteY97" fmla="*/ 850564 h 3245348"/>
                <a:gd name="connsiteX98" fmla="*/ 3449101 w 4492692"/>
                <a:gd name="connsiteY98" fmla="*/ 329050 h 3245348"/>
                <a:gd name="connsiteX99" fmla="*/ 1042463 w 4492692"/>
                <a:gd name="connsiteY99" fmla="*/ 327921 h 3245348"/>
                <a:gd name="connsiteX100" fmla="*/ 1308863 w 4492692"/>
                <a:gd name="connsiteY100" fmla="*/ 850564 h 3245348"/>
                <a:gd name="connsiteX101" fmla="*/ 1530676 w 4492692"/>
                <a:gd name="connsiteY101" fmla="*/ 327921 h 3245348"/>
                <a:gd name="connsiteX102" fmla="*/ 1042463 w 4492692"/>
                <a:gd name="connsiteY102" fmla="*/ 327921 h 3245348"/>
                <a:gd name="connsiteX103" fmla="*/ 2247475 w 4492692"/>
                <a:gd name="connsiteY103" fmla="*/ 1314507 h 3245348"/>
                <a:gd name="connsiteX104" fmla="*/ 2259327 w 4492692"/>
                <a:gd name="connsiteY104" fmla="*/ 1298704 h 3245348"/>
                <a:gd name="connsiteX105" fmla="*/ 2456306 w 4492692"/>
                <a:gd name="connsiteY105" fmla="*/ 1063910 h 3245348"/>
                <a:gd name="connsiteX106" fmla="*/ 2455742 w 4492692"/>
                <a:gd name="connsiteY106" fmla="*/ 1035690 h 3245348"/>
                <a:gd name="connsiteX107" fmla="*/ 2296014 w 4492692"/>
                <a:gd name="connsiteY107" fmla="*/ 773240 h 3245348"/>
                <a:gd name="connsiteX108" fmla="*/ 2246346 w 4492692"/>
                <a:gd name="connsiteY108" fmla="*/ 661487 h 3245348"/>
                <a:gd name="connsiteX109" fmla="*/ 2242960 w 4492692"/>
                <a:gd name="connsiteY109" fmla="*/ 666002 h 3245348"/>
                <a:gd name="connsiteX110" fmla="*/ 2034693 w 4492692"/>
                <a:gd name="connsiteY110" fmla="*/ 1039076 h 3245348"/>
                <a:gd name="connsiteX111" fmla="*/ 2035257 w 4492692"/>
                <a:gd name="connsiteY111" fmla="*/ 1063346 h 3245348"/>
                <a:gd name="connsiteX112" fmla="*/ 2150961 w 4492692"/>
                <a:gd name="connsiteY112" fmla="*/ 1208399 h 3245348"/>
                <a:gd name="connsiteX113" fmla="*/ 2247475 w 4492692"/>
                <a:gd name="connsiteY113" fmla="*/ 1314507 h 3245348"/>
                <a:gd name="connsiteX114" fmla="*/ 2726093 w 4492692"/>
                <a:gd name="connsiteY114" fmla="*/ 2214739 h 3245348"/>
                <a:gd name="connsiteX115" fmla="*/ 2983464 w 4492692"/>
                <a:gd name="connsiteY115" fmla="*/ 2003086 h 3245348"/>
                <a:gd name="connsiteX116" fmla="*/ 2973869 w 4492692"/>
                <a:gd name="connsiteY116" fmla="*/ 1997442 h 3245348"/>
                <a:gd name="connsiteX117" fmla="*/ 2601924 w 4492692"/>
                <a:gd name="connsiteY117" fmla="*/ 1792562 h 3245348"/>
                <a:gd name="connsiteX118" fmla="*/ 2578218 w 4492692"/>
                <a:gd name="connsiteY118" fmla="*/ 1794819 h 3245348"/>
                <a:gd name="connsiteX119" fmla="*/ 2430908 w 4492692"/>
                <a:gd name="connsiteY119" fmla="*/ 1922375 h 3245348"/>
                <a:gd name="connsiteX120" fmla="*/ 2364872 w 4492692"/>
                <a:gd name="connsiteY120" fmla="*/ 1976559 h 3245348"/>
                <a:gd name="connsiteX121" fmla="*/ 2726093 w 4492692"/>
                <a:gd name="connsiteY121" fmla="*/ 2214739 h 3245348"/>
                <a:gd name="connsiteX122" fmla="*/ 1512615 w 4492692"/>
                <a:gd name="connsiteY122" fmla="*/ 2000264 h 3245348"/>
                <a:gd name="connsiteX123" fmla="*/ 1516566 w 4492692"/>
                <a:gd name="connsiteY123" fmla="*/ 2005343 h 3245348"/>
                <a:gd name="connsiteX124" fmla="*/ 1757568 w 4492692"/>
                <a:gd name="connsiteY124" fmla="*/ 2204015 h 3245348"/>
                <a:gd name="connsiteX125" fmla="*/ 1779016 w 4492692"/>
                <a:gd name="connsiteY125" fmla="*/ 2204015 h 3245348"/>
                <a:gd name="connsiteX126" fmla="*/ 2025662 w 4492692"/>
                <a:gd name="connsiteY126" fmla="*/ 2044288 h 3245348"/>
                <a:gd name="connsiteX127" fmla="*/ 2123305 w 4492692"/>
                <a:gd name="connsiteY127" fmla="*/ 1975430 h 3245348"/>
                <a:gd name="connsiteX128" fmla="*/ 1916167 w 4492692"/>
                <a:gd name="connsiteY128" fmla="*/ 1796512 h 3245348"/>
                <a:gd name="connsiteX129" fmla="*/ 1886253 w 4492692"/>
                <a:gd name="connsiteY129" fmla="*/ 1794255 h 3245348"/>
                <a:gd name="connsiteX130" fmla="*/ 1550430 w 4492692"/>
                <a:gd name="connsiteY130" fmla="*/ 1981638 h 3245348"/>
                <a:gd name="connsiteX131" fmla="*/ 1512615 w 4492692"/>
                <a:gd name="connsiteY131" fmla="*/ 2000264 h 3245348"/>
                <a:gd name="connsiteX132" fmla="*/ 2702953 w 4492692"/>
                <a:gd name="connsiteY132" fmla="*/ 1680809 h 3245348"/>
                <a:gd name="connsiteX133" fmla="*/ 3097474 w 4492692"/>
                <a:gd name="connsiteY133" fmla="*/ 1890204 h 3245348"/>
                <a:gd name="connsiteX134" fmla="*/ 3238012 w 4492692"/>
                <a:gd name="connsiteY134" fmla="*/ 1753053 h 3245348"/>
                <a:gd name="connsiteX135" fmla="*/ 3246478 w 4492692"/>
                <a:gd name="connsiteY135" fmla="*/ 1737814 h 3245348"/>
                <a:gd name="connsiteX136" fmla="*/ 3259459 w 4492692"/>
                <a:gd name="connsiteY136" fmla="*/ 1682502 h 3245348"/>
                <a:gd name="connsiteX137" fmla="*/ 2903882 w 4492692"/>
                <a:gd name="connsiteY137" fmla="*/ 1470284 h 3245348"/>
                <a:gd name="connsiteX138" fmla="*/ 2702953 w 4492692"/>
                <a:gd name="connsiteY138" fmla="*/ 1680809 h 3245348"/>
                <a:gd name="connsiteX139" fmla="*/ 1233233 w 4492692"/>
                <a:gd name="connsiteY139" fmla="*/ 1683066 h 3245348"/>
                <a:gd name="connsiteX140" fmla="*/ 1241699 w 4492692"/>
                <a:gd name="connsiteY140" fmla="*/ 1717495 h 3245348"/>
                <a:gd name="connsiteX141" fmla="*/ 1266533 w 4492692"/>
                <a:gd name="connsiteY141" fmla="*/ 1763777 h 3245348"/>
                <a:gd name="connsiteX142" fmla="*/ 1383930 w 4492692"/>
                <a:gd name="connsiteY142" fmla="*/ 1882302 h 3245348"/>
                <a:gd name="connsiteX143" fmla="*/ 1405942 w 4492692"/>
                <a:gd name="connsiteY143" fmla="*/ 1886253 h 3245348"/>
                <a:gd name="connsiteX144" fmla="*/ 1699999 w 4492692"/>
                <a:gd name="connsiteY144" fmla="*/ 1736121 h 3245348"/>
                <a:gd name="connsiteX145" fmla="*/ 1790304 w 4492692"/>
                <a:gd name="connsiteY145" fmla="*/ 1681373 h 3245348"/>
                <a:gd name="connsiteX146" fmla="*/ 1589375 w 4492692"/>
                <a:gd name="connsiteY146" fmla="*/ 1470849 h 3245348"/>
                <a:gd name="connsiteX147" fmla="*/ 1233233 w 4492692"/>
                <a:gd name="connsiteY147" fmla="*/ 1683066 h 3245348"/>
                <a:gd name="connsiteX148" fmla="*/ 3510057 w 4492692"/>
                <a:gd name="connsiteY148" fmla="*/ 563280 h 3245348"/>
                <a:gd name="connsiteX149" fmla="*/ 3505541 w 4492692"/>
                <a:gd name="connsiteY149" fmla="*/ 570617 h 3245348"/>
                <a:gd name="connsiteX150" fmla="*/ 3283165 w 4492692"/>
                <a:gd name="connsiteY150" fmla="*/ 968525 h 3245348"/>
                <a:gd name="connsiteX151" fmla="*/ 3285422 w 4492692"/>
                <a:gd name="connsiteY151" fmla="*/ 989408 h 3245348"/>
                <a:gd name="connsiteX152" fmla="*/ 3433862 w 4492692"/>
                <a:gd name="connsiteY152" fmla="*/ 1145749 h 3245348"/>
                <a:gd name="connsiteX153" fmla="*/ 3441199 w 4492692"/>
                <a:gd name="connsiteY153" fmla="*/ 1151393 h 3245348"/>
                <a:gd name="connsiteX154" fmla="*/ 3644386 w 4492692"/>
                <a:gd name="connsiteY154" fmla="*/ 770982 h 3245348"/>
                <a:gd name="connsiteX155" fmla="*/ 3510057 w 4492692"/>
                <a:gd name="connsiteY155" fmla="*/ 563280 h 3245348"/>
                <a:gd name="connsiteX156" fmla="*/ 850564 w 4492692"/>
                <a:gd name="connsiteY156" fmla="*/ 774368 h 3245348"/>
                <a:gd name="connsiteX157" fmla="*/ 1053751 w 4492692"/>
                <a:gd name="connsiteY157" fmla="*/ 1155344 h 3245348"/>
                <a:gd name="connsiteX158" fmla="*/ 1213478 w 4492692"/>
                <a:gd name="connsiteY158" fmla="*/ 986586 h 3245348"/>
                <a:gd name="connsiteX159" fmla="*/ 980942 w 4492692"/>
                <a:gd name="connsiteY159" fmla="*/ 570053 h 3245348"/>
                <a:gd name="connsiteX160" fmla="*/ 925066 w 4492692"/>
                <a:gd name="connsiteY160" fmla="*/ 677290 h 3245348"/>
                <a:gd name="connsiteX161" fmla="*/ 850564 w 4492692"/>
                <a:gd name="connsiteY161" fmla="*/ 774368 h 3245348"/>
                <a:gd name="connsiteX162" fmla="*/ 2353584 w 4492692"/>
                <a:gd name="connsiteY162" fmla="*/ 1414972 h 3245348"/>
                <a:gd name="connsiteX163" fmla="*/ 2577654 w 4492692"/>
                <a:gd name="connsiteY163" fmla="*/ 1596712 h 3245348"/>
                <a:gd name="connsiteX164" fmla="*/ 2786485 w 4492692"/>
                <a:gd name="connsiteY164" fmla="*/ 1380543 h 3245348"/>
                <a:gd name="connsiteX165" fmla="*/ 2561850 w 4492692"/>
                <a:gd name="connsiteY165" fmla="*/ 1170019 h 3245348"/>
                <a:gd name="connsiteX166" fmla="*/ 2461950 w 4492692"/>
                <a:gd name="connsiteY166" fmla="*/ 1293060 h 3245348"/>
                <a:gd name="connsiteX167" fmla="*/ 2353584 w 4492692"/>
                <a:gd name="connsiteY167" fmla="*/ 1414972 h 3245348"/>
                <a:gd name="connsiteX168" fmla="*/ 2139673 w 4492692"/>
                <a:gd name="connsiteY168" fmla="*/ 1418923 h 3245348"/>
                <a:gd name="connsiteX169" fmla="*/ 1929148 w 4492692"/>
                <a:gd name="connsiteY169" fmla="*/ 1171712 h 3245348"/>
                <a:gd name="connsiteX170" fmla="*/ 1706207 w 4492692"/>
                <a:gd name="connsiteY170" fmla="*/ 1380543 h 3245348"/>
                <a:gd name="connsiteX171" fmla="*/ 1917296 w 4492692"/>
                <a:gd name="connsiteY171" fmla="*/ 1598405 h 3245348"/>
                <a:gd name="connsiteX172" fmla="*/ 2139673 w 4492692"/>
                <a:gd name="connsiteY172" fmla="*/ 1418923 h 3245348"/>
                <a:gd name="connsiteX173" fmla="*/ 3300097 w 4492692"/>
                <a:gd name="connsiteY173" fmla="*/ 1532369 h 3245348"/>
                <a:gd name="connsiteX174" fmla="*/ 3380807 w 4492692"/>
                <a:gd name="connsiteY174" fmla="*/ 1300962 h 3245348"/>
                <a:gd name="connsiteX175" fmla="*/ 3190037 w 4492692"/>
                <a:gd name="connsiteY175" fmla="*/ 1111320 h 3245348"/>
                <a:gd name="connsiteX176" fmla="*/ 3003782 w 4492692"/>
                <a:gd name="connsiteY176" fmla="*/ 1354580 h 3245348"/>
                <a:gd name="connsiteX177" fmla="*/ 3300097 w 4492692"/>
                <a:gd name="connsiteY177" fmla="*/ 1532369 h 3245348"/>
                <a:gd name="connsiteX178" fmla="*/ 1303219 w 4492692"/>
                <a:gd name="connsiteY178" fmla="*/ 1112449 h 3245348"/>
                <a:gd name="connsiteX179" fmla="*/ 1115836 w 4492692"/>
                <a:gd name="connsiteY179" fmla="*/ 1293624 h 3245348"/>
                <a:gd name="connsiteX180" fmla="*/ 1113578 w 4492692"/>
                <a:gd name="connsiteY180" fmla="*/ 1309992 h 3245348"/>
                <a:gd name="connsiteX181" fmla="*/ 1156473 w 4492692"/>
                <a:gd name="connsiteY181" fmla="*/ 1427954 h 3245348"/>
                <a:gd name="connsiteX182" fmla="*/ 1191467 w 4492692"/>
                <a:gd name="connsiteY182" fmla="*/ 1533498 h 3245348"/>
                <a:gd name="connsiteX183" fmla="*/ 1488345 w 4492692"/>
                <a:gd name="connsiteY183" fmla="*/ 1355145 h 3245348"/>
                <a:gd name="connsiteX184" fmla="*/ 1303219 w 4492692"/>
                <a:gd name="connsiteY184" fmla="*/ 1112449 h 3245348"/>
                <a:gd name="connsiteX185" fmla="*/ 2246346 w 4492692"/>
                <a:gd name="connsiteY185" fmla="*/ 1521081 h 3245348"/>
                <a:gd name="connsiteX186" fmla="*/ 2027920 w 4492692"/>
                <a:gd name="connsiteY186" fmla="*/ 1700563 h 3245348"/>
                <a:gd name="connsiteX187" fmla="*/ 2246346 w 4492692"/>
                <a:gd name="connsiteY187" fmla="*/ 1883996 h 3245348"/>
                <a:gd name="connsiteX188" fmla="*/ 2464772 w 4492692"/>
                <a:gd name="connsiteY188" fmla="*/ 1700563 h 3245348"/>
                <a:gd name="connsiteX189" fmla="*/ 2246346 w 4492692"/>
                <a:gd name="connsiteY189" fmla="*/ 1521081 h 3245348"/>
                <a:gd name="connsiteX190" fmla="*/ 767596 w 4492692"/>
                <a:gd name="connsiteY190" fmla="*/ 647941 h 3245348"/>
                <a:gd name="connsiteX191" fmla="*/ 817828 w 4492692"/>
                <a:gd name="connsiteY191" fmla="*/ 566666 h 3245348"/>
                <a:gd name="connsiteX192" fmla="*/ 884993 w 4492692"/>
                <a:gd name="connsiteY192" fmla="*/ 356142 h 3245348"/>
                <a:gd name="connsiteX193" fmla="*/ 861288 w 4492692"/>
                <a:gd name="connsiteY193" fmla="*/ 327357 h 3245348"/>
                <a:gd name="connsiteX194" fmla="*/ 531673 w 4492692"/>
                <a:gd name="connsiteY194" fmla="*/ 327357 h 3245348"/>
                <a:gd name="connsiteX195" fmla="*/ 518691 w 4492692"/>
                <a:gd name="connsiteY195" fmla="*/ 327921 h 3245348"/>
                <a:gd name="connsiteX196" fmla="*/ 767596 w 4492692"/>
                <a:gd name="connsiteY196" fmla="*/ 647941 h 3245348"/>
                <a:gd name="connsiteX197" fmla="*/ 3727354 w 4492692"/>
                <a:gd name="connsiteY197" fmla="*/ 645119 h 3245348"/>
                <a:gd name="connsiteX198" fmla="*/ 3975129 w 4492692"/>
                <a:gd name="connsiteY198" fmla="*/ 327357 h 3245348"/>
                <a:gd name="connsiteX199" fmla="*/ 3621245 w 4492692"/>
                <a:gd name="connsiteY199" fmla="*/ 327357 h 3245348"/>
                <a:gd name="connsiteX200" fmla="*/ 3606006 w 4492692"/>
                <a:gd name="connsiteY200" fmla="*/ 345982 h 3245348"/>
                <a:gd name="connsiteX201" fmla="*/ 3660754 w 4492692"/>
                <a:gd name="connsiteY201" fmla="*/ 536753 h 3245348"/>
                <a:gd name="connsiteX202" fmla="*/ 3727354 w 4492692"/>
                <a:gd name="connsiteY202" fmla="*/ 645119 h 3245348"/>
                <a:gd name="connsiteX203" fmla="*/ 1629448 w 4492692"/>
                <a:gd name="connsiteY203" fmla="*/ 2292063 h 3245348"/>
                <a:gd name="connsiteX204" fmla="*/ 1619288 w 4492692"/>
                <a:gd name="connsiteY204" fmla="*/ 2283033 h 3245348"/>
                <a:gd name="connsiteX205" fmla="*/ 1391832 w 4492692"/>
                <a:gd name="connsiteY205" fmla="*/ 2090005 h 3245348"/>
                <a:gd name="connsiteX206" fmla="*/ 1325231 w 4492692"/>
                <a:gd name="connsiteY206" fmla="*/ 2078152 h 3245348"/>
                <a:gd name="connsiteX207" fmla="*/ 1308299 w 4492692"/>
                <a:gd name="connsiteY207" fmla="*/ 2106937 h 3245348"/>
                <a:gd name="connsiteX208" fmla="*/ 1326925 w 4492692"/>
                <a:gd name="connsiteY208" fmla="*/ 2365436 h 3245348"/>
                <a:gd name="connsiteX209" fmla="*/ 1326925 w 4492692"/>
                <a:gd name="connsiteY209" fmla="*/ 2447275 h 3245348"/>
                <a:gd name="connsiteX210" fmla="*/ 1629448 w 4492692"/>
                <a:gd name="connsiteY210" fmla="*/ 2292063 h 3245348"/>
                <a:gd name="connsiteX211" fmla="*/ 3161252 w 4492692"/>
                <a:gd name="connsiteY211" fmla="*/ 2445582 h 3245348"/>
                <a:gd name="connsiteX212" fmla="*/ 3162381 w 4492692"/>
                <a:gd name="connsiteY212" fmla="*/ 2434858 h 3245348"/>
                <a:gd name="connsiteX213" fmla="*/ 3180442 w 4492692"/>
                <a:gd name="connsiteY213" fmla="*/ 2125563 h 3245348"/>
                <a:gd name="connsiteX214" fmla="*/ 3146578 w 4492692"/>
                <a:gd name="connsiteY214" fmla="*/ 2071379 h 3245348"/>
                <a:gd name="connsiteX215" fmla="*/ 3118922 w 4492692"/>
                <a:gd name="connsiteY215" fmla="*/ 2077023 h 3245348"/>
                <a:gd name="connsiteX216" fmla="*/ 2924765 w 4492692"/>
                <a:gd name="connsiteY216" fmla="*/ 2244088 h 3245348"/>
                <a:gd name="connsiteX217" fmla="*/ 2863809 w 4492692"/>
                <a:gd name="connsiteY217" fmla="*/ 2293192 h 3245348"/>
                <a:gd name="connsiteX218" fmla="*/ 3161252 w 4492692"/>
                <a:gd name="connsiteY218" fmla="*/ 2445582 h 3245348"/>
                <a:gd name="connsiteX219" fmla="*/ 1492861 w 4492692"/>
                <a:gd name="connsiteY219" fmla="*/ 2907268 h 3245348"/>
                <a:gd name="connsiteX220" fmla="*/ 1315636 w 4492692"/>
                <a:gd name="connsiteY220" fmla="*/ 2792693 h 3245348"/>
                <a:gd name="connsiteX221" fmla="*/ 1292496 w 4492692"/>
                <a:gd name="connsiteY221" fmla="*/ 2982899 h 3245348"/>
                <a:gd name="connsiteX222" fmla="*/ 1492861 w 4492692"/>
                <a:gd name="connsiteY222" fmla="*/ 2907268 h 3245348"/>
                <a:gd name="connsiteX223" fmla="*/ 3177620 w 4492692"/>
                <a:gd name="connsiteY223" fmla="*/ 2792693 h 3245348"/>
                <a:gd name="connsiteX224" fmla="*/ 3000960 w 4492692"/>
                <a:gd name="connsiteY224" fmla="*/ 2907268 h 3245348"/>
                <a:gd name="connsiteX225" fmla="*/ 3199068 w 4492692"/>
                <a:gd name="connsiteY225" fmla="*/ 2982335 h 3245348"/>
                <a:gd name="connsiteX226" fmla="*/ 3177620 w 4492692"/>
                <a:gd name="connsiteY226" fmla="*/ 2792693 h 324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</a:cxnLst>
              <a:rect l="l" t="t" r="r" b="b"/>
              <a:pathLst>
                <a:path w="4492692" h="3245348">
                  <a:moveTo>
                    <a:pt x="4492692" y="326228"/>
                  </a:moveTo>
                  <a:cubicBezTo>
                    <a:pt x="4474067" y="326793"/>
                    <a:pt x="4455441" y="327357"/>
                    <a:pt x="4436816" y="327357"/>
                  </a:cubicBezTo>
                  <a:cubicBezTo>
                    <a:pt x="4358363" y="327357"/>
                    <a:pt x="4279910" y="327921"/>
                    <a:pt x="4201458" y="326793"/>
                  </a:cubicBezTo>
                  <a:cubicBezTo>
                    <a:pt x="4186783" y="326793"/>
                    <a:pt x="4176623" y="331308"/>
                    <a:pt x="4166464" y="342032"/>
                  </a:cubicBezTo>
                  <a:cubicBezTo>
                    <a:pt x="4016896" y="498937"/>
                    <a:pt x="3885953" y="669389"/>
                    <a:pt x="3771942" y="853386"/>
                  </a:cubicBezTo>
                  <a:cubicBezTo>
                    <a:pt x="3602056" y="1127124"/>
                    <a:pt x="3476192" y="1418923"/>
                    <a:pt x="3399997" y="1731605"/>
                  </a:cubicBezTo>
                  <a:cubicBezTo>
                    <a:pt x="3372905" y="1842229"/>
                    <a:pt x="3352587" y="1955111"/>
                    <a:pt x="3335655" y="2067993"/>
                  </a:cubicBezTo>
                  <a:cubicBezTo>
                    <a:pt x="3312514" y="2225463"/>
                    <a:pt x="3304612" y="2384626"/>
                    <a:pt x="3310256" y="2543789"/>
                  </a:cubicBezTo>
                  <a:cubicBezTo>
                    <a:pt x="3314207" y="2647640"/>
                    <a:pt x="3323238" y="2751492"/>
                    <a:pt x="3333961" y="2854778"/>
                  </a:cubicBezTo>
                  <a:cubicBezTo>
                    <a:pt x="3341863" y="2932667"/>
                    <a:pt x="3355973" y="3009426"/>
                    <a:pt x="3366133" y="3086750"/>
                  </a:cubicBezTo>
                  <a:cubicBezTo>
                    <a:pt x="3371777" y="3131338"/>
                    <a:pt x="3342992" y="3163510"/>
                    <a:pt x="3298404" y="3158995"/>
                  </a:cubicBezTo>
                  <a:cubicBezTo>
                    <a:pt x="3263410" y="3155044"/>
                    <a:pt x="3227853" y="3148271"/>
                    <a:pt x="3195117" y="3136418"/>
                  </a:cubicBezTo>
                  <a:cubicBezTo>
                    <a:pt x="3084493" y="3095781"/>
                    <a:pt x="2974997" y="3052886"/>
                    <a:pt x="2866067" y="3009991"/>
                  </a:cubicBezTo>
                  <a:cubicBezTo>
                    <a:pt x="2848570" y="3003218"/>
                    <a:pt x="2835589" y="3004347"/>
                    <a:pt x="2819785" y="3013377"/>
                  </a:cubicBezTo>
                  <a:cubicBezTo>
                    <a:pt x="2689407" y="3087315"/>
                    <a:pt x="2555078" y="3153915"/>
                    <a:pt x="2413411" y="3203018"/>
                  </a:cubicBezTo>
                  <a:cubicBezTo>
                    <a:pt x="2362050" y="3221080"/>
                    <a:pt x="2308996" y="3235754"/>
                    <a:pt x="2255941" y="3248735"/>
                  </a:cubicBezTo>
                  <a:cubicBezTo>
                    <a:pt x="2241266" y="3252122"/>
                    <a:pt x="2222641" y="3245349"/>
                    <a:pt x="2206838" y="3241398"/>
                  </a:cubicBezTo>
                  <a:cubicBezTo>
                    <a:pt x="2051625" y="3201890"/>
                    <a:pt x="1907136" y="3136418"/>
                    <a:pt x="1765470" y="3063045"/>
                  </a:cubicBezTo>
                  <a:cubicBezTo>
                    <a:pt x="1731605" y="3044984"/>
                    <a:pt x="1697741" y="3026923"/>
                    <a:pt x="1663876" y="3007733"/>
                  </a:cubicBezTo>
                  <a:cubicBezTo>
                    <a:pt x="1654846" y="3002653"/>
                    <a:pt x="1647509" y="3003218"/>
                    <a:pt x="1637914" y="3006604"/>
                  </a:cubicBezTo>
                  <a:cubicBezTo>
                    <a:pt x="1521081" y="3051757"/>
                    <a:pt x="1404249" y="3096910"/>
                    <a:pt x="1286852" y="3139805"/>
                  </a:cubicBezTo>
                  <a:cubicBezTo>
                    <a:pt x="1256938" y="3150528"/>
                    <a:pt x="1224767" y="3156173"/>
                    <a:pt x="1193160" y="3158995"/>
                  </a:cubicBezTo>
                  <a:cubicBezTo>
                    <a:pt x="1146878" y="3162946"/>
                    <a:pt x="1119222" y="3127952"/>
                    <a:pt x="1125995" y="3081671"/>
                  </a:cubicBezTo>
                  <a:cubicBezTo>
                    <a:pt x="1141234" y="2974997"/>
                    <a:pt x="1157038" y="2868324"/>
                    <a:pt x="1168890" y="2761087"/>
                  </a:cubicBezTo>
                  <a:cubicBezTo>
                    <a:pt x="1185822" y="2607003"/>
                    <a:pt x="1187516" y="2451791"/>
                    <a:pt x="1178485" y="2297143"/>
                  </a:cubicBezTo>
                  <a:cubicBezTo>
                    <a:pt x="1159295" y="1966399"/>
                    <a:pt x="1089873" y="1646380"/>
                    <a:pt x="966267" y="1338777"/>
                  </a:cubicBezTo>
                  <a:cubicBezTo>
                    <a:pt x="827987" y="995617"/>
                    <a:pt x="635524" y="686885"/>
                    <a:pt x="388878" y="411454"/>
                  </a:cubicBezTo>
                  <a:cubicBezTo>
                    <a:pt x="366866" y="387184"/>
                    <a:pt x="343725" y="364044"/>
                    <a:pt x="322277" y="339210"/>
                  </a:cubicBezTo>
                  <a:cubicBezTo>
                    <a:pt x="314376" y="330179"/>
                    <a:pt x="305909" y="327921"/>
                    <a:pt x="294621" y="327921"/>
                  </a:cubicBezTo>
                  <a:cubicBezTo>
                    <a:pt x="203751" y="327357"/>
                    <a:pt x="113446" y="327357"/>
                    <a:pt x="22576" y="327357"/>
                  </a:cubicBezTo>
                  <a:cubicBezTo>
                    <a:pt x="15803" y="327357"/>
                    <a:pt x="9031" y="327357"/>
                    <a:pt x="0" y="327357"/>
                  </a:cubicBezTo>
                  <a:cubicBezTo>
                    <a:pt x="0" y="217297"/>
                    <a:pt x="0" y="108366"/>
                    <a:pt x="0" y="0"/>
                  </a:cubicBezTo>
                  <a:cubicBezTo>
                    <a:pt x="1497376" y="0"/>
                    <a:pt x="2995316" y="0"/>
                    <a:pt x="4492692" y="0"/>
                  </a:cubicBezTo>
                  <a:cubicBezTo>
                    <a:pt x="4492692" y="108931"/>
                    <a:pt x="4492692" y="217862"/>
                    <a:pt x="4492692" y="326228"/>
                  </a:cubicBezTo>
                  <a:close/>
                  <a:moveTo>
                    <a:pt x="2097342" y="2619984"/>
                  </a:moveTo>
                  <a:cubicBezTo>
                    <a:pt x="1986154" y="2543789"/>
                    <a:pt x="1876094" y="2468723"/>
                    <a:pt x="1766034" y="2394221"/>
                  </a:cubicBezTo>
                  <a:cubicBezTo>
                    <a:pt x="1761519" y="2390835"/>
                    <a:pt x="1751924" y="2391399"/>
                    <a:pt x="1746845" y="2393657"/>
                  </a:cubicBezTo>
                  <a:cubicBezTo>
                    <a:pt x="1724268" y="2404945"/>
                    <a:pt x="1703385" y="2418491"/>
                    <a:pt x="1680809" y="2429779"/>
                  </a:cubicBezTo>
                  <a:cubicBezTo>
                    <a:pt x="1567363" y="2487348"/>
                    <a:pt x="1454481" y="2544918"/>
                    <a:pt x="1341035" y="2601923"/>
                  </a:cubicBezTo>
                  <a:cubicBezTo>
                    <a:pt x="1321845" y="2611518"/>
                    <a:pt x="1321280" y="2617162"/>
                    <a:pt x="1339342" y="2629015"/>
                  </a:cubicBezTo>
                  <a:cubicBezTo>
                    <a:pt x="1441499" y="2695615"/>
                    <a:pt x="1544222" y="2761087"/>
                    <a:pt x="1646380" y="2827687"/>
                  </a:cubicBezTo>
                  <a:cubicBezTo>
                    <a:pt x="1657104" y="2834460"/>
                    <a:pt x="1665570" y="2834460"/>
                    <a:pt x="1676293" y="2828816"/>
                  </a:cubicBezTo>
                  <a:cubicBezTo>
                    <a:pt x="1767728" y="2784227"/>
                    <a:pt x="1860291" y="2740768"/>
                    <a:pt x="1951725" y="2696180"/>
                  </a:cubicBezTo>
                  <a:cubicBezTo>
                    <a:pt x="2001393" y="2671910"/>
                    <a:pt x="2049932" y="2645383"/>
                    <a:pt x="2097342" y="2619984"/>
                  </a:cubicBezTo>
                  <a:close/>
                  <a:moveTo>
                    <a:pt x="2397043" y="2618291"/>
                  </a:moveTo>
                  <a:cubicBezTo>
                    <a:pt x="2397043" y="2618291"/>
                    <a:pt x="2397043" y="2619420"/>
                    <a:pt x="2397608" y="2619420"/>
                  </a:cubicBezTo>
                  <a:cubicBezTo>
                    <a:pt x="2539839" y="2689971"/>
                    <a:pt x="2682070" y="2761087"/>
                    <a:pt x="2824865" y="2831073"/>
                  </a:cubicBezTo>
                  <a:cubicBezTo>
                    <a:pt x="2829380" y="2833331"/>
                    <a:pt x="2837282" y="2832202"/>
                    <a:pt x="2841797" y="2828816"/>
                  </a:cubicBezTo>
                  <a:cubicBezTo>
                    <a:pt x="2946213" y="2761651"/>
                    <a:pt x="3051193" y="2694486"/>
                    <a:pt x="3155044" y="2627322"/>
                  </a:cubicBezTo>
                  <a:cubicBezTo>
                    <a:pt x="3170283" y="2617727"/>
                    <a:pt x="3169154" y="2610954"/>
                    <a:pt x="3153915" y="2603052"/>
                  </a:cubicBezTo>
                  <a:cubicBezTo>
                    <a:pt x="3017893" y="2533065"/>
                    <a:pt x="2882435" y="2463079"/>
                    <a:pt x="2746412" y="2394221"/>
                  </a:cubicBezTo>
                  <a:cubicBezTo>
                    <a:pt x="2741332" y="2391399"/>
                    <a:pt x="2731737" y="2391963"/>
                    <a:pt x="2726658" y="2395350"/>
                  </a:cubicBezTo>
                  <a:cubicBezTo>
                    <a:pt x="2704646" y="2409460"/>
                    <a:pt x="2683763" y="2425828"/>
                    <a:pt x="2662315" y="2440502"/>
                  </a:cubicBezTo>
                  <a:cubicBezTo>
                    <a:pt x="2574832" y="2499765"/>
                    <a:pt x="2486220" y="2559028"/>
                    <a:pt x="2397043" y="2618291"/>
                  </a:cubicBezTo>
                  <a:close/>
                  <a:moveTo>
                    <a:pt x="2809626" y="329050"/>
                  </a:moveTo>
                  <a:cubicBezTo>
                    <a:pt x="2645947" y="329050"/>
                    <a:pt x="2485091" y="329050"/>
                    <a:pt x="2323670" y="329050"/>
                  </a:cubicBezTo>
                  <a:cubicBezTo>
                    <a:pt x="2322541" y="340903"/>
                    <a:pt x="2319719" y="351627"/>
                    <a:pt x="2320848" y="361221"/>
                  </a:cubicBezTo>
                  <a:cubicBezTo>
                    <a:pt x="2345118" y="522078"/>
                    <a:pt x="2400430" y="672211"/>
                    <a:pt x="2483398" y="811619"/>
                  </a:cubicBezTo>
                  <a:cubicBezTo>
                    <a:pt x="2504845" y="847742"/>
                    <a:pt x="2527986" y="882171"/>
                    <a:pt x="2551691" y="919986"/>
                  </a:cubicBezTo>
                  <a:cubicBezTo>
                    <a:pt x="2667395" y="733731"/>
                    <a:pt x="2753185" y="538446"/>
                    <a:pt x="2809626" y="329050"/>
                  </a:cubicBezTo>
                  <a:close/>
                  <a:moveTo>
                    <a:pt x="1938179" y="917728"/>
                  </a:moveTo>
                  <a:cubicBezTo>
                    <a:pt x="1941001" y="916035"/>
                    <a:pt x="1941565" y="916035"/>
                    <a:pt x="1941565" y="915471"/>
                  </a:cubicBezTo>
                  <a:cubicBezTo>
                    <a:pt x="2048239" y="764774"/>
                    <a:pt x="2124434" y="600531"/>
                    <a:pt x="2161120" y="418791"/>
                  </a:cubicBezTo>
                  <a:cubicBezTo>
                    <a:pt x="2166764" y="389442"/>
                    <a:pt x="2176924" y="360093"/>
                    <a:pt x="2166764" y="328486"/>
                  </a:cubicBezTo>
                  <a:cubicBezTo>
                    <a:pt x="2006472" y="328486"/>
                    <a:pt x="1845616" y="328486"/>
                    <a:pt x="1682502" y="328486"/>
                  </a:cubicBezTo>
                  <a:cubicBezTo>
                    <a:pt x="1738943" y="538446"/>
                    <a:pt x="1825297" y="733167"/>
                    <a:pt x="1938179" y="917728"/>
                  </a:cubicBezTo>
                  <a:close/>
                  <a:moveTo>
                    <a:pt x="1822475" y="2924765"/>
                  </a:moveTo>
                  <a:cubicBezTo>
                    <a:pt x="1824733" y="2926458"/>
                    <a:pt x="1825862" y="2927587"/>
                    <a:pt x="1826991" y="2928151"/>
                  </a:cubicBezTo>
                  <a:cubicBezTo>
                    <a:pt x="1959062" y="2997009"/>
                    <a:pt x="2093391" y="3059659"/>
                    <a:pt x="2237880" y="3096910"/>
                  </a:cubicBezTo>
                  <a:cubicBezTo>
                    <a:pt x="2243524" y="3098603"/>
                    <a:pt x="2250861" y="3098039"/>
                    <a:pt x="2256505" y="3095781"/>
                  </a:cubicBezTo>
                  <a:cubicBezTo>
                    <a:pt x="2316897" y="3076026"/>
                    <a:pt x="2377853" y="3058530"/>
                    <a:pt x="2436552" y="3034825"/>
                  </a:cubicBezTo>
                  <a:cubicBezTo>
                    <a:pt x="2516133" y="3002089"/>
                    <a:pt x="2593457" y="2964274"/>
                    <a:pt x="2674168" y="2927023"/>
                  </a:cubicBezTo>
                  <a:cubicBezTo>
                    <a:pt x="2668524" y="2923072"/>
                    <a:pt x="2666830" y="2921378"/>
                    <a:pt x="2664573" y="2920250"/>
                  </a:cubicBezTo>
                  <a:cubicBezTo>
                    <a:pt x="2529115" y="2850263"/>
                    <a:pt x="2393092" y="2780276"/>
                    <a:pt x="2257634" y="2709725"/>
                  </a:cubicBezTo>
                  <a:cubicBezTo>
                    <a:pt x="2248039" y="2704646"/>
                    <a:pt x="2241831" y="2706903"/>
                    <a:pt x="2233929" y="2711419"/>
                  </a:cubicBezTo>
                  <a:cubicBezTo>
                    <a:pt x="2143624" y="2759958"/>
                    <a:pt x="2053318" y="2808497"/>
                    <a:pt x="1962449" y="2855907"/>
                  </a:cubicBezTo>
                  <a:cubicBezTo>
                    <a:pt x="1916732" y="2880177"/>
                    <a:pt x="1869885" y="2901624"/>
                    <a:pt x="1822475" y="2924765"/>
                  </a:cubicBezTo>
                  <a:close/>
                  <a:moveTo>
                    <a:pt x="1898106" y="2306738"/>
                  </a:moveTo>
                  <a:cubicBezTo>
                    <a:pt x="1900364" y="2308431"/>
                    <a:pt x="1902621" y="2310689"/>
                    <a:pt x="1905443" y="2312382"/>
                  </a:cubicBezTo>
                  <a:cubicBezTo>
                    <a:pt x="2015503" y="2384062"/>
                    <a:pt x="2125563" y="2455177"/>
                    <a:pt x="2235622" y="2526857"/>
                  </a:cubicBezTo>
                  <a:cubicBezTo>
                    <a:pt x="2244089" y="2532501"/>
                    <a:pt x="2250297" y="2532501"/>
                    <a:pt x="2258763" y="2526857"/>
                  </a:cubicBezTo>
                  <a:cubicBezTo>
                    <a:pt x="2341731" y="2473803"/>
                    <a:pt x="2425264" y="2421313"/>
                    <a:pt x="2508232" y="2367694"/>
                  </a:cubicBezTo>
                  <a:cubicBezTo>
                    <a:pt x="2538145" y="2348504"/>
                    <a:pt x="2567495" y="2327056"/>
                    <a:pt x="2595715" y="2307302"/>
                  </a:cubicBezTo>
                  <a:cubicBezTo>
                    <a:pt x="2477754" y="2227721"/>
                    <a:pt x="2361485" y="2148703"/>
                    <a:pt x="2246346" y="2070815"/>
                  </a:cubicBezTo>
                  <a:cubicBezTo>
                    <a:pt x="2131207" y="2148703"/>
                    <a:pt x="2015503" y="2227156"/>
                    <a:pt x="1898106" y="2306738"/>
                  </a:cubicBezTo>
                  <a:close/>
                  <a:moveTo>
                    <a:pt x="2884128" y="579648"/>
                  </a:moveTo>
                  <a:cubicBezTo>
                    <a:pt x="2821478" y="744455"/>
                    <a:pt x="2744155" y="896845"/>
                    <a:pt x="2650463" y="1041334"/>
                  </a:cubicBezTo>
                  <a:cubicBezTo>
                    <a:pt x="2721578" y="1123737"/>
                    <a:pt x="2800031" y="1196546"/>
                    <a:pt x="2886385" y="1265968"/>
                  </a:cubicBezTo>
                  <a:cubicBezTo>
                    <a:pt x="2957501" y="1171712"/>
                    <a:pt x="3028052" y="1079149"/>
                    <a:pt x="3098039" y="986586"/>
                  </a:cubicBezTo>
                  <a:cubicBezTo>
                    <a:pt x="3008298" y="860159"/>
                    <a:pt x="2938875" y="725829"/>
                    <a:pt x="2884128" y="579648"/>
                  </a:cubicBezTo>
                  <a:close/>
                  <a:moveTo>
                    <a:pt x="1608564" y="579648"/>
                  </a:moveTo>
                  <a:cubicBezTo>
                    <a:pt x="1553817" y="726394"/>
                    <a:pt x="1483266" y="860159"/>
                    <a:pt x="1394654" y="987150"/>
                  </a:cubicBezTo>
                  <a:cubicBezTo>
                    <a:pt x="1465205" y="1080278"/>
                    <a:pt x="1535191" y="1172841"/>
                    <a:pt x="1606307" y="1266533"/>
                  </a:cubicBezTo>
                  <a:cubicBezTo>
                    <a:pt x="1692661" y="1196546"/>
                    <a:pt x="1771678" y="1123737"/>
                    <a:pt x="1842230" y="1041334"/>
                  </a:cubicBezTo>
                  <a:cubicBezTo>
                    <a:pt x="1748538" y="896845"/>
                    <a:pt x="1671214" y="744455"/>
                    <a:pt x="1608564" y="579648"/>
                  </a:cubicBezTo>
                  <a:close/>
                  <a:moveTo>
                    <a:pt x="3449101" y="329050"/>
                  </a:moveTo>
                  <a:cubicBezTo>
                    <a:pt x="3285987" y="329050"/>
                    <a:pt x="3124566" y="329050"/>
                    <a:pt x="2962016" y="329050"/>
                  </a:cubicBezTo>
                  <a:cubicBezTo>
                    <a:pt x="3006040" y="516434"/>
                    <a:pt x="3079413" y="689707"/>
                    <a:pt x="3183264" y="850564"/>
                  </a:cubicBezTo>
                  <a:cubicBezTo>
                    <a:pt x="3263975" y="732602"/>
                    <a:pt x="3411285" y="443625"/>
                    <a:pt x="3449101" y="329050"/>
                  </a:cubicBezTo>
                  <a:close/>
                  <a:moveTo>
                    <a:pt x="1042463" y="327921"/>
                  </a:moveTo>
                  <a:cubicBezTo>
                    <a:pt x="1115271" y="511354"/>
                    <a:pt x="1205012" y="683499"/>
                    <a:pt x="1308863" y="850564"/>
                  </a:cubicBezTo>
                  <a:cubicBezTo>
                    <a:pt x="1413279" y="687450"/>
                    <a:pt x="1486088" y="514176"/>
                    <a:pt x="1530676" y="327921"/>
                  </a:cubicBezTo>
                  <a:cubicBezTo>
                    <a:pt x="1367562" y="327921"/>
                    <a:pt x="1206141" y="327921"/>
                    <a:pt x="1042463" y="327921"/>
                  </a:cubicBezTo>
                  <a:close/>
                  <a:moveTo>
                    <a:pt x="2247475" y="1314507"/>
                  </a:moveTo>
                  <a:cubicBezTo>
                    <a:pt x="2252555" y="1307735"/>
                    <a:pt x="2255377" y="1302655"/>
                    <a:pt x="2259327" y="1298704"/>
                  </a:cubicBezTo>
                  <a:cubicBezTo>
                    <a:pt x="2329879" y="1224767"/>
                    <a:pt x="2395350" y="1146314"/>
                    <a:pt x="2456306" y="1063910"/>
                  </a:cubicBezTo>
                  <a:cubicBezTo>
                    <a:pt x="2464208" y="1052622"/>
                    <a:pt x="2464208" y="1046413"/>
                    <a:pt x="2455742" y="1035690"/>
                  </a:cubicBezTo>
                  <a:cubicBezTo>
                    <a:pt x="2393092" y="953850"/>
                    <a:pt x="2340038" y="866367"/>
                    <a:pt x="2296014" y="773240"/>
                  </a:cubicBezTo>
                  <a:cubicBezTo>
                    <a:pt x="2278517" y="736553"/>
                    <a:pt x="2263278" y="699302"/>
                    <a:pt x="2246346" y="661487"/>
                  </a:cubicBezTo>
                  <a:cubicBezTo>
                    <a:pt x="2244653" y="663744"/>
                    <a:pt x="2243524" y="664873"/>
                    <a:pt x="2242960" y="666002"/>
                  </a:cubicBezTo>
                  <a:cubicBezTo>
                    <a:pt x="2191598" y="800331"/>
                    <a:pt x="2121612" y="924501"/>
                    <a:pt x="2034693" y="1039076"/>
                  </a:cubicBezTo>
                  <a:cubicBezTo>
                    <a:pt x="2027920" y="1048107"/>
                    <a:pt x="2028484" y="1054315"/>
                    <a:pt x="2035257" y="1063346"/>
                  </a:cubicBezTo>
                  <a:cubicBezTo>
                    <a:pt x="2074201" y="1111320"/>
                    <a:pt x="2111453" y="1160988"/>
                    <a:pt x="2150961" y="1208399"/>
                  </a:cubicBezTo>
                  <a:cubicBezTo>
                    <a:pt x="2180875" y="1243392"/>
                    <a:pt x="2213610" y="1276692"/>
                    <a:pt x="2247475" y="1314507"/>
                  </a:cubicBezTo>
                  <a:close/>
                  <a:moveTo>
                    <a:pt x="2726093" y="2214739"/>
                  </a:moveTo>
                  <a:cubicBezTo>
                    <a:pt x="2813577" y="2143059"/>
                    <a:pt x="2897674" y="2073637"/>
                    <a:pt x="2983464" y="2003086"/>
                  </a:cubicBezTo>
                  <a:cubicBezTo>
                    <a:pt x="2977819" y="1999699"/>
                    <a:pt x="2976126" y="1998571"/>
                    <a:pt x="2973869" y="1997442"/>
                  </a:cubicBezTo>
                  <a:cubicBezTo>
                    <a:pt x="2845184" y="1937614"/>
                    <a:pt x="2721014" y="1869885"/>
                    <a:pt x="2601924" y="1792562"/>
                  </a:cubicBezTo>
                  <a:cubicBezTo>
                    <a:pt x="2591764" y="1786353"/>
                    <a:pt x="2586120" y="1788046"/>
                    <a:pt x="2578218" y="1794819"/>
                  </a:cubicBezTo>
                  <a:cubicBezTo>
                    <a:pt x="2529679" y="1837714"/>
                    <a:pt x="2480576" y="1880045"/>
                    <a:pt x="2430908" y="1922375"/>
                  </a:cubicBezTo>
                  <a:cubicBezTo>
                    <a:pt x="2410589" y="1939872"/>
                    <a:pt x="2389141" y="1956804"/>
                    <a:pt x="2364872" y="1976559"/>
                  </a:cubicBezTo>
                  <a:cubicBezTo>
                    <a:pt x="2487349" y="2056140"/>
                    <a:pt x="2605874" y="2134593"/>
                    <a:pt x="2726093" y="2214739"/>
                  </a:cubicBezTo>
                  <a:close/>
                  <a:moveTo>
                    <a:pt x="1512615" y="2000264"/>
                  </a:moveTo>
                  <a:cubicBezTo>
                    <a:pt x="1514308" y="2003086"/>
                    <a:pt x="1515437" y="2004215"/>
                    <a:pt x="1516566" y="2005343"/>
                  </a:cubicBezTo>
                  <a:cubicBezTo>
                    <a:pt x="1596712" y="2071379"/>
                    <a:pt x="1677422" y="2137415"/>
                    <a:pt x="1757568" y="2204015"/>
                  </a:cubicBezTo>
                  <a:cubicBezTo>
                    <a:pt x="1766034" y="2210788"/>
                    <a:pt x="1771678" y="2208531"/>
                    <a:pt x="1779016" y="2204015"/>
                  </a:cubicBezTo>
                  <a:cubicBezTo>
                    <a:pt x="1861419" y="2150961"/>
                    <a:pt x="1943823" y="2097907"/>
                    <a:pt x="2025662" y="2044288"/>
                  </a:cubicBezTo>
                  <a:cubicBezTo>
                    <a:pt x="2058962" y="2022276"/>
                    <a:pt x="2091134" y="1998571"/>
                    <a:pt x="2123305" y="1975430"/>
                  </a:cubicBezTo>
                  <a:cubicBezTo>
                    <a:pt x="2053318" y="1915038"/>
                    <a:pt x="1984461" y="1856340"/>
                    <a:pt x="1916167" y="1796512"/>
                  </a:cubicBezTo>
                  <a:cubicBezTo>
                    <a:pt x="1904879" y="1786917"/>
                    <a:pt x="1898106" y="1786917"/>
                    <a:pt x="1886253" y="1794255"/>
                  </a:cubicBezTo>
                  <a:cubicBezTo>
                    <a:pt x="1778451" y="1864241"/>
                    <a:pt x="1666134" y="1926326"/>
                    <a:pt x="1550430" y="1981638"/>
                  </a:cubicBezTo>
                  <a:cubicBezTo>
                    <a:pt x="1538013" y="1987282"/>
                    <a:pt x="1525596" y="1993491"/>
                    <a:pt x="1512615" y="2000264"/>
                  </a:cubicBezTo>
                  <a:close/>
                  <a:moveTo>
                    <a:pt x="2702953" y="1680809"/>
                  </a:moveTo>
                  <a:cubicBezTo>
                    <a:pt x="2829945" y="1762083"/>
                    <a:pt x="2963145" y="1831506"/>
                    <a:pt x="3097474" y="1890204"/>
                  </a:cubicBezTo>
                  <a:cubicBezTo>
                    <a:pt x="3145449" y="1843358"/>
                    <a:pt x="3191730" y="1798206"/>
                    <a:pt x="3238012" y="1753053"/>
                  </a:cubicBezTo>
                  <a:cubicBezTo>
                    <a:pt x="3241963" y="1749102"/>
                    <a:pt x="3244785" y="1743458"/>
                    <a:pt x="3246478" y="1737814"/>
                  </a:cubicBezTo>
                  <a:cubicBezTo>
                    <a:pt x="3251558" y="1718060"/>
                    <a:pt x="3255509" y="1698305"/>
                    <a:pt x="3259459" y="1682502"/>
                  </a:cubicBezTo>
                  <a:cubicBezTo>
                    <a:pt x="3139805" y="1610822"/>
                    <a:pt x="3021844" y="1540835"/>
                    <a:pt x="2903882" y="1470284"/>
                  </a:cubicBezTo>
                  <a:cubicBezTo>
                    <a:pt x="2838975" y="1538578"/>
                    <a:pt x="2771246" y="1609129"/>
                    <a:pt x="2702953" y="1680809"/>
                  </a:cubicBezTo>
                  <a:close/>
                  <a:moveTo>
                    <a:pt x="1233233" y="1683066"/>
                  </a:moveTo>
                  <a:cubicBezTo>
                    <a:pt x="1235490" y="1692661"/>
                    <a:pt x="1240006" y="1704514"/>
                    <a:pt x="1241699" y="1717495"/>
                  </a:cubicBezTo>
                  <a:cubicBezTo>
                    <a:pt x="1243956" y="1736685"/>
                    <a:pt x="1252987" y="1750795"/>
                    <a:pt x="1266533" y="1763777"/>
                  </a:cubicBezTo>
                  <a:cubicBezTo>
                    <a:pt x="1306041" y="1802721"/>
                    <a:pt x="1344986" y="1842229"/>
                    <a:pt x="1383930" y="1882302"/>
                  </a:cubicBezTo>
                  <a:cubicBezTo>
                    <a:pt x="1391267" y="1889640"/>
                    <a:pt x="1396347" y="1891333"/>
                    <a:pt x="1405942" y="1886253"/>
                  </a:cubicBezTo>
                  <a:cubicBezTo>
                    <a:pt x="1504149" y="1836021"/>
                    <a:pt x="1602356" y="1786917"/>
                    <a:pt x="1699999" y="1736121"/>
                  </a:cubicBezTo>
                  <a:cubicBezTo>
                    <a:pt x="1731041" y="1719753"/>
                    <a:pt x="1760390" y="1699434"/>
                    <a:pt x="1790304" y="1681373"/>
                  </a:cubicBezTo>
                  <a:cubicBezTo>
                    <a:pt x="1721446" y="1609129"/>
                    <a:pt x="1653717" y="1538578"/>
                    <a:pt x="1589375" y="1470849"/>
                  </a:cubicBezTo>
                  <a:cubicBezTo>
                    <a:pt x="1470849" y="1541400"/>
                    <a:pt x="1352887" y="1611386"/>
                    <a:pt x="1233233" y="1683066"/>
                  </a:cubicBezTo>
                  <a:close/>
                  <a:moveTo>
                    <a:pt x="3510057" y="563280"/>
                  </a:moveTo>
                  <a:cubicBezTo>
                    <a:pt x="3508363" y="566102"/>
                    <a:pt x="3506670" y="568359"/>
                    <a:pt x="3505541" y="570617"/>
                  </a:cubicBezTo>
                  <a:cubicBezTo>
                    <a:pt x="3439506" y="707768"/>
                    <a:pt x="3366133" y="840969"/>
                    <a:pt x="3283165" y="968525"/>
                  </a:cubicBezTo>
                  <a:cubicBezTo>
                    <a:pt x="3277521" y="976991"/>
                    <a:pt x="3278649" y="982635"/>
                    <a:pt x="3285422" y="989408"/>
                  </a:cubicBezTo>
                  <a:cubicBezTo>
                    <a:pt x="3335090" y="1041334"/>
                    <a:pt x="3384194" y="1093259"/>
                    <a:pt x="3433862" y="1145749"/>
                  </a:cubicBezTo>
                  <a:cubicBezTo>
                    <a:pt x="3436684" y="1149136"/>
                    <a:pt x="3440634" y="1151393"/>
                    <a:pt x="3441199" y="1151393"/>
                  </a:cubicBezTo>
                  <a:cubicBezTo>
                    <a:pt x="3508928" y="1024401"/>
                    <a:pt x="3576093" y="897974"/>
                    <a:pt x="3644386" y="770982"/>
                  </a:cubicBezTo>
                  <a:cubicBezTo>
                    <a:pt x="3577786" y="698173"/>
                    <a:pt x="3577786" y="698173"/>
                    <a:pt x="3510057" y="563280"/>
                  </a:cubicBezTo>
                  <a:close/>
                  <a:moveTo>
                    <a:pt x="850564" y="774368"/>
                  </a:moveTo>
                  <a:cubicBezTo>
                    <a:pt x="917164" y="899667"/>
                    <a:pt x="984893" y="1026095"/>
                    <a:pt x="1053751" y="1155344"/>
                  </a:cubicBezTo>
                  <a:cubicBezTo>
                    <a:pt x="1107934" y="1097775"/>
                    <a:pt x="1162682" y="1040205"/>
                    <a:pt x="1213478" y="986586"/>
                  </a:cubicBezTo>
                  <a:cubicBezTo>
                    <a:pt x="1133332" y="843226"/>
                    <a:pt x="1056573" y="704946"/>
                    <a:pt x="980942" y="570053"/>
                  </a:cubicBezTo>
                  <a:cubicBezTo>
                    <a:pt x="964010" y="603353"/>
                    <a:pt x="947078" y="642297"/>
                    <a:pt x="925066" y="677290"/>
                  </a:cubicBezTo>
                  <a:cubicBezTo>
                    <a:pt x="902489" y="711719"/>
                    <a:pt x="874269" y="743326"/>
                    <a:pt x="850564" y="774368"/>
                  </a:cubicBezTo>
                  <a:close/>
                  <a:moveTo>
                    <a:pt x="2353584" y="1414972"/>
                  </a:moveTo>
                  <a:cubicBezTo>
                    <a:pt x="2423570" y="1479879"/>
                    <a:pt x="2498072" y="1539142"/>
                    <a:pt x="2577654" y="1596712"/>
                  </a:cubicBezTo>
                  <a:cubicBezTo>
                    <a:pt x="2648205" y="1523903"/>
                    <a:pt x="2718192" y="1451094"/>
                    <a:pt x="2786485" y="1380543"/>
                  </a:cubicBezTo>
                  <a:cubicBezTo>
                    <a:pt x="2710290" y="1309428"/>
                    <a:pt x="2636352" y="1240006"/>
                    <a:pt x="2561850" y="1170019"/>
                  </a:cubicBezTo>
                  <a:cubicBezTo>
                    <a:pt x="2529679" y="1210092"/>
                    <a:pt x="2496943" y="1252423"/>
                    <a:pt x="2461950" y="1293060"/>
                  </a:cubicBezTo>
                  <a:cubicBezTo>
                    <a:pt x="2427521" y="1334262"/>
                    <a:pt x="2390835" y="1373206"/>
                    <a:pt x="2353584" y="1414972"/>
                  </a:cubicBezTo>
                  <a:close/>
                  <a:moveTo>
                    <a:pt x="2139673" y="1418923"/>
                  </a:moveTo>
                  <a:cubicBezTo>
                    <a:pt x="2066864" y="1333697"/>
                    <a:pt x="1996877" y="1251294"/>
                    <a:pt x="1929148" y="1171712"/>
                  </a:cubicBezTo>
                  <a:cubicBezTo>
                    <a:pt x="1855775" y="1240570"/>
                    <a:pt x="1781838" y="1309428"/>
                    <a:pt x="1706207" y="1380543"/>
                  </a:cubicBezTo>
                  <a:cubicBezTo>
                    <a:pt x="1775065" y="1451659"/>
                    <a:pt x="1845052" y="1523903"/>
                    <a:pt x="1917296" y="1598405"/>
                  </a:cubicBezTo>
                  <a:cubicBezTo>
                    <a:pt x="1992927" y="1537449"/>
                    <a:pt x="2066300" y="1478186"/>
                    <a:pt x="2139673" y="1418923"/>
                  </a:cubicBezTo>
                  <a:close/>
                  <a:moveTo>
                    <a:pt x="3300097" y="1532369"/>
                  </a:moveTo>
                  <a:cubicBezTo>
                    <a:pt x="3327753" y="1453352"/>
                    <a:pt x="3354845" y="1376028"/>
                    <a:pt x="3380807" y="1300962"/>
                  </a:cubicBezTo>
                  <a:cubicBezTo>
                    <a:pt x="3316465" y="1237183"/>
                    <a:pt x="3253251" y="1173970"/>
                    <a:pt x="3190037" y="1111320"/>
                  </a:cubicBezTo>
                  <a:cubicBezTo>
                    <a:pt x="3129081" y="1191466"/>
                    <a:pt x="3066996" y="1272177"/>
                    <a:pt x="3003782" y="1354580"/>
                  </a:cubicBezTo>
                  <a:cubicBezTo>
                    <a:pt x="3098039" y="1420616"/>
                    <a:pt x="3197375" y="1479315"/>
                    <a:pt x="3300097" y="1532369"/>
                  </a:cubicBezTo>
                  <a:close/>
                  <a:moveTo>
                    <a:pt x="1303219" y="1112449"/>
                  </a:moveTo>
                  <a:cubicBezTo>
                    <a:pt x="1240570" y="1172841"/>
                    <a:pt x="1177921" y="1232668"/>
                    <a:pt x="1115836" y="1293624"/>
                  </a:cubicBezTo>
                  <a:cubicBezTo>
                    <a:pt x="1112449" y="1296446"/>
                    <a:pt x="1111885" y="1304913"/>
                    <a:pt x="1113578" y="1309992"/>
                  </a:cubicBezTo>
                  <a:cubicBezTo>
                    <a:pt x="1127688" y="1349501"/>
                    <a:pt x="1142927" y="1388445"/>
                    <a:pt x="1156473" y="1427954"/>
                  </a:cubicBezTo>
                  <a:cubicBezTo>
                    <a:pt x="1168890" y="1462383"/>
                    <a:pt x="1179614" y="1497940"/>
                    <a:pt x="1191467" y="1533498"/>
                  </a:cubicBezTo>
                  <a:cubicBezTo>
                    <a:pt x="1295318" y="1479315"/>
                    <a:pt x="1394654" y="1421181"/>
                    <a:pt x="1488345" y="1355145"/>
                  </a:cubicBezTo>
                  <a:cubicBezTo>
                    <a:pt x="1425696" y="1272177"/>
                    <a:pt x="1363611" y="1191466"/>
                    <a:pt x="1303219" y="1112449"/>
                  </a:cubicBezTo>
                  <a:close/>
                  <a:moveTo>
                    <a:pt x="2246346" y="1521081"/>
                  </a:moveTo>
                  <a:cubicBezTo>
                    <a:pt x="2174102" y="1580344"/>
                    <a:pt x="2101858" y="1639607"/>
                    <a:pt x="2027920" y="1700563"/>
                  </a:cubicBezTo>
                  <a:cubicBezTo>
                    <a:pt x="2100164" y="1761519"/>
                    <a:pt x="2172973" y="1822475"/>
                    <a:pt x="2246346" y="1883996"/>
                  </a:cubicBezTo>
                  <a:cubicBezTo>
                    <a:pt x="2320848" y="1821346"/>
                    <a:pt x="2393092" y="1760955"/>
                    <a:pt x="2464772" y="1700563"/>
                  </a:cubicBezTo>
                  <a:cubicBezTo>
                    <a:pt x="2390835" y="1639042"/>
                    <a:pt x="2318590" y="1580344"/>
                    <a:pt x="2246346" y="1521081"/>
                  </a:cubicBezTo>
                  <a:close/>
                  <a:moveTo>
                    <a:pt x="767596" y="647941"/>
                  </a:moveTo>
                  <a:cubicBezTo>
                    <a:pt x="784528" y="620849"/>
                    <a:pt x="803153" y="594887"/>
                    <a:pt x="817828" y="566666"/>
                  </a:cubicBezTo>
                  <a:cubicBezTo>
                    <a:pt x="852821" y="500630"/>
                    <a:pt x="870882" y="428950"/>
                    <a:pt x="884993" y="356142"/>
                  </a:cubicBezTo>
                  <a:cubicBezTo>
                    <a:pt x="890637" y="325664"/>
                    <a:pt x="883864" y="327357"/>
                    <a:pt x="861288" y="327357"/>
                  </a:cubicBezTo>
                  <a:cubicBezTo>
                    <a:pt x="751228" y="327921"/>
                    <a:pt x="641168" y="327357"/>
                    <a:pt x="531673" y="327357"/>
                  </a:cubicBezTo>
                  <a:cubicBezTo>
                    <a:pt x="526593" y="327357"/>
                    <a:pt x="521514" y="327921"/>
                    <a:pt x="518691" y="327921"/>
                  </a:cubicBezTo>
                  <a:cubicBezTo>
                    <a:pt x="600531" y="433466"/>
                    <a:pt x="682934" y="539010"/>
                    <a:pt x="767596" y="647941"/>
                  </a:cubicBezTo>
                  <a:close/>
                  <a:moveTo>
                    <a:pt x="3727354" y="645119"/>
                  </a:moveTo>
                  <a:cubicBezTo>
                    <a:pt x="3810322" y="538446"/>
                    <a:pt x="3892726" y="432901"/>
                    <a:pt x="3975129" y="327357"/>
                  </a:cubicBezTo>
                  <a:cubicBezTo>
                    <a:pt x="3857168" y="327357"/>
                    <a:pt x="3739207" y="327357"/>
                    <a:pt x="3621245" y="327357"/>
                  </a:cubicBezTo>
                  <a:cubicBezTo>
                    <a:pt x="3607135" y="327357"/>
                    <a:pt x="3603749" y="334694"/>
                    <a:pt x="3606006" y="345982"/>
                  </a:cubicBezTo>
                  <a:cubicBezTo>
                    <a:pt x="3618423" y="411454"/>
                    <a:pt x="3634227" y="475796"/>
                    <a:pt x="3660754" y="536753"/>
                  </a:cubicBezTo>
                  <a:cubicBezTo>
                    <a:pt x="3677122" y="576826"/>
                    <a:pt x="3698005" y="614077"/>
                    <a:pt x="3727354" y="645119"/>
                  </a:cubicBezTo>
                  <a:close/>
                  <a:moveTo>
                    <a:pt x="1629448" y="2292063"/>
                  </a:moveTo>
                  <a:cubicBezTo>
                    <a:pt x="1624932" y="2287548"/>
                    <a:pt x="1622110" y="2285290"/>
                    <a:pt x="1619288" y="2283033"/>
                  </a:cubicBezTo>
                  <a:cubicBezTo>
                    <a:pt x="1543093" y="2219254"/>
                    <a:pt x="1466333" y="2156605"/>
                    <a:pt x="1391832" y="2090005"/>
                  </a:cubicBezTo>
                  <a:cubicBezTo>
                    <a:pt x="1369255" y="2069686"/>
                    <a:pt x="1352323" y="2064606"/>
                    <a:pt x="1325231" y="2078152"/>
                  </a:cubicBezTo>
                  <a:cubicBezTo>
                    <a:pt x="1311121" y="2085489"/>
                    <a:pt x="1307170" y="2092262"/>
                    <a:pt x="1308299" y="2106937"/>
                  </a:cubicBezTo>
                  <a:cubicBezTo>
                    <a:pt x="1315072" y="2193292"/>
                    <a:pt x="1321280" y="2279082"/>
                    <a:pt x="1326925" y="2365436"/>
                  </a:cubicBezTo>
                  <a:cubicBezTo>
                    <a:pt x="1328618" y="2390835"/>
                    <a:pt x="1326925" y="2416233"/>
                    <a:pt x="1326925" y="2447275"/>
                  </a:cubicBezTo>
                  <a:cubicBezTo>
                    <a:pt x="1431905" y="2393657"/>
                    <a:pt x="1530112" y="2343424"/>
                    <a:pt x="1629448" y="2292063"/>
                  </a:cubicBezTo>
                  <a:close/>
                  <a:moveTo>
                    <a:pt x="3161252" y="2445582"/>
                  </a:moveTo>
                  <a:cubicBezTo>
                    <a:pt x="3161817" y="2439374"/>
                    <a:pt x="3162381" y="2437116"/>
                    <a:pt x="3162381" y="2434858"/>
                  </a:cubicBezTo>
                  <a:cubicBezTo>
                    <a:pt x="3168590" y="2331572"/>
                    <a:pt x="3173669" y="2228285"/>
                    <a:pt x="3180442" y="2125563"/>
                  </a:cubicBezTo>
                  <a:cubicBezTo>
                    <a:pt x="3182700" y="2085489"/>
                    <a:pt x="3183264" y="2086054"/>
                    <a:pt x="3146578" y="2071379"/>
                  </a:cubicBezTo>
                  <a:cubicBezTo>
                    <a:pt x="3135290" y="2066864"/>
                    <a:pt x="3127952" y="2069122"/>
                    <a:pt x="3118922" y="2077023"/>
                  </a:cubicBezTo>
                  <a:cubicBezTo>
                    <a:pt x="3054579" y="2132900"/>
                    <a:pt x="2989672" y="2188776"/>
                    <a:pt x="2924765" y="2244088"/>
                  </a:cubicBezTo>
                  <a:cubicBezTo>
                    <a:pt x="2906140" y="2259892"/>
                    <a:pt x="2886385" y="2275131"/>
                    <a:pt x="2863809" y="2293192"/>
                  </a:cubicBezTo>
                  <a:cubicBezTo>
                    <a:pt x="2964274" y="2343989"/>
                    <a:pt x="3061352" y="2394221"/>
                    <a:pt x="3161252" y="2445582"/>
                  </a:cubicBezTo>
                  <a:close/>
                  <a:moveTo>
                    <a:pt x="1492861" y="2907268"/>
                  </a:moveTo>
                  <a:cubicBezTo>
                    <a:pt x="1431340" y="2867760"/>
                    <a:pt x="1373770" y="2830509"/>
                    <a:pt x="1315636" y="2792693"/>
                  </a:cubicBezTo>
                  <a:cubicBezTo>
                    <a:pt x="1307735" y="2857036"/>
                    <a:pt x="1300397" y="2918556"/>
                    <a:pt x="1292496" y="2982899"/>
                  </a:cubicBezTo>
                  <a:cubicBezTo>
                    <a:pt x="1359660" y="2958065"/>
                    <a:pt x="1424567" y="2933231"/>
                    <a:pt x="1492861" y="2907268"/>
                  </a:cubicBezTo>
                  <a:close/>
                  <a:moveTo>
                    <a:pt x="3177620" y="2792693"/>
                  </a:moveTo>
                  <a:cubicBezTo>
                    <a:pt x="3118357" y="2831073"/>
                    <a:pt x="3061352" y="2867760"/>
                    <a:pt x="3000960" y="2907268"/>
                  </a:cubicBezTo>
                  <a:cubicBezTo>
                    <a:pt x="3068689" y="2932667"/>
                    <a:pt x="3133032" y="2957501"/>
                    <a:pt x="3199068" y="2982335"/>
                  </a:cubicBezTo>
                  <a:cubicBezTo>
                    <a:pt x="3191730" y="2917992"/>
                    <a:pt x="3184957" y="2857036"/>
                    <a:pt x="3177620" y="2792693"/>
                  </a:cubicBezTo>
                  <a:close/>
                </a:path>
              </a:pathLst>
            </a:custGeom>
            <a:solidFill>
              <a:schemeClr val="accent4"/>
            </a:solidFill>
            <a:ln w="5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471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276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90F8371-E909-4C11-B826-66798B3CA1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47809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656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BB3823B-B09D-4231-B5E9-44528FEBD5B2}"/>
              </a:ext>
            </a:extLst>
          </p:cNvPr>
          <p:cNvGrpSpPr/>
          <p:nvPr userDrawn="1"/>
        </p:nvGrpSpPr>
        <p:grpSpPr>
          <a:xfrm>
            <a:off x="-1" y="191592"/>
            <a:ext cx="11966714" cy="1052040"/>
            <a:chOff x="-1" y="191592"/>
            <a:chExt cx="11966714" cy="1052040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146FD1DD-7A8E-49D5-B84B-BFA1B78F7154}"/>
                </a:ext>
              </a:extLst>
            </p:cNvPr>
            <p:cNvSpPr/>
            <p:nvPr userDrawn="1"/>
          </p:nvSpPr>
          <p:spPr>
            <a:xfrm>
              <a:off x="-1" y="281043"/>
              <a:ext cx="11966714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  <a:gd name="connsiteX0" fmla="*/ 0 w 11847542"/>
                <a:gd name="connsiteY0" fmla="*/ 0 h 962589"/>
                <a:gd name="connsiteX1" fmla="*/ 11847542 w 11847542"/>
                <a:gd name="connsiteY1" fmla="*/ 0 h 962589"/>
                <a:gd name="connsiteX2" fmla="*/ 11589026 w 11847542"/>
                <a:gd name="connsiteY2" fmla="*/ 962589 h 962589"/>
                <a:gd name="connsiteX3" fmla="*/ 0 w 11847542"/>
                <a:gd name="connsiteY3" fmla="*/ 962589 h 962589"/>
                <a:gd name="connsiteX4" fmla="*/ 0 w 1184754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542" h="962589">
                  <a:moveTo>
                    <a:pt x="0" y="0"/>
                  </a:moveTo>
                  <a:lnTo>
                    <a:pt x="1184754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0D6066-9281-425E-857D-ABE77E3B6B5C}"/>
                </a:ext>
              </a:extLst>
            </p:cNvPr>
            <p:cNvSpPr/>
            <p:nvPr userDrawn="1"/>
          </p:nvSpPr>
          <p:spPr>
            <a:xfrm>
              <a:off x="0" y="191592"/>
              <a:ext cx="11857382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7382" h="962589">
                  <a:moveTo>
                    <a:pt x="0" y="0"/>
                  </a:moveTo>
                  <a:lnTo>
                    <a:pt x="1185738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E973CFA-A31A-46D8-BC81-B064E7F21BCC}"/>
              </a:ext>
            </a:extLst>
          </p:cNvPr>
          <p:cNvGrpSpPr/>
          <p:nvPr userDrawn="1"/>
        </p:nvGrpSpPr>
        <p:grpSpPr>
          <a:xfrm rot="10800000">
            <a:off x="9982039" y="334017"/>
            <a:ext cx="1805769" cy="856640"/>
            <a:chOff x="9813499" y="250390"/>
            <a:chExt cx="2066245" cy="980207"/>
          </a:xfrm>
        </p:grpSpPr>
        <p:sp>
          <p:nvSpPr>
            <p:cNvPr id="19" name="Freeform 606">
              <a:extLst>
                <a:ext uri="{FF2B5EF4-FFF2-40B4-BE49-F238E27FC236}">
                  <a16:creationId xmlns:a16="http://schemas.microsoft.com/office/drawing/2014/main" id="{27C24FC9-43A0-468A-AE0E-5092A0C5247C}"/>
                </a:ext>
              </a:extLst>
            </p:cNvPr>
            <p:cNvSpPr>
              <a:spLocks/>
            </p:cNvSpPr>
            <p:nvPr userDrawn="1"/>
          </p:nvSpPr>
          <p:spPr bwMode="auto">
            <a:xfrm rot="19800000" flipH="1">
              <a:off x="9813499" y="250390"/>
              <a:ext cx="2066245" cy="980207"/>
            </a:xfrm>
            <a:custGeom>
              <a:avLst/>
              <a:gdLst>
                <a:gd name="T0" fmla="*/ 780 w 962"/>
                <a:gd name="T1" fmla="*/ 55 h 539"/>
                <a:gd name="T2" fmla="*/ 761 w 962"/>
                <a:gd name="T3" fmla="*/ 87 h 539"/>
                <a:gd name="T4" fmla="*/ 826 w 962"/>
                <a:gd name="T5" fmla="*/ 107 h 539"/>
                <a:gd name="T6" fmla="*/ 860 w 962"/>
                <a:gd name="T7" fmla="*/ 162 h 539"/>
                <a:gd name="T8" fmla="*/ 899 w 962"/>
                <a:gd name="T9" fmla="*/ 164 h 539"/>
                <a:gd name="T10" fmla="*/ 916 w 962"/>
                <a:gd name="T11" fmla="*/ 192 h 539"/>
                <a:gd name="T12" fmla="*/ 883 w 962"/>
                <a:gd name="T13" fmla="*/ 235 h 539"/>
                <a:gd name="T14" fmla="*/ 908 w 962"/>
                <a:gd name="T15" fmla="*/ 294 h 539"/>
                <a:gd name="T16" fmla="*/ 953 w 962"/>
                <a:gd name="T17" fmla="*/ 324 h 539"/>
                <a:gd name="T18" fmla="*/ 886 w 962"/>
                <a:gd name="T19" fmla="*/ 410 h 539"/>
                <a:gd name="T20" fmla="*/ 853 w 962"/>
                <a:gd name="T21" fmla="*/ 403 h 539"/>
                <a:gd name="T22" fmla="*/ 830 w 962"/>
                <a:gd name="T23" fmla="*/ 458 h 539"/>
                <a:gd name="T24" fmla="*/ 747 w 962"/>
                <a:gd name="T25" fmla="*/ 416 h 539"/>
                <a:gd name="T26" fmla="*/ 707 w 962"/>
                <a:gd name="T27" fmla="*/ 432 h 539"/>
                <a:gd name="T28" fmla="*/ 664 w 962"/>
                <a:gd name="T29" fmla="*/ 472 h 539"/>
                <a:gd name="T30" fmla="*/ 645 w 962"/>
                <a:gd name="T31" fmla="*/ 478 h 539"/>
                <a:gd name="T32" fmla="*/ 648 w 962"/>
                <a:gd name="T33" fmla="*/ 507 h 539"/>
                <a:gd name="T34" fmla="*/ 591 w 962"/>
                <a:gd name="T35" fmla="*/ 508 h 539"/>
                <a:gd name="T36" fmla="*/ 454 w 962"/>
                <a:gd name="T37" fmla="*/ 508 h 539"/>
                <a:gd name="T38" fmla="*/ 481 w 962"/>
                <a:gd name="T39" fmla="*/ 467 h 539"/>
                <a:gd name="T40" fmla="*/ 333 w 962"/>
                <a:gd name="T41" fmla="*/ 406 h 539"/>
                <a:gd name="T42" fmla="*/ 254 w 962"/>
                <a:gd name="T43" fmla="*/ 398 h 539"/>
                <a:gd name="T44" fmla="*/ 165 w 962"/>
                <a:gd name="T45" fmla="*/ 400 h 539"/>
                <a:gd name="T46" fmla="*/ 78 w 962"/>
                <a:gd name="T47" fmla="*/ 397 h 539"/>
                <a:gd name="T48" fmla="*/ 0 w 962"/>
                <a:gd name="T49" fmla="*/ 379 h 539"/>
                <a:gd name="T50" fmla="*/ 77 w 962"/>
                <a:gd name="T51" fmla="*/ 371 h 539"/>
                <a:gd name="T52" fmla="*/ 89 w 962"/>
                <a:gd name="T53" fmla="*/ 356 h 539"/>
                <a:gd name="T54" fmla="*/ 101 w 962"/>
                <a:gd name="T55" fmla="*/ 344 h 539"/>
                <a:gd name="T56" fmla="*/ 88 w 962"/>
                <a:gd name="T57" fmla="*/ 336 h 539"/>
                <a:gd name="T58" fmla="*/ 82 w 962"/>
                <a:gd name="T59" fmla="*/ 319 h 539"/>
                <a:gd name="T60" fmla="*/ 132 w 962"/>
                <a:gd name="T61" fmla="*/ 311 h 539"/>
                <a:gd name="T62" fmla="*/ 171 w 962"/>
                <a:gd name="T63" fmla="*/ 349 h 539"/>
                <a:gd name="T64" fmla="*/ 160 w 962"/>
                <a:gd name="T65" fmla="*/ 332 h 539"/>
                <a:gd name="T66" fmla="*/ 142 w 962"/>
                <a:gd name="T67" fmla="*/ 307 h 539"/>
                <a:gd name="T68" fmla="*/ 144 w 962"/>
                <a:gd name="T69" fmla="*/ 296 h 539"/>
                <a:gd name="T70" fmla="*/ 240 w 962"/>
                <a:gd name="T71" fmla="*/ 283 h 539"/>
                <a:gd name="T72" fmla="*/ 271 w 962"/>
                <a:gd name="T73" fmla="*/ 283 h 539"/>
                <a:gd name="T74" fmla="*/ 302 w 962"/>
                <a:gd name="T75" fmla="*/ 284 h 539"/>
                <a:gd name="T76" fmla="*/ 337 w 962"/>
                <a:gd name="T77" fmla="*/ 281 h 539"/>
                <a:gd name="T78" fmla="*/ 356 w 962"/>
                <a:gd name="T79" fmla="*/ 271 h 539"/>
                <a:gd name="T80" fmla="*/ 332 w 962"/>
                <a:gd name="T81" fmla="*/ 263 h 539"/>
                <a:gd name="T82" fmla="*/ 322 w 962"/>
                <a:gd name="T83" fmla="*/ 257 h 539"/>
                <a:gd name="T84" fmla="*/ 323 w 962"/>
                <a:gd name="T85" fmla="*/ 240 h 539"/>
                <a:gd name="T86" fmla="*/ 308 w 962"/>
                <a:gd name="T87" fmla="*/ 231 h 539"/>
                <a:gd name="T88" fmla="*/ 249 w 962"/>
                <a:gd name="T89" fmla="*/ 232 h 539"/>
                <a:gd name="T90" fmla="*/ 189 w 962"/>
                <a:gd name="T91" fmla="*/ 222 h 539"/>
                <a:gd name="T92" fmla="*/ 143 w 962"/>
                <a:gd name="T93" fmla="*/ 204 h 539"/>
                <a:gd name="T94" fmla="*/ 225 w 962"/>
                <a:gd name="T95" fmla="*/ 204 h 539"/>
                <a:gd name="T96" fmla="*/ 148 w 962"/>
                <a:gd name="T97" fmla="*/ 187 h 539"/>
                <a:gd name="T98" fmla="*/ 221 w 962"/>
                <a:gd name="T99" fmla="*/ 177 h 539"/>
                <a:gd name="T100" fmla="*/ 200 w 962"/>
                <a:gd name="T101" fmla="*/ 161 h 539"/>
                <a:gd name="T102" fmla="*/ 238 w 962"/>
                <a:gd name="T103" fmla="*/ 146 h 539"/>
                <a:gd name="T104" fmla="*/ 196 w 962"/>
                <a:gd name="T105" fmla="*/ 128 h 539"/>
                <a:gd name="T106" fmla="*/ 223 w 962"/>
                <a:gd name="T107" fmla="*/ 112 h 539"/>
                <a:gd name="T108" fmla="*/ 313 w 962"/>
                <a:gd name="T109" fmla="*/ 104 h 539"/>
                <a:gd name="T110" fmla="*/ 288 w 962"/>
                <a:gd name="T111" fmla="*/ 78 h 539"/>
                <a:gd name="T112" fmla="*/ 279 w 962"/>
                <a:gd name="T113" fmla="*/ 61 h 539"/>
                <a:gd name="T114" fmla="*/ 362 w 962"/>
                <a:gd name="T115" fmla="*/ 43 h 539"/>
                <a:gd name="T116" fmla="*/ 470 w 962"/>
                <a:gd name="T117" fmla="*/ 41 h 539"/>
                <a:gd name="T118" fmla="*/ 590 w 962"/>
                <a:gd name="T119" fmla="*/ 34 h 539"/>
                <a:gd name="T120" fmla="*/ 697 w 962"/>
                <a:gd name="T121" fmla="*/ 33 h 539"/>
                <a:gd name="T122" fmla="*/ 673 w 962"/>
                <a:gd name="T123" fmla="*/ 18 h 539"/>
                <a:gd name="T124" fmla="*/ 750 w 962"/>
                <a:gd name="T125" fmla="*/ 4 h 539"/>
                <a:gd name="connsiteX0" fmla="*/ 8046 w 9982"/>
                <a:gd name="connsiteY0" fmla="*/ 416 h 9877"/>
                <a:gd name="connsiteX1" fmla="*/ 8108 w 9982"/>
                <a:gd name="connsiteY1" fmla="*/ 435 h 9877"/>
                <a:gd name="connsiteX2" fmla="*/ 8119 w 9982"/>
                <a:gd name="connsiteY2" fmla="*/ 509 h 9877"/>
                <a:gd name="connsiteX3" fmla="*/ 8087 w 9982"/>
                <a:gd name="connsiteY3" fmla="*/ 583 h 9877"/>
                <a:gd name="connsiteX4" fmla="*/ 8129 w 9982"/>
                <a:gd name="connsiteY4" fmla="*/ 583 h 9877"/>
                <a:gd name="connsiteX5" fmla="*/ 8139 w 9982"/>
                <a:gd name="connsiteY5" fmla="*/ 639 h 9877"/>
                <a:gd name="connsiteX6" fmla="*/ 8087 w 9982"/>
                <a:gd name="connsiteY6" fmla="*/ 695 h 9877"/>
                <a:gd name="connsiteX7" fmla="*/ 8015 w 9982"/>
                <a:gd name="connsiteY7" fmla="*/ 917 h 9877"/>
                <a:gd name="connsiteX8" fmla="*/ 8108 w 9982"/>
                <a:gd name="connsiteY8" fmla="*/ 991 h 9877"/>
                <a:gd name="connsiteX9" fmla="*/ 8129 w 9982"/>
                <a:gd name="connsiteY9" fmla="*/ 862 h 9877"/>
                <a:gd name="connsiteX10" fmla="*/ 8139 w 9982"/>
                <a:gd name="connsiteY10" fmla="*/ 862 h 9877"/>
                <a:gd name="connsiteX11" fmla="*/ 8139 w 9982"/>
                <a:gd name="connsiteY11" fmla="*/ 880 h 9877"/>
                <a:gd name="connsiteX12" fmla="*/ 8160 w 9982"/>
                <a:gd name="connsiteY12" fmla="*/ 1195 h 9877"/>
                <a:gd name="connsiteX13" fmla="*/ 8139 w 9982"/>
                <a:gd name="connsiteY13" fmla="*/ 1195 h 9877"/>
                <a:gd name="connsiteX14" fmla="*/ 8108 w 9982"/>
                <a:gd name="connsiteY14" fmla="*/ 1214 h 9877"/>
                <a:gd name="connsiteX15" fmla="*/ 8108 w 9982"/>
                <a:gd name="connsiteY15" fmla="*/ 1270 h 9877"/>
                <a:gd name="connsiteX16" fmla="*/ 7869 w 9982"/>
                <a:gd name="connsiteY16" fmla="*/ 1585 h 9877"/>
                <a:gd name="connsiteX17" fmla="*/ 7911 w 9982"/>
                <a:gd name="connsiteY17" fmla="*/ 1585 h 9877"/>
                <a:gd name="connsiteX18" fmla="*/ 8077 w 9982"/>
                <a:gd name="connsiteY18" fmla="*/ 1567 h 9877"/>
                <a:gd name="connsiteX19" fmla="*/ 8077 w 9982"/>
                <a:gd name="connsiteY19" fmla="*/ 1659 h 9877"/>
                <a:gd name="connsiteX20" fmla="*/ 8150 w 9982"/>
                <a:gd name="connsiteY20" fmla="*/ 1752 h 9877"/>
                <a:gd name="connsiteX21" fmla="*/ 8368 w 9982"/>
                <a:gd name="connsiteY21" fmla="*/ 1659 h 9877"/>
                <a:gd name="connsiteX22" fmla="*/ 8420 w 9982"/>
                <a:gd name="connsiteY22" fmla="*/ 1548 h 9877"/>
                <a:gd name="connsiteX23" fmla="*/ 8482 w 9982"/>
                <a:gd name="connsiteY23" fmla="*/ 1567 h 9877"/>
                <a:gd name="connsiteX24" fmla="*/ 8493 w 9982"/>
                <a:gd name="connsiteY24" fmla="*/ 1511 h 9877"/>
                <a:gd name="connsiteX25" fmla="*/ 8638 w 9982"/>
                <a:gd name="connsiteY25" fmla="*/ 1585 h 9877"/>
                <a:gd name="connsiteX26" fmla="*/ 8586 w 9982"/>
                <a:gd name="connsiteY26" fmla="*/ 1956 h 9877"/>
                <a:gd name="connsiteX27" fmla="*/ 8524 w 9982"/>
                <a:gd name="connsiteY27" fmla="*/ 2049 h 9877"/>
                <a:gd name="connsiteX28" fmla="*/ 8524 w 9982"/>
                <a:gd name="connsiteY28" fmla="*/ 2105 h 9877"/>
                <a:gd name="connsiteX29" fmla="*/ 8815 w 9982"/>
                <a:gd name="connsiteY29" fmla="*/ 2179 h 9877"/>
                <a:gd name="connsiteX30" fmla="*/ 8794 w 9982"/>
                <a:gd name="connsiteY30" fmla="*/ 2735 h 9877"/>
                <a:gd name="connsiteX31" fmla="*/ 8794 w 9982"/>
                <a:gd name="connsiteY31" fmla="*/ 2902 h 9877"/>
                <a:gd name="connsiteX32" fmla="*/ 8763 w 9982"/>
                <a:gd name="connsiteY32" fmla="*/ 2921 h 9877"/>
                <a:gd name="connsiteX33" fmla="*/ 8773 w 9982"/>
                <a:gd name="connsiteY33" fmla="*/ 2958 h 9877"/>
                <a:gd name="connsiteX34" fmla="*/ 8753 w 9982"/>
                <a:gd name="connsiteY34" fmla="*/ 2995 h 9877"/>
                <a:gd name="connsiteX35" fmla="*/ 8940 w 9982"/>
                <a:gd name="connsiteY35" fmla="*/ 2977 h 9877"/>
                <a:gd name="connsiteX36" fmla="*/ 9033 w 9982"/>
                <a:gd name="connsiteY36" fmla="*/ 3125 h 9877"/>
                <a:gd name="connsiteX37" fmla="*/ 9168 w 9982"/>
                <a:gd name="connsiteY37" fmla="*/ 3106 h 9877"/>
                <a:gd name="connsiteX38" fmla="*/ 9168 w 9982"/>
                <a:gd name="connsiteY38" fmla="*/ 3125 h 9877"/>
                <a:gd name="connsiteX39" fmla="*/ 9179 w 9982"/>
                <a:gd name="connsiteY39" fmla="*/ 3125 h 9877"/>
                <a:gd name="connsiteX40" fmla="*/ 9189 w 9982"/>
                <a:gd name="connsiteY40" fmla="*/ 3273 h 9877"/>
                <a:gd name="connsiteX41" fmla="*/ 9220 w 9982"/>
                <a:gd name="connsiteY41" fmla="*/ 3255 h 9877"/>
                <a:gd name="connsiteX42" fmla="*/ 9272 w 9982"/>
                <a:gd name="connsiteY42" fmla="*/ 3032 h 9877"/>
                <a:gd name="connsiteX43" fmla="*/ 9324 w 9982"/>
                <a:gd name="connsiteY43" fmla="*/ 3088 h 9877"/>
                <a:gd name="connsiteX44" fmla="*/ 9345 w 9982"/>
                <a:gd name="connsiteY44" fmla="*/ 3014 h 9877"/>
                <a:gd name="connsiteX45" fmla="*/ 9376 w 9982"/>
                <a:gd name="connsiteY45" fmla="*/ 3014 h 9877"/>
                <a:gd name="connsiteX46" fmla="*/ 9407 w 9982"/>
                <a:gd name="connsiteY46" fmla="*/ 3088 h 9877"/>
                <a:gd name="connsiteX47" fmla="*/ 9397 w 9982"/>
                <a:gd name="connsiteY47" fmla="*/ 3199 h 9877"/>
                <a:gd name="connsiteX48" fmla="*/ 9470 w 9982"/>
                <a:gd name="connsiteY48" fmla="*/ 3273 h 9877"/>
                <a:gd name="connsiteX49" fmla="*/ 9470 w 9982"/>
                <a:gd name="connsiteY49" fmla="*/ 3385 h 9877"/>
                <a:gd name="connsiteX50" fmla="*/ 9511 w 9982"/>
                <a:gd name="connsiteY50" fmla="*/ 3440 h 9877"/>
                <a:gd name="connsiteX51" fmla="*/ 9480 w 9982"/>
                <a:gd name="connsiteY51" fmla="*/ 3552 h 9877"/>
                <a:gd name="connsiteX52" fmla="*/ 9491 w 9982"/>
                <a:gd name="connsiteY52" fmla="*/ 3552 h 9877"/>
                <a:gd name="connsiteX53" fmla="*/ 9522 w 9982"/>
                <a:gd name="connsiteY53" fmla="*/ 3533 h 9877"/>
                <a:gd name="connsiteX54" fmla="*/ 9522 w 9982"/>
                <a:gd name="connsiteY54" fmla="*/ 3644 h 9877"/>
                <a:gd name="connsiteX55" fmla="*/ 9491 w 9982"/>
                <a:gd name="connsiteY55" fmla="*/ 3682 h 9877"/>
                <a:gd name="connsiteX56" fmla="*/ 9470 w 9982"/>
                <a:gd name="connsiteY56" fmla="*/ 3644 h 9877"/>
                <a:gd name="connsiteX57" fmla="*/ 9459 w 9982"/>
                <a:gd name="connsiteY57" fmla="*/ 3700 h 9877"/>
                <a:gd name="connsiteX58" fmla="*/ 9428 w 9982"/>
                <a:gd name="connsiteY58" fmla="*/ 3682 h 9877"/>
                <a:gd name="connsiteX59" fmla="*/ 9335 w 9982"/>
                <a:gd name="connsiteY59" fmla="*/ 3904 h 9877"/>
                <a:gd name="connsiteX60" fmla="*/ 9356 w 9982"/>
                <a:gd name="connsiteY60" fmla="*/ 4294 h 9877"/>
                <a:gd name="connsiteX61" fmla="*/ 9220 w 9982"/>
                <a:gd name="connsiteY61" fmla="*/ 4257 h 9877"/>
                <a:gd name="connsiteX62" fmla="*/ 9179 w 9982"/>
                <a:gd name="connsiteY62" fmla="*/ 4331 h 9877"/>
                <a:gd name="connsiteX63" fmla="*/ 9241 w 9982"/>
                <a:gd name="connsiteY63" fmla="*/ 4516 h 9877"/>
                <a:gd name="connsiteX64" fmla="*/ 9304 w 9982"/>
                <a:gd name="connsiteY64" fmla="*/ 4516 h 9877"/>
                <a:gd name="connsiteX65" fmla="*/ 9304 w 9982"/>
                <a:gd name="connsiteY65" fmla="*/ 4535 h 9877"/>
                <a:gd name="connsiteX66" fmla="*/ 9189 w 9982"/>
                <a:gd name="connsiteY66" fmla="*/ 4628 h 9877"/>
                <a:gd name="connsiteX67" fmla="*/ 9179 w 9982"/>
                <a:gd name="connsiteY67" fmla="*/ 4683 h 9877"/>
                <a:gd name="connsiteX68" fmla="*/ 9314 w 9982"/>
                <a:gd name="connsiteY68" fmla="*/ 4850 h 9877"/>
                <a:gd name="connsiteX69" fmla="*/ 9335 w 9982"/>
                <a:gd name="connsiteY69" fmla="*/ 4943 h 9877"/>
                <a:gd name="connsiteX70" fmla="*/ 9470 w 9982"/>
                <a:gd name="connsiteY70" fmla="*/ 5073 h 9877"/>
                <a:gd name="connsiteX71" fmla="*/ 9439 w 9982"/>
                <a:gd name="connsiteY71" fmla="*/ 5426 h 9877"/>
                <a:gd name="connsiteX72" fmla="*/ 9553 w 9982"/>
                <a:gd name="connsiteY72" fmla="*/ 5370 h 9877"/>
                <a:gd name="connsiteX73" fmla="*/ 9553 w 9982"/>
                <a:gd name="connsiteY73" fmla="*/ 5314 h 9877"/>
                <a:gd name="connsiteX74" fmla="*/ 9532 w 9982"/>
                <a:gd name="connsiteY74" fmla="*/ 5259 h 9877"/>
                <a:gd name="connsiteX75" fmla="*/ 9563 w 9982"/>
                <a:gd name="connsiteY75" fmla="*/ 5259 h 9877"/>
                <a:gd name="connsiteX76" fmla="*/ 9647 w 9982"/>
                <a:gd name="connsiteY76" fmla="*/ 5333 h 9877"/>
                <a:gd name="connsiteX77" fmla="*/ 9647 w 9982"/>
                <a:gd name="connsiteY77" fmla="*/ 5407 h 9877"/>
                <a:gd name="connsiteX78" fmla="*/ 9969 w 9982"/>
                <a:gd name="connsiteY78" fmla="*/ 5722 h 9877"/>
                <a:gd name="connsiteX79" fmla="*/ 9958 w 9982"/>
                <a:gd name="connsiteY79" fmla="*/ 6075 h 9877"/>
                <a:gd name="connsiteX80" fmla="*/ 9906 w 9982"/>
                <a:gd name="connsiteY80" fmla="*/ 5982 h 9877"/>
                <a:gd name="connsiteX81" fmla="*/ 9730 w 9982"/>
                <a:gd name="connsiteY81" fmla="*/ 6019 h 9877"/>
                <a:gd name="connsiteX82" fmla="*/ 9345 w 9982"/>
                <a:gd name="connsiteY82" fmla="*/ 6112 h 9877"/>
                <a:gd name="connsiteX83" fmla="*/ 9314 w 9982"/>
                <a:gd name="connsiteY83" fmla="*/ 6446 h 9877"/>
                <a:gd name="connsiteX84" fmla="*/ 9272 w 9982"/>
                <a:gd name="connsiteY84" fmla="*/ 6483 h 9877"/>
                <a:gd name="connsiteX85" fmla="*/ 9272 w 9982"/>
                <a:gd name="connsiteY85" fmla="*/ 6891 h 9877"/>
                <a:gd name="connsiteX86" fmla="*/ 9376 w 9982"/>
                <a:gd name="connsiteY86" fmla="*/ 6928 h 9877"/>
                <a:gd name="connsiteX87" fmla="*/ 9366 w 9982"/>
                <a:gd name="connsiteY87" fmla="*/ 6965 h 9877"/>
                <a:gd name="connsiteX88" fmla="*/ 9220 w 9982"/>
                <a:gd name="connsiteY88" fmla="*/ 7318 h 9877"/>
                <a:gd name="connsiteX89" fmla="*/ 9210 w 9982"/>
                <a:gd name="connsiteY89" fmla="*/ 7578 h 9877"/>
                <a:gd name="connsiteX90" fmla="*/ 9241 w 9982"/>
                <a:gd name="connsiteY90" fmla="*/ 7763 h 9877"/>
                <a:gd name="connsiteX91" fmla="*/ 9189 w 9982"/>
                <a:gd name="connsiteY91" fmla="*/ 7819 h 9877"/>
                <a:gd name="connsiteX92" fmla="*/ 9085 w 9982"/>
                <a:gd name="connsiteY92" fmla="*/ 7633 h 9877"/>
                <a:gd name="connsiteX93" fmla="*/ 8909 w 9982"/>
                <a:gd name="connsiteY93" fmla="*/ 7485 h 9877"/>
                <a:gd name="connsiteX94" fmla="*/ 8909 w 9982"/>
                <a:gd name="connsiteY94" fmla="*/ 7448 h 9877"/>
                <a:gd name="connsiteX95" fmla="*/ 8950 w 9982"/>
                <a:gd name="connsiteY95" fmla="*/ 7448 h 9877"/>
                <a:gd name="connsiteX96" fmla="*/ 8950 w 9982"/>
                <a:gd name="connsiteY96" fmla="*/ 7429 h 9877"/>
                <a:gd name="connsiteX97" fmla="*/ 8929 w 9982"/>
                <a:gd name="connsiteY97" fmla="*/ 7429 h 9877"/>
                <a:gd name="connsiteX98" fmla="*/ 8867 w 9982"/>
                <a:gd name="connsiteY98" fmla="*/ 7448 h 9877"/>
                <a:gd name="connsiteX99" fmla="*/ 8888 w 9982"/>
                <a:gd name="connsiteY99" fmla="*/ 7522 h 9877"/>
                <a:gd name="connsiteX100" fmla="*/ 8846 w 9982"/>
                <a:gd name="connsiteY100" fmla="*/ 7541 h 9877"/>
                <a:gd name="connsiteX101" fmla="*/ 8950 w 9982"/>
                <a:gd name="connsiteY101" fmla="*/ 7819 h 9877"/>
                <a:gd name="connsiteX102" fmla="*/ 8950 w 9982"/>
                <a:gd name="connsiteY102" fmla="*/ 8023 h 9877"/>
                <a:gd name="connsiteX103" fmla="*/ 8888 w 9982"/>
                <a:gd name="connsiteY103" fmla="*/ 8134 h 9877"/>
                <a:gd name="connsiteX104" fmla="*/ 8711 w 9982"/>
                <a:gd name="connsiteY104" fmla="*/ 8116 h 9877"/>
                <a:gd name="connsiteX105" fmla="*/ 8649 w 9982"/>
                <a:gd name="connsiteY105" fmla="*/ 8023 h 9877"/>
                <a:gd name="connsiteX106" fmla="*/ 8586 w 9982"/>
                <a:gd name="connsiteY106" fmla="*/ 8079 h 9877"/>
                <a:gd name="connsiteX107" fmla="*/ 8628 w 9982"/>
                <a:gd name="connsiteY107" fmla="*/ 8468 h 9877"/>
                <a:gd name="connsiteX108" fmla="*/ 8597 w 9982"/>
                <a:gd name="connsiteY108" fmla="*/ 8542 h 9877"/>
                <a:gd name="connsiteX109" fmla="*/ 8399 w 9982"/>
                <a:gd name="connsiteY109" fmla="*/ 8561 h 9877"/>
                <a:gd name="connsiteX110" fmla="*/ 8254 w 9982"/>
                <a:gd name="connsiteY110" fmla="*/ 8134 h 9877"/>
                <a:gd name="connsiteX111" fmla="*/ 8243 w 9982"/>
                <a:gd name="connsiteY111" fmla="*/ 7893 h 9877"/>
                <a:gd name="connsiteX112" fmla="*/ 8202 w 9982"/>
                <a:gd name="connsiteY112" fmla="*/ 7893 h 9877"/>
                <a:gd name="connsiteX113" fmla="*/ 8025 w 9982"/>
                <a:gd name="connsiteY113" fmla="*/ 7893 h 9877"/>
                <a:gd name="connsiteX114" fmla="*/ 7921 w 9982"/>
                <a:gd name="connsiteY114" fmla="*/ 7670 h 9877"/>
                <a:gd name="connsiteX115" fmla="*/ 7827 w 9982"/>
                <a:gd name="connsiteY115" fmla="*/ 7615 h 9877"/>
                <a:gd name="connsiteX116" fmla="*/ 7765 w 9982"/>
                <a:gd name="connsiteY116" fmla="*/ 7689 h 9877"/>
                <a:gd name="connsiteX117" fmla="*/ 7775 w 9982"/>
                <a:gd name="connsiteY117" fmla="*/ 8004 h 9877"/>
                <a:gd name="connsiteX118" fmla="*/ 7734 w 9982"/>
                <a:gd name="connsiteY118" fmla="*/ 8301 h 9877"/>
                <a:gd name="connsiteX119" fmla="*/ 7672 w 9982"/>
                <a:gd name="connsiteY119" fmla="*/ 8320 h 9877"/>
                <a:gd name="connsiteX120" fmla="*/ 7630 w 9982"/>
                <a:gd name="connsiteY120" fmla="*/ 8431 h 9877"/>
                <a:gd name="connsiteX121" fmla="*/ 7620 w 9982"/>
                <a:gd name="connsiteY121" fmla="*/ 8431 h 9877"/>
                <a:gd name="connsiteX122" fmla="*/ 7620 w 9982"/>
                <a:gd name="connsiteY122" fmla="*/ 8375 h 9877"/>
                <a:gd name="connsiteX123" fmla="*/ 7640 w 9982"/>
                <a:gd name="connsiteY123" fmla="*/ 8320 h 9877"/>
                <a:gd name="connsiteX124" fmla="*/ 7464 w 9982"/>
                <a:gd name="connsiteY124" fmla="*/ 8079 h 9877"/>
                <a:gd name="connsiteX125" fmla="*/ 7349 w 9982"/>
                <a:gd name="connsiteY125" fmla="*/ 7986 h 9877"/>
                <a:gd name="connsiteX126" fmla="*/ 7287 w 9982"/>
                <a:gd name="connsiteY126" fmla="*/ 8042 h 9877"/>
                <a:gd name="connsiteX127" fmla="*/ 7256 w 9982"/>
                <a:gd name="connsiteY127" fmla="*/ 7986 h 9877"/>
                <a:gd name="connsiteX128" fmla="*/ 7225 w 9982"/>
                <a:gd name="connsiteY128" fmla="*/ 8116 h 9877"/>
                <a:gd name="connsiteX129" fmla="*/ 7360 w 9982"/>
                <a:gd name="connsiteY129" fmla="*/ 8487 h 9877"/>
                <a:gd name="connsiteX130" fmla="*/ 7204 w 9982"/>
                <a:gd name="connsiteY130" fmla="*/ 8672 h 9877"/>
                <a:gd name="connsiteX131" fmla="*/ 7037 w 9982"/>
                <a:gd name="connsiteY131" fmla="*/ 8598 h 9877"/>
                <a:gd name="connsiteX132" fmla="*/ 6975 w 9982"/>
                <a:gd name="connsiteY132" fmla="*/ 8747 h 9877"/>
                <a:gd name="connsiteX133" fmla="*/ 6902 w 9982"/>
                <a:gd name="connsiteY133" fmla="*/ 8802 h 9877"/>
                <a:gd name="connsiteX134" fmla="*/ 6902 w 9982"/>
                <a:gd name="connsiteY134" fmla="*/ 8728 h 9877"/>
                <a:gd name="connsiteX135" fmla="*/ 6778 w 9982"/>
                <a:gd name="connsiteY135" fmla="*/ 8691 h 9877"/>
                <a:gd name="connsiteX136" fmla="*/ 6694 w 9982"/>
                <a:gd name="connsiteY136" fmla="*/ 8784 h 9877"/>
                <a:gd name="connsiteX137" fmla="*/ 6601 w 9982"/>
                <a:gd name="connsiteY137" fmla="*/ 8802 h 9877"/>
                <a:gd name="connsiteX138" fmla="*/ 6601 w 9982"/>
                <a:gd name="connsiteY138" fmla="*/ 8858 h 9877"/>
                <a:gd name="connsiteX139" fmla="*/ 6538 w 9982"/>
                <a:gd name="connsiteY139" fmla="*/ 8876 h 9877"/>
                <a:gd name="connsiteX140" fmla="*/ 6559 w 9982"/>
                <a:gd name="connsiteY140" fmla="*/ 8913 h 9877"/>
                <a:gd name="connsiteX141" fmla="*/ 6726 w 9982"/>
                <a:gd name="connsiteY141" fmla="*/ 8895 h 9877"/>
                <a:gd name="connsiteX142" fmla="*/ 6726 w 9982"/>
                <a:gd name="connsiteY142" fmla="*/ 8876 h 9877"/>
                <a:gd name="connsiteX143" fmla="*/ 6705 w 9982"/>
                <a:gd name="connsiteY143" fmla="*/ 8839 h 9877"/>
                <a:gd name="connsiteX144" fmla="*/ 6726 w 9982"/>
                <a:gd name="connsiteY144" fmla="*/ 8839 h 9877"/>
                <a:gd name="connsiteX145" fmla="*/ 6778 w 9982"/>
                <a:gd name="connsiteY145" fmla="*/ 8821 h 9877"/>
                <a:gd name="connsiteX146" fmla="*/ 6819 w 9982"/>
                <a:gd name="connsiteY146" fmla="*/ 8951 h 9877"/>
                <a:gd name="connsiteX147" fmla="*/ 7089 w 9982"/>
                <a:gd name="connsiteY147" fmla="*/ 9025 h 9877"/>
                <a:gd name="connsiteX148" fmla="*/ 7089 w 9982"/>
                <a:gd name="connsiteY148" fmla="*/ 9080 h 9877"/>
                <a:gd name="connsiteX149" fmla="*/ 7006 w 9982"/>
                <a:gd name="connsiteY149" fmla="*/ 9470 h 9877"/>
                <a:gd name="connsiteX150" fmla="*/ 6985 w 9982"/>
                <a:gd name="connsiteY150" fmla="*/ 9470 h 9877"/>
                <a:gd name="connsiteX151" fmla="*/ 6965 w 9982"/>
                <a:gd name="connsiteY151" fmla="*/ 9414 h 9877"/>
                <a:gd name="connsiteX152" fmla="*/ 6736 w 9982"/>
                <a:gd name="connsiteY152" fmla="*/ 9377 h 9877"/>
                <a:gd name="connsiteX153" fmla="*/ 6663 w 9982"/>
                <a:gd name="connsiteY153" fmla="*/ 9377 h 9877"/>
                <a:gd name="connsiteX154" fmla="*/ 6580 w 9982"/>
                <a:gd name="connsiteY154" fmla="*/ 9285 h 9877"/>
                <a:gd name="connsiteX155" fmla="*/ 6538 w 9982"/>
                <a:gd name="connsiteY155" fmla="*/ 9322 h 9877"/>
                <a:gd name="connsiteX156" fmla="*/ 6424 w 9982"/>
                <a:gd name="connsiteY156" fmla="*/ 9173 h 9877"/>
                <a:gd name="connsiteX157" fmla="*/ 6414 w 9982"/>
                <a:gd name="connsiteY157" fmla="*/ 9173 h 9877"/>
                <a:gd name="connsiteX158" fmla="*/ 6372 w 9982"/>
                <a:gd name="connsiteY158" fmla="*/ 9173 h 9877"/>
                <a:gd name="connsiteX159" fmla="*/ 6268 w 9982"/>
                <a:gd name="connsiteY159" fmla="*/ 9062 h 9877"/>
                <a:gd name="connsiteX160" fmla="*/ 6237 w 9982"/>
                <a:gd name="connsiteY160" fmla="*/ 9229 h 9877"/>
                <a:gd name="connsiteX161" fmla="*/ 6143 w 9982"/>
                <a:gd name="connsiteY161" fmla="*/ 9396 h 9877"/>
                <a:gd name="connsiteX162" fmla="*/ 6050 w 9982"/>
                <a:gd name="connsiteY162" fmla="*/ 9433 h 9877"/>
                <a:gd name="connsiteX163" fmla="*/ 6050 w 9982"/>
                <a:gd name="connsiteY163" fmla="*/ 9489 h 9877"/>
                <a:gd name="connsiteX164" fmla="*/ 5977 w 9982"/>
                <a:gd name="connsiteY164" fmla="*/ 9618 h 9877"/>
                <a:gd name="connsiteX165" fmla="*/ 5894 w 9982"/>
                <a:gd name="connsiteY165" fmla="*/ 9674 h 9877"/>
                <a:gd name="connsiteX166" fmla="*/ 5790 w 9982"/>
                <a:gd name="connsiteY166" fmla="*/ 9823 h 9877"/>
                <a:gd name="connsiteX167" fmla="*/ 5135 w 9982"/>
                <a:gd name="connsiteY167" fmla="*/ 9674 h 9877"/>
                <a:gd name="connsiteX168" fmla="*/ 5010 w 9982"/>
                <a:gd name="connsiteY168" fmla="*/ 9674 h 9877"/>
                <a:gd name="connsiteX169" fmla="*/ 4782 w 9982"/>
                <a:gd name="connsiteY169" fmla="*/ 9526 h 9877"/>
                <a:gd name="connsiteX170" fmla="*/ 4719 w 9982"/>
                <a:gd name="connsiteY170" fmla="*/ 9396 h 9877"/>
                <a:gd name="connsiteX171" fmla="*/ 4719 w 9982"/>
                <a:gd name="connsiteY171" fmla="*/ 9285 h 9877"/>
                <a:gd name="connsiteX172" fmla="*/ 4657 w 9982"/>
                <a:gd name="connsiteY172" fmla="*/ 9229 h 9877"/>
                <a:gd name="connsiteX173" fmla="*/ 4958 w 9982"/>
                <a:gd name="connsiteY173" fmla="*/ 9099 h 9877"/>
                <a:gd name="connsiteX174" fmla="*/ 5177 w 9982"/>
                <a:gd name="connsiteY174" fmla="*/ 9118 h 9877"/>
                <a:gd name="connsiteX175" fmla="*/ 5530 w 9982"/>
                <a:gd name="connsiteY175" fmla="*/ 9080 h 9877"/>
                <a:gd name="connsiteX176" fmla="*/ 5572 w 9982"/>
                <a:gd name="connsiteY176" fmla="*/ 8988 h 9877"/>
                <a:gd name="connsiteX177" fmla="*/ 5520 w 9982"/>
                <a:gd name="connsiteY177" fmla="*/ 8876 h 9877"/>
                <a:gd name="connsiteX178" fmla="*/ 5322 w 9982"/>
                <a:gd name="connsiteY178" fmla="*/ 8821 h 9877"/>
                <a:gd name="connsiteX179" fmla="*/ 5000 w 9982"/>
                <a:gd name="connsiteY179" fmla="*/ 8635 h 9877"/>
                <a:gd name="connsiteX180" fmla="*/ 4751 w 9982"/>
                <a:gd name="connsiteY180" fmla="*/ 8487 h 9877"/>
                <a:gd name="connsiteX181" fmla="*/ 4875 w 9982"/>
                <a:gd name="connsiteY181" fmla="*/ 8375 h 9877"/>
                <a:gd name="connsiteX182" fmla="*/ 4532 w 9982"/>
                <a:gd name="connsiteY182" fmla="*/ 8171 h 9877"/>
                <a:gd name="connsiteX183" fmla="*/ 4345 w 9982"/>
                <a:gd name="connsiteY183" fmla="*/ 7986 h 9877"/>
                <a:gd name="connsiteX184" fmla="*/ 4148 w 9982"/>
                <a:gd name="connsiteY184" fmla="*/ 7930 h 9877"/>
                <a:gd name="connsiteX185" fmla="*/ 3877 w 9982"/>
                <a:gd name="connsiteY185" fmla="*/ 7912 h 9877"/>
                <a:gd name="connsiteX186" fmla="*/ 3711 w 9982"/>
                <a:gd name="connsiteY186" fmla="*/ 7745 h 9877"/>
                <a:gd name="connsiteX187" fmla="*/ 3534 w 9982"/>
                <a:gd name="connsiteY187" fmla="*/ 7708 h 9877"/>
                <a:gd name="connsiteX188" fmla="*/ 3462 w 9982"/>
                <a:gd name="connsiteY188" fmla="*/ 7503 h 9877"/>
                <a:gd name="connsiteX189" fmla="*/ 3285 w 9982"/>
                <a:gd name="connsiteY189" fmla="*/ 7541 h 9877"/>
                <a:gd name="connsiteX190" fmla="*/ 3233 w 9982"/>
                <a:gd name="connsiteY190" fmla="*/ 7578 h 9877"/>
                <a:gd name="connsiteX191" fmla="*/ 3160 w 9982"/>
                <a:gd name="connsiteY191" fmla="*/ 7578 h 9877"/>
                <a:gd name="connsiteX192" fmla="*/ 3160 w 9982"/>
                <a:gd name="connsiteY192" fmla="*/ 7541 h 9877"/>
                <a:gd name="connsiteX193" fmla="*/ 3191 w 9982"/>
                <a:gd name="connsiteY193" fmla="*/ 7448 h 9877"/>
                <a:gd name="connsiteX194" fmla="*/ 3035 w 9982"/>
                <a:gd name="connsiteY194" fmla="*/ 7411 h 9877"/>
                <a:gd name="connsiteX195" fmla="*/ 2983 w 9982"/>
                <a:gd name="connsiteY195" fmla="*/ 7318 h 9877"/>
                <a:gd name="connsiteX196" fmla="*/ 2879 w 9982"/>
                <a:gd name="connsiteY196" fmla="*/ 7374 h 9877"/>
                <a:gd name="connsiteX197" fmla="*/ 2640 w 9982"/>
                <a:gd name="connsiteY197" fmla="*/ 7355 h 9877"/>
                <a:gd name="connsiteX198" fmla="*/ 2516 w 9982"/>
                <a:gd name="connsiteY198" fmla="*/ 7392 h 9877"/>
                <a:gd name="connsiteX199" fmla="*/ 2464 w 9982"/>
                <a:gd name="connsiteY199" fmla="*/ 7503 h 9877"/>
                <a:gd name="connsiteX200" fmla="*/ 2266 w 9982"/>
                <a:gd name="connsiteY200" fmla="*/ 7541 h 9877"/>
                <a:gd name="connsiteX201" fmla="*/ 2214 w 9982"/>
                <a:gd name="connsiteY201" fmla="*/ 7615 h 9877"/>
                <a:gd name="connsiteX202" fmla="*/ 1933 w 9982"/>
                <a:gd name="connsiteY202" fmla="*/ 7596 h 9877"/>
                <a:gd name="connsiteX203" fmla="*/ 1819 w 9982"/>
                <a:gd name="connsiteY203" fmla="*/ 7466 h 9877"/>
                <a:gd name="connsiteX204" fmla="*/ 1663 w 9982"/>
                <a:gd name="connsiteY204" fmla="*/ 7429 h 9877"/>
                <a:gd name="connsiteX205" fmla="*/ 1715 w 9982"/>
                <a:gd name="connsiteY205" fmla="*/ 7411 h 9877"/>
                <a:gd name="connsiteX206" fmla="*/ 1715 w 9982"/>
                <a:gd name="connsiteY206" fmla="*/ 7392 h 9877"/>
                <a:gd name="connsiteX207" fmla="*/ 1663 w 9982"/>
                <a:gd name="connsiteY207" fmla="*/ 7392 h 9877"/>
                <a:gd name="connsiteX208" fmla="*/ 1549 w 9982"/>
                <a:gd name="connsiteY208" fmla="*/ 7411 h 9877"/>
                <a:gd name="connsiteX209" fmla="*/ 1341 w 9982"/>
                <a:gd name="connsiteY209" fmla="*/ 7336 h 9877"/>
                <a:gd name="connsiteX210" fmla="*/ 1341 w 9982"/>
                <a:gd name="connsiteY210" fmla="*/ 7392 h 9877"/>
                <a:gd name="connsiteX211" fmla="*/ 1289 w 9982"/>
                <a:gd name="connsiteY211" fmla="*/ 7374 h 9877"/>
                <a:gd name="connsiteX212" fmla="*/ 1289 w 9982"/>
                <a:gd name="connsiteY212" fmla="*/ 7318 h 9877"/>
                <a:gd name="connsiteX213" fmla="*/ 1195 w 9982"/>
                <a:gd name="connsiteY213" fmla="*/ 7374 h 9877"/>
                <a:gd name="connsiteX214" fmla="*/ 1175 w 9982"/>
                <a:gd name="connsiteY214" fmla="*/ 7318 h 9877"/>
                <a:gd name="connsiteX215" fmla="*/ 811 w 9982"/>
                <a:gd name="connsiteY215" fmla="*/ 7336 h 9877"/>
                <a:gd name="connsiteX216" fmla="*/ 634 w 9982"/>
                <a:gd name="connsiteY216" fmla="*/ 7318 h 9877"/>
                <a:gd name="connsiteX217" fmla="*/ 593 w 9982"/>
                <a:gd name="connsiteY217" fmla="*/ 7244 h 9877"/>
                <a:gd name="connsiteX218" fmla="*/ 426 w 9982"/>
                <a:gd name="connsiteY218" fmla="*/ 7262 h 9877"/>
                <a:gd name="connsiteX219" fmla="*/ 395 w 9982"/>
                <a:gd name="connsiteY219" fmla="*/ 7207 h 9877"/>
                <a:gd name="connsiteX220" fmla="*/ 291 w 9982"/>
                <a:gd name="connsiteY220" fmla="*/ 7225 h 9877"/>
                <a:gd name="connsiteX221" fmla="*/ 270 w 9982"/>
                <a:gd name="connsiteY221" fmla="*/ 7151 h 9877"/>
                <a:gd name="connsiteX222" fmla="*/ 177 w 9982"/>
                <a:gd name="connsiteY222" fmla="*/ 7151 h 9877"/>
                <a:gd name="connsiteX223" fmla="*/ 42 w 9982"/>
                <a:gd name="connsiteY223" fmla="*/ 7077 h 9877"/>
                <a:gd name="connsiteX224" fmla="*/ 0 w 9982"/>
                <a:gd name="connsiteY224" fmla="*/ 7003 h 9877"/>
                <a:gd name="connsiteX225" fmla="*/ 156 w 9982"/>
                <a:gd name="connsiteY225" fmla="*/ 6965 h 9877"/>
                <a:gd name="connsiteX226" fmla="*/ 374 w 9982"/>
                <a:gd name="connsiteY226" fmla="*/ 7003 h 9877"/>
                <a:gd name="connsiteX227" fmla="*/ 738 w 9982"/>
                <a:gd name="connsiteY227" fmla="*/ 7077 h 9877"/>
                <a:gd name="connsiteX228" fmla="*/ 748 w 9982"/>
                <a:gd name="connsiteY228" fmla="*/ 7003 h 9877"/>
                <a:gd name="connsiteX229" fmla="*/ 686 w 9982"/>
                <a:gd name="connsiteY229" fmla="*/ 6910 h 9877"/>
                <a:gd name="connsiteX230" fmla="*/ 696 w 9982"/>
                <a:gd name="connsiteY230" fmla="*/ 6910 h 9877"/>
                <a:gd name="connsiteX231" fmla="*/ 696 w 9982"/>
                <a:gd name="connsiteY231" fmla="*/ 6891 h 9877"/>
                <a:gd name="connsiteX232" fmla="*/ 800 w 9982"/>
                <a:gd name="connsiteY232" fmla="*/ 6928 h 9877"/>
                <a:gd name="connsiteX233" fmla="*/ 800 w 9982"/>
                <a:gd name="connsiteY233" fmla="*/ 6854 h 9877"/>
                <a:gd name="connsiteX234" fmla="*/ 738 w 9982"/>
                <a:gd name="connsiteY234" fmla="*/ 6836 h 9877"/>
                <a:gd name="connsiteX235" fmla="*/ 738 w 9982"/>
                <a:gd name="connsiteY235" fmla="*/ 6761 h 9877"/>
                <a:gd name="connsiteX236" fmla="*/ 759 w 9982"/>
                <a:gd name="connsiteY236" fmla="*/ 6761 h 9877"/>
                <a:gd name="connsiteX237" fmla="*/ 811 w 9982"/>
                <a:gd name="connsiteY237" fmla="*/ 6798 h 9877"/>
                <a:gd name="connsiteX238" fmla="*/ 811 w 9982"/>
                <a:gd name="connsiteY238" fmla="*/ 6761 h 9877"/>
                <a:gd name="connsiteX239" fmla="*/ 946 w 9982"/>
                <a:gd name="connsiteY239" fmla="*/ 6631 h 9877"/>
                <a:gd name="connsiteX240" fmla="*/ 1102 w 9982"/>
                <a:gd name="connsiteY240" fmla="*/ 6594 h 9877"/>
                <a:gd name="connsiteX241" fmla="*/ 1102 w 9982"/>
                <a:gd name="connsiteY241" fmla="*/ 6576 h 9877"/>
                <a:gd name="connsiteX242" fmla="*/ 925 w 9982"/>
                <a:gd name="connsiteY242" fmla="*/ 6576 h 9877"/>
                <a:gd name="connsiteX243" fmla="*/ 925 w 9982"/>
                <a:gd name="connsiteY243" fmla="*/ 6557 h 9877"/>
                <a:gd name="connsiteX244" fmla="*/ 956 w 9982"/>
                <a:gd name="connsiteY244" fmla="*/ 6502 h 9877"/>
                <a:gd name="connsiteX245" fmla="*/ 1008 w 9982"/>
                <a:gd name="connsiteY245" fmla="*/ 6520 h 9877"/>
                <a:gd name="connsiteX246" fmla="*/ 1040 w 9982"/>
                <a:gd name="connsiteY246" fmla="*/ 6483 h 9877"/>
                <a:gd name="connsiteX247" fmla="*/ 1040 w 9982"/>
                <a:gd name="connsiteY247" fmla="*/ 6465 h 9877"/>
                <a:gd name="connsiteX248" fmla="*/ 988 w 9982"/>
                <a:gd name="connsiteY248" fmla="*/ 6390 h 9877"/>
                <a:gd name="connsiteX249" fmla="*/ 1019 w 9982"/>
                <a:gd name="connsiteY249" fmla="*/ 6390 h 9877"/>
                <a:gd name="connsiteX250" fmla="*/ 1040 w 9982"/>
                <a:gd name="connsiteY250" fmla="*/ 6409 h 9877"/>
                <a:gd name="connsiteX251" fmla="*/ 1050 w 9982"/>
                <a:gd name="connsiteY251" fmla="*/ 6353 h 9877"/>
                <a:gd name="connsiteX252" fmla="*/ 998 w 9982"/>
                <a:gd name="connsiteY252" fmla="*/ 6298 h 9877"/>
                <a:gd name="connsiteX253" fmla="*/ 988 w 9982"/>
                <a:gd name="connsiteY253" fmla="*/ 6335 h 9877"/>
                <a:gd name="connsiteX254" fmla="*/ 988 w 9982"/>
                <a:gd name="connsiteY254" fmla="*/ 6298 h 9877"/>
                <a:gd name="connsiteX255" fmla="*/ 977 w 9982"/>
                <a:gd name="connsiteY255" fmla="*/ 6298 h 9877"/>
                <a:gd name="connsiteX256" fmla="*/ 977 w 9982"/>
                <a:gd name="connsiteY256" fmla="*/ 6279 h 9877"/>
                <a:gd name="connsiteX257" fmla="*/ 1050 w 9982"/>
                <a:gd name="connsiteY257" fmla="*/ 6242 h 9877"/>
                <a:gd name="connsiteX258" fmla="*/ 1050 w 9982"/>
                <a:gd name="connsiteY258" fmla="*/ 6223 h 9877"/>
                <a:gd name="connsiteX259" fmla="*/ 936 w 9982"/>
                <a:gd name="connsiteY259" fmla="*/ 6149 h 9877"/>
                <a:gd name="connsiteX260" fmla="*/ 915 w 9982"/>
                <a:gd name="connsiteY260" fmla="*/ 6205 h 9877"/>
                <a:gd name="connsiteX261" fmla="*/ 842 w 9982"/>
                <a:gd name="connsiteY261" fmla="*/ 6149 h 9877"/>
                <a:gd name="connsiteX262" fmla="*/ 873 w 9982"/>
                <a:gd name="connsiteY262" fmla="*/ 6112 h 9877"/>
                <a:gd name="connsiteX263" fmla="*/ 832 w 9982"/>
                <a:gd name="connsiteY263" fmla="*/ 6112 h 9877"/>
                <a:gd name="connsiteX264" fmla="*/ 707 w 9982"/>
                <a:gd name="connsiteY264" fmla="*/ 6168 h 9877"/>
                <a:gd name="connsiteX265" fmla="*/ 707 w 9982"/>
                <a:gd name="connsiteY265" fmla="*/ 6112 h 9877"/>
                <a:gd name="connsiteX266" fmla="*/ 759 w 9982"/>
                <a:gd name="connsiteY266" fmla="*/ 5964 h 9877"/>
                <a:gd name="connsiteX267" fmla="*/ 738 w 9982"/>
                <a:gd name="connsiteY267" fmla="*/ 5926 h 9877"/>
                <a:gd name="connsiteX268" fmla="*/ 759 w 9982"/>
                <a:gd name="connsiteY268" fmla="*/ 5926 h 9877"/>
                <a:gd name="connsiteX269" fmla="*/ 852 w 9982"/>
                <a:gd name="connsiteY269" fmla="*/ 5889 h 9877"/>
                <a:gd name="connsiteX270" fmla="*/ 884 w 9982"/>
                <a:gd name="connsiteY270" fmla="*/ 5834 h 9877"/>
                <a:gd name="connsiteX271" fmla="*/ 863 w 9982"/>
                <a:gd name="connsiteY271" fmla="*/ 5778 h 9877"/>
                <a:gd name="connsiteX272" fmla="*/ 936 w 9982"/>
                <a:gd name="connsiteY272" fmla="*/ 5759 h 9877"/>
                <a:gd name="connsiteX273" fmla="*/ 936 w 9982"/>
                <a:gd name="connsiteY273" fmla="*/ 5834 h 9877"/>
                <a:gd name="connsiteX274" fmla="*/ 1060 w 9982"/>
                <a:gd name="connsiteY274" fmla="*/ 5834 h 9877"/>
                <a:gd name="connsiteX275" fmla="*/ 1185 w 9982"/>
                <a:gd name="connsiteY275" fmla="*/ 5611 h 9877"/>
                <a:gd name="connsiteX276" fmla="*/ 1383 w 9982"/>
                <a:gd name="connsiteY276" fmla="*/ 5667 h 9877"/>
                <a:gd name="connsiteX277" fmla="*/ 1383 w 9982"/>
                <a:gd name="connsiteY277" fmla="*/ 5685 h 9877"/>
                <a:gd name="connsiteX278" fmla="*/ 1372 w 9982"/>
                <a:gd name="connsiteY278" fmla="*/ 5741 h 9877"/>
                <a:gd name="connsiteX279" fmla="*/ 1351 w 9982"/>
                <a:gd name="connsiteY279" fmla="*/ 5778 h 9877"/>
                <a:gd name="connsiteX280" fmla="*/ 1237 w 9982"/>
                <a:gd name="connsiteY280" fmla="*/ 5815 h 9877"/>
                <a:gd name="connsiteX281" fmla="*/ 1227 w 9982"/>
                <a:gd name="connsiteY281" fmla="*/ 5964 h 9877"/>
                <a:gd name="connsiteX282" fmla="*/ 1247 w 9982"/>
                <a:gd name="connsiteY282" fmla="*/ 5982 h 9877"/>
                <a:gd name="connsiteX283" fmla="*/ 1476 w 9982"/>
                <a:gd name="connsiteY283" fmla="*/ 6186 h 9877"/>
                <a:gd name="connsiteX284" fmla="*/ 1507 w 9982"/>
                <a:gd name="connsiteY284" fmla="*/ 6186 h 9877"/>
                <a:gd name="connsiteX285" fmla="*/ 1580 w 9982"/>
                <a:gd name="connsiteY285" fmla="*/ 6706 h 9877"/>
                <a:gd name="connsiteX286" fmla="*/ 1778 w 9982"/>
                <a:gd name="connsiteY286" fmla="*/ 6502 h 9877"/>
                <a:gd name="connsiteX287" fmla="*/ 1778 w 9982"/>
                <a:gd name="connsiteY287" fmla="*/ 6446 h 9877"/>
                <a:gd name="connsiteX288" fmla="*/ 1705 w 9982"/>
                <a:gd name="connsiteY288" fmla="*/ 6446 h 9877"/>
                <a:gd name="connsiteX289" fmla="*/ 1674 w 9982"/>
                <a:gd name="connsiteY289" fmla="*/ 6372 h 9877"/>
                <a:gd name="connsiteX290" fmla="*/ 1674 w 9982"/>
                <a:gd name="connsiteY290" fmla="*/ 6335 h 9877"/>
                <a:gd name="connsiteX291" fmla="*/ 1684 w 9982"/>
                <a:gd name="connsiteY291" fmla="*/ 6335 h 9877"/>
                <a:gd name="connsiteX292" fmla="*/ 1684 w 9982"/>
                <a:gd name="connsiteY292" fmla="*/ 6316 h 9877"/>
                <a:gd name="connsiteX293" fmla="*/ 1819 w 9982"/>
                <a:gd name="connsiteY293" fmla="*/ 6242 h 9877"/>
                <a:gd name="connsiteX294" fmla="*/ 1798 w 9982"/>
                <a:gd name="connsiteY294" fmla="*/ 6223 h 9877"/>
                <a:gd name="connsiteX295" fmla="*/ 1663 w 9982"/>
                <a:gd name="connsiteY295" fmla="*/ 6186 h 9877"/>
                <a:gd name="connsiteX296" fmla="*/ 1663 w 9982"/>
                <a:gd name="connsiteY296" fmla="*/ 6131 h 9877"/>
                <a:gd name="connsiteX297" fmla="*/ 1611 w 9982"/>
                <a:gd name="connsiteY297" fmla="*/ 6112 h 9877"/>
                <a:gd name="connsiteX298" fmla="*/ 1611 w 9982"/>
                <a:gd name="connsiteY298" fmla="*/ 6112 h 9877"/>
                <a:gd name="connsiteX299" fmla="*/ 1632 w 9982"/>
                <a:gd name="connsiteY299" fmla="*/ 6056 h 9877"/>
                <a:gd name="connsiteX300" fmla="*/ 1549 w 9982"/>
                <a:gd name="connsiteY300" fmla="*/ 5964 h 9877"/>
                <a:gd name="connsiteX301" fmla="*/ 1331 w 9982"/>
                <a:gd name="connsiteY301" fmla="*/ 5908 h 9877"/>
                <a:gd name="connsiteX302" fmla="*/ 1497 w 9982"/>
                <a:gd name="connsiteY302" fmla="*/ 5889 h 9877"/>
                <a:gd name="connsiteX303" fmla="*/ 1518 w 9982"/>
                <a:gd name="connsiteY303" fmla="*/ 5797 h 9877"/>
                <a:gd name="connsiteX304" fmla="*/ 1455 w 9982"/>
                <a:gd name="connsiteY304" fmla="*/ 5667 h 9877"/>
                <a:gd name="connsiteX305" fmla="*/ 1476 w 9982"/>
                <a:gd name="connsiteY305" fmla="*/ 5667 h 9877"/>
                <a:gd name="connsiteX306" fmla="*/ 1819 w 9982"/>
                <a:gd name="connsiteY306" fmla="*/ 5704 h 9877"/>
                <a:gd name="connsiteX307" fmla="*/ 1913 w 9982"/>
                <a:gd name="connsiteY307" fmla="*/ 5593 h 9877"/>
                <a:gd name="connsiteX308" fmla="*/ 1985 w 9982"/>
                <a:gd name="connsiteY308" fmla="*/ 5574 h 9877"/>
                <a:gd name="connsiteX309" fmla="*/ 1913 w 9982"/>
                <a:gd name="connsiteY309" fmla="*/ 5537 h 9877"/>
                <a:gd name="connsiteX310" fmla="*/ 1611 w 9982"/>
                <a:gd name="connsiteY310" fmla="*/ 5648 h 9877"/>
                <a:gd name="connsiteX311" fmla="*/ 1580 w 9982"/>
                <a:gd name="connsiteY311" fmla="*/ 5593 h 9877"/>
                <a:gd name="connsiteX312" fmla="*/ 1601 w 9982"/>
                <a:gd name="connsiteY312" fmla="*/ 5537 h 9877"/>
                <a:gd name="connsiteX313" fmla="*/ 1570 w 9982"/>
                <a:gd name="connsiteY313" fmla="*/ 5444 h 9877"/>
                <a:gd name="connsiteX314" fmla="*/ 1497 w 9982"/>
                <a:gd name="connsiteY314" fmla="*/ 5463 h 9877"/>
                <a:gd name="connsiteX315" fmla="*/ 1255 w 9982"/>
                <a:gd name="connsiteY315" fmla="*/ 5235 h 9877"/>
                <a:gd name="connsiteX316" fmla="*/ 1538 w 9982"/>
                <a:gd name="connsiteY316" fmla="*/ 5221 h 9877"/>
                <a:gd name="connsiteX317" fmla="*/ 1881 w 9982"/>
                <a:gd name="connsiteY317" fmla="*/ 5221 h 9877"/>
                <a:gd name="connsiteX318" fmla="*/ 1985 w 9982"/>
                <a:gd name="connsiteY318" fmla="*/ 5054 h 9877"/>
                <a:gd name="connsiteX319" fmla="*/ 1985 w 9982"/>
                <a:gd name="connsiteY319" fmla="*/ 4999 h 9877"/>
                <a:gd name="connsiteX320" fmla="*/ 2048 w 9982"/>
                <a:gd name="connsiteY320" fmla="*/ 4980 h 9877"/>
                <a:gd name="connsiteX321" fmla="*/ 2079 w 9982"/>
                <a:gd name="connsiteY321" fmla="*/ 5110 h 9877"/>
                <a:gd name="connsiteX322" fmla="*/ 2516 w 9982"/>
                <a:gd name="connsiteY322" fmla="*/ 5129 h 9877"/>
                <a:gd name="connsiteX323" fmla="*/ 2495 w 9982"/>
                <a:gd name="connsiteY323" fmla="*/ 5221 h 9877"/>
                <a:gd name="connsiteX324" fmla="*/ 2526 w 9982"/>
                <a:gd name="connsiteY324" fmla="*/ 5221 h 9877"/>
                <a:gd name="connsiteX325" fmla="*/ 2578 w 9982"/>
                <a:gd name="connsiteY325" fmla="*/ 5184 h 9877"/>
                <a:gd name="connsiteX326" fmla="*/ 2578 w 9982"/>
                <a:gd name="connsiteY326" fmla="*/ 5203 h 9877"/>
                <a:gd name="connsiteX327" fmla="*/ 2557 w 9982"/>
                <a:gd name="connsiteY327" fmla="*/ 5221 h 9877"/>
                <a:gd name="connsiteX328" fmla="*/ 2620 w 9982"/>
                <a:gd name="connsiteY328" fmla="*/ 5221 h 9877"/>
                <a:gd name="connsiteX329" fmla="*/ 2723 w 9982"/>
                <a:gd name="connsiteY329" fmla="*/ 5221 h 9877"/>
                <a:gd name="connsiteX330" fmla="*/ 2723 w 9982"/>
                <a:gd name="connsiteY330" fmla="*/ 5296 h 9877"/>
                <a:gd name="connsiteX331" fmla="*/ 2744 w 9982"/>
                <a:gd name="connsiteY331" fmla="*/ 5296 h 9877"/>
                <a:gd name="connsiteX332" fmla="*/ 2817 w 9982"/>
                <a:gd name="connsiteY332" fmla="*/ 5221 h 9877"/>
                <a:gd name="connsiteX333" fmla="*/ 2817 w 9982"/>
                <a:gd name="connsiteY333" fmla="*/ 5147 h 9877"/>
                <a:gd name="connsiteX334" fmla="*/ 2879 w 9982"/>
                <a:gd name="connsiteY334" fmla="*/ 5147 h 9877"/>
                <a:gd name="connsiteX335" fmla="*/ 2911 w 9982"/>
                <a:gd name="connsiteY335" fmla="*/ 5203 h 9877"/>
                <a:gd name="connsiteX336" fmla="*/ 2911 w 9982"/>
                <a:gd name="connsiteY336" fmla="*/ 5333 h 9877"/>
                <a:gd name="connsiteX337" fmla="*/ 3025 w 9982"/>
                <a:gd name="connsiteY337" fmla="*/ 5333 h 9877"/>
                <a:gd name="connsiteX338" fmla="*/ 3035 w 9982"/>
                <a:gd name="connsiteY338" fmla="*/ 5240 h 9877"/>
                <a:gd name="connsiteX339" fmla="*/ 3035 w 9982"/>
                <a:gd name="connsiteY339" fmla="*/ 5221 h 9877"/>
                <a:gd name="connsiteX340" fmla="*/ 3035 w 9982"/>
                <a:gd name="connsiteY340" fmla="*/ 5221 h 9877"/>
                <a:gd name="connsiteX341" fmla="*/ 3139 w 9982"/>
                <a:gd name="connsiteY341" fmla="*/ 5240 h 9877"/>
                <a:gd name="connsiteX342" fmla="*/ 3160 w 9982"/>
                <a:gd name="connsiteY342" fmla="*/ 5147 h 9877"/>
                <a:gd name="connsiteX343" fmla="*/ 3264 w 9982"/>
                <a:gd name="connsiteY343" fmla="*/ 5184 h 9877"/>
                <a:gd name="connsiteX344" fmla="*/ 3264 w 9982"/>
                <a:gd name="connsiteY344" fmla="*/ 5129 h 9877"/>
                <a:gd name="connsiteX345" fmla="*/ 3441 w 9982"/>
                <a:gd name="connsiteY345" fmla="*/ 5203 h 9877"/>
                <a:gd name="connsiteX346" fmla="*/ 3441 w 9982"/>
                <a:gd name="connsiteY346" fmla="*/ 5129 h 9877"/>
                <a:gd name="connsiteX347" fmla="*/ 3482 w 9982"/>
                <a:gd name="connsiteY347" fmla="*/ 5129 h 9877"/>
                <a:gd name="connsiteX348" fmla="*/ 3482 w 9982"/>
                <a:gd name="connsiteY348" fmla="*/ 5203 h 9877"/>
                <a:gd name="connsiteX349" fmla="*/ 3503 w 9982"/>
                <a:gd name="connsiteY349" fmla="*/ 5203 h 9877"/>
                <a:gd name="connsiteX350" fmla="*/ 3503 w 9982"/>
                <a:gd name="connsiteY350" fmla="*/ 5184 h 9877"/>
                <a:gd name="connsiteX351" fmla="*/ 3514 w 9982"/>
                <a:gd name="connsiteY351" fmla="*/ 5054 h 9877"/>
                <a:gd name="connsiteX352" fmla="*/ 3524 w 9982"/>
                <a:gd name="connsiteY352" fmla="*/ 5054 h 9877"/>
                <a:gd name="connsiteX353" fmla="*/ 3534 w 9982"/>
                <a:gd name="connsiteY353" fmla="*/ 5129 h 9877"/>
                <a:gd name="connsiteX354" fmla="*/ 3617 w 9982"/>
                <a:gd name="connsiteY354" fmla="*/ 5054 h 9877"/>
                <a:gd name="connsiteX355" fmla="*/ 3617 w 9982"/>
                <a:gd name="connsiteY355" fmla="*/ 5092 h 9877"/>
                <a:gd name="connsiteX356" fmla="*/ 3690 w 9982"/>
                <a:gd name="connsiteY356" fmla="*/ 5054 h 9877"/>
                <a:gd name="connsiteX357" fmla="*/ 3690 w 9982"/>
                <a:gd name="connsiteY357" fmla="*/ 5036 h 9877"/>
                <a:gd name="connsiteX358" fmla="*/ 3669 w 9982"/>
                <a:gd name="connsiteY358" fmla="*/ 4999 h 9877"/>
                <a:gd name="connsiteX359" fmla="*/ 3701 w 9982"/>
                <a:gd name="connsiteY359" fmla="*/ 4999 h 9877"/>
                <a:gd name="connsiteX360" fmla="*/ 3742 w 9982"/>
                <a:gd name="connsiteY360" fmla="*/ 5036 h 9877"/>
                <a:gd name="connsiteX361" fmla="*/ 3742 w 9982"/>
                <a:gd name="connsiteY361" fmla="*/ 4999 h 9877"/>
                <a:gd name="connsiteX362" fmla="*/ 3721 w 9982"/>
                <a:gd name="connsiteY362" fmla="*/ 4943 h 9877"/>
                <a:gd name="connsiteX363" fmla="*/ 3825 w 9982"/>
                <a:gd name="connsiteY363" fmla="*/ 4888 h 9877"/>
                <a:gd name="connsiteX364" fmla="*/ 3825 w 9982"/>
                <a:gd name="connsiteY364" fmla="*/ 4869 h 9877"/>
                <a:gd name="connsiteX365" fmla="*/ 3649 w 9982"/>
                <a:gd name="connsiteY365" fmla="*/ 4850 h 9877"/>
                <a:gd name="connsiteX366" fmla="*/ 3659 w 9982"/>
                <a:gd name="connsiteY366" fmla="*/ 4962 h 9877"/>
                <a:gd name="connsiteX367" fmla="*/ 3649 w 9982"/>
                <a:gd name="connsiteY367" fmla="*/ 4962 h 9877"/>
                <a:gd name="connsiteX368" fmla="*/ 3451 w 9982"/>
                <a:gd name="connsiteY368" fmla="*/ 4850 h 9877"/>
                <a:gd name="connsiteX369" fmla="*/ 3451 w 9982"/>
                <a:gd name="connsiteY369" fmla="*/ 4869 h 9877"/>
                <a:gd name="connsiteX370" fmla="*/ 3462 w 9982"/>
                <a:gd name="connsiteY370" fmla="*/ 4869 h 9877"/>
                <a:gd name="connsiteX371" fmla="*/ 3441 w 9982"/>
                <a:gd name="connsiteY371" fmla="*/ 4888 h 9877"/>
                <a:gd name="connsiteX372" fmla="*/ 3389 w 9982"/>
                <a:gd name="connsiteY372" fmla="*/ 4813 h 9877"/>
                <a:gd name="connsiteX373" fmla="*/ 3378 w 9982"/>
                <a:gd name="connsiteY373" fmla="*/ 4776 h 9877"/>
                <a:gd name="connsiteX374" fmla="*/ 3493 w 9982"/>
                <a:gd name="connsiteY374" fmla="*/ 4758 h 9877"/>
                <a:gd name="connsiteX375" fmla="*/ 3493 w 9982"/>
                <a:gd name="connsiteY375" fmla="*/ 4609 h 9877"/>
                <a:gd name="connsiteX376" fmla="*/ 3472 w 9982"/>
                <a:gd name="connsiteY376" fmla="*/ 4609 h 9877"/>
                <a:gd name="connsiteX377" fmla="*/ 3347 w 9982"/>
                <a:gd name="connsiteY377" fmla="*/ 4739 h 9877"/>
                <a:gd name="connsiteX378" fmla="*/ 3326 w 9982"/>
                <a:gd name="connsiteY378" fmla="*/ 4721 h 9877"/>
                <a:gd name="connsiteX379" fmla="*/ 3326 w 9982"/>
                <a:gd name="connsiteY379" fmla="*/ 4646 h 9877"/>
                <a:gd name="connsiteX380" fmla="*/ 3316 w 9982"/>
                <a:gd name="connsiteY380" fmla="*/ 4591 h 9877"/>
                <a:gd name="connsiteX381" fmla="*/ 3243 w 9982"/>
                <a:gd name="connsiteY381" fmla="*/ 4591 h 9877"/>
                <a:gd name="connsiteX382" fmla="*/ 3233 w 9982"/>
                <a:gd name="connsiteY382" fmla="*/ 4535 h 9877"/>
                <a:gd name="connsiteX383" fmla="*/ 3243 w 9982"/>
                <a:gd name="connsiteY383" fmla="*/ 4535 h 9877"/>
                <a:gd name="connsiteX384" fmla="*/ 3243 w 9982"/>
                <a:gd name="connsiteY384" fmla="*/ 4516 h 9877"/>
                <a:gd name="connsiteX385" fmla="*/ 3420 w 9982"/>
                <a:gd name="connsiteY385" fmla="*/ 4424 h 9877"/>
                <a:gd name="connsiteX386" fmla="*/ 3358 w 9982"/>
                <a:gd name="connsiteY386" fmla="*/ 4424 h 9877"/>
                <a:gd name="connsiteX387" fmla="*/ 3337 w 9982"/>
                <a:gd name="connsiteY387" fmla="*/ 4424 h 9877"/>
                <a:gd name="connsiteX388" fmla="*/ 3326 w 9982"/>
                <a:gd name="connsiteY388" fmla="*/ 4424 h 9877"/>
                <a:gd name="connsiteX389" fmla="*/ 3326 w 9982"/>
                <a:gd name="connsiteY389" fmla="*/ 4405 h 9877"/>
                <a:gd name="connsiteX390" fmla="*/ 3430 w 9982"/>
                <a:gd name="connsiteY390" fmla="*/ 4331 h 9877"/>
                <a:gd name="connsiteX391" fmla="*/ 3430 w 9982"/>
                <a:gd name="connsiteY391" fmla="*/ 4331 h 9877"/>
                <a:gd name="connsiteX392" fmla="*/ 3399 w 9982"/>
                <a:gd name="connsiteY392" fmla="*/ 4331 h 9877"/>
                <a:gd name="connsiteX393" fmla="*/ 3378 w 9982"/>
                <a:gd name="connsiteY393" fmla="*/ 4349 h 9877"/>
                <a:gd name="connsiteX394" fmla="*/ 3368 w 9982"/>
                <a:gd name="connsiteY394" fmla="*/ 4312 h 9877"/>
                <a:gd name="connsiteX395" fmla="*/ 3202 w 9982"/>
                <a:gd name="connsiteY395" fmla="*/ 4257 h 9877"/>
                <a:gd name="connsiteX396" fmla="*/ 3150 w 9982"/>
                <a:gd name="connsiteY396" fmla="*/ 4145 h 9877"/>
                <a:gd name="connsiteX397" fmla="*/ 3108 w 9982"/>
                <a:gd name="connsiteY397" fmla="*/ 4201 h 9877"/>
                <a:gd name="connsiteX398" fmla="*/ 3025 w 9982"/>
                <a:gd name="connsiteY398" fmla="*/ 4164 h 9877"/>
                <a:gd name="connsiteX399" fmla="*/ 2879 w 9982"/>
                <a:gd name="connsiteY399" fmla="*/ 4145 h 9877"/>
                <a:gd name="connsiteX400" fmla="*/ 2827 w 9982"/>
                <a:gd name="connsiteY400" fmla="*/ 4183 h 9877"/>
                <a:gd name="connsiteX401" fmla="*/ 2775 w 9982"/>
                <a:gd name="connsiteY401" fmla="*/ 4127 h 9877"/>
                <a:gd name="connsiteX402" fmla="*/ 2703 w 9982"/>
                <a:gd name="connsiteY402" fmla="*/ 4183 h 9877"/>
                <a:gd name="connsiteX403" fmla="*/ 2672 w 9982"/>
                <a:gd name="connsiteY403" fmla="*/ 4127 h 9877"/>
                <a:gd name="connsiteX404" fmla="*/ 2588 w 9982"/>
                <a:gd name="connsiteY404" fmla="*/ 4275 h 9877"/>
                <a:gd name="connsiteX405" fmla="*/ 2391 w 9982"/>
                <a:gd name="connsiteY405" fmla="*/ 4201 h 9877"/>
                <a:gd name="connsiteX406" fmla="*/ 2391 w 9982"/>
                <a:gd name="connsiteY406" fmla="*/ 4164 h 9877"/>
                <a:gd name="connsiteX407" fmla="*/ 2412 w 9982"/>
                <a:gd name="connsiteY407" fmla="*/ 4127 h 9877"/>
                <a:gd name="connsiteX408" fmla="*/ 2339 w 9982"/>
                <a:gd name="connsiteY408" fmla="*/ 4127 h 9877"/>
                <a:gd name="connsiteX409" fmla="*/ 2141 w 9982"/>
                <a:gd name="connsiteY409" fmla="*/ 4220 h 9877"/>
                <a:gd name="connsiteX410" fmla="*/ 2141 w 9982"/>
                <a:gd name="connsiteY410" fmla="*/ 4201 h 9877"/>
                <a:gd name="connsiteX411" fmla="*/ 2162 w 9982"/>
                <a:gd name="connsiteY411" fmla="*/ 4164 h 9877"/>
                <a:gd name="connsiteX412" fmla="*/ 2048 w 9982"/>
                <a:gd name="connsiteY412" fmla="*/ 4164 h 9877"/>
                <a:gd name="connsiteX413" fmla="*/ 1965 w 9982"/>
                <a:gd name="connsiteY413" fmla="*/ 4090 h 9877"/>
                <a:gd name="connsiteX414" fmla="*/ 1840 w 9982"/>
                <a:gd name="connsiteY414" fmla="*/ 4071 h 9877"/>
                <a:gd name="connsiteX415" fmla="*/ 1861 w 9982"/>
                <a:gd name="connsiteY415" fmla="*/ 4071 h 9877"/>
                <a:gd name="connsiteX416" fmla="*/ 1892 w 9982"/>
                <a:gd name="connsiteY416" fmla="*/ 4034 h 9877"/>
                <a:gd name="connsiteX417" fmla="*/ 1881 w 9982"/>
                <a:gd name="connsiteY417" fmla="*/ 3997 h 9877"/>
                <a:gd name="connsiteX418" fmla="*/ 1798 w 9982"/>
                <a:gd name="connsiteY418" fmla="*/ 3941 h 9877"/>
                <a:gd name="connsiteX419" fmla="*/ 1705 w 9982"/>
                <a:gd name="connsiteY419" fmla="*/ 3978 h 9877"/>
                <a:gd name="connsiteX420" fmla="*/ 1476 w 9982"/>
                <a:gd name="connsiteY420" fmla="*/ 3904 h 9877"/>
                <a:gd name="connsiteX421" fmla="*/ 1476 w 9982"/>
                <a:gd name="connsiteY421" fmla="*/ 3774 h 9877"/>
                <a:gd name="connsiteX422" fmla="*/ 1486 w 9982"/>
                <a:gd name="connsiteY422" fmla="*/ 3756 h 9877"/>
                <a:gd name="connsiteX423" fmla="*/ 1622 w 9982"/>
                <a:gd name="connsiteY423" fmla="*/ 3719 h 9877"/>
                <a:gd name="connsiteX424" fmla="*/ 1622 w 9982"/>
                <a:gd name="connsiteY424" fmla="*/ 3756 h 9877"/>
                <a:gd name="connsiteX425" fmla="*/ 1736 w 9982"/>
                <a:gd name="connsiteY425" fmla="*/ 3830 h 9877"/>
                <a:gd name="connsiteX426" fmla="*/ 1746 w 9982"/>
                <a:gd name="connsiteY426" fmla="*/ 3793 h 9877"/>
                <a:gd name="connsiteX427" fmla="*/ 1757 w 9982"/>
                <a:gd name="connsiteY427" fmla="*/ 3830 h 9877"/>
                <a:gd name="connsiteX428" fmla="*/ 1913 w 9982"/>
                <a:gd name="connsiteY428" fmla="*/ 3700 h 9877"/>
                <a:gd name="connsiteX429" fmla="*/ 1996 w 9982"/>
                <a:gd name="connsiteY429" fmla="*/ 3774 h 9877"/>
                <a:gd name="connsiteX430" fmla="*/ 2173 w 9982"/>
                <a:gd name="connsiteY430" fmla="*/ 3737 h 9877"/>
                <a:gd name="connsiteX431" fmla="*/ 2339 w 9982"/>
                <a:gd name="connsiteY431" fmla="*/ 3756 h 9877"/>
                <a:gd name="connsiteX432" fmla="*/ 2339 w 9982"/>
                <a:gd name="connsiteY432" fmla="*/ 3682 h 9877"/>
                <a:gd name="connsiteX433" fmla="*/ 2453 w 9982"/>
                <a:gd name="connsiteY433" fmla="*/ 3682 h 9877"/>
                <a:gd name="connsiteX434" fmla="*/ 2484 w 9982"/>
                <a:gd name="connsiteY434" fmla="*/ 3626 h 9877"/>
                <a:gd name="connsiteX435" fmla="*/ 2484 w 9982"/>
                <a:gd name="connsiteY435" fmla="*/ 3552 h 9877"/>
                <a:gd name="connsiteX436" fmla="*/ 2453 w 9982"/>
                <a:gd name="connsiteY436" fmla="*/ 3552 h 9877"/>
                <a:gd name="connsiteX437" fmla="*/ 2453 w 9982"/>
                <a:gd name="connsiteY437" fmla="*/ 3515 h 9877"/>
                <a:gd name="connsiteX438" fmla="*/ 2443 w 9982"/>
                <a:gd name="connsiteY438" fmla="*/ 3459 h 9877"/>
                <a:gd name="connsiteX439" fmla="*/ 1840 w 9982"/>
                <a:gd name="connsiteY439" fmla="*/ 3459 h 9877"/>
                <a:gd name="connsiteX440" fmla="*/ 1538 w 9982"/>
                <a:gd name="connsiteY440" fmla="*/ 3440 h 9877"/>
                <a:gd name="connsiteX441" fmla="*/ 1694 w 9982"/>
                <a:gd name="connsiteY441" fmla="*/ 3366 h 9877"/>
                <a:gd name="connsiteX442" fmla="*/ 1944 w 9982"/>
                <a:gd name="connsiteY442" fmla="*/ 3385 h 9877"/>
                <a:gd name="connsiteX443" fmla="*/ 1954 w 9982"/>
                <a:gd name="connsiteY443" fmla="*/ 3273 h 9877"/>
                <a:gd name="connsiteX444" fmla="*/ 1996 w 9982"/>
                <a:gd name="connsiteY444" fmla="*/ 3255 h 9877"/>
                <a:gd name="connsiteX445" fmla="*/ 2027 w 9982"/>
                <a:gd name="connsiteY445" fmla="*/ 3311 h 9877"/>
                <a:gd name="connsiteX446" fmla="*/ 2058 w 9982"/>
                <a:gd name="connsiteY446" fmla="*/ 3236 h 9877"/>
                <a:gd name="connsiteX447" fmla="*/ 2058 w 9982"/>
                <a:gd name="connsiteY447" fmla="*/ 3273 h 9877"/>
                <a:gd name="connsiteX448" fmla="*/ 2037 w 9982"/>
                <a:gd name="connsiteY448" fmla="*/ 3311 h 9877"/>
                <a:gd name="connsiteX449" fmla="*/ 2297 w 9982"/>
                <a:gd name="connsiteY449" fmla="*/ 3255 h 9877"/>
                <a:gd name="connsiteX450" fmla="*/ 2308 w 9982"/>
                <a:gd name="connsiteY450" fmla="*/ 3199 h 9877"/>
                <a:gd name="connsiteX451" fmla="*/ 2297 w 9982"/>
                <a:gd name="connsiteY451" fmla="*/ 3181 h 9877"/>
                <a:gd name="connsiteX452" fmla="*/ 1933 w 9982"/>
                <a:gd name="connsiteY452" fmla="*/ 3199 h 9877"/>
                <a:gd name="connsiteX453" fmla="*/ 1923 w 9982"/>
                <a:gd name="connsiteY453" fmla="*/ 3144 h 9877"/>
                <a:gd name="connsiteX454" fmla="*/ 1933 w 9982"/>
                <a:gd name="connsiteY454" fmla="*/ 3125 h 9877"/>
                <a:gd name="connsiteX455" fmla="*/ 2089 w 9982"/>
                <a:gd name="connsiteY455" fmla="*/ 3088 h 9877"/>
                <a:gd name="connsiteX456" fmla="*/ 2058 w 9982"/>
                <a:gd name="connsiteY456" fmla="*/ 3069 h 9877"/>
                <a:gd name="connsiteX457" fmla="*/ 2089 w 9982"/>
                <a:gd name="connsiteY457" fmla="*/ 3051 h 9877"/>
                <a:gd name="connsiteX458" fmla="*/ 2079 w 9982"/>
                <a:gd name="connsiteY458" fmla="*/ 2958 h 9877"/>
                <a:gd name="connsiteX459" fmla="*/ 2027 w 9982"/>
                <a:gd name="connsiteY459" fmla="*/ 2865 h 9877"/>
                <a:gd name="connsiteX460" fmla="*/ 2048 w 9982"/>
                <a:gd name="connsiteY460" fmla="*/ 2828 h 9877"/>
                <a:gd name="connsiteX461" fmla="*/ 2037 w 9982"/>
                <a:gd name="connsiteY461" fmla="*/ 2754 h 9877"/>
                <a:gd name="connsiteX462" fmla="*/ 2089 w 9982"/>
                <a:gd name="connsiteY462" fmla="*/ 2680 h 9877"/>
                <a:gd name="connsiteX463" fmla="*/ 2089 w 9982"/>
                <a:gd name="connsiteY463" fmla="*/ 2735 h 9877"/>
                <a:gd name="connsiteX464" fmla="*/ 2266 w 9982"/>
                <a:gd name="connsiteY464" fmla="*/ 2772 h 9877"/>
                <a:gd name="connsiteX465" fmla="*/ 2277 w 9982"/>
                <a:gd name="connsiteY465" fmla="*/ 2865 h 9877"/>
                <a:gd name="connsiteX466" fmla="*/ 2422 w 9982"/>
                <a:gd name="connsiteY466" fmla="*/ 2847 h 9877"/>
                <a:gd name="connsiteX467" fmla="*/ 2474 w 9982"/>
                <a:gd name="connsiteY467" fmla="*/ 2680 h 9877"/>
                <a:gd name="connsiteX468" fmla="*/ 2318 w 9982"/>
                <a:gd name="connsiteY468" fmla="*/ 2624 h 9877"/>
                <a:gd name="connsiteX469" fmla="*/ 2318 w 9982"/>
                <a:gd name="connsiteY469" fmla="*/ 2568 h 9877"/>
                <a:gd name="connsiteX470" fmla="*/ 2391 w 9982"/>
                <a:gd name="connsiteY470" fmla="*/ 2550 h 9877"/>
                <a:gd name="connsiteX471" fmla="*/ 2391 w 9982"/>
                <a:gd name="connsiteY471" fmla="*/ 2531 h 9877"/>
                <a:gd name="connsiteX472" fmla="*/ 2256 w 9982"/>
                <a:gd name="connsiteY472" fmla="*/ 2420 h 9877"/>
                <a:gd name="connsiteX473" fmla="*/ 2235 w 9982"/>
                <a:gd name="connsiteY473" fmla="*/ 2494 h 9877"/>
                <a:gd name="connsiteX474" fmla="*/ 2235 w 9982"/>
                <a:gd name="connsiteY474" fmla="*/ 2476 h 9877"/>
                <a:gd name="connsiteX475" fmla="*/ 2110 w 9982"/>
                <a:gd name="connsiteY475" fmla="*/ 2327 h 9877"/>
                <a:gd name="connsiteX476" fmla="*/ 2037 w 9982"/>
                <a:gd name="connsiteY476" fmla="*/ 2346 h 9877"/>
                <a:gd name="connsiteX477" fmla="*/ 2037 w 9982"/>
                <a:gd name="connsiteY477" fmla="*/ 2290 h 9877"/>
                <a:gd name="connsiteX478" fmla="*/ 2017 w 9982"/>
                <a:gd name="connsiteY478" fmla="*/ 2253 h 9877"/>
                <a:gd name="connsiteX479" fmla="*/ 1840 w 9982"/>
                <a:gd name="connsiteY479" fmla="*/ 2216 h 9877"/>
                <a:gd name="connsiteX480" fmla="*/ 1830 w 9982"/>
                <a:gd name="connsiteY480" fmla="*/ 2160 h 9877"/>
                <a:gd name="connsiteX481" fmla="*/ 1840 w 9982"/>
                <a:gd name="connsiteY481" fmla="*/ 2142 h 9877"/>
                <a:gd name="connsiteX482" fmla="*/ 2037 w 9982"/>
                <a:gd name="connsiteY482" fmla="*/ 2142 h 9877"/>
                <a:gd name="connsiteX483" fmla="*/ 2100 w 9982"/>
                <a:gd name="connsiteY483" fmla="*/ 2105 h 9877"/>
                <a:gd name="connsiteX484" fmla="*/ 2245 w 9982"/>
                <a:gd name="connsiteY484" fmla="*/ 2142 h 9877"/>
                <a:gd name="connsiteX485" fmla="*/ 2318 w 9982"/>
                <a:gd name="connsiteY485" fmla="*/ 2049 h 9877"/>
                <a:gd name="connsiteX486" fmla="*/ 2568 w 9982"/>
                <a:gd name="connsiteY486" fmla="*/ 1993 h 9877"/>
                <a:gd name="connsiteX487" fmla="*/ 2755 w 9982"/>
                <a:gd name="connsiteY487" fmla="*/ 2105 h 9877"/>
                <a:gd name="connsiteX488" fmla="*/ 3067 w 9982"/>
                <a:gd name="connsiteY488" fmla="*/ 2030 h 9877"/>
                <a:gd name="connsiteX489" fmla="*/ 3067 w 9982"/>
                <a:gd name="connsiteY489" fmla="*/ 2012 h 9877"/>
                <a:gd name="connsiteX490" fmla="*/ 3056 w 9982"/>
                <a:gd name="connsiteY490" fmla="*/ 1975 h 9877"/>
                <a:gd name="connsiteX491" fmla="*/ 3170 w 9982"/>
                <a:gd name="connsiteY491" fmla="*/ 1938 h 9877"/>
                <a:gd name="connsiteX492" fmla="*/ 3150 w 9982"/>
                <a:gd name="connsiteY492" fmla="*/ 1882 h 9877"/>
                <a:gd name="connsiteX493" fmla="*/ 3212 w 9982"/>
                <a:gd name="connsiteY493" fmla="*/ 1882 h 9877"/>
                <a:gd name="connsiteX494" fmla="*/ 3254 w 9982"/>
                <a:gd name="connsiteY494" fmla="*/ 1900 h 9877"/>
                <a:gd name="connsiteX495" fmla="*/ 3285 w 9982"/>
                <a:gd name="connsiteY495" fmla="*/ 1845 h 9877"/>
                <a:gd name="connsiteX496" fmla="*/ 3285 w 9982"/>
                <a:gd name="connsiteY496" fmla="*/ 1826 h 9877"/>
                <a:gd name="connsiteX497" fmla="*/ 3212 w 9982"/>
                <a:gd name="connsiteY497" fmla="*/ 1715 h 9877"/>
                <a:gd name="connsiteX498" fmla="*/ 3222 w 9982"/>
                <a:gd name="connsiteY498" fmla="*/ 1641 h 9877"/>
                <a:gd name="connsiteX499" fmla="*/ 3067 w 9982"/>
                <a:gd name="connsiteY499" fmla="*/ 1567 h 9877"/>
                <a:gd name="connsiteX500" fmla="*/ 3067 w 9982"/>
                <a:gd name="connsiteY500" fmla="*/ 1492 h 9877"/>
                <a:gd name="connsiteX501" fmla="*/ 3035 w 9982"/>
                <a:gd name="connsiteY501" fmla="*/ 1455 h 9877"/>
                <a:gd name="connsiteX502" fmla="*/ 3004 w 9982"/>
                <a:gd name="connsiteY502" fmla="*/ 1492 h 9877"/>
                <a:gd name="connsiteX503" fmla="*/ 2994 w 9982"/>
                <a:gd name="connsiteY503" fmla="*/ 1418 h 9877"/>
                <a:gd name="connsiteX504" fmla="*/ 2879 w 9982"/>
                <a:gd name="connsiteY504" fmla="*/ 1474 h 9877"/>
                <a:gd name="connsiteX505" fmla="*/ 2765 w 9982"/>
                <a:gd name="connsiteY505" fmla="*/ 1400 h 9877"/>
                <a:gd name="connsiteX506" fmla="*/ 2734 w 9982"/>
                <a:gd name="connsiteY506" fmla="*/ 1455 h 9877"/>
                <a:gd name="connsiteX507" fmla="*/ 2703 w 9982"/>
                <a:gd name="connsiteY507" fmla="*/ 1381 h 9877"/>
                <a:gd name="connsiteX508" fmla="*/ 2609 w 9982"/>
                <a:gd name="connsiteY508" fmla="*/ 1418 h 9877"/>
                <a:gd name="connsiteX509" fmla="*/ 2609 w 9982"/>
                <a:gd name="connsiteY509" fmla="*/ 1362 h 9877"/>
                <a:gd name="connsiteX510" fmla="*/ 2536 w 9982"/>
                <a:gd name="connsiteY510" fmla="*/ 1270 h 9877"/>
                <a:gd name="connsiteX511" fmla="*/ 2807 w 9982"/>
                <a:gd name="connsiteY511" fmla="*/ 1047 h 9877"/>
                <a:gd name="connsiteX512" fmla="*/ 2900 w 9982"/>
                <a:gd name="connsiteY512" fmla="*/ 1103 h 9877"/>
                <a:gd name="connsiteX513" fmla="*/ 3035 w 9982"/>
                <a:gd name="connsiteY513" fmla="*/ 1047 h 9877"/>
                <a:gd name="connsiteX514" fmla="*/ 3035 w 9982"/>
                <a:gd name="connsiteY514" fmla="*/ 1103 h 9877"/>
                <a:gd name="connsiteX515" fmla="*/ 3306 w 9982"/>
                <a:gd name="connsiteY515" fmla="*/ 1103 h 9877"/>
                <a:gd name="connsiteX516" fmla="*/ 3306 w 9982"/>
                <a:gd name="connsiteY516" fmla="*/ 1029 h 9877"/>
                <a:gd name="connsiteX517" fmla="*/ 3451 w 9982"/>
                <a:gd name="connsiteY517" fmla="*/ 954 h 9877"/>
                <a:gd name="connsiteX518" fmla="*/ 3493 w 9982"/>
                <a:gd name="connsiteY518" fmla="*/ 862 h 9877"/>
                <a:gd name="connsiteX519" fmla="*/ 3721 w 9982"/>
                <a:gd name="connsiteY519" fmla="*/ 824 h 9877"/>
                <a:gd name="connsiteX520" fmla="*/ 3732 w 9982"/>
                <a:gd name="connsiteY520" fmla="*/ 769 h 9877"/>
                <a:gd name="connsiteX521" fmla="*/ 3763 w 9982"/>
                <a:gd name="connsiteY521" fmla="*/ 769 h 9877"/>
                <a:gd name="connsiteX522" fmla="*/ 3794 w 9982"/>
                <a:gd name="connsiteY522" fmla="*/ 824 h 9877"/>
                <a:gd name="connsiteX523" fmla="*/ 3857 w 9982"/>
                <a:gd name="connsiteY523" fmla="*/ 787 h 9877"/>
                <a:gd name="connsiteX524" fmla="*/ 3919 w 9982"/>
                <a:gd name="connsiteY524" fmla="*/ 824 h 9877"/>
                <a:gd name="connsiteX525" fmla="*/ 4563 w 9982"/>
                <a:gd name="connsiteY525" fmla="*/ 713 h 9877"/>
                <a:gd name="connsiteX526" fmla="*/ 4574 w 9982"/>
                <a:gd name="connsiteY526" fmla="*/ 769 h 9877"/>
                <a:gd name="connsiteX527" fmla="*/ 4699 w 9982"/>
                <a:gd name="connsiteY527" fmla="*/ 769 h 9877"/>
                <a:gd name="connsiteX528" fmla="*/ 4699 w 9982"/>
                <a:gd name="connsiteY528" fmla="*/ 713 h 9877"/>
                <a:gd name="connsiteX529" fmla="*/ 4782 w 9982"/>
                <a:gd name="connsiteY529" fmla="*/ 769 h 9877"/>
                <a:gd name="connsiteX530" fmla="*/ 4886 w 9982"/>
                <a:gd name="connsiteY530" fmla="*/ 732 h 9877"/>
                <a:gd name="connsiteX531" fmla="*/ 4948 w 9982"/>
                <a:gd name="connsiteY531" fmla="*/ 769 h 9877"/>
                <a:gd name="connsiteX532" fmla="*/ 4990 w 9982"/>
                <a:gd name="connsiteY532" fmla="*/ 695 h 9877"/>
                <a:gd name="connsiteX533" fmla="*/ 5073 w 9982"/>
                <a:gd name="connsiteY533" fmla="*/ 676 h 9877"/>
                <a:gd name="connsiteX534" fmla="*/ 5073 w 9982"/>
                <a:gd name="connsiteY534" fmla="*/ 732 h 9877"/>
                <a:gd name="connsiteX535" fmla="*/ 5281 w 9982"/>
                <a:gd name="connsiteY535" fmla="*/ 695 h 9877"/>
                <a:gd name="connsiteX536" fmla="*/ 5468 w 9982"/>
                <a:gd name="connsiteY536" fmla="*/ 769 h 9877"/>
                <a:gd name="connsiteX537" fmla="*/ 5613 w 9982"/>
                <a:gd name="connsiteY537" fmla="*/ 750 h 9877"/>
                <a:gd name="connsiteX538" fmla="*/ 5936 w 9982"/>
                <a:gd name="connsiteY538" fmla="*/ 676 h 9877"/>
                <a:gd name="connsiteX539" fmla="*/ 6133 w 9982"/>
                <a:gd name="connsiteY539" fmla="*/ 602 h 9877"/>
                <a:gd name="connsiteX540" fmla="*/ 6310 w 9982"/>
                <a:gd name="connsiteY540" fmla="*/ 639 h 9877"/>
                <a:gd name="connsiteX541" fmla="*/ 6362 w 9982"/>
                <a:gd name="connsiteY541" fmla="*/ 546 h 9877"/>
                <a:gd name="connsiteX542" fmla="*/ 6455 w 9982"/>
                <a:gd name="connsiteY542" fmla="*/ 565 h 9877"/>
                <a:gd name="connsiteX543" fmla="*/ 6528 w 9982"/>
                <a:gd name="connsiteY543" fmla="*/ 490 h 9877"/>
                <a:gd name="connsiteX544" fmla="*/ 6601 w 9982"/>
                <a:gd name="connsiteY544" fmla="*/ 546 h 9877"/>
                <a:gd name="connsiteX545" fmla="*/ 6892 w 9982"/>
                <a:gd name="connsiteY545" fmla="*/ 565 h 9877"/>
                <a:gd name="connsiteX546" fmla="*/ 7037 w 9982"/>
                <a:gd name="connsiteY546" fmla="*/ 565 h 9877"/>
                <a:gd name="connsiteX547" fmla="*/ 7048 w 9982"/>
                <a:gd name="connsiteY547" fmla="*/ 620 h 9877"/>
                <a:gd name="connsiteX548" fmla="*/ 7245 w 9982"/>
                <a:gd name="connsiteY548" fmla="*/ 583 h 9877"/>
                <a:gd name="connsiteX549" fmla="*/ 7256 w 9982"/>
                <a:gd name="connsiteY549" fmla="*/ 509 h 9877"/>
                <a:gd name="connsiteX550" fmla="*/ 7173 w 9982"/>
                <a:gd name="connsiteY550" fmla="*/ 490 h 9877"/>
                <a:gd name="connsiteX551" fmla="*/ 7214 w 9982"/>
                <a:gd name="connsiteY551" fmla="*/ 398 h 9877"/>
                <a:gd name="connsiteX552" fmla="*/ 7287 w 9982"/>
                <a:gd name="connsiteY552" fmla="*/ 342 h 9877"/>
                <a:gd name="connsiteX553" fmla="*/ 7256 w 9982"/>
                <a:gd name="connsiteY553" fmla="*/ 305 h 9877"/>
                <a:gd name="connsiteX554" fmla="*/ 7193 w 9982"/>
                <a:gd name="connsiteY554" fmla="*/ 342 h 9877"/>
                <a:gd name="connsiteX555" fmla="*/ 7162 w 9982"/>
                <a:gd name="connsiteY555" fmla="*/ 305 h 9877"/>
                <a:gd name="connsiteX556" fmla="*/ 6996 w 9982"/>
                <a:gd name="connsiteY556" fmla="*/ 361 h 9877"/>
                <a:gd name="connsiteX557" fmla="*/ 6996 w 9982"/>
                <a:gd name="connsiteY557" fmla="*/ 305 h 9877"/>
                <a:gd name="connsiteX558" fmla="*/ 6985 w 9982"/>
                <a:gd name="connsiteY558" fmla="*/ 305 h 9877"/>
                <a:gd name="connsiteX559" fmla="*/ 6331 w 9982"/>
                <a:gd name="connsiteY559" fmla="*/ 324 h 9877"/>
                <a:gd name="connsiteX560" fmla="*/ 6320 w 9982"/>
                <a:gd name="connsiteY560" fmla="*/ 268 h 9877"/>
                <a:gd name="connsiteX561" fmla="*/ 6424 w 9982"/>
                <a:gd name="connsiteY561" fmla="*/ 194 h 9877"/>
                <a:gd name="connsiteX562" fmla="*/ 6767 w 9982"/>
                <a:gd name="connsiteY562" fmla="*/ 157 h 9877"/>
                <a:gd name="connsiteX563" fmla="*/ 7266 w 9982"/>
                <a:gd name="connsiteY563" fmla="*/ 119 h 9877"/>
                <a:gd name="connsiteX564" fmla="*/ 7484 w 9982"/>
                <a:gd name="connsiteY564" fmla="*/ 8 h 9877"/>
                <a:gd name="connsiteX565" fmla="*/ 7734 w 9982"/>
                <a:gd name="connsiteY565" fmla="*/ 138 h 9877"/>
                <a:gd name="connsiteX566" fmla="*/ 7796 w 9982"/>
                <a:gd name="connsiteY566" fmla="*/ 45 h 9877"/>
                <a:gd name="connsiteX567" fmla="*/ 7921 w 9982"/>
                <a:gd name="connsiteY567" fmla="*/ 27 h 9877"/>
                <a:gd name="connsiteX568" fmla="*/ 8025 w 9982"/>
                <a:gd name="connsiteY568" fmla="*/ 138 h 9877"/>
                <a:gd name="connsiteX569" fmla="*/ 8046 w 9982"/>
                <a:gd name="connsiteY569" fmla="*/ 101 h 9877"/>
                <a:gd name="connsiteX570" fmla="*/ 8077 w 9982"/>
                <a:gd name="connsiteY570" fmla="*/ 249 h 9877"/>
                <a:gd name="connsiteX571" fmla="*/ 8046 w 9982"/>
                <a:gd name="connsiteY571" fmla="*/ 324 h 9877"/>
                <a:gd name="connsiteX572" fmla="*/ 8046 w 9982"/>
                <a:gd name="connsiteY572" fmla="*/ 416 h 9877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54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28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532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225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355 w 10201"/>
                <a:gd name="connsiteY5" fmla="*/ 649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25 w 10201"/>
                <a:gd name="connsiteY81" fmla="*/ 6058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563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610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10201" h="10002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/>
            </a:p>
          </p:txBody>
        </p:sp>
        <p:grpSp>
          <p:nvGrpSpPr>
            <p:cNvPr id="10" name="Graphic 4">
              <a:extLst>
                <a:ext uri="{FF2B5EF4-FFF2-40B4-BE49-F238E27FC236}">
                  <a16:creationId xmlns:a16="http://schemas.microsoft.com/office/drawing/2014/main" id="{EE62B5CC-C0A3-42B4-8D93-0191E1C444B1}"/>
                </a:ext>
              </a:extLst>
            </p:cNvPr>
            <p:cNvGrpSpPr/>
            <p:nvPr/>
          </p:nvGrpSpPr>
          <p:grpSpPr>
            <a:xfrm rot="15933960">
              <a:off x="10169494" y="540350"/>
              <a:ext cx="653726" cy="651941"/>
              <a:chOff x="688950" y="1173205"/>
              <a:chExt cx="3371147" cy="3361942"/>
            </a:xfrm>
            <a:solidFill>
              <a:schemeClr val="bg1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AF965FE-420C-41F4-BC68-9B2EBF653B20}"/>
                  </a:ext>
                </a:extLst>
              </p:cNvPr>
              <p:cNvSpPr/>
              <p:nvPr/>
            </p:nvSpPr>
            <p:spPr>
              <a:xfrm>
                <a:off x="1132191" y="2241069"/>
                <a:ext cx="1982589" cy="2294078"/>
              </a:xfrm>
              <a:custGeom>
                <a:avLst/>
                <a:gdLst>
                  <a:gd name="connsiteX0" fmla="*/ 1061590 w 1982588"/>
                  <a:gd name="connsiteY0" fmla="*/ 2294078 h 2294078"/>
                  <a:gd name="connsiteX1" fmla="*/ 993399 w 1982588"/>
                  <a:gd name="connsiteY1" fmla="*/ 2283555 h 2294078"/>
                  <a:gd name="connsiteX2" fmla="*/ 431876 w 1982588"/>
                  <a:gd name="connsiteY2" fmla="*/ 2094135 h 2294078"/>
                  <a:gd name="connsiteX3" fmla="*/ 89238 w 1982588"/>
                  <a:gd name="connsiteY3" fmla="*/ 1844944 h 2294078"/>
                  <a:gd name="connsiteX4" fmla="*/ 0 w 1982588"/>
                  <a:gd name="connsiteY4" fmla="*/ 1757811 h 2294078"/>
                  <a:gd name="connsiteX5" fmla="*/ 67349 w 1982588"/>
                  <a:gd name="connsiteY5" fmla="*/ 1677834 h 2294078"/>
                  <a:gd name="connsiteX6" fmla="*/ 424720 w 1982588"/>
                  <a:gd name="connsiteY6" fmla="*/ 1262795 h 2294078"/>
                  <a:gd name="connsiteX7" fmla="*/ 1099053 w 1982588"/>
                  <a:gd name="connsiteY7" fmla="*/ 559418 h 2294078"/>
                  <a:gd name="connsiteX8" fmla="*/ 1757390 w 1982588"/>
                  <a:gd name="connsiteY8" fmla="*/ 5472 h 2294078"/>
                  <a:gd name="connsiteX9" fmla="*/ 1764967 w 1982588"/>
                  <a:gd name="connsiteY9" fmla="*/ 0 h 2294078"/>
                  <a:gd name="connsiteX10" fmla="*/ 1985535 w 1982588"/>
                  <a:gd name="connsiteY10" fmla="*/ 271501 h 2294078"/>
                  <a:gd name="connsiteX11" fmla="*/ 1907242 w 1982588"/>
                  <a:gd name="connsiteY11" fmla="*/ 344743 h 2294078"/>
                  <a:gd name="connsiteX12" fmla="*/ 1746446 w 1982588"/>
                  <a:gd name="connsiteY12" fmla="*/ 602353 h 2294078"/>
                  <a:gd name="connsiteX13" fmla="*/ 1639109 w 1982588"/>
                  <a:gd name="connsiteY13" fmla="*/ 939520 h 2294078"/>
                  <a:gd name="connsiteX14" fmla="*/ 1575548 w 1982588"/>
                  <a:gd name="connsiteY14" fmla="*/ 1232909 h 2294078"/>
                  <a:gd name="connsiteX15" fmla="*/ 1485468 w 1982588"/>
                  <a:gd name="connsiteY15" fmla="*/ 1649211 h 2294078"/>
                  <a:gd name="connsiteX16" fmla="*/ 1372238 w 1982588"/>
                  <a:gd name="connsiteY16" fmla="*/ 1983010 h 2294078"/>
                  <a:gd name="connsiteX17" fmla="*/ 1214809 w 1982588"/>
                  <a:gd name="connsiteY17" fmla="*/ 2206524 h 2294078"/>
                  <a:gd name="connsiteX18" fmla="*/ 1096527 w 1982588"/>
                  <a:gd name="connsiteY18" fmla="*/ 2286501 h 2294078"/>
                  <a:gd name="connsiteX19" fmla="*/ 1080532 w 1982588"/>
                  <a:gd name="connsiteY19" fmla="*/ 2294920 h 2294078"/>
                  <a:gd name="connsiteX20" fmla="*/ 1061590 w 1982588"/>
                  <a:gd name="connsiteY20" fmla="*/ 2294078 h 2294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82588" h="2294078">
                    <a:moveTo>
                      <a:pt x="1061590" y="2294078"/>
                    </a:moveTo>
                    <a:cubicBezTo>
                      <a:pt x="1038860" y="2290711"/>
                      <a:pt x="1016129" y="2286922"/>
                      <a:pt x="993399" y="2283555"/>
                    </a:cubicBezTo>
                    <a:cubicBezTo>
                      <a:pt x="794719" y="2254090"/>
                      <a:pt x="607826" y="2190950"/>
                      <a:pt x="431876" y="2094135"/>
                    </a:cubicBezTo>
                    <a:cubicBezTo>
                      <a:pt x="307280" y="2025524"/>
                      <a:pt x="192366" y="1942600"/>
                      <a:pt x="89238" y="1844944"/>
                    </a:cubicBezTo>
                    <a:cubicBezTo>
                      <a:pt x="59351" y="1816742"/>
                      <a:pt x="30307" y="1787276"/>
                      <a:pt x="0" y="1757811"/>
                    </a:cubicBezTo>
                    <a:cubicBezTo>
                      <a:pt x="23572" y="1730029"/>
                      <a:pt x="45040" y="1703511"/>
                      <a:pt x="67349" y="1677834"/>
                    </a:cubicBezTo>
                    <a:cubicBezTo>
                      <a:pt x="186473" y="1539347"/>
                      <a:pt x="304334" y="1399598"/>
                      <a:pt x="424720" y="1262795"/>
                    </a:cubicBezTo>
                    <a:cubicBezTo>
                      <a:pt x="639395" y="1018655"/>
                      <a:pt x="862910" y="782933"/>
                      <a:pt x="1099053" y="559418"/>
                    </a:cubicBezTo>
                    <a:cubicBezTo>
                      <a:pt x="1307835" y="362001"/>
                      <a:pt x="1525457" y="175108"/>
                      <a:pt x="1757390" y="5472"/>
                    </a:cubicBezTo>
                    <a:cubicBezTo>
                      <a:pt x="1759495" y="3788"/>
                      <a:pt x="1761600" y="2526"/>
                      <a:pt x="1764967" y="0"/>
                    </a:cubicBezTo>
                    <a:cubicBezTo>
                      <a:pt x="1838630" y="90921"/>
                      <a:pt x="1912714" y="181842"/>
                      <a:pt x="1985535" y="271501"/>
                    </a:cubicBezTo>
                    <a:cubicBezTo>
                      <a:pt x="1959017" y="296336"/>
                      <a:pt x="1931656" y="319066"/>
                      <a:pt x="1907242" y="344743"/>
                    </a:cubicBezTo>
                    <a:cubicBezTo>
                      <a:pt x="1836105" y="419669"/>
                      <a:pt x="1786855" y="508065"/>
                      <a:pt x="1746446" y="602353"/>
                    </a:cubicBezTo>
                    <a:cubicBezTo>
                      <a:pt x="1699723" y="711375"/>
                      <a:pt x="1666048" y="824605"/>
                      <a:pt x="1639109" y="939520"/>
                    </a:cubicBezTo>
                    <a:cubicBezTo>
                      <a:pt x="1615957" y="1036755"/>
                      <a:pt x="1596594" y="1135253"/>
                      <a:pt x="1575548" y="1232909"/>
                    </a:cubicBezTo>
                    <a:cubicBezTo>
                      <a:pt x="1545662" y="1371817"/>
                      <a:pt x="1517459" y="1511145"/>
                      <a:pt x="1485468" y="1649211"/>
                    </a:cubicBezTo>
                    <a:cubicBezTo>
                      <a:pt x="1458950" y="1764125"/>
                      <a:pt x="1422749" y="1876093"/>
                      <a:pt x="1372238" y="1983010"/>
                    </a:cubicBezTo>
                    <a:cubicBezTo>
                      <a:pt x="1332670" y="2066354"/>
                      <a:pt x="1283421" y="2143385"/>
                      <a:pt x="1214809" y="2206524"/>
                    </a:cubicBezTo>
                    <a:cubicBezTo>
                      <a:pt x="1179451" y="2238936"/>
                      <a:pt x="1139883" y="2265876"/>
                      <a:pt x="1096527" y="2286501"/>
                    </a:cubicBezTo>
                    <a:cubicBezTo>
                      <a:pt x="1091055" y="2289027"/>
                      <a:pt x="1086004" y="2291973"/>
                      <a:pt x="1080532" y="2294920"/>
                    </a:cubicBezTo>
                    <a:cubicBezTo>
                      <a:pt x="1074218" y="2294078"/>
                      <a:pt x="1067904" y="2294078"/>
                      <a:pt x="1061590" y="2294078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FE9B032-43AE-4FC0-B331-B8A2403420CC}"/>
                  </a:ext>
                </a:extLst>
              </p:cNvPr>
              <p:cNvSpPr/>
              <p:nvPr/>
            </p:nvSpPr>
            <p:spPr>
              <a:xfrm>
                <a:off x="688950" y="1934631"/>
                <a:ext cx="2125706" cy="2012054"/>
              </a:xfrm>
              <a:custGeom>
                <a:avLst/>
                <a:gdLst>
                  <a:gd name="connsiteX0" fmla="*/ 0 w 2125705"/>
                  <a:gd name="connsiteY0" fmla="*/ 858280 h 2012053"/>
                  <a:gd name="connsiteX1" fmla="*/ 2105 w 2125705"/>
                  <a:gd name="connsiteY1" fmla="*/ 850703 h 2012053"/>
                  <a:gd name="connsiteX2" fmla="*/ 22309 w 2125705"/>
                  <a:gd name="connsiteY2" fmla="*/ 787142 h 2012053"/>
                  <a:gd name="connsiteX3" fmla="*/ 279499 w 2125705"/>
                  <a:gd name="connsiteY3" fmla="*/ 540055 h 2012053"/>
                  <a:gd name="connsiteX4" fmla="*/ 588884 w 2125705"/>
                  <a:gd name="connsiteY4" fmla="*/ 413355 h 2012053"/>
                  <a:gd name="connsiteX5" fmla="*/ 920999 w 2125705"/>
                  <a:gd name="connsiteY5" fmla="*/ 333799 h 2012053"/>
                  <a:gd name="connsiteX6" fmla="*/ 1386970 w 2125705"/>
                  <a:gd name="connsiteY6" fmla="*/ 233196 h 2012053"/>
                  <a:gd name="connsiteX7" fmla="*/ 1732976 w 2125705"/>
                  <a:gd name="connsiteY7" fmla="*/ 107338 h 2012053"/>
                  <a:gd name="connsiteX8" fmla="*/ 1884933 w 2125705"/>
                  <a:gd name="connsiteY8" fmla="*/ 3788 h 2012053"/>
                  <a:gd name="connsiteX9" fmla="*/ 1889563 w 2125705"/>
                  <a:gd name="connsiteY9" fmla="*/ 0 h 2012053"/>
                  <a:gd name="connsiteX10" fmla="*/ 2128231 w 2125705"/>
                  <a:gd name="connsiteY10" fmla="*/ 239931 h 2012053"/>
                  <a:gd name="connsiteX11" fmla="*/ 399464 w 2125705"/>
                  <a:gd name="connsiteY11" fmla="*/ 2014158 h 2012053"/>
                  <a:gd name="connsiteX12" fmla="*/ 309385 w 2125705"/>
                  <a:gd name="connsiteY12" fmla="*/ 1895456 h 2012053"/>
                  <a:gd name="connsiteX13" fmla="*/ 80819 w 2125705"/>
                  <a:gd name="connsiteY13" fmla="*/ 1438745 h 2012053"/>
                  <a:gd name="connsiteX14" fmla="*/ 14733 w 2125705"/>
                  <a:gd name="connsiteY14" fmla="*/ 1143251 h 2012053"/>
                  <a:gd name="connsiteX15" fmla="*/ 2526 w 2125705"/>
                  <a:gd name="connsiteY15" fmla="*/ 998871 h 2012053"/>
                  <a:gd name="connsiteX16" fmla="*/ 421 w 2125705"/>
                  <a:gd name="connsiteY16" fmla="*/ 984559 h 2012053"/>
                  <a:gd name="connsiteX17" fmla="*/ 0 w 2125705"/>
                  <a:gd name="connsiteY17" fmla="*/ 858280 h 201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5705" h="2012053">
                    <a:moveTo>
                      <a:pt x="0" y="858280"/>
                    </a:moveTo>
                    <a:cubicBezTo>
                      <a:pt x="842" y="855754"/>
                      <a:pt x="2526" y="853229"/>
                      <a:pt x="2105" y="850703"/>
                    </a:cubicBezTo>
                    <a:cubicBezTo>
                      <a:pt x="-1263" y="826289"/>
                      <a:pt x="10944" y="806926"/>
                      <a:pt x="22309" y="787142"/>
                    </a:cubicBezTo>
                    <a:cubicBezTo>
                      <a:pt x="84607" y="680226"/>
                      <a:pt x="173424" y="601091"/>
                      <a:pt x="279499" y="540055"/>
                    </a:cubicBezTo>
                    <a:cubicBezTo>
                      <a:pt x="376734" y="483651"/>
                      <a:pt x="481546" y="445346"/>
                      <a:pt x="588884" y="413355"/>
                    </a:cubicBezTo>
                    <a:cubicBezTo>
                      <a:pt x="698326" y="380943"/>
                      <a:pt x="809452" y="357371"/>
                      <a:pt x="920999" y="333799"/>
                    </a:cubicBezTo>
                    <a:cubicBezTo>
                      <a:pt x="1076323" y="300966"/>
                      <a:pt x="1232067" y="269396"/>
                      <a:pt x="1386970" y="233196"/>
                    </a:cubicBezTo>
                    <a:cubicBezTo>
                      <a:pt x="1506936" y="205415"/>
                      <a:pt x="1623534" y="165005"/>
                      <a:pt x="1732976" y="107338"/>
                    </a:cubicBezTo>
                    <a:cubicBezTo>
                      <a:pt x="1787697" y="78714"/>
                      <a:pt x="1838630" y="44619"/>
                      <a:pt x="1884933" y="3788"/>
                    </a:cubicBezTo>
                    <a:cubicBezTo>
                      <a:pt x="1886616" y="2526"/>
                      <a:pt x="1888300" y="1263"/>
                      <a:pt x="1889563" y="0"/>
                    </a:cubicBezTo>
                    <a:cubicBezTo>
                      <a:pt x="1969119" y="79977"/>
                      <a:pt x="2047833" y="159112"/>
                      <a:pt x="2128231" y="239931"/>
                    </a:cubicBezTo>
                    <a:cubicBezTo>
                      <a:pt x="1493466" y="772410"/>
                      <a:pt x="916369" y="1361714"/>
                      <a:pt x="399464" y="2014158"/>
                    </a:cubicBezTo>
                    <a:cubicBezTo>
                      <a:pt x="367473" y="1972486"/>
                      <a:pt x="337166" y="1935023"/>
                      <a:pt x="309385" y="1895456"/>
                    </a:cubicBezTo>
                    <a:cubicBezTo>
                      <a:pt x="210045" y="1754865"/>
                      <a:pt x="133435" y="1602487"/>
                      <a:pt x="80819" y="1438745"/>
                    </a:cubicBezTo>
                    <a:cubicBezTo>
                      <a:pt x="49670" y="1342351"/>
                      <a:pt x="27361" y="1243853"/>
                      <a:pt x="14733" y="1143251"/>
                    </a:cubicBezTo>
                    <a:cubicBezTo>
                      <a:pt x="8840" y="1095264"/>
                      <a:pt x="6314" y="1047278"/>
                      <a:pt x="2526" y="998871"/>
                    </a:cubicBezTo>
                    <a:cubicBezTo>
                      <a:pt x="2105" y="994241"/>
                      <a:pt x="1263" y="989611"/>
                      <a:pt x="421" y="984559"/>
                    </a:cubicBezTo>
                    <a:cubicBezTo>
                      <a:pt x="0" y="942887"/>
                      <a:pt x="0" y="900373"/>
                      <a:pt x="0" y="8582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9A6DABA-E04A-41A9-A59D-AB95EB498167}"/>
                  </a:ext>
                </a:extLst>
              </p:cNvPr>
              <p:cNvSpPr/>
              <p:nvPr/>
            </p:nvSpPr>
            <p:spPr>
              <a:xfrm>
                <a:off x="2341949" y="2603904"/>
                <a:ext cx="1309098" cy="1927867"/>
              </a:xfrm>
              <a:custGeom>
                <a:avLst/>
                <a:gdLst>
                  <a:gd name="connsiteX0" fmla="*/ 0 w 1309097"/>
                  <a:gd name="connsiteY0" fmla="*/ 1928717 h 1927867"/>
                  <a:gd name="connsiteX1" fmla="*/ 68191 w 1309097"/>
                  <a:gd name="connsiteY1" fmla="*/ 1864736 h 1927867"/>
                  <a:gd name="connsiteX2" fmla="*/ 215938 w 1309097"/>
                  <a:gd name="connsiteY2" fmla="*/ 1639116 h 1927867"/>
                  <a:gd name="connsiteX3" fmla="*/ 339271 w 1309097"/>
                  <a:gd name="connsiteY3" fmla="*/ 1286376 h 1927867"/>
                  <a:gd name="connsiteX4" fmla="*/ 424299 w 1309097"/>
                  <a:gd name="connsiteY4" fmla="*/ 919323 h 1927867"/>
                  <a:gd name="connsiteX5" fmla="*/ 519851 w 1309097"/>
                  <a:gd name="connsiteY5" fmla="*/ 483238 h 1927867"/>
                  <a:gd name="connsiteX6" fmla="*/ 617086 w 1309097"/>
                  <a:gd name="connsiteY6" fmla="*/ 189427 h 1927867"/>
                  <a:gd name="connsiteX7" fmla="*/ 729054 w 1309097"/>
                  <a:gd name="connsiteY7" fmla="*/ 37050 h 1927867"/>
                  <a:gd name="connsiteX8" fmla="*/ 785038 w 1309097"/>
                  <a:gd name="connsiteY8" fmla="*/ 5901 h 1927867"/>
                  <a:gd name="connsiteX9" fmla="*/ 865436 w 1309097"/>
                  <a:gd name="connsiteY9" fmla="*/ 21055 h 1927867"/>
                  <a:gd name="connsiteX10" fmla="*/ 990873 w 1309097"/>
                  <a:gd name="connsiteY10" fmla="*/ 171327 h 1927867"/>
                  <a:gd name="connsiteX11" fmla="*/ 1279633 w 1309097"/>
                  <a:gd name="connsiteY11" fmla="*/ 851132 h 1927867"/>
                  <a:gd name="connsiteX12" fmla="*/ 1309519 w 1309097"/>
                  <a:gd name="connsiteY12" fmla="*/ 1141996 h 1927867"/>
                  <a:gd name="connsiteX13" fmla="*/ 1243432 w 1309097"/>
                  <a:gd name="connsiteY13" fmla="*/ 1415602 h 1927867"/>
                  <a:gd name="connsiteX14" fmla="*/ 1230804 w 1309097"/>
                  <a:gd name="connsiteY14" fmla="*/ 1432439 h 1927867"/>
                  <a:gd name="connsiteX15" fmla="*/ 750101 w 1309097"/>
                  <a:gd name="connsiteY15" fmla="*/ 1771289 h 1927867"/>
                  <a:gd name="connsiteX16" fmla="*/ 303492 w 1309097"/>
                  <a:gd name="connsiteY16" fmla="*/ 1908934 h 1927867"/>
                  <a:gd name="connsiteX17" fmla="*/ 8419 w 1309097"/>
                  <a:gd name="connsiteY17" fmla="*/ 1929980 h 1927867"/>
                  <a:gd name="connsiteX18" fmla="*/ 0 w 1309097"/>
                  <a:gd name="connsiteY18" fmla="*/ 1928717 h 192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09097" h="1927867">
                    <a:moveTo>
                      <a:pt x="0" y="1928717"/>
                    </a:moveTo>
                    <a:cubicBezTo>
                      <a:pt x="23151" y="1907250"/>
                      <a:pt x="46723" y="1887045"/>
                      <a:pt x="68191" y="1864736"/>
                    </a:cubicBezTo>
                    <a:cubicBezTo>
                      <a:pt x="131752" y="1798649"/>
                      <a:pt x="177212" y="1721198"/>
                      <a:pt x="215938" y="1639116"/>
                    </a:cubicBezTo>
                    <a:cubicBezTo>
                      <a:pt x="269396" y="1525886"/>
                      <a:pt x="308543" y="1407183"/>
                      <a:pt x="339271" y="1286376"/>
                    </a:cubicBezTo>
                    <a:cubicBezTo>
                      <a:pt x="369999" y="1164726"/>
                      <a:pt x="396939" y="1041814"/>
                      <a:pt x="424299" y="919323"/>
                    </a:cubicBezTo>
                    <a:cubicBezTo>
                      <a:pt x="456711" y="774102"/>
                      <a:pt x="486597" y="628038"/>
                      <a:pt x="519851" y="483238"/>
                    </a:cubicBezTo>
                    <a:cubicBezTo>
                      <a:pt x="543002" y="382635"/>
                      <a:pt x="572888" y="283295"/>
                      <a:pt x="617086" y="189427"/>
                    </a:cubicBezTo>
                    <a:cubicBezTo>
                      <a:pt x="644447" y="131339"/>
                      <a:pt x="676858" y="76618"/>
                      <a:pt x="729054" y="37050"/>
                    </a:cubicBezTo>
                    <a:cubicBezTo>
                      <a:pt x="745891" y="24422"/>
                      <a:pt x="765254" y="13478"/>
                      <a:pt x="785038" y="5901"/>
                    </a:cubicBezTo>
                    <a:cubicBezTo>
                      <a:pt x="814082" y="-5464"/>
                      <a:pt x="841864" y="-413"/>
                      <a:pt x="865436" y="21055"/>
                    </a:cubicBezTo>
                    <a:cubicBezTo>
                      <a:pt x="914685" y="64832"/>
                      <a:pt x="954673" y="116606"/>
                      <a:pt x="990873" y="171327"/>
                    </a:cubicBezTo>
                    <a:cubicBezTo>
                      <a:pt x="1128518" y="380109"/>
                      <a:pt x="1224912" y="606992"/>
                      <a:pt x="1279633" y="851132"/>
                    </a:cubicBezTo>
                    <a:cubicBezTo>
                      <a:pt x="1301100" y="946684"/>
                      <a:pt x="1312886" y="1043919"/>
                      <a:pt x="1309519" y="1141996"/>
                    </a:cubicBezTo>
                    <a:cubicBezTo>
                      <a:pt x="1306151" y="1237547"/>
                      <a:pt x="1289735" y="1330152"/>
                      <a:pt x="1243432" y="1415602"/>
                    </a:cubicBezTo>
                    <a:cubicBezTo>
                      <a:pt x="1240065" y="1421495"/>
                      <a:pt x="1235856" y="1427388"/>
                      <a:pt x="1230804" y="1432439"/>
                    </a:cubicBezTo>
                    <a:cubicBezTo>
                      <a:pt x="1090634" y="1573451"/>
                      <a:pt x="930259" y="1686682"/>
                      <a:pt x="750101" y="1771289"/>
                    </a:cubicBezTo>
                    <a:cubicBezTo>
                      <a:pt x="607825" y="1838217"/>
                      <a:pt x="458816" y="1884099"/>
                      <a:pt x="303492" y="1908934"/>
                    </a:cubicBezTo>
                    <a:cubicBezTo>
                      <a:pt x="205836" y="1924508"/>
                      <a:pt x="107338" y="1931664"/>
                      <a:pt x="8419" y="1929980"/>
                    </a:cubicBezTo>
                    <a:cubicBezTo>
                      <a:pt x="5472" y="1929138"/>
                      <a:pt x="2525" y="1928717"/>
                      <a:pt x="0" y="192871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04C831A-B604-4B5C-98DD-E8B85C752032}"/>
                  </a:ext>
                </a:extLst>
              </p:cNvPr>
              <p:cNvSpPr/>
              <p:nvPr/>
            </p:nvSpPr>
            <p:spPr>
              <a:xfrm>
                <a:off x="698631" y="1470056"/>
                <a:ext cx="1780541" cy="1195446"/>
              </a:xfrm>
              <a:custGeom>
                <a:avLst/>
                <a:gdLst>
                  <a:gd name="connsiteX0" fmla="*/ 0 w 1780541"/>
                  <a:gd name="connsiteY0" fmla="*/ 1198680 h 1195446"/>
                  <a:gd name="connsiteX1" fmla="*/ 17258 w 1780541"/>
                  <a:gd name="connsiteY1" fmla="*/ 1085871 h 1195446"/>
                  <a:gd name="connsiteX2" fmla="*/ 158691 w 1780541"/>
                  <a:gd name="connsiteY2" fmla="*/ 652732 h 1195446"/>
                  <a:gd name="connsiteX3" fmla="*/ 678121 w 1780541"/>
                  <a:gd name="connsiteY3" fmla="*/ 30174 h 1195446"/>
                  <a:gd name="connsiteX4" fmla="*/ 728633 w 1780541"/>
                  <a:gd name="connsiteY4" fmla="*/ 13757 h 1195446"/>
                  <a:gd name="connsiteX5" fmla="*/ 928997 w 1780541"/>
                  <a:gd name="connsiteY5" fmla="*/ 1971 h 1195446"/>
                  <a:gd name="connsiteX6" fmla="*/ 1573864 w 1780541"/>
                  <a:gd name="connsiteY6" fmla="*/ 201493 h 1195446"/>
                  <a:gd name="connsiteX7" fmla="*/ 1741395 w 1780541"/>
                  <a:gd name="connsiteY7" fmla="*/ 323563 h 1195446"/>
                  <a:gd name="connsiteX8" fmla="*/ 1776332 w 1780541"/>
                  <a:gd name="connsiteY8" fmla="*/ 371129 h 1195446"/>
                  <a:gd name="connsiteX9" fmla="*/ 1780121 w 1780541"/>
                  <a:gd name="connsiteY9" fmla="*/ 401015 h 1195446"/>
                  <a:gd name="connsiteX10" fmla="*/ 1704774 w 1780541"/>
                  <a:gd name="connsiteY10" fmla="*/ 497829 h 1195446"/>
                  <a:gd name="connsiteX11" fmla="*/ 1539769 w 1780541"/>
                  <a:gd name="connsiteY11" fmla="*/ 571492 h 1195446"/>
                  <a:gd name="connsiteX12" fmla="*/ 1240907 w 1780541"/>
                  <a:gd name="connsiteY12" fmla="*/ 647681 h 1195446"/>
                  <a:gd name="connsiteX13" fmla="*/ 710112 w 1780541"/>
                  <a:gd name="connsiteY13" fmla="*/ 764279 h 1195446"/>
                  <a:gd name="connsiteX14" fmla="*/ 354425 w 1780541"/>
                  <a:gd name="connsiteY14" fmla="*/ 879614 h 1195446"/>
                  <a:gd name="connsiteX15" fmla="*/ 110284 w 1780541"/>
                  <a:gd name="connsiteY15" fmla="*/ 1031991 h 1195446"/>
                  <a:gd name="connsiteX16" fmla="*/ 5893 w 1780541"/>
                  <a:gd name="connsiteY16" fmla="*/ 1193629 h 1195446"/>
                  <a:gd name="connsiteX17" fmla="*/ 3367 w 1780541"/>
                  <a:gd name="connsiteY17" fmla="*/ 1199522 h 1195446"/>
                  <a:gd name="connsiteX18" fmla="*/ 0 w 1780541"/>
                  <a:gd name="connsiteY18" fmla="*/ 1198680 h 119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80541" h="1195446">
                    <a:moveTo>
                      <a:pt x="0" y="1198680"/>
                    </a:moveTo>
                    <a:cubicBezTo>
                      <a:pt x="5893" y="1161217"/>
                      <a:pt x="10523" y="1123334"/>
                      <a:pt x="17258" y="1085871"/>
                    </a:cubicBezTo>
                    <a:cubicBezTo>
                      <a:pt x="44619" y="935177"/>
                      <a:pt x="91342" y="790377"/>
                      <a:pt x="158691" y="652732"/>
                    </a:cubicBezTo>
                    <a:cubicBezTo>
                      <a:pt x="280762" y="402698"/>
                      <a:pt x="454185" y="195179"/>
                      <a:pt x="678121" y="30174"/>
                    </a:cubicBezTo>
                    <a:cubicBezTo>
                      <a:pt x="691591" y="20071"/>
                      <a:pt x="711375" y="17125"/>
                      <a:pt x="728633" y="13757"/>
                    </a:cubicBezTo>
                    <a:cubicBezTo>
                      <a:pt x="794719" y="709"/>
                      <a:pt x="861647" y="-2659"/>
                      <a:pt x="928997" y="1971"/>
                    </a:cubicBezTo>
                    <a:cubicBezTo>
                      <a:pt x="1159667" y="18388"/>
                      <a:pt x="1372659" y="91630"/>
                      <a:pt x="1573864" y="201493"/>
                    </a:cubicBezTo>
                    <a:cubicBezTo>
                      <a:pt x="1634899" y="234747"/>
                      <a:pt x="1692988" y="272631"/>
                      <a:pt x="1741395" y="323563"/>
                    </a:cubicBezTo>
                    <a:cubicBezTo>
                      <a:pt x="1754865" y="337875"/>
                      <a:pt x="1766651" y="353870"/>
                      <a:pt x="1776332" y="371129"/>
                    </a:cubicBezTo>
                    <a:cubicBezTo>
                      <a:pt x="1780962" y="379126"/>
                      <a:pt x="1782225" y="391754"/>
                      <a:pt x="1780121" y="401015"/>
                    </a:cubicBezTo>
                    <a:cubicBezTo>
                      <a:pt x="1771281" y="445634"/>
                      <a:pt x="1740553" y="473836"/>
                      <a:pt x="1704774" y="497829"/>
                    </a:cubicBezTo>
                    <a:cubicBezTo>
                      <a:pt x="1654262" y="531925"/>
                      <a:pt x="1597436" y="552550"/>
                      <a:pt x="1539769" y="571492"/>
                    </a:cubicBezTo>
                    <a:cubicBezTo>
                      <a:pt x="1441691" y="603483"/>
                      <a:pt x="1341510" y="625792"/>
                      <a:pt x="1240907" y="647681"/>
                    </a:cubicBezTo>
                    <a:cubicBezTo>
                      <a:pt x="1063695" y="686406"/>
                      <a:pt x="886482" y="723448"/>
                      <a:pt x="710112" y="764279"/>
                    </a:cubicBezTo>
                    <a:cubicBezTo>
                      <a:pt x="588463" y="792481"/>
                      <a:pt x="469339" y="829944"/>
                      <a:pt x="354425" y="879614"/>
                    </a:cubicBezTo>
                    <a:cubicBezTo>
                      <a:pt x="265608" y="918340"/>
                      <a:pt x="181001" y="964642"/>
                      <a:pt x="110284" y="1031991"/>
                    </a:cubicBezTo>
                    <a:cubicBezTo>
                      <a:pt x="63140" y="1077873"/>
                      <a:pt x="26098" y="1130489"/>
                      <a:pt x="5893" y="1193629"/>
                    </a:cubicBezTo>
                    <a:cubicBezTo>
                      <a:pt x="5051" y="1195734"/>
                      <a:pt x="4209" y="1197418"/>
                      <a:pt x="3367" y="1199522"/>
                    </a:cubicBezTo>
                    <a:cubicBezTo>
                      <a:pt x="2105" y="1199101"/>
                      <a:pt x="1263" y="1199101"/>
                      <a:pt x="0" y="11986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D3BB792-0E64-472B-8439-B3A2D5092EEA}"/>
                  </a:ext>
                </a:extLst>
              </p:cNvPr>
              <p:cNvSpPr/>
              <p:nvPr/>
            </p:nvSpPr>
            <p:spPr>
              <a:xfrm>
                <a:off x="3256117" y="2400093"/>
                <a:ext cx="803980" cy="1544820"/>
              </a:xfrm>
              <a:custGeom>
                <a:avLst/>
                <a:gdLst>
                  <a:gd name="connsiteX0" fmla="*/ 406716 w 803979"/>
                  <a:gd name="connsiteY0" fmla="*/ 1546170 h 1544819"/>
                  <a:gd name="connsiteX1" fmla="*/ 432393 w 803979"/>
                  <a:gd name="connsiteY1" fmla="*/ 1432940 h 1544819"/>
                  <a:gd name="connsiteX2" fmla="*/ 447967 w 803979"/>
                  <a:gd name="connsiteY2" fmla="*/ 1301188 h 1544819"/>
                  <a:gd name="connsiteX3" fmla="*/ 446284 w 803979"/>
                  <a:gd name="connsiteY3" fmla="*/ 1156809 h 1544819"/>
                  <a:gd name="connsiteX4" fmla="*/ 391562 w 803979"/>
                  <a:gd name="connsiteY4" fmla="*/ 884466 h 1544819"/>
                  <a:gd name="connsiteX5" fmla="*/ 173520 w 803979"/>
                  <a:gd name="connsiteY5" fmla="*/ 427755 h 1544819"/>
                  <a:gd name="connsiteX6" fmla="*/ 28719 w 803979"/>
                  <a:gd name="connsiteY6" fmla="*/ 195400 h 1544819"/>
                  <a:gd name="connsiteX7" fmla="*/ 2200 w 803979"/>
                  <a:gd name="connsiteY7" fmla="*/ 136891 h 1544819"/>
                  <a:gd name="connsiteX8" fmla="*/ 8514 w 803979"/>
                  <a:gd name="connsiteY8" fmla="*/ 104058 h 1544819"/>
                  <a:gd name="connsiteX9" fmla="*/ 146159 w 803979"/>
                  <a:gd name="connsiteY9" fmla="*/ 17346 h 1544819"/>
                  <a:gd name="connsiteX10" fmla="*/ 353679 w 803979"/>
                  <a:gd name="connsiteY10" fmla="*/ 5560 h 1544819"/>
                  <a:gd name="connsiteX11" fmla="*/ 634861 w 803979"/>
                  <a:gd name="connsiteY11" fmla="*/ 118370 h 1544819"/>
                  <a:gd name="connsiteX12" fmla="*/ 796499 w 803979"/>
                  <a:gd name="connsiteY12" fmla="*/ 314524 h 1544819"/>
                  <a:gd name="connsiteX13" fmla="*/ 803234 w 803979"/>
                  <a:gd name="connsiteY13" fmla="*/ 349040 h 1544819"/>
                  <a:gd name="connsiteX14" fmla="*/ 802392 w 803979"/>
                  <a:gd name="connsiteY14" fmla="*/ 580553 h 1544819"/>
                  <a:gd name="connsiteX15" fmla="*/ 748091 w 803979"/>
                  <a:gd name="connsiteY15" fmla="*/ 901303 h 1544819"/>
                  <a:gd name="connsiteX16" fmla="*/ 584770 w 803979"/>
                  <a:gd name="connsiteY16" fmla="*/ 1294453 h 1544819"/>
                  <a:gd name="connsiteX17" fmla="*/ 406716 w 803979"/>
                  <a:gd name="connsiteY17" fmla="*/ 1546170 h 154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979" h="1544819">
                    <a:moveTo>
                      <a:pt x="406716" y="1546170"/>
                    </a:moveTo>
                    <a:cubicBezTo>
                      <a:pt x="415555" y="1507865"/>
                      <a:pt x="426079" y="1470824"/>
                      <a:pt x="432393" y="1432940"/>
                    </a:cubicBezTo>
                    <a:cubicBezTo>
                      <a:pt x="439548" y="1389584"/>
                      <a:pt x="445862" y="1345386"/>
                      <a:pt x="447967" y="1301188"/>
                    </a:cubicBezTo>
                    <a:cubicBezTo>
                      <a:pt x="450072" y="1253202"/>
                      <a:pt x="449230" y="1204795"/>
                      <a:pt x="446284" y="1156809"/>
                    </a:cubicBezTo>
                    <a:cubicBezTo>
                      <a:pt x="439970" y="1063782"/>
                      <a:pt x="419344" y="973282"/>
                      <a:pt x="391562" y="884466"/>
                    </a:cubicBezTo>
                    <a:cubicBezTo>
                      <a:pt x="340209" y="721986"/>
                      <a:pt x="262757" y="572134"/>
                      <a:pt x="173520" y="427755"/>
                    </a:cubicBezTo>
                    <a:cubicBezTo>
                      <a:pt x="125533" y="350303"/>
                      <a:pt x="76284" y="273273"/>
                      <a:pt x="28719" y="195400"/>
                    </a:cubicBezTo>
                    <a:cubicBezTo>
                      <a:pt x="17775" y="177300"/>
                      <a:pt x="10198" y="156675"/>
                      <a:pt x="2200" y="136891"/>
                    </a:cubicBezTo>
                    <a:cubicBezTo>
                      <a:pt x="-2430" y="125105"/>
                      <a:pt x="517" y="114581"/>
                      <a:pt x="8514" y="104058"/>
                    </a:cubicBezTo>
                    <a:cubicBezTo>
                      <a:pt x="43873" y="58177"/>
                      <a:pt x="92280" y="32921"/>
                      <a:pt x="146159" y="17346"/>
                    </a:cubicBezTo>
                    <a:cubicBezTo>
                      <a:pt x="214350" y="-2438"/>
                      <a:pt x="283804" y="-3700"/>
                      <a:pt x="353679" y="5560"/>
                    </a:cubicBezTo>
                    <a:cubicBezTo>
                      <a:pt x="457228" y="19030"/>
                      <a:pt x="551095" y="56072"/>
                      <a:pt x="634861" y="118370"/>
                    </a:cubicBezTo>
                    <a:cubicBezTo>
                      <a:pt x="705157" y="170144"/>
                      <a:pt x="759036" y="235810"/>
                      <a:pt x="796499" y="314524"/>
                    </a:cubicBezTo>
                    <a:cubicBezTo>
                      <a:pt x="801550" y="324626"/>
                      <a:pt x="802392" y="337254"/>
                      <a:pt x="803234" y="349040"/>
                    </a:cubicBezTo>
                    <a:cubicBezTo>
                      <a:pt x="808285" y="426071"/>
                      <a:pt x="807864" y="503522"/>
                      <a:pt x="802392" y="580553"/>
                    </a:cubicBezTo>
                    <a:cubicBezTo>
                      <a:pt x="794394" y="689153"/>
                      <a:pt x="776294" y="796070"/>
                      <a:pt x="748091" y="901303"/>
                    </a:cubicBezTo>
                    <a:cubicBezTo>
                      <a:pt x="710629" y="1039368"/>
                      <a:pt x="655908" y="1170699"/>
                      <a:pt x="584770" y="1294453"/>
                    </a:cubicBezTo>
                    <a:cubicBezTo>
                      <a:pt x="532575" y="1383270"/>
                      <a:pt x="473644" y="1467035"/>
                      <a:pt x="406716" y="154617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4483144-27F8-4E74-B305-AC37F4D498F2}"/>
                  </a:ext>
                </a:extLst>
              </p:cNvPr>
              <p:cNvSpPr/>
              <p:nvPr/>
            </p:nvSpPr>
            <p:spPr>
              <a:xfrm>
                <a:off x="2948933" y="1703539"/>
                <a:ext cx="1098632" cy="938678"/>
              </a:xfrm>
              <a:custGeom>
                <a:avLst/>
                <a:gdLst>
                  <a:gd name="connsiteX0" fmla="*/ 655812 w 1098631"/>
                  <a:gd name="connsiteY0" fmla="*/ 0 h 938677"/>
                  <a:gd name="connsiteX1" fmla="*/ 1100316 w 1098631"/>
                  <a:gd name="connsiteY1" fmla="*/ 939941 h 938677"/>
                  <a:gd name="connsiteX2" fmla="*/ 1069588 w 1098631"/>
                  <a:gd name="connsiteY2" fmla="*/ 893217 h 938677"/>
                  <a:gd name="connsiteX3" fmla="*/ 886061 w 1098631"/>
                  <a:gd name="connsiteY3" fmla="*/ 708849 h 938677"/>
                  <a:gd name="connsiteX4" fmla="*/ 689065 w 1098631"/>
                  <a:gd name="connsiteY4" fmla="*/ 641079 h 938677"/>
                  <a:gd name="connsiteX5" fmla="*/ 361580 w 1098631"/>
                  <a:gd name="connsiteY5" fmla="*/ 695379 h 938677"/>
                  <a:gd name="connsiteX6" fmla="*/ 233196 w 1098631"/>
                  <a:gd name="connsiteY6" fmla="*/ 752626 h 938677"/>
                  <a:gd name="connsiteX7" fmla="*/ 220568 w 1098631"/>
                  <a:gd name="connsiteY7" fmla="*/ 758940 h 938677"/>
                  <a:gd name="connsiteX8" fmla="*/ 0 w 1098631"/>
                  <a:gd name="connsiteY8" fmla="*/ 481967 h 938677"/>
                  <a:gd name="connsiteX9" fmla="*/ 655812 w 1098631"/>
                  <a:gd name="connsiteY9" fmla="*/ 0 h 9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8631" h="938677">
                    <a:moveTo>
                      <a:pt x="655812" y="0"/>
                    </a:moveTo>
                    <a:cubicBezTo>
                      <a:pt x="902057" y="266029"/>
                      <a:pt x="1050646" y="577518"/>
                      <a:pt x="1100316" y="939941"/>
                    </a:cubicBezTo>
                    <a:cubicBezTo>
                      <a:pt x="1088950" y="922261"/>
                      <a:pt x="1079269" y="907950"/>
                      <a:pt x="1069588" y="893217"/>
                    </a:cubicBezTo>
                    <a:cubicBezTo>
                      <a:pt x="1019918" y="820396"/>
                      <a:pt x="961408" y="755993"/>
                      <a:pt x="886061" y="708849"/>
                    </a:cubicBezTo>
                    <a:cubicBezTo>
                      <a:pt x="825868" y="670965"/>
                      <a:pt x="760203" y="648656"/>
                      <a:pt x="689065" y="641079"/>
                    </a:cubicBezTo>
                    <a:cubicBezTo>
                      <a:pt x="574993" y="629293"/>
                      <a:pt x="466813" y="654128"/>
                      <a:pt x="361580" y="695379"/>
                    </a:cubicBezTo>
                    <a:cubicBezTo>
                      <a:pt x="318224" y="712217"/>
                      <a:pt x="276131" y="733684"/>
                      <a:pt x="233196" y="752626"/>
                    </a:cubicBezTo>
                    <a:cubicBezTo>
                      <a:pt x="229408" y="754310"/>
                      <a:pt x="225619" y="756414"/>
                      <a:pt x="220568" y="758940"/>
                    </a:cubicBezTo>
                    <a:cubicBezTo>
                      <a:pt x="146905" y="666335"/>
                      <a:pt x="73242" y="574151"/>
                      <a:pt x="0" y="481967"/>
                    </a:cubicBezTo>
                    <a:cubicBezTo>
                      <a:pt x="49249" y="420090"/>
                      <a:pt x="539214" y="59772"/>
                      <a:pt x="655812" y="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9896A14-3B95-44B8-BC11-B12CA1BB01CF}"/>
                  </a:ext>
                </a:extLst>
              </p:cNvPr>
              <p:cNvSpPr/>
              <p:nvPr/>
            </p:nvSpPr>
            <p:spPr>
              <a:xfrm>
                <a:off x="1457151" y="1173205"/>
                <a:ext cx="1304889" cy="614560"/>
              </a:xfrm>
              <a:custGeom>
                <a:avLst/>
                <a:gdLst>
                  <a:gd name="connsiteX0" fmla="*/ 0 w 1304888"/>
                  <a:gd name="connsiteY0" fmla="*/ 269357 h 614560"/>
                  <a:gd name="connsiteX1" fmla="*/ 111968 w 1304888"/>
                  <a:gd name="connsiteY1" fmla="*/ 204113 h 614560"/>
                  <a:gd name="connsiteX2" fmla="*/ 545528 w 1304888"/>
                  <a:gd name="connsiteY2" fmla="*/ 40370 h 614560"/>
                  <a:gd name="connsiteX3" fmla="*/ 763570 w 1304888"/>
                  <a:gd name="connsiteY3" fmla="*/ 6696 h 614560"/>
                  <a:gd name="connsiteX4" fmla="*/ 967301 w 1304888"/>
                  <a:gd name="connsiteY4" fmla="*/ 382 h 614560"/>
                  <a:gd name="connsiteX5" fmla="*/ 1155879 w 1304888"/>
                  <a:gd name="connsiteY5" fmla="*/ 15956 h 614560"/>
                  <a:gd name="connsiteX6" fmla="*/ 1176504 w 1304888"/>
                  <a:gd name="connsiteY6" fmla="*/ 27742 h 614560"/>
                  <a:gd name="connsiteX7" fmla="*/ 1296470 w 1304888"/>
                  <a:gd name="connsiteY7" fmla="*/ 236104 h 614560"/>
                  <a:gd name="connsiteX8" fmla="*/ 1177346 w 1304888"/>
                  <a:gd name="connsiteY8" fmla="*/ 588844 h 614560"/>
                  <a:gd name="connsiteX9" fmla="*/ 1113786 w 1304888"/>
                  <a:gd name="connsiteY9" fmla="*/ 614521 h 614560"/>
                  <a:gd name="connsiteX10" fmla="*/ 1059906 w 1304888"/>
                  <a:gd name="connsiteY10" fmla="*/ 594737 h 614560"/>
                  <a:gd name="connsiteX11" fmla="*/ 913843 w 1304888"/>
                  <a:gd name="connsiteY11" fmla="*/ 500870 h 614560"/>
                  <a:gd name="connsiteX12" fmla="*/ 612877 w 1304888"/>
                  <a:gd name="connsiteY12" fmla="*/ 340495 h 614560"/>
                  <a:gd name="connsiteX13" fmla="*/ 340955 w 1304888"/>
                  <a:gd name="connsiteY13" fmla="*/ 272304 h 614560"/>
                  <a:gd name="connsiteX14" fmla="*/ 79556 w 1304888"/>
                  <a:gd name="connsiteY14" fmla="*/ 265148 h 614560"/>
                  <a:gd name="connsiteX15" fmla="*/ 1263 w 1304888"/>
                  <a:gd name="connsiteY15" fmla="*/ 273146 h 614560"/>
                  <a:gd name="connsiteX16" fmla="*/ 0 w 1304888"/>
                  <a:gd name="connsiteY16" fmla="*/ 269357 h 61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4888" h="614560">
                    <a:moveTo>
                      <a:pt x="0" y="269357"/>
                    </a:moveTo>
                    <a:cubicBezTo>
                      <a:pt x="37463" y="247469"/>
                      <a:pt x="74084" y="224738"/>
                      <a:pt x="111968" y="204113"/>
                    </a:cubicBezTo>
                    <a:cubicBezTo>
                      <a:pt x="248771" y="129187"/>
                      <a:pt x="393150" y="74466"/>
                      <a:pt x="545528" y="40370"/>
                    </a:cubicBezTo>
                    <a:cubicBezTo>
                      <a:pt x="617507" y="23954"/>
                      <a:pt x="689907" y="10905"/>
                      <a:pt x="763570" y="6696"/>
                    </a:cubicBezTo>
                    <a:cubicBezTo>
                      <a:pt x="831340" y="2907"/>
                      <a:pt x="899531" y="-1302"/>
                      <a:pt x="967301" y="382"/>
                    </a:cubicBezTo>
                    <a:cubicBezTo>
                      <a:pt x="1030441" y="1645"/>
                      <a:pt x="1093160" y="9642"/>
                      <a:pt x="1155879" y="15956"/>
                    </a:cubicBezTo>
                    <a:cubicBezTo>
                      <a:pt x="1163035" y="16798"/>
                      <a:pt x="1171453" y="21849"/>
                      <a:pt x="1176504" y="27742"/>
                    </a:cubicBezTo>
                    <a:cubicBezTo>
                      <a:pt x="1231226" y="88356"/>
                      <a:pt x="1274581" y="156126"/>
                      <a:pt x="1296470" y="236104"/>
                    </a:cubicBezTo>
                    <a:cubicBezTo>
                      <a:pt x="1333091" y="368276"/>
                      <a:pt x="1286789" y="506763"/>
                      <a:pt x="1177346" y="588844"/>
                    </a:cubicBezTo>
                    <a:cubicBezTo>
                      <a:pt x="1158825" y="602735"/>
                      <a:pt x="1139462" y="620414"/>
                      <a:pt x="1113786" y="614521"/>
                    </a:cubicBezTo>
                    <a:cubicBezTo>
                      <a:pt x="1095265" y="610733"/>
                      <a:pt x="1075902" y="604419"/>
                      <a:pt x="1059906" y="594737"/>
                    </a:cubicBezTo>
                    <a:cubicBezTo>
                      <a:pt x="1010657" y="564851"/>
                      <a:pt x="962250" y="532860"/>
                      <a:pt x="913843" y="500870"/>
                    </a:cubicBezTo>
                    <a:cubicBezTo>
                      <a:pt x="818712" y="437730"/>
                      <a:pt x="720214" y="380904"/>
                      <a:pt x="612877" y="340495"/>
                    </a:cubicBezTo>
                    <a:cubicBezTo>
                      <a:pt x="524902" y="307241"/>
                      <a:pt x="434402" y="284511"/>
                      <a:pt x="340955" y="272304"/>
                    </a:cubicBezTo>
                    <a:cubicBezTo>
                      <a:pt x="253822" y="260938"/>
                      <a:pt x="166689" y="260097"/>
                      <a:pt x="79556" y="265148"/>
                    </a:cubicBezTo>
                    <a:cubicBezTo>
                      <a:pt x="53458" y="266832"/>
                      <a:pt x="27361" y="270199"/>
                      <a:pt x="1263" y="273146"/>
                    </a:cubicBezTo>
                    <a:cubicBezTo>
                      <a:pt x="1263" y="271883"/>
                      <a:pt x="421" y="270620"/>
                      <a:pt x="0" y="26935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7D25BA-89A8-4599-824C-28172E55D5CC}"/>
                  </a:ext>
                </a:extLst>
              </p:cNvPr>
              <p:cNvSpPr/>
              <p:nvPr/>
            </p:nvSpPr>
            <p:spPr>
              <a:xfrm>
                <a:off x="2629867" y="1203472"/>
                <a:ext cx="921841" cy="917631"/>
              </a:xfrm>
              <a:custGeom>
                <a:avLst/>
                <a:gdLst>
                  <a:gd name="connsiteX0" fmla="*/ 255506 w 921840"/>
                  <a:gd name="connsiteY0" fmla="*/ 917631 h 917631"/>
                  <a:gd name="connsiteX1" fmla="*/ 0 w 921840"/>
                  <a:gd name="connsiteY1" fmla="*/ 679384 h 917631"/>
                  <a:gd name="connsiteX2" fmla="*/ 23993 w 921840"/>
                  <a:gd name="connsiteY2" fmla="*/ 654549 h 917631"/>
                  <a:gd name="connsiteX3" fmla="*/ 143117 w 921840"/>
                  <a:gd name="connsiteY3" fmla="*/ 499646 h 917631"/>
                  <a:gd name="connsiteX4" fmla="*/ 163742 w 921840"/>
                  <a:gd name="connsiteY4" fmla="*/ 179738 h 917631"/>
                  <a:gd name="connsiteX5" fmla="*/ 84186 w 921840"/>
                  <a:gd name="connsiteY5" fmla="*/ 24414 h 917631"/>
                  <a:gd name="connsiteX6" fmla="*/ 68191 w 921840"/>
                  <a:gd name="connsiteY6" fmla="*/ 0 h 917631"/>
                  <a:gd name="connsiteX7" fmla="*/ 138487 w 921840"/>
                  <a:gd name="connsiteY7" fmla="*/ 15154 h 917631"/>
                  <a:gd name="connsiteX8" fmla="*/ 633502 w 921840"/>
                  <a:gd name="connsiteY8" fmla="*/ 221410 h 917631"/>
                  <a:gd name="connsiteX9" fmla="*/ 918473 w 921840"/>
                  <a:gd name="connsiteY9" fmla="*/ 443662 h 917631"/>
                  <a:gd name="connsiteX10" fmla="*/ 915527 w 921840"/>
                  <a:gd name="connsiteY10" fmla="*/ 460920 h 917631"/>
                  <a:gd name="connsiteX11" fmla="*/ 445346 w 921840"/>
                  <a:gd name="connsiteY11" fmla="*/ 768200 h 917631"/>
                  <a:gd name="connsiteX12" fmla="*/ 263924 w 921840"/>
                  <a:gd name="connsiteY12" fmla="*/ 912159 h 917631"/>
                  <a:gd name="connsiteX13" fmla="*/ 255506 w 921840"/>
                  <a:gd name="connsiteY13" fmla="*/ 917631 h 91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840" h="917631">
                    <a:moveTo>
                      <a:pt x="255506" y="917631"/>
                    </a:moveTo>
                    <a:cubicBezTo>
                      <a:pt x="170477" y="838496"/>
                      <a:pt x="85870" y="759361"/>
                      <a:pt x="0" y="679384"/>
                    </a:cubicBezTo>
                    <a:cubicBezTo>
                      <a:pt x="8419" y="670544"/>
                      <a:pt x="16416" y="662547"/>
                      <a:pt x="23993" y="654549"/>
                    </a:cubicBezTo>
                    <a:cubicBezTo>
                      <a:pt x="69454" y="607405"/>
                      <a:pt x="111547" y="557314"/>
                      <a:pt x="143117" y="499646"/>
                    </a:cubicBezTo>
                    <a:cubicBezTo>
                      <a:pt x="199943" y="396518"/>
                      <a:pt x="203310" y="289180"/>
                      <a:pt x="163742" y="179738"/>
                    </a:cubicBezTo>
                    <a:cubicBezTo>
                      <a:pt x="143959" y="124596"/>
                      <a:pt x="116177" y="73242"/>
                      <a:pt x="84186" y="24414"/>
                    </a:cubicBezTo>
                    <a:cubicBezTo>
                      <a:pt x="79556" y="17258"/>
                      <a:pt x="74926" y="9681"/>
                      <a:pt x="68191" y="0"/>
                    </a:cubicBezTo>
                    <a:cubicBezTo>
                      <a:pt x="93447" y="5472"/>
                      <a:pt x="116177" y="9681"/>
                      <a:pt x="138487" y="15154"/>
                    </a:cubicBezTo>
                    <a:cubicBezTo>
                      <a:pt x="314436" y="57668"/>
                      <a:pt x="479441" y="126280"/>
                      <a:pt x="633502" y="221410"/>
                    </a:cubicBezTo>
                    <a:cubicBezTo>
                      <a:pt x="736631" y="285392"/>
                      <a:pt x="831340" y="359476"/>
                      <a:pt x="918473" y="443662"/>
                    </a:cubicBezTo>
                    <a:cubicBezTo>
                      <a:pt x="926892" y="452081"/>
                      <a:pt x="926471" y="455448"/>
                      <a:pt x="915527" y="460920"/>
                    </a:cubicBezTo>
                    <a:cubicBezTo>
                      <a:pt x="743786" y="540476"/>
                      <a:pt x="593093" y="652023"/>
                      <a:pt x="445346" y="768200"/>
                    </a:cubicBezTo>
                    <a:cubicBezTo>
                      <a:pt x="384732" y="816187"/>
                      <a:pt x="324117" y="864173"/>
                      <a:pt x="263924" y="912159"/>
                    </a:cubicBezTo>
                    <a:cubicBezTo>
                      <a:pt x="261399" y="913843"/>
                      <a:pt x="258873" y="915527"/>
                      <a:pt x="255506" y="917631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328F33A7-3F89-4CE9-AEC6-9B1FC70CB19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04853" y="1806245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26D1B074-C408-47C3-AA64-CBDDCBF8447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193017" y="3306460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F3211026-F958-42A5-AA36-13CF1636F94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04853" y="4835535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4E58214D-FE25-4FE4-9776-07CF0B424275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49181" y="1806245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9B11DC1-75AD-4273-9911-D12343B391D3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437344" y="3306460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996F9ECD-14CF-43B6-A177-4BE5789C039D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149181" y="4835535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E14F345C-ACDA-4CB5-93FC-C672B95E1EDA}"/>
              </a:ext>
            </a:extLst>
          </p:cNvPr>
          <p:cNvSpPr/>
          <p:nvPr userDrawn="1"/>
        </p:nvSpPr>
        <p:spPr>
          <a:xfrm>
            <a:off x="2861017" y="1806245"/>
            <a:ext cx="3204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5DC2A027-A6C1-4E04-A22F-F0A37D4AC149}"/>
              </a:ext>
            </a:extLst>
          </p:cNvPr>
          <p:cNvSpPr/>
          <p:nvPr userDrawn="1"/>
        </p:nvSpPr>
        <p:spPr>
          <a:xfrm>
            <a:off x="8105344" y="1806245"/>
            <a:ext cx="3204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328329F1-AFE9-4071-8EC8-7E53329EF779}"/>
              </a:ext>
            </a:extLst>
          </p:cNvPr>
          <p:cNvSpPr/>
          <p:nvPr userDrawn="1"/>
        </p:nvSpPr>
        <p:spPr>
          <a:xfrm>
            <a:off x="6149181" y="3306460"/>
            <a:ext cx="3204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DAA156CE-1910-4526-AF03-2B24E1E097CB}"/>
              </a:ext>
            </a:extLst>
          </p:cNvPr>
          <p:cNvSpPr/>
          <p:nvPr userDrawn="1"/>
        </p:nvSpPr>
        <p:spPr>
          <a:xfrm>
            <a:off x="904853" y="3306460"/>
            <a:ext cx="3204000" cy="14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B4527CD2-29C9-47A2-A640-64412F23EF5A}"/>
              </a:ext>
            </a:extLst>
          </p:cNvPr>
          <p:cNvSpPr/>
          <p:nvPr userDrawn="1"/>
        </p:nvSpPr>
        <p:spPr>
          <a:xfrm>
            <a:off x="8105344" y="4835535"/>
            <a:ext cx="3204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AD66E74F-5D94-4D33-8E95-E8A92C95B73A}"/>
              </a:ext>
            </a:extLst>
          </p:cNvPr>
          <p:cNvSpPr/>
          <p:nvPr userDrawn="1"/>
        </p:nvSpPr>
        <p:spPr>
          <a:xfrm>
            <a:off x="2861017" y="4835535"/>
            <a:ext cx="3204000" cy="14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230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2207562C-DA51-4307-9366-505D01877AA4}"/>
              </a:ext>
            </a:extLst>
          </p:cNvPr>
          <p:cNvGrpSpPr/>
          <p:nvPr userDrawn="1"/>
        </p:nvGrpSpPr>
        <p:grpSpPr>
          <a:xfrm>
            <a:off x="8981148" y="1615189"/>
            <a:ext cx="2501139" cy="4668187"/>
            <a:chOff x="3501573" y="3178068"/>
            <a:chExt cx="1340594" cy="2737840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6431BA3-7EE5-45D4-A1FC-1B58F7281F32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76FCFDE-1220-454B-AD4B-4A39C0CFF580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AC1304D-CA28-45B8-BC74-37899BF00E9C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C3E504B-C927-42D0-9054-549235FAFEF2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25A0F80-B054-487F-AC02-843656145FE7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AD3D91C-247F-4C6E-923B-10E8625762F7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74A9BBE-5BF8-48EA-B296-37AAC26EBF62}"/>
                </a:ext>
              </a:extLst>
            </p:cNvPr>
            <p:cNvGrpSpPr/>
            <p:nvPr/>
          </p:nvGrpSpPr>
          <p:grpSpPr>
            <a:xfrm>
              <a:off x="4101503" y="5648273"/>
              <a:ext cx="147034" cy="160886"/>
              <a:chOff x="6779775" y="6048824"/>
              <a:chExt cx="125701" cy="137543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9A0D1C0-9706-48A3-AF77-58339CB6260F}"/>
                  </a:ext>
                </a:extLst>
              </p:cNvPr>
              <p:cNvSpPr/>
              <p:nvPr/>
            </p:nvSpPr>
            <p:spPr>
              <a:xfrm>
                <a:off x="6779775" y="6048824"/>
                <a:ext cx="125701" cy="13754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7E0F234-4CFE-4287-801D-9C04E617A803}"/>
                  </a:ext>
                </a:extLst>
              </p:cNvPr>
              <p:cNvSpPr/>
              <p:nvPr/>
            </p:nvSpPr>
            <p:spPr>
              <a:xfrm>
                <a:off x="6800725" y="6071748"/>
                <a:ext cx="83801" cy="9169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856EF6E-8D47-46F4-BFD6-D8F5D5438CA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51213626-D2D1-4D40-B1D2-773934F3FA5C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5F6C453-17F4-4A46-9D2E-54989C9563CA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B3823B-B09D-4231-B5E9-44528FEBD5B2}"/>
              </a:ext>
            </a:extLst>
          </p:cNvPr>
          <p:cNvGrpSpPr/>
          <p:nvPr userDrawn="1"/>
        </p:nvGrpSpPr>
        <p:grpSpPr>
          <a:xfrm>
            <a:off x="-1" y="191592"/>
            <a:ext cx="11966714" cy="1052040"/>
            <a:chOff x="-1" y="191592"/>
            <a:chExt cx="11966714" cy="1052040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146FD1DD-7A8E-49D5-B84B-BFA1B78F7154}"/>
                </a:ext>
              </a:extLst>
            </p:cNvPr>
            <p:cNvSpPr/>
            <p:nvPr userDrawn="1"/>
          </p:nvSpPr>
          <p:spPr>
            <a:xfrm>
              <a:off x="-1" y="281043"/>
              <a:ext cx="11966714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  <a:gd name="connsiteX0" fmla="*/ 0 w 11847542"/>
                <a:gd name="connsiteY0" fmla="*/ 0 h 962589"/>
                <a:gd name="connsiteX1" fmla="*/ 11847542 w 11847542"/>
                <a:gd name="connsiteY1" fmla="*/ 0 h 962589"/>
                <a:gd name="connsiteX2" fmla="*/ 11589026 w 11847542"/>
                <a:gd name="connsiteY2" fmla="*/ 962589 h 962589"/>
                <a:gd name="connsiteX3" fmla="*/ 0 w 11847542"/>
                <a:gd name="connsiteY3" fmla="*/ 962589 h 962589"/>
                <a:gd name="connsiteX4" fmla="*/ 0 w 1184754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542" h="962589">
                  <a:moveTo>
                    <a:pt x="0" y="0"/>
                  </a:moveTo>
                  <a:lnTo>
                    <a:pt x="1184754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0D6066-9281-425E-857D-ABE77E3B6B5C}"/>
                </a:ext>
              </a:extLst>
            </p:cNvPr>
            <p:cNvSpPr/>
            <p:nvPr userDrawn="1"/>
          </p:nvSpPr>
          <p:spPr>
            <a:xfrm>
              <a:off x="0" y="191592"/>
              <a:ext cx="11857382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7382" h="962589">
                  <a:moveTo>
                    <a:pt x="0" y="0"/>
                  </a:moveTo>
                  <a:lnTo>
                    <a:pt x="1185738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E973CFA-A31A-46D8-BC81-B064E7F21BCC}"/>
              </a:ext>
            </a:extLst>
          </p:cNvPr>
          <p:cNvGrpSpPr/>
          <p:nvPr userDrawn="1"/>
        </p:nvGrpSpPr>
        <p:grpSpPr>
          <a:xfrm rot="10800000">
            <a:off x="9982039" y="334017"/>
            <a:ext cx="1805769" cy="856640"/>
            <a:chOff x="9813499" y="250390"/>
            <a:chExt cx="2066245" cy="980207"/>
          </a:xfrm>
        </p:grpSpPr>
        <p:sp>
          <p:nvSpPr>
            <p:cNvPr id="19" name="Freeform 606">
              <a:extLst>
                <a:ext uri="{FF2B5EF4-FFF2-40B4-BE49-F238E27FC236}">
                  <a16:creationId xmlns:a16="http://schemas.microsoft.com/office/drawing/2014/main" id="{27C24FC9-43A0-468A-AE0E-5092A0C5247C}"/>
                </a:ext>
              </a:extLst>
            </p:cNvPr>
            <p:cNvSpPr>
              <a:spLocks/>
            </p:cNvSpPr>
            <p:nvPr userDrawn="1"/>
          </p:nvSpPr>
          <p:spPr bwMode="auto">
            <a:xfrm rot="19800000" flipH="1">
              <a:off x="9813499" y="250390"/>
              <a:ext cx="2066245" cy="980207"/>
            </a:xfrm>
            <a:custGeom>
              <a:avLst/>
              <a:gdLst>
                <a:gd name="T0" fmla="*/ 780 w 962"/>
                <a:gd name="T1" fmla="*/ 55 h 539"/>
                <a:gd name="T2" fmla="*/ 761 w 962"/>
                <a:gd name="T3" fmla="*/ 87 h 539"/>
                <a:gd name="T4" fmla="*/ 826 w 962"/>
                <a:gd name="T5" fmla="*/ 107 h 539"/>
                <a:gd name="T6" fmla="*/ 860 w 962"/>
                <a:gd name="T7" fmla="*/ 162 h 539"/>
                <a:gd name="T8" fmla="*/ 899 w 962"/>
                <a:gd name="T9" fmla="*/ 164 h 539"/>
                <a:gd name="T10" fmla="*/ 916 w 962"/>
                <a:gd name="T11" fmla="*/ 192 h 539"/>
                <a:gd name="T12" fmla="*/ 883 w 962"/>
                <a:gd name="T13" fmla="*/ 235 h 539"/>
                <a:gd name="T14" fmla="*/ 908 w 962"/>
                <a:gd name="T15" fmla="*/ 294 h 539"/>
                <a:gd name="T16" fmla="*/ 953 w 962"/>
                <a:gd name="T17" fmla="*/ 324 h 539"/>
                <a:gd name="T18" fmla="*/ 886 w 962"/>
                <a:gd name="T19" fmla="*/ 410 h 539"/>
                <a:gd name="T20" fmla="*/ 853 w 962"/>
                <a:gd name="T21" fmla="*/ 403 h 539"/>
                <a:gd name="T22" fmla="*/ 830 w 962"/>
                <a:gd name="T23" fmla="*/ 458 h 539"/>
                <a:gd name="T24" fmla="*/ 747 w 962"/>
                <a:gd name="T25" fmla="*/ 416 h 539"/>
                <a:gd name="T26" fmla="*/ 707 w 962"/>
                <a:gd name="T27" fmla="*/ 432 h 539"/>
                <a:gd name="T28" fmla="*/ 664 w 962"/>
                <a:gd name="T29" fmla="*/ 472 h 539"/>
                <a:gd name="T30" fmla="*/ 645 w 962"/>
                <a:gd name="T31" fmla="*/ 478 h 539"/>
                <a:gd name="T32" fmla="*/ 648 w 962"/>
                <a:gd name="T33" fmla="*/ 507 h 539"/>
                <a:gd name="T34" fmla="*/ 591 w 962"/>
                <a:gd name="T35" fmla="*/ 508 h 539"/>
                <a:gd name="T36" fmla="*/ 454 w 962"/>
                <a:gd name="T37" fmla="*/ 508 h 539"/>
                <a:gd name="T38" fmla="*/ 481 w 962"/>
                <a:gd name="T39" fmla="*/ 467 h 539"/>
                <a:gd name="T40" fmla="*/ 333 w 962"/>
                <a:gd name="T41" fmla="*/ 406 h 539"/>
                <a:gd name="T42" fmla="*/ 254 w 962"/>
                <a:gd name="T43" fmla="*/ 398 h 539"/>
                <a:gd name="T44" fmla="*/ 165 w 962"/>
                <a:gd name="T45" fmla="*/ 400 h 539"/>
                <a:gd name="T46" fmla="*/ 78 w 962"/>
                <a:gd name="T47" fmla="*/ 397 h 539"/>
                <a:gd name="T48" fmla="*/ 0 w 962"/>
                <a:gd name="T49" fmla="*/ 379 h 539"/>
                <a:gd name="T50" fmla="*/ 77 w 962"/>
                <a:gd name="T51" fmla="*/ 371 h 539"/>
                <a:gd name="T52" fmla="*/ 89 w 962"/>
                <a:gd name="T53" fmla="*/ 356 h 539"/>
                <a:gd name="T54" fmla="*/ 101 w 962"/>
                <a:gd name="T55" fmla="*/ 344 h 539"/>
                <a:gd name="T56" fmla="*/ 88 w 962"/>
                <a:gd name="T57" fmla="*/ 336 h 539"/>
                <a:gd name="T58" fmla="*/ 82 w 962"/>
                <a:gd name="T59" fmla="*/ 319 h 539"/>
                <a:gd name="T60" fmla="*/ 132 w 962"/>
                <a:gd name="T61" fmla="*/ 311 h 539"/>
                <a:gd name="T62" fmla="*/ 171 w 962"/>
                <a:gd name="T63" fmla="*/ 349 h 539"/>
                <a:gd name="T64" fmla="*/ 160 w 962"/>
                <a:gd name="T65" fmla="*/ 332 h 539"/>
                <a:gd name="T66" fmla="*/ 142 w 962"/>
                <a:gd name="T67" fmla="*/ 307 h 539"/>
                <a:gd name="T68" fmla="*/ 144 w 962"/>
                <a:gd name="T69" fmla="*/ 296 h 539"/>
                <a:gd name="T70" fmla="*/ 240 w 962"/>
                <a:gd name="T71" fmla="*/ 283 h 539"/>
                <a:gd name="T72" fmla="*/ 271 w 962"/>
                <a:gd name="T73" fmla="*/ 283 h 539"/>
                <a:gd name="T74" fmla="*/ 302 w 962"/>
                <a:gd name="T75" fmla="*/ 284 h 539"/>
                <a:gd name="T76" fmla="*/ 337 w 962"/>
                <a:gd name="T77" fmla="*/ 281 h 539"/>
                <a:gd name="T78" fmla="*/ 356 w 962"/>
                <a:gd name="T79" fmla="*/ 271 h 539"/>
                <a:gd name="T80" fmla="*/ 332 w 962"/>
                <a:gd name="T81" fmla="*/ 263 h 539"/>
                <a:gd name="T82" fmla="*/ 322 w 962"/>
                <a:gd name="T83" fmla="*/ 257 h 539"/>
                <a:gd name="T84" fmla="*/ 323 w 962"/>
                <a:gd name="T85" fmla="*/ 240 h 539"/>
                <a:gd name="T86" fmla="*/ 308 w 962"/>
                <a:gd name="T87" fmla="*/ 231 h 539"/>
                <a:gd name="T88" fmla="*/ 249 w 962"/>
                <a:gd name="T89" fmla="*/ 232 h 539"/>
                <a:gd name="T90" fmla="*/ 189 w 962"/>
                <a:gd name="T91" fmla="*/ 222 h 539"/>
                <a:gd name="T92" fmla="*/ 143 w 962"/>
                <a:gd name="T93" fmla="*/ 204 h 539"/>
                <a:gd name="T94" fmla="*/ 225 w 962"/>
                <a:gd name="T95" fmla="*/ 204 h 539"/>
                <a:gd name="T96" fmla="*/ 148 w 962"/>
                <a:gd name="T97" fmla="*/ 187 h 539"/>
                <a:gd name="T98" fmla="*/ 221 w 962"/>
                <a:gd name="T99" fmla="*/ 177 h 539"/>
                <a:gd name="T100" fmla="*/ 200 w 962"/>
                <a:gd name="T101" fmla="*/ 161 h 539"/>
                <a:gd name="T102" fmla="*/ 238 w 962"/>
                <a:gd name="T103" fmla="*/ 146 h 539"/>
                <a:gd name="T104" fmla="*/ 196 w 962"/>
                <a:gd name="T105" fmla="*/ 128 h 539"/>
                <a:gd name="T106" fmla="*/ 223 w 962"/>
                <a:gd name="T107" fmla="*/ 112 h 539"/>
                <a:gd name="T108" fmla="*/ 313 w 962"/>
                <a:gd name="T109" fmla="*/ 104 h 539"/>
                <a:gd name="T110" fmla="*/ 288 w 962"/>
                <a:gd name="T111" fmla="*/ 78 h 539"/>
                <a:gd name="T112" fmla="*/ 279 w 962"/>
                <a:gd name="T113" fmla="*/ 61 h 539"/>
                <a:gd name="T114" fmla="*/ 362 w 962"/>
                <a:gd name="T115" fmla="*/ 43 h 539"/>
                <a:gd name="T116" fmla="*/ 470 w 962"/>
                <a:gd name="T117" fmla="*/ 41 h 539"/>
                <a:gd name="T118" fmla="*/ 590 w 962"/>
                <a:gd name="T119" fmla="*/ 34 h 539"/>
                <a:gd name="T120" fmla="*/ 697 w 962"/>
                <a:gd name="T121" fmla="*/ 33 h 539"/>
                <a:gd name="T122" fmla="*/ 673 w 962"/>
                <a:gd name="T123" fmla="*/ 18 h 539"/>
                <a:gd name="T124" fmla="*/ 750 w 962"/>
                <a:gd name="T125" fmla="*/ 4 h 539"/>
                <a:gd name="connsiteX0" fmla="*/ 8046 w 9982"/>
                <a:gd name="connsiteY0" fmla="*/ 416 h 9877"/>
                <a:gd name="connsiteX1" fmla="*/ 8108 w 9982"/>
                <a:gd name="connsiteY1" fmla="*/ 435 h 9877"/>
                <a:gd name="connsiteX2" fmla="*/ 8119 w 9982"/>
                <a:gd name="connsiteY2" fmla="*/ 509 h 9877"/>
                <a:gd name="connsiteX3" fmla="*/ 8087 w 9982"/>
                <a:gd name="connsiteY3" fmla="*/ 583 h 9877"/>
                <a:gd name="connsiteX4" fmla="*/ 8129 w 9982"/>
                <a:gd name="connsiteY4" fmla="*/ 583 h 9877"/>
                <a:gd name="connsiteX5" fmla="*/ 8139 w 9982"/>
                <a:gd name="connsiteY5" fmla="*/ 639 h 9877"/>
                <a:gd name="connsiteX6" fmla="*/ 8087 w 9982"/>
                <a:gd name="connsiteY6" fmla="*/ 695 h 9877"/>
                <a:gd name="connsiteX7" fmla="*/ 8015 w 9982"/>
                <a:gd name="connsiteY7" fmla="*/ 917 h 9877"/>
                <a:gd name="connsiteX8" fmla="*/ 8108 w 9982"/>
                <a:gd name="connsiteY8" fmla="*/ 991 h 9877"/>
                <a:gd name="connsiteX9" fmla="*/ 8129 w 9982"/>
                <a:gd name="connsiteY9" fmla="*/ 862 h 9877"/>
                <a:gd name="connsiteX10" fmla="*/ 8139 w 9982"/>
                <a:gd name="connsiteY10" fmla="*/ 862 h 9877"/>
                <a:gd name="connsiteX11" fmla="*/ 8139 w 9982"/>
                <a:gd name="connsiteY11" fmla="*/ 880 h 9877"/>
                <a:gd name="connsiteX12" fmla="*/ 8160 w 9982"/>
                <a:gd name="connsiteY12" fmla="*/ 1195 h 9877"/>
                <a:gd name="connsiteX13" fmla="*/ 8139 w 9982"/>
                <a:gd name="connsiteY13" fmla="*/ 1195 h 9877"/>
                <a:gd name="connsiteX14" fmla="*/ 8108 w 9982"/>
                <a:gd name="connsiteY14" fmla="*/ 1214 h 9877"/>
                <a:gd name="connsiteX15" fmla="*/ 8108 w 9982"/>
                <a:gd name="connsiteY15" fmla="*/ 1270 h 9877"/>
                <a:gd name="connsiteX16" fmla="*/ 7869 w 9982"/>
                <a:gd name="connsiteY16" fmla="*/ 1585 h 9877"/>
                <a:gd name="connsiteX17" fmla="*/ 7911 w 9982"/>
                <a:gd name="connsiteY17" fmla="*/ 1585 h 9877"/>
                <a:gd name="connsiteX18" fmla="*/ 8077 w 9982"/>
                <a:gd name="connsiteY18" fmla="*/ 1567 h 9877"/>
                <a:gd name="connsiteX19" fmla="*/ 8077 w 9982"/>
                <a:gd name="connsiteY19" fmla="*/ 1659 h 9877"/>
                <a:gd name="connsiteX20" fmla="*/ 8150 w 9982"/>
                <a:gd name="connsiteY20" fmla="*/ 1752 h 9877"/>
                <a:gd name="connsiteX21" fmla="*/ 8368 w 9982"/>
                <a:gd name="connsiteY21" fmla="*/ 1659 h 9877"/>
                <a:gd name="connsiteX22" fmla="*/ 8420 w 9982"/>
                <a:gd name="connsiteY22" fmla="*/ 1548 h 9877"/>
                <a:gd name="connsiteX23" fmla="*/ 8482 w 9982"/>
                <a:gd name="connsiteY23" fmla="*/ 1567 h 9877"/>
                <a:gd name="connsiteX24" fmla="*/ 8493 w 9982"/>
                <a:gd name="connsiteY24" fmla="*/ 1511 h 9877"/>
                <a:gd name="connsiteX25" fmla="*/ 8638 w 9982"/>
                <a:gd name="connsiteY25" fmla="*/ 1585 h 9877"/>
                <a:gd name="connsiteX26" fmla="*/ 8586 w 9982"/>
                <a:gd name="connsiteY26" fmla="*/ 1956 h 9877"/>
                <a:gd name="connsiteX27" fmla="*/ 8524 w 9982"/>
                <a:gd name="connsiteY27" fmla="*/ 2049 h 9877"/>
                <a:gd name="connsiteX28" fmla="*/ 8524 w 9982"/>
                <a:gd name="connsiteY28" fmla="*/ 2105 h 9877"/>
                <a:gd name="connsiteX29" fmla="*/ 8815 w 9982"/>
                <a:gd name="connsiteY29" fmla="*/ 2179 h 9877"/>
                <a:gd name="connsiteX30" fmla="*/ 8794 w 9982"/>
                <a:gd name="connsiteY30" fmla="*/ 2735 h 9877"/>
                <a:gd name="connsiteX31" fmla="*/ 8794 w 9982"/>
                <a:gd name="connsiteY31" fmla="*/ 2902 h 9877"/>
                <a:gd name="connsiteX32" fmla="*/ 8763 w 9982"/>
                <a:gd name="connsiteY32" fmla="*/ 2921 h 9877"/>
                <a:gd name="connsiteX33" fmla="*/ 8773 w 9982"/>
                <a:gd name="connsiteY33" fmla="*/ 2958 h 9877"/>
                <a:gd name="connsiteX34" fmla="*/ 8753 w 9982"/>
                <a:gd name="connsiteY34" fmla="*/ 2995 h 9877"/>
                <a:gd name="connsiteX35" fmla="*/ 8940 w 9982"/>
                <a:gd name="connsiteY35" fmla="*/ 2977 h 9877"/>
                <a:gd name="connsiteX36" fmla="*/ 9033 w 9982"/>
                <a:gd name="connsiteY36" fmla="*/ 3125 h 9877"/>
                <a:gd name="connsiteX37" fmla="*/ 9168 w 9982"/>
                <a:gd name="connsiteY37" fmla="*/ 3106 h 9877"/>
                <a:gd name="connsiteX38" fmla="*/ 9168 w 9982"/>
                <a:gd name="connsiteY38" fmla="*/ 3125 h 9877"/>
                <a:gd name="connsiteX39" fmla="*/ 9179 w 9982"/>
                <a:gd name="connsiteY39" fmla="*/ 3125 h 9877"/>
                <a:gd name="connsiteX40" fmla="*/ 9189 w 9982"/>
                <a:gd name="connsiteY40" fmla="*/ 3273 h 9877"/>
                <a:gd name="connsiteX41" fmla="*/ 9220 w 9982"/>
                <a:gd name="connsiteY41" fmla="*/ 3255 h 9877"/>
                <a:gd name="connsiteX42" fmla="*/ 9272 w 9982"/>
                <a:gd name="connsiteY42" fmla="*/ 3032 h 9877"/>
                <a:gd name="connsiteX43" fmla="*/ 9324 w 9982"/>
                <a:gd name="connsiteY43" fmla="*/ 3088 h 9877"/>
                <a:gd name="connsiteX44" fmla="*/ 9345 w 9982"/>
                <a:gd name="connsiteY44" fmla="*/ 3014 h 9877"/>
                <a:gd name="connsiteX45" fmla="*/ 9376 w 9982"/>
                <a:gd name="connsiteY45" fmla="*/ 3014 h 9877"/>
                <a:gd name="connsiteX46" fmla="*/ 9407 w 9982"/>
                <a:gd name="connsiteY46" fmla="*/ 3088 h 9877"/>
                <a:gd name="connsiteX47" fmla="*/ 9397 w 9982"/>
                <a:gd name="connsiteY47" fmla="*/ 3199 h 9877"/>
                <a:gd name="connsiteX48" fmla="*/ 9470 w 9982"/>
                <a:gd name="connsiteY48" fmla="*/ 3273 h 9877"/>
                <a:gd name="connsiteX49" fmla="*/ 9470 w 9982"/>
                <a:gd name="connsiteY49" fmla="*/ 3385 h 9877"/>
                <a:gd name="connsiteX50" fmla="*/ 9511 w 9982"/>
                <a:gd name="connsiteY50" fmla="*/ 3440 h 9877"/>
                <a:gd name="connsiteX51" fmla="*/ 9480 w 9982"/>
                <a:gd name="connsiteY51" fmla="*/ 3552 h 9877"/>
                <a:gd name="connsiteX52" fmla="*/ 9491 w 9982"/>
                <a:gd name="connsiteY52" fmla="*/ 3552 h 9877"/>
                <a:gd name="connsiteX53" fmla="*/ 9522 w 9982"/>
                <a:gd name="connsiteY53" fmla="*/ 3533 h 9877"/>
                <a:gd name="connsiteX54" fmla="*/ 9522 w 9982"/>
                <a:gd name="connsiteY54" fmla="*/ 3644 h 9877"/>
                <a:gd name="connsiteX55" fmla="*/ 9491 w 9982"/>
                <a:gd name="connsiteY55" fmla="*/ 3682 h 9877"/>
                <a:gd name="connsiteX56" fmla="*/ 9470 w 9982"/>
                <a:gd name="connsiteY56" fmla="*/ 3644 h 9877"/>
                <a:gd name="connsiteX57" fmla="*/ 9459 w 9982"/>
                <a:gd name="connsiteY57" fmla="*/ 3700 h 9877"/>
                <a:gd name="connsiteX58" fmla="*/ 9428 w 9982"/>
                <a:gd name="connsiteY58" fmla="*/ 3682 h 9877"/>
                <a:gd name="connsiteX59" fmla="*/ 9335 w 9982"/>
                <a:gd name="connsiteY59" fmla="*/ 3904 h 9877"/>
                <a:gd name="connsiteX60" fmla="*/ 9356 w 9982"/>
                <a:gd name="connsiteY60" fmla="*/ 4294 h 9877"/>
                <a:gd name="connsiteX61" fmla="*/ 9220 w 9982"/>
                <a:gd name="connsiteY61" fmla="*/ 4257 h 9877"/>
                <a:gd name="connsiteX62" fmla="*/ 9179 w 9982"/>
                <a:gd name="connsiteY62" fmla="*/ 4331 h 9877"/>
                <a:gd name="connsiteX63" fmla="*/ 9241 w 9982"/>
                <a:gd name="connsiteY63" fmla="*/ 4516 h 9877"/>
                <a:gd name="connsiteX64" fmla="*/ 9304 w 9982"/>
                <a:gd name="connsiteY64" fmla="*/ 4516 h 9877"/>
                <a:gd name="connsiteX65" fmla="*/ 9304 w 9982"/>
                <a:gd name="connsiteY65" fmla="*/ 4535 h 9877"/>
                <a:gd name="connsiteX66" fmla="*/ 9189 w 9982"/>
                <a:gd name="connsiteY66" fmla="*/ 4628 h 9877"/>
                <a:gd name="connsiteX67" fmla="*/ 9179 w 9982"/>
                <a:gd name="connsiteY67" fmla="*/ 4683 h 9877"/>
                <a:gd name="connsiteX68" fmla="*/ 9314 w 9982"/>
                <a:gd name="connsiteY68" fmla="*/ 4850 h 9877"/>
                <a:gd name="connsiteX69" fmla="*/ 9335 w 9982"/>
                <a:gd name="connsiteY69" fmla="*/ 4943 h 9877"/>
                <a:gd name="connsiteX70" fmla="*/ 9470 w 9982"/>
                <a:gd name="connsiteY70" fmla="*/ 5073 h 9877"/>
                <a:gd name="connsiteX71" fmla="*/ 9439 w 9982"/>
                <a:gd name="connsiteY71" fmla="*/ 5426 h 9877"/>
                <a:gd name="connsiteX72" fmla="*/ 9553 w 9982"/>
                <a:gd name="connsiteY72" fmla="*/ 5370 h 9877"/>
                <a:gd name="connsiteX73" fmla="*/ 9553 w 9982"/>
                <a:gd name="connsiteY73" fmla="*/ 5314 h 9877"/>
                <a:gd name="connsiteX74" fmla="*/ 9532 w 9982"/>
                <a:gd name="connsiteY74" fmla="*/ 5259 h 9877"/>
                <a:gd name="connsiteX75" fmla="*/ 9563 w 9982"/>
                <a:gd name="connsiteY75" fmla="*/ 5259 h 9877"/>
                <a:gd name="connsiteX76" fmla="*/ 9647 w 9982"/>
                <a:gd name="connsiteY76" fmla="*/ 5333 h 9877"/>
                <a:gd name="connsiteX77" fmla="*/ 9647 w 9982"/>
                <a:gd name="connsiteY77" fmla="*/ 5407 h 9877"/>
                <a:gd name="connsiteX78" fmla="*/ 9969 w 9982"/>
                <a:gd name="connsiteY78" fmla="*/ 5722 h 9877"/>
                <a:gd name="connsiteX79" fmla="*/ 9958 w 9982"/>
                <a:gd name="connsiteY79" fmla="*/ 6075 h 9877"/>
                <a:gd name="connsiteX80" fmla="*/ 9906 w 9982"/>
                <a:gd name="connsiteY80" fmla="*/ 5982 h 9877"/>
                <a:gd name="connsiteX81" fmla="*/ 9730 w 9982"/>
                <a:gd name="connsiteY81" fmla="*/ 6019 h 9877"/>
                <a:gd name="connsiteX82" fmla="*/ 9345 w 9982"/>
                <a:gd name="connsiteY82" fmla="*/ 6112 h 9877"/>
                <a:gd name="connsiteX83" fmla="*/ 9314 w 9982"/>
                <a:gd name="connsiteY83" fmla="*/ 6446 h 9877"/>
                <a:gd name="connsiteX84" fmla="*/ 9272 w 9982"/>
                <a:gd name="connsiteY84" fmla="*/ 6483 h 9877"/>
                <a:gd name="connsiteX85" fmla="*/ 9272 w 9982"/>
                <a:gd name="connsiteY85" fmla="*/ 6891 h 9877"/>
                <a:gd name="connsiteX86" fmla="*/ 9376 w 9982"/>
                <a:gd name="connsiteY86" fmla="*/ 6928 h 9877"/>
                <a:gd name="connsiteX87" fmla="*/ 9366 w 9982"/>
                <a:gd name="connsiteY87" fmla="*/ 6965 h 9877"/>
                <a:gd name="connsiteX88" fmla="*/ 9220 w 9982"/>
                <a:gd name="connsiteY88" fmla="*/ 7318 h 9877"/>
                <a:gd name="connsiteX89" fmla="*/ 9210 w 9982"/>
                <a:gd name="connsiteY89" fmla="*/ 7578 h 9877"/>
                <a:gd name="connsiteX90" fmla="*/ 9241 w 9982"/>
                <a:gd name="connsiteY90" fmla="*/ 7763 h 9877"/>
                <a:gd name="connsiteX91" fmla="*/ 9189 w 9982"/>
                <a:gd name="connsiteY91" fmla="*/ 7819 h 9877"/>
                <a:gd name="connsiteX92" fmla="*/ 9085 w 9982"/>
                <a:gd name="connsiteY92" fmla="*/ 7633 h 9877"/>
                <a:gd name="connsiteX93" fmla="*/ 8909 w 9982"/>
                <a:gd name="connsiteY93" fmla="*/ 7485 h 9877"/>
                <a:gd name="connsiteX94" fmla="*/ 8909 w 9982"/>
                <a:gd name="connsiteY94" fmla="*/ 7448 h 9877"/>
                <a:gd name="connsiteX95" fmla="*/ 8950 w 9982"/>
                <a:gd name="connsiteY95" fmla="*/ 7448 h 9877"/>
                <a:gd name="connsiteX96" fmla="*/ 8950 w 9982"/>
                <a:gd name="connsiteY96" fmla="*/ 7429 h 9877"/>
                <a:gd name="connsiteX97" fmla="*/ 8929 w 9982"/>
                <a:gd name="connsiteY97" fmla="*/ 7429 h 9877"/>
                <a:gd name="connsiteX98" fmla="*/ 8867 w 9982"/>
                <a:gd name="connsiteY98" fmla="*/ 7448 h 9877"/>
                <a:gd name="connsiteX99" fmla="*/ 8888 w 9982"/>
                <a:gd name="connsiteY99" fmla="*/ 7522 h 9877"/>
                <a:gd name="connsiteX100" fmla="*/ 8846 w 9982"/>
                <a:gd name="connsiteY100" fmla="*/ 7541 h 9877"/>
                <a:gd name="connsiteX101" fmla="*/ 8950 w 9982"/>
                <a:gd name="connsiteY101" fmla="*/ 7819 h 9877"/>
                <a:gd name="connsiteX102" fmla="*/ 8950 w 9982"/>
                <a:gd name="connsiteY102" fmla="*/ 8023 h 9877"/>
                <a:gd name="connsiteX103" fmla="*/ 8888 w 9982"/>
                <a:gd name="connsiteY103" fmla="*/ 8134 h 9877"/>
                <a:gd name="connsiteX104" fmla="*/ 8711 w 9982"/>
                <a:gd name="connsiteY104" fmla="*/ 8116 h 9877"/>
                <a:gd name="connsiteX105" fmla="*/ 8649 w 9982"/>
                <a:gd name="connsiteY105" fmla="*/ 8023 h 9877"/>
                <a:gd name="connsiteX106" fmla="*/ 8586 w 9982"/>
                <a:gd name="connsiteY106" fmla="*/ 8079 h 9877"/>
                <a:gd name="connsiteX107" fmla="*/ 8628 w 9982"/>
                <a:gd name="connsiteY107" fmla="*/ 8468 h 9877"/>
                <a:gd name="connsiteX108" fmla="*/ 8597 w 9982"/>
                <a:gd name="connsiteY108" fmla="*/ 8542 h 9877"/>
                <a:gd name="connsiteX109" fmla="*/ 8399 w 9982"/>
                <a:gd name="connsiteY109" fmla="*/ 8561 h 9877"/>
                <a:gd name="connsiteX110" fmla="*/ 8254 w 9982"/>
                <a:gd name="connsiteY110" fmla="*/ 8134 h 9877"/>
                <a:gd name="connsiteX111" fmla="*/ 8243 w 9982"/>
                <a:gd name="connsiteY111" fmla="*/ 7893 h 9877"/>
                <a:gd name="connsiteX112" fmla="*/ 8202 w 9982"/>
                <a:gd name="connsiteY112" fmla="*/ 7893 h 9877"/>
                <a:gd name="connsiteX113" fmla="*/ 8025 w 9982"/>
                <a:gd name="connsiteY113" fmla="*/ 7893 h 9877"/>
                <a:gd name="connsiteX114" fmla="*/ 7921 w 9982"/>
                <a:gd name="connsiteY114" fmla="*/ 7670 h 9877"/>
                <a:gd name="connsiteX115" fmla="*/ 7827 w 9982"/>
                <a:gd name="connsiteY115" fmla="*/ 7615 h 9877"/>
                <a:gd name="connsiteX116" fmla="*/ 7765 w 9982"/>
                <a:gd name="connsiteY116" fmla="*/ 7689 h 9877"/>
                <a:gd name="connsiteX117" fmla="*/ 7775 w 9982"/>
                <a:gd name="connsiteY117" fmla="*/ 8004 h 9877"/>
                <a:gd name="connsiteX118" fmla="*/ 7734 w 9982"/>
                <a:gd name="connsiteY118" fmla="*/ 8301 h 9877"/>
                <a:gd name="connsiteX119" fmla="*/ 7672 w 9982"/>
                <a:gd name="connsiteY119" fmla="*/ 8320 h 9877"/>
                <a:gd name="connsiteX120" fmla="*/ 7630 w 9982"/>
                <a:gd name="connsiteY120" fmla="*/ 8431 h 9877"/>
                <a:gd name="connsiteX121" fmla="*/ 7620 w 9982"/>
                <a:gd name="connsiteY121" fmla="*/ 8431 h 9877"/>
                <a:gd name="connsiteX122" fmla="*/ 7620 w 9982"/>
                <a:gd name="connsiteY122" fmla="*/ 8375 h 9877"/>
                <a:gd name="connsiteX123" fmla="*/ 7640 w 9982"/>
                <a:gd name="connsiteY123" fmla="*/ 8320 h 9877"/>
                <a:gd name="connsiteX124" fmla="*/ 7464 w 9982"/>
                <a:gd name="connsiteY124" fmla="*/ 8079 h 9877"/>
                <a:gd name="connsiteX125" fmla="*/ 7349 w 9982"/>
                <a:gd name="connsiteY125" fmla="*/ 7986 h 9877"/>
                <a:gd name="connsiteX126" fmla="*/ 7287 w 9982"/>
                <a:gd name="connsiteY126" fmla="*/ 8042 h 9877"/>
                <a:gd name="connsiteX127" fmla="*/ 7256 w 9982"/>
                <a:gd name="connsiteY127" fmla="*/ 7986 h 9877"/>
                <a:gd name="connsiteX128" fmla="*/ 7225 w 9982"/>
                <a:gd name="connsiteY128" fmla="*/ 8116 h 9877"/>
                <a:gd name="connsiteX129" fmla="*/ 7360 w 9982"/>
                <a:gd name="connsiteY129" fmla="*/ 8487 h 9877"/>
                <a:gd name="connsiteX130" fmla="*/ 7204 w 9982"/>
                <a:gd name="connsiteY130" fmla="*/ 8672 h 9877"/>
                <a:gd name="connsiteX131" fmla="*/ 7037 w 9982"/>
                <a:gd name="connsiteY131" fmla="*/ 8598 h 9877"/>
                <a:gd name="connsiteX132" fmla="*/ 6975 w 9982"/>
                <a:gd name="connsiteY132" fmla="*/ 8747 h 9877"/>
                <a:gd name="connsiteX133" fmla="*/ 6902 w 9982"/>
                <a:gd name="connsiteY133" fmla="*/ 8802 h 9877"/>
                <a:gd name="connsiteX134" fmla="*/ 6902 w 9982"/>
                <a:gd name="connsiteY134" fmla="*/ 8728 h 9877"/>
                <a:gd name="connsiteX135" fmla="*/ 6778 w 9982"/>
                <a:gd name="connsiteY135" fmla="*/ 8691 h 9877"/>
                <a:gd name="connsiteX136" fmla="*/ 6694 w 9982"/>
                <a:gd name="connsiteY136" fmla="*/ 8784 h 9877"/>
                <a:gd name="connsiteX137" fmla="*/ 6601 w 9982"/>
                <a:gd name="connsiteY137" fmla="*/ 8802 h 9877"/>
                <a:gd name="connsiteX138" fmla="*/ 6601 w 9982"/>
                <a:gd name="connsiteY138" fmla="*/ 8858 h 9877"/>
                <a:gd name="connsiteX139" fmla="*/ 6538 w 9982"/>
                <a:gd name="connsiteY139" fmla="*/ 8876 h 9877"/>
                <a:gd name="connsiteX140" fmla="*/ 6559 w 9982"/>
                <a:gd name="connsiteY140" fmla="*/ 8913 h 9877"/>
                <a:gd name="connsiteX141" fmla="*/ 6726 w 9982"/>
                <a:gd name="connsiteY141" fmla="*/ 8895 h 9877"/>
                <a:gd name="connsiteX142" fmla="*/ 6726 w 9982"/>
                <a:gd name="connsiteY142" fmla="*/ 8876 h 9877"/>
                <a:gd name="connsiteX143" fmla="*/ 6705 w 9982"/>
                <a:gd name="connsiteY143" fmla="*/ 8839 h 9877"/>
                <a:gd name="connsiteX144" fmla="*/ 6726 w 9982"/>
                <a:gd name="connsiteY144" fmla="*/ 8839 h 9877"/>
                <a:gd name="connsiteX145" fmla="*/ 6778 w 9982"/>
                <a:gd name="connsiteY145" fmla="*/ 8821 h 9877"/>
                <a:gd name="connsiteX146" fmla="*/ 6819 w 9982"/>
                <a:gd name="connsiteY146" fmla="*/ 8951 h 9877"/>
                <a:gd name="connsiteX147" fmla="*/ 7089 w 9982"/>
                <a:gd name="connsiteY147" fmla="*/ 9025 h 9877"/>
                <a:gd name="connsiteX148" fmla="*/ 7089 w 9982"/>
                <a:gd name="connsiteY148" fmla="*/ 9080 h 9877"/>
                <a:gd name="connsiteX149" fmla="*/ 7006 w 9982"/>
                <a:gd name="connsiteY149" fmla="*/ 9470 h 9877"/>
                <a:gd name="connsiteX150" fmla="*/ 6985 w 9982"/>
                <a:gd name="connsiteY150" fmla="*/ 9470 h 9877"/>
                <a:gd name="connsiteX151" fmla="*/ 6965 w 9982"/>
                <a:gd name="connsiteY151" fmla="*/ 9414 h 9877"/>
                <a:gd name="connsiteX152" fmla="*/ 6736 w 9982"/>
                <a:gd name="connsiteY152" fmla="*/ 9377 h 9877"/>
                <a:gd name="connsiteX153" fmla="*/ 6663 w 9982"/>
                <a:gd name="connsiteY153" fmla="*/ 9377 h 9877"/>
                <a:gd name="connsiteX154" fmla="*/ 6580 w 9982"/>
                <a:gd name="connsiteY154" fmla="*/ 9285 h 9877"/>
                <a:gd name="connsiteX155" fmla="*/ 6538 w 9982"/>
                <a:gd name="connsiteY155" fmla="*/ 9322 h 9877"/>
                <a:gd name="connsiteX156" fmla="*/ 6424 w 9982"/>
                <a:gd name="connsiteY156" fmla="*/ 9173 h 9877"/>
                <a:gd name="connsiteX157" fmla="*/ 6414 w 9982"/>
                <a:gd name="connsiteY157" fmla="*/ 9173 h 9877"/>
                <a:gd name="connsiteX158" fmla="*/ 6372 w 9982"/>
                <a:gd name="connsiteY158" fmla="*/ 9173 h 9877"/>
                <a:gd name="connsiteX159" fmla="*/ 6268 w 9982"/>
                <a:gd name="connsiteY159" fmla="*/ 9062 h 9877"/>
                <a:gd name="connsiteX160" fmla="*/ 6237 w 9982"/>
                <a:gd name="connsiteY160" fmla="*/ 9229 h 9877"/>
                <a:gd name="connsiteX161" fmla="*/ 6143 w 9982"/>
                <a:gd name="connsiteY161" fmla="*/ 9396 h 9877"/>
                <a:gd name="connsiteX162" fmla="*/ 6050 w 9982"/>
                <a:gd name="connsiteY162" fmla="*/ 9433 h 9877"/>
                <a:gd name="connsiteX163" fmla="*/ 6050 w 9982"/>
                <a:gd name="connsiteY163" fmla="*/ 9489 h 9877"/>
                <a:gd name="connsiteX164" fmla="*/ 5977 w 9982"/>
                <a:gd name="connsiteY164" fmla="*/ 9618 h 9877"/>
                <a:gd name="connsiteX165" fmla="*/ 5894 w 9982"/>
                <a:gd name="connsiteY165" fmla="*/ 9674 h 9877"/>
                <a:gd name="connsiteX166" fmla="*/ 5790 w 9982"/>
                <a:gd name="connsiteY166" fmla="*/ 9823 h 9877"/>
                <a:gd name="connsiteX167" fmla="*/ 5135 w 9982"/>
                <a:gd name="connsiteY167" fmla="*/ 9674 h 9877"/>
                <a:gd name="connsiteX168" fmla="*/ 5010 w 9982"/>
                <a:gd name="connsiteY168" fmla="*/ 9674 h 9877"/>
                <a:gd name="connsiteX169" fmla="*/ 4782 w 9982"/>
                <a:gd name="connsiteY169" fmla="*/ 9526 h 9877"/>
                <a:gd name="connsiteX170" fmla="*/ 4719 w 9982"/>
                <a:gd name="connsiteY170" fmla="*/ 9396 h 9877"/>
                <a:gd name="connsiteX171" fmla="*/ 4719 w 9982"/>
                <a:gd name="connsiteY171" fmla="*/ 9285 h 9877"/>
                <a:gd name="connsiteX172" fmla="*/ 4657 w 9982"/>
                <a:gd name="connsiteY172" fmla="*/ 9229 h 9877"/>
                <a:gd name="connsiteX173" fmla="*/ 4958 w 9982"/>
                <a:gd name="connsiteY173" fmla="*/ 9099 h 9877"/>
                <a:gd name="connsiteX174" fmla="*/ 5177 w 9982"/>
                <a:gd name="connsiteY174" fmla="*/ 9118 h 9877"/>
                <a:gd name="connsiteX175" fmla="*/ 5530 w 9982"/>
                <a:gd name="connsiteY175" fmla="*/ 9080 h 9877"/>
                <a:gd name="connsiteX176" fmla="*/ 5572 w 9982"/>
                <a:gd name="connsiteY176" fmla="*/ 8988 h 9877"/>
                <a:gd name="connsiteX177" fmla="*/ 5520 w 9982"/>
                <a:gd name="connsiteY177" fmla="*/ 8876 h 9877"/>
                <a:gd name="connsiteX178" fmla="*/ 5322 w 9982"/>
                <a:gd name="connsiteY178" fmla="*/ 8821 h 9877"/>
                <a:gd name="connsiteX179" fmla="*/ 5000 w 9982"/>
                <a:gd name="connsiteY179" fmla="*/ 8635 h 9877"/>
                <a:gd name="connsiteX180" fmla="*/ 4751 w 9982"/>
                <a:gd name="connsiteY180" fmla="*/ 8487 h 9877"/>
                <a:gd name="connsiteX181" fmla="*/ 4875 w 9982"/>
                <a:gd name="connsiteY181" fmla="*/ 8375 h 9877"/>
                <a:gd name="connsiteX182" fmla="*/ 4532 w 9982"/>
                <a:gd name="connsiteY182" fmla="*/ 8171 h 9877"/>
                <a:gd name="connsiteX183" fmla="*/ 4345 w 9982"/>
                <a:gd name="connsiteY183" fmla="*/ 7986 h 9877"/>
                <a:gd name="connsiteX184" fmla="*/ 4148 w 9982"/>
                <a:gd name="connsiteY184" fmla="*/ 7930 h 9877"/>
                <a:gd name="connsiteX185" fmla="*/ 3877 w 9982"/>
                <a:gd name="connsiteY185" fmla="*/ 7912 h 9877"/>
                <a:gd name="connsiteX186" fmla="*/ 3711 w 9982"/>
                <a:gd name="connsiteY186" fmla="*/ 7745 h 9877"/>
                <a:gd name="connsiteX187" fmla="*/ 3534 w 9982"/>
                <a:gd name="connsiteY187" fmla="*/ 7708 h 9877"/>
                <a:gd name="connsiteX188" fmla="*/ 3462 w 9982"/>
                <a:gd name="connsiteY188" fmla="*/ 7503 h 9877"/>
                <a:gd name="connsiteX189" fmla="*/ 3285 w 9982"/>
                <a:gd name="connsiteY189" fmla="*/ 7541 h 9877"/>
                <a:gd name="connsiteX190" fmla="*/ 3233 w 9982"/>
                <a:gd name="connsiteY190" fmla="*/ 7578 h 9877"/>
                <a:gd name="connsiteX191" fmla="*/ 3160 w 9982"/>
                <a:gd name="connsiteY191" fmla="*/ 7578 h 9877"/>
                <a:gd name="connsiteX192" fmla="*/ 3160 w 9982"/>
                <a:gd name="connsiteY192" fmla="*/ 7541 h 9877"/>
                <a:gd name="connsiteX193" fmla="*/ 3191 w 9982"/>
                <a:gd name="connsiteY193" fmla="*/ 7448 h 9877"/>
                <a:gd name="connsiteX194" fmla="*/ 3035 w 9982"/>
                <a:gd name="connsiteY194" fmla="*/ 7411 h 9877"/>
                <a:gd name="connsiteX195" fmla="*/ 2983 w 9982"/>
                <a:gd name="connsiteY195" fmla="*/ 7318 h 9877"/>
                <a:gd name="connsiteX196" fmla="*/ 2879 w 9982"/>
                <a:gd name="connsiteY196" fmla="*/ 7374 h 9877"/>
                <a:gd name="connsiteX197" fmla="*/ 2640 w 9982"/>
                <a:gd name="connsiteY197" fmla="*/ 7355 h 9877"/>
                <a:gd name="connsiteX198" fmla="*/ 2516 w 9982"/>
                <a:gd name="connsiteY198" fmla="*/ 7392 h 9877"/>
                <a:gd name="connsiteX199" fmla="*/ 2464 w 9982"/>
                <a:gd name="connsiteY199" fmla="*/ 7503 h 9877"/>
                <a:gd name="connsiteX200" fmla="*/ 2266 w 9982"/>
                <a:gd name="connsiteY200" fmla="*/ 7541 h 9877"/>
                <a:gd name="connsiteX201" fmla="*/ 2214 w 9982"/>
                <a:gd name="connsiteY201" fmla="*/ 7615 h 9877"/>
                <a:gd name="connsiteX202" fmla="*/ 1933 w 9982"/>
                <a:gd name="connsiteY202" fmla="*/ 7596 h 9877"/>
                <a:gd name="connsiteX203" fmla="*/ 1819 w 9982"/>
                <a:gd name="connsiteY203" fmla="*/ 7466 h 9877"/>
                <a:gd name="connsiteX204" fmla="*/ 1663 w 9982"/>
                <a:gd name="connsiteY204" fmla="*/ 7429 h 9877"/>
                <a:gd name="connsiteX205" fmla="*/ 1715 w 9982"/>
                <a:gd name="connsiteY205" fmla="*/ 7411 h 9877"/>
                <a:gd name="connsiteX206" fmla="*/ 1715 w 9982"/>
                <a:gd name="connsiteY206" fmla="*/ 7392 h 9877"/>
                <a:gd name="connsiteX207" fmla="*/ 1663 w 9982"/>
                <a:gd name="connsiteY207" fmla="*/ 7392 h 9877"/>
                <a:gd name="connsiteX208" fmla="*/ 1549 w 9982"/>
                <a:gd name="connsiteY208" fmla="*/ 7411 h 9877"/>
                <a:gd name="connsiteX209" fmla="*/ 1341 w 9982"/>
                <a:gd name="connsiteY209" fmla="*/ 7336 h 9877"/>
                <a:gd name="connsiteX210" fmla="*/ 1341 w 9982"/>
                <a:gd name="connsiteY210" fmla="*/ 7392 h 9877"/>
                <a:gd name="connsiteX211" fmla="*/ 1289 w 9982"/>
                <a:gd name="connsiteY211" fmla="*/ 7374 h 9877"/>
                <a:gd name="connsiteX212" fmla="*/ 1289 w 9982"/>
                <a:gd name="connsiteY212" fmla="*/ 7318 h 9877"/>
                <a:gd name="connsiteX213" fmla="*/ 1195 w 9982"/>
                <a:gd name="connsiteY213" fmla="*/ 7374 h 9877"/>
                <a:gd name="connsiteX214" fmla="*/ 1175 w 9982"/>
                <a:gd name="connsiteY214" fmla="*/ 7318 h 9877"/>
                <a:gd name="connsiteX215" fmla="*/ 811 w 9982"/>
                <a:gd name="connsiteY215" fmla="*/ 7336 h 9877"/>
                <a:gd name="connsiteX216" fmla="*/ 634 w 9982"/>
                <a:gd name="connsiteY216" fmla="*/ 7318 h 9877"/>
                <a:gd name="connsiteX217" fmla="*/ 593 w 9982"/>
                <a:gd name="connsiteY217" fmla="*/ 7244 h 9877"/>
                <a:gd name="connsiteX218" fmla="*/ 426 w 9982"/>
                <a:gd name="connsiteY218" fmla="*/ 7262 h 9877"/>
                <a:gd name="connsiteX219" fmla="*/ 395 w 9982"/>
                <a:gd name="connsiteY219" fmla="*/ 7207 h 9877"/>
                <a:gd name="connsiteX220" fmla="*/ 291 w 9982"/>
                <a:gd name="connsiteY220" fmla="*/ 7225 h 9877"/>
                <a:gd name="connsiteX221" fmla="*/ 270 w 9982"/>
                <a:gd name="connsiteY221" fmla="*/ 7151 h 9877"/>
                <a:gd name="connsiteX222" fmla="*/ 177 w 9982"/>
                <a:gd name="connsiteY222" fmla="*/ 7151 h 9877"/>
                <a:gd name="connsiteX223" fmla="*/ 42 w 9982"/>
                <a:gd name="connsiteY223" fmla="*/ 7077 h 9877"/>
                <a:gd name="connsiteX224" fmla="*/ 0 w 9982"/>
                <a:gd name="connsiteY224" fmla="*/ 7003 h 9877"/>
                <a:gd name="connsiteX225" fmla="*/ 156 w 9982"/>
                <a:gd name="connsiteY225" fmla="*/ 6965 h 9877"/>
                <a:gd name="connsiteX226" fmla="*/ 374 w 9982"/>
                <a:gd name="connsiteY226" fmla="*/ 7003 h 9877"/>
                <a:gd name="connsiteX227" fmla="*/ 738 w 9982"/>
                <a:gd name="connsiteY227" fmla="*/ 7077 h 9877"/>
                <a:gd name="connsiteX228" fmla="*/ 748 w 9982"/>
                <a:gd name="connsiteY228" fmla="*/ 7003 h 9877"/>
                <a:gd name="connsiteX229" fmla="*/ 686 w 9982"/>
                <a:gd name="connsiteY229" fmla="*/ 6910 h 9877"/>
                <a:gd name="connsiteX230" fmla="*/ 696 w 9982"/>
                <a:gd name="connsiteY230" fmla="*/ 6910 h 9877"/>
                <a:gd name="connsiteX231" fmla="*/ 696 w 9982"/>
                <a:gd name="connsiteY231" fmla="*/ 6891 h 9877"/>
                <a:gd name="connsiteX232" fmla="*/ 800 w 9982"/>
                <a:gd name="connsiteY232" fmla="*/ 6928 h 9877"/>
                <a:gd name="connsiteX233" fmla="*/ 800 w 9982"/>
                <a:gd name="connsiteY233" fmla="*/ 6854 h 9877"/>
                <a:gd name="connsiteX234" fmla="*/ 738 w 9982"/>
                <a:gd name="connsiteY234" fmla="*/ 6836 h 9877"/>
                <a:gd name="connsiteX235" fmla="*/ 738 w 9982"/>
                <a:gd name="connsiteY235" fmla="*/ 6761 h 9877"/>
                <a:gd name="connsiteX236" fmla="*/ 759 w 9982"/>
                <a:gd name="connsiteY236" fmla="*/ 6761 h 9877"/>
                <a:gd name="connsiteX237" fmla="*/ 811 w 9982"/>
                <a:gd name="connsiteY237" fmla="*/ 6798 h 9877"/>
                <a:gd name="connsiteX238" fmla="*/ 811 w 9982"/>
                <a:gd name="connsiteY238" fmla="*/ 6761 h 9877"/>
                <a:gd name="connsiteX239" fmla="*/ 946 w 9982"/>
                <a:gd name="connsiteY239" fmla="*/ 6631 h 9877"/>
                <a:gd name="connsiteX240" fmla="*/ 1102 w 9982"/>
                <a:gd name="connsiteY240" fmla="*/ 6594 h 9877"/>
                <a:gd name="connsiteX241" fmla="*/ 1102 w 9982"/>
                <a:gd name="connsiteY241" fmla="*/ 6576 h 9877"/>
                <a:gd name="connsiteX242" fmla="*/ 925 w 9982"/>
                <a:gd name="connsiteY242" fmla="*/ 6576 h 9877"/>
                <a:gd name="connsiteX243" fmla="*/ 925 w 9982"/>
                <a:gd name="connsiteY243" fmla="*/ 6557 h 9877"/>
                <a:gd name="connsiteX244" fmla="*/ 956 w 9982"/>
                <a:gd name="connsiteY244" fmla="*/ 6502 h 9877"/>
                <a:gd name="connsiteX245" fmla="*/ 1008 w 9982"/>
                <a:gd name="connsiteY245" fmla="*/ 6520 h 9877"/>
                <a:gd name="connsiteX246" fmla="*/ 1040 w 9982"/>
                <a:gd name="connsiteY246" fmla="*/ 6483 h 9877"/>
                <a:gd name="connsiteX247" fmla="*/ 1040 w 9982"/>
                <a:gd name="connsiteY247" fmla="*/ 6465 h 9877"/>
                <a:gd name="connsiteX248" fmla="*/ 988 w 9982"/>
                <a:gd name="connsiteY248" fmla="*/ 6390 h 9877"/>
                <a:gd name="connsiteX249" fmla="*/ 1019 w 9982"/>
                <a:gd name="connsiteY249" fmla="*/ 6390 h 9877"/>
                <a:gd name="connsiteX250" fmla="*/ 1040 w 9982"/>
                <a:gd name="connsiteY250" fmla="*/ 6409 h 9877"/>
                <a:gd name="connsiteX251" fmla="*/ 1050 w 9982"/>
                <a:gd name="connsiteY251" fmla="*/ 6353 h 9877"/>
                <a:gd name="connsiteX252" fmla="*/ 998 w 9982"/>
                <a:gd name="connsiteY252" fmla="*/ 6298 h 9877"/>
                <a:gd name="connsiteX253" fmla="*/ 988 w 9982"/>
                <a:gd name="connsiteY253" fmla="*/ 6335 h 9877"/>
                <a:gd name="connsiteX254" fmla="*/ 988 w 9982"/>
                <a:gd name="connsiteY254" fmla="*/ 6298 h 9877"/>
                <a:gd name="connsiteX255" fmla="*/ 977 w 9982"/>
                <a:gd name="connsiteY255" fmla="*/ 6298 h 9877"/>
                <a:gd name="connsiteX256" fmla="*/ 977 w 9982"/>
                <a:gd name="connsiteY256" fmla="*/ 6279 h 9877"/>
                <a:gd name="connsiteX257" fmla="*/ 1050 w 9982"/>
                <a:gd name="connsiteY257" fmla="*/ 6242 h 9877"/>
                <a:gd name="connsiteX258" fmla="*/ 1050 w 9982"/>
                <a:gd name="connsiteY258" fmla="*/ 6223 h 9877"/>
                <a:gd name="connsiteX259" fmla="*/ 936 w 9982"/>
                <a:gd name="connsiteY259" fmla="*/ 6149 h 9877"/>
                <a:gd name="connsiteX260" fmla="*/ 915 w 9982"/>
                <a:gd name="connsiteY260" fmla="*/ 6205 h 9877"/>
                <a:gd name="connsiteX261" fmla="*/ 842 w 9982"/>
                <a:gd name="connsiteY261" fmla="*/ 6149 h 9877"/>
                <a:gd name="connsiteX262" fmla="*/ 873 w 9982"/>
                <a:gd name="connsiteY262" fmla="*/ 6112 h 9877"/>
                <a:gd name="connsiteX263" fmla="*/ 832 w 9982"/>
                <a:gd name="connsiteY263" fmla="*/ 6112 h 9877"/>
                <a:gd name="connsiteX264" fmla="*/ 707 w 9982"/>
                <a:gd name="connsiteY264" fmla="*/ 6168 h 9877"/>
                <a:gd name="connsiteX265" fmla="*/ 707 w 9982"/>
                <a:gd name="connsiteY265" fmla="*/ 6112 h 9877"/>
                <a:gd name="connsiteX266" fmla="*/ 759 w 9982"/>
                <a:gd name="connsiteY266" fmla="*/ 5964 h 9877"/>
                <a:gd name="connsiteX267" fmla="*/ 738 w 9982"/>
                <a:gd name="connsiteY267" fmla="*/ 5926 h 9877"/>
                <a:gd name="connsiteX268" fmla="*/ 759 w 9982"/>
                <a:gd name="connsiteY268" fmla="*/ 5926 h 9877"/>
                <a:gd name="connsiteX269" fmla="*/ 852 w 9982"/>
                <a:gd name="connsiteY269" fmla="*/ 5889 h 9877"/>
                <a:gd name="connsiteX270" fmla="*/ 884 w 9982"/>
                <a:gd name="connsiteY270" fmla="*/ 5834 h 9877"/>
                <a:gd name="connsiteX271" fmla="*/ 863 w 9982"/>
                <a:gd name="connsiteY271" fmla="*/ 5778 h 9877"/>
                <a:gd name="connsiteX272" fmla="*/ 936 w 9982"/>
                <a:gd name="connsiteY272" fmla="*/ 5759 h 9877"/>
                <a:gd name="connsiteX273" fmla="*/ 936 w 9982"/>
                <a:gd name="connsiteY273" fmla="*/ 5834 h 9877"/>
                <a:gd name="connsiteX274" fmla="*/ 1060 w 9982"/>
                <a:gd name="connsiteY274" fmla="*/ 5834 h 9877"/>
                <a:gd name="connsiteX275" fmla="*/ 1185 w 9982"/>
                <a:gd name="connsiteY275" fmla="*/ 5611 h 9877"/>
                <a:gd name="connsiteX276" fmla="*/ 1383 w 9982"/>
                <a:gd name="connsiteY276" fmla="*/ 5667 h 9877"/>
                <a:gd name="connsiteX277" fmla="*/ 1383 w 9982"/>
                <a:gd name="connsiteY277" fmla="*/ 5685 h 9877"/>
                <a:gd name="connsiteX278" fmla="*/ 1372 w 9982"/>
                <a:gd name="connsiteY278" fmla="*/ 5741 h 9877"/>
                <a:gd name="connsiteX279" fmla="*/ 1351 w 9982"/>
                <a:gd name="connsiteY279" fmla="*/ 5778 h 9877"/>
                <a:gd name="connsiteX280" fmla="*/ 1237 w 9982"/>
                <a:gd name="connsiteY280" fmla="*/ 5815 h 9877"/>
                <a:gd name="connsiteX281" fmla="*/ 1227 w 9982"/>
                <a:gd name="connsiteY281" fmla="*/ 5964 h 9877"/>
                <a:gd name="connsiteX282" fmla="*/ 1247 w 9982"/>
                <a:gd name="connsiteY282" fmla="*/ 5982 h 9877"/>
                <a:gd name="connsiteX283" fmla="*/ 1476 w 9982"/>
                <a:gd name="connsiteY283" fmla="*/ 6186 h 9877"/>
                <a:gd name="connsiteX284" fmla="*/ 1507 w 9982"/>
                <a:gd name="connsiteY284" fmla="*/ 6186 h 9877"/>
                <a:gd name="connsiteX285" fmla="*/ 1580 w 9982"/>
                <a:gd name="connsiteY285" fmla="*/ 6706 h 9877"/>
                <a:gd name="connsiteX286" fmla="*/ 1778 w 9982"/>
                <a:gd name="connsiteY286" fmla="*/ 6502 h 9877"/>
                <a:gd name="connsiteX287" fmla="*/ 1778 w 9982"/>
                <a:gd name="connsiteY287" fmla="*/ 6446 h 9877"/>
                <a:gd name="connsiteX288" fmla="*/ 1705 w 9982"/>
                <a:gd name="connsiteY288" fmla="*/ 6446 h 9877"/>
                <a:gd name="connsiteX289" fmla="*/ 1674 w 9982"/>
                <a:gd name="connsiteY289" fmla="*/ 6372 h 9877"/>
                <a:gd name="connsiteX290" fmla="*/ 1674 w 9982"/>
                <a:gd name="connsiteY290" fmla="*/ 6335 h 9877"/>
                <a:gd name="connsiteX291" fmla="*/ 1684 w 9982"/>
                <a:gd name="connsiteY291" fmla="*/ 6335 h 9877"/>
                <a:gd name="connsiteX292" fmla="*/ 1684 w 9982"/>
                <a:gd name="connsiteY292" fmla="*/ 6316 h 9877"/>
                <a:gd name="connsiteX293" fmla="*/ 1819 w 9982"/>
                <a:gd name="connsiteY293" fmla="*/ 6242 h 9877"/>
                <a:gd name="connsiteX294" fmla="*/ 1798 w 9982"/>
                <a:gd name="connsiteY294" fmla="*/ 6223 h 9877"/>
                <a:gd name="connsiteX295" fmla="*/ 1663 w 9982"/>
                <a:gd name="connsiteY295" fmla="*/ 6186 h 9877"/>
                <a:gd name="connsiteX296" fmla="*/ 1663 w 9982"/>
                <a:gd name="connsiteY296" fmla="*/ 6131 h 9877"/>
                <a:gd name="connsiteX297" fmla="*/ 1611 w 9982"/>
                <a:gd name="connsiteY297" fmla="*/ 6112 h 9877"/>
                <a:gd name="connsiteX298" fmla="*/ 1611 w 9982"/>
                <a:gd name="connsiteY298" fmla="*/ 6112 h 9877"/>
                <a:gd name="connsiteX299" fmla="*/ 1632 w 9982"/>
                <a:gd name="connsiteY299" fmla="*/ 6056 h 9877"/>
                <a:gd name="connsiteX300" fmla="*/ 1549 w 9982"/>
                <a:gd name="connsiteY300" fmla="*/ 5964 h 9877"/>
                <a:gd name="connsiteX301" fmla="*/ 1331 w 9982"/>
                <a:gd name="connsiteY301" fmla="*/ 5908 h 9877"/>
                <a:gd name="connsiteX302" fmla="*/ 1497 w 9982"/>
                <a:gd name="connsiteY302" fmla="*/ 5889 h 9877"/>
                <a:gd name="connsiteX303" fmla="*/ 1518 w 9982"/>
                <a:gd name="connsiteY303" fmla="*/ 5797 h 9877"/>
                <a:gd name="connsiteX304" fmla="*/ 1455 w 9982"/>
                <a:gd name="connsiteY304" fmla="*/ 5667 h 9877"/>
                <a:gd name="connsiteX305" fmla="*/ 1476 w 9982"/>
                <a:gd name="connsiteY305" fmla="*/ 5667 h 9877"/>
                <a:gd name="connsiteX306" fmla="*/ 1819 w 9982"/>
                <a:gd name="connsiteY306" fmla="*/ 5704 h 9877"/>
                <a:gd name="connsiteX307" fmla="*/ 1913 w 9982"/>
                <a:gd name="connsiteY307" fmla="*/ 5593 h 9877"/>
                <a:gd name="connsiteX308" fmla="*/ 1985 w 9982"/>
                <a:gd name="connsiteY308" fmla="*/ 5574 h 9877"/>
                <a:gd name="connsiteX309" fmla="*/ 1913 w 9982"/>
                <a:gd name="connsiteY309" fmla="*/ 5537 h 9877"/>
                <a:gd name="connsiteX310" fmla="*/ 1611 w 9982"/>
                <a:gd name="connsiteY310" fmla="*/ 5648 h 9877"/>
                <a:gd name="connsiteX311" fmla="*/ 1580 w 9982"/>
                <a:gd name="connsiteY311" fmla="*/ 5593 h 9877"/>
                <a:gd name="connsiteX312" fmla="*/ 1601 w 9982"/>
                <a:gd name="connsiteY312" fmla="*/ 5537 h 9877"/>
                <a:gd name="connsiteX313" fmla="*/ 1570 w 9982"/>
                <a:gd name="connsiteY313" fmla="*/ 5444 h 9877"/>
                <a:gd name="connsiteX314" fmla="*/ 1497 w 9982"/>
                <a:gd name="connsiteY314" fmla="*/ 5463 h 9877"/>
                <a:gd name="connsiteX315" fmla="*/ 1255 w 9982"/>
                <a:gd name="connsiteY315" fmla="*/ 5235 h 9877"/>
                <a:gd name="connsiteX316" fmla="*/ 1538 w 9982"/>
                <a:gd name="connsiteY316" fmla="*/ 5221 h 9877"/>
                <a:gd name="connsiteX317" fmla="*/ 1881 w 9982"/>
                <a:gd name="connsiteY317" fmla="*/ 5221 h 9877"/>
                <a:gd name="connsiteX318" fmla="*/ 1985 w 9982"/>
                <a:gd name="connsiteY318" fmla="*/ 5054 h 9877"/>
                <a:gd name="connsiteX319" fmla="*/ 1985 w 9982"/>
                <a:gd name="connsiteY319" fmla="*/ 4999 h 9877"/>
                <a:gd name="connsiteX320" fmla="*/ 2048 w 9982"/>
                <a:gd name="connsiteY320" fmla="*/ 4980 h 9877"/>
                <a:gd name="connsiteX321" fmla="*/ 2079 w 9982"/>
                <a:gd name="connsiteY321" fmla="*/ 5110 h 9877"/>
                <a:gd name="connsiteX322" fmla="*/ 2516 w 9982"/>
                <a:gd name="connsiteY322" fmla="*/ 5129 h 9877"/>
                <a:gd name="connsiteX323" fmla="*/ 2495 w 9982"/>
                <a:gd name="connsiteY323" fmla="*/ 5221 h 9877"/>
                <a:gd name="connsiteX324" fmla="*/ 2526 w 9982"/>
                <a:gd name="connsiteY324" fmla="*/ 5221 h 9877"/>
                <a:gd name="connsiteX325" fmla="*/ 2578 w 9982"/>
                <a:gd name="connsiteY325" fmla="*/ 5184 h 9877"/>
                <a:gd name="connsiteX326" fmla="*/ 2578 w 9982"/>
                <a:gd name="connsiteY326" fmla="*/ 5203 h 9877"/>
                <a:gd name="connsiteX327" fmla="*/ 2557 w 9982"/>
                <a:gd name="connsiteY327" fmla="*/ 5221 h 9877"/>
                <a:gd name="connsiteX328" fmla="*/ 2620 w 9982"/>
                <a:gd name="connsiteY328" fmla="*/ 5221 h 9877"/>
                <a:gd name="connsiteX329" fmla="*/ 2723 w 9982"/>
                <a:gd name="connsiteY329" fmla="*/ 5221 h 9877"/>
                <a:gd name="connsiteX330" fmla="*/ 2723 w 9982"/>
                <a:gd name="connsiteY330" fmla="*/ 5296 h 9877"/>
                <a:gd name="connsiteX331" fmla="*/ 2744 w 9982"/>
                <a:gd name="connsiteY331" fmla="*/ 5296 h 9877"/>
                <a:gd name="connsiteX332" fmla="*/ 2817 w 9982"/>
                <a:gd name="connsiteY332" fmla="*/ 5221 h 9877"/>
                <a:gd name="connsiteX333" fmla="*/ 2817 w 9982"/>
                <a:gd name="connsiteY333" fmla="*/ 5147 h 9877"/>
                <a:gd name="connsiteX334" fmla="*/ 2879 w 9982"/>
                <a:gd name="connsiteY334" fmla="*/ 5147 h 9877"/>
                <a:gd name="connsiteX335" fmla="*/ 2911 w 9982"/>
                <a:gd name="connsiteY335" fmla="*/ 5203 h 9877"/>
                <a:gd name="connsiteX336" fmla="*/ 2911 w 9982"/>
                <a:gd name="connsiteY336" fmla="*/ 5333 h 9877"/>
                <a:gd name="connsiteX337" fmla="*/ 3025 w 9982"/>
                <a:gd name="connsiteY337" fmla="*/ 5333 h 9877"/>
                <a:gd name="connsiteX338" fmla="*/ 3035 w 9982"/>
                <a:gd name="connsiteY338" fmla="*/ 5240 h 9877"/>
                <a:gd name="connsiteX339" fmla="*/ 3035 w 9982"/>
                <a:gd name="connsiteY339" fmla="*/ 5221 h 9877"/>
                <a:gd name="connsiteX340" fmla="*/ 3035 w 9982"/>
                <a:gd name="connsiteY340" fmla="*/ 5221 h 9877"/>
                <a:gd name="connsiteX341" fmla="*/ 3139 w 9982"/>
                <a:gd name="connsiteY341" fmla="*/ 5240 h 9877"/>
                <a:gd name="connsiteX342" fmla="*/ 3160 w 9982"/>
                <a:gd name="connsiteY342" fmla="*/ 5147 h 9877"/>
                <a:gd name="connsiteX343" fmla="*/ 3264 w 9982"/>
                <a:gd name="connsiteY343" fmla="*/ 5184 h 9877"/>
                <a:gd name="connsiteX344" fmla="*/ 3264 w 9982"/>
                <a:gd name="connsiteY344" fmla="*/ 5129 h 9877"/>
                <a:gd name="connsiteX345" fmla="*/ 3441 w 9982"/>
                <a:gd name="connsiteY345" fmla="*/ 5203 h 9877"/>
                <a:gd name="connsiteX346" fmla="*/ 3441 w 9982"/>
                <a:gd name="connsiteY346" fmla="*/ 5129 h 9877"/>
                <a:gd name="connsiteX347" fmla="*/ 3482 w 9982"/>
                <a:gd name="connsiteY347" fmla="*/ 5129 h 9877"/>
                <a:gd name="connsiteX348" fmla="*/ 3482 w 9982"/>
                <a:gd name="connsiteY348" fmla="*/ 5203 h 9877"/>
                <a:gd name="connsiteX349" fmla="*/ 3503 w 9982"/>
                <a:gd name="connsiteY349" fmla="*/ 5203 h 9877"/>
                <a:gd name="connsiteX350" fmla="*/ 3503 w 9982"/>
                <a:gd name="connsiteY350" fmla="*/ 5184 h 9877"/>
                <a:gd name="connsiteX351" fmla="*/ 3514 w 9982"/>
                <a:gd name="connsiteY351" fmla="*/ 5054 h 9877"/>
                <a:gd name="connsiteX352" fmla="*/ 3524 w 9982"/>
                <a:gd name="connsiteY352" fmla="*/ 5054 h 9877"/>
                <a:gd name="connsiteX353" fmla="*/ 3534 w 9982"/>
                <a:gd name="connsiteY353" fmla="*/ 5129 h 9877"/>
                <a:gd name="connsiteX354" fmla="*/ 3617 w 9982"/>
                <a:gd name="connsiteY354" fmla="*/ 5054 h 9877"/>
                <a:gd name="connsiteX355" fmla="*/ 3617 w 9982"/>
                <a:gd name="connsiteY355" fmla="*/ 5092 h 9877"/>
                <a:gd name="connsiteX356" fmla="*/ 3690 w 9982"/>
                <a:gd name="connsiteY356" fmla="*/ 5054 h 9877"/>
                <a:gd name="connsiteX357" fmla="*/ 3690 w 9982"/>
                <a:gd name="connsiteY357" fmla="*/ 5036 h 9877"/>
                <a:gd name="connsiteX358" fmla="*/ 3669 w 9982"/>
                <a:gd name="connsiteY358" fmla="*/ 4999 h 9877"/>
                <a:gd name="connsiteX359" fmla="*/ 3701 w 9982"/>
                <a:gd name="connsiteY359" fmla="*/ 4999 h 9877"/>
                <a:gd name="connsiteX360" fmla="*/ 3742 w 9982"/>
                <a:gd name="connsiteY360" fmla="*/ 5036 h 9877"/>
                <a:gd name="connsiteX361" fmla="*/ 3742 w 9982"/>
                <a:gd name="connsiteY361" fmla="*/ 4999 h 9877"/>
                <a:gd name="connsiteX362" fmla="*/ 3721 w 9982"/>
                <a:gd name="connsiteY362" fmla="*/ 4943 h 9877"/>
                <a:gd name="connsiteX363" fmla="*/ 3825 w 9982"/>
                <a:gd name="connsiteY363" fmla="*/ 4888 h 9877"/>
                <a:gd name="connsiteX364" fmla="*/ 3825 w 9982"/>
                <a:gd name="connsiteY364" fmla="*/ 4869 h 9877"/>
                <a:gd name="connsiteX365" fmla="*/ 3649 w 9982"/>
                <a:gd name="connsiteY365" fmla="*/ 4850 h 9877"/>
                <a:gd name="connsiteX366" fmla="*/ 3659 w 9982"/>
                <a:gd name="connsiteY366" fmla="*/ 4962 h 9877"/>
                <a:gd name="connsiteX367" fmla="*/ 3649 w 9982"/>
                <a:gd name="connsiteY367" fmla="*/ 4962 h 9877"/>
                <a:gd name="connsiteX368" fmla="*/ 3451 w 9982"/>
                <a:gd name="connsiteY368" fmla="*/ 4850 h 9877"/>
                <a:gd name="connsiteX369" fmla="*/ 3451 w 9982"/>
                <a:gd name="connsiteY369" fmla="*/ 4869 h 9877"/>
                <a:gd name="connsiteX370" fmla="*/ 3462 w 9982"/>
                <a:gd name="connsiteY370" fmla="*/ 4869 h 9877"/>
                <a:gd name="connsiteX371" fmla="*/ 3441 w 9982"/>
                <a:gd name="connsiteY371" fmla="*/ 4888 h 9877"/>
                <a:gd name="connsiteX372" fmla="*/ 3389 w 9982"/>
                <a:gd name="connsiteY372" fmla="*/ 4813 h 9877"/>
                <a:gd name="connsiteX373" fmla="*/ 3378 w 9982"/>
                <a:gd name="connsiteY373" fmla="*/ 4776 h 9877"/>
                <a:gd name="connsiteX374" fmla="*/ 3493 w 9982"/>
                <a:gd name="connsiteY374" fmla="*/ 4758 h 9877"/>
                <a:gd name="connsiteX375" fmla="*/ 3493 w 9982"/>
                <a:gd name="connsiteY375" fmla="*/ 4609 h 9877"/>
                <a:gd name="connsiteX376" fmla="*/ 3472 w 9982"/>
                <a:gd name="connsiteY376" fmla="*/ 4609 h 9877"/>
                <a:gd name="connsiteX377" fmla="*/ 3347 w 9982"/>
                <a:gd name="connsiteY377" fmla="*/ 4739 h 9877"/>
                <a:gd name="connsiteX378" fmla="*/ 3326 w 9982"/>
                <a:gd name="connsiteY378" fmla="*/ 4721 h 9877"/>
                <a:gd name="connsiteX379" fmla="*/ 3326 w 9982"/>
                <a:gd name="connsiteY379" fmla="*/ 4646 h 9877"/>
                <a:gd name="connsiteX380" fmla="*/ 3316 w 9982"/>
                <a:gd name="connsiteY380" fmla="*/ 4591 h 9877"/>
                <a:gd name="connsiteX381" fmla="*/ 3243 w 9982"/>
                <a:gd name="connsiteY381" fmla="*/ 4591 h 9877"/>
                <a:gd name="connsiteX382" fmla="*/ 3233 w 9982"/>
                <a:gd name="connsiteY382" fmla="*/ 4535 h 9877"/>
                <a:gd name="connsiteX383" fmla="*/ 3243 w 9982"/>
                <a:gd name="connsiteY383" fmla="*/ 4535 h 9877"/>
                <a:gd name="connsiteX384" fmla="*/ 3243 w 9982"/>
                <a:gd name="connsiteY384" fmla="*/ 4516 h 9877"/>
                <a:gd name="connsiteX385" fmla="*/ 3420 w 9982"/>
                <a:gd name="connsiteY385" fmla="*/ 4424 h 9877"/>
                <a:gd name="connsiteX386" fmla="*/ 3358 w 9982"/>
                <a:gd name="connsiteY386" fmla="*/ 4424 h 9877"/>
                <a:gd name="connsiteX387" fmla="*/ 3337 w 9982"/>
                <a:gd name="connsiteY387" fmla="*/ 4424 h 9877"/>
                <a:gd name="connsiteX388" fmla="*/ 3326 w 9982"/>
                <a:gd name="connsiteY388" fmla="*/ 4424 h 9877"/>
                <a:gd name="connsiteX389" fmla="*/ 3326 w 9982"/>
                <a:gd name="connsiteY389" fmla="*/ 4405 h 9877"/>
                <a:gd name="connsiteX390" fmla="*/ 3430 w 9982"/>
                <a:gd name="connsiteY390" fmla="*/ 4331 h 9877"/>
                <a:gd name="connsiteX391" fmla="*/ 3430 w 9982"/>
                <a:gd name="connsiteY391" fmla="*/ 4331 h 9877"/>
                <a:gd name="connsiteX392" fmla="*/ 3399 w 9982"/>
                <a:gd name="connsiteY392" fmla="*/ 4331 h 9877"/>
                <a:gd name="connsiteX393" fmla="*/ 3378 w 9982"/>
                <a:gd name="connsiteY393" fmla="*/ 4349 h 9877"/>
                <a:gd name="connsiteX394" fmla="*/ 3368 w 9982"/>
                <a:gd name="connsiteY394" fmla="*/ 4312 h 9877"/>
                <a:gd name="connsiteX395" fmla="*/ 3202 w 9982"/>
                <a:gd name="connsiteY395" fmla="*/ 4257 h 9877"/>
                <a:gd name="connsiteX396" fmla="*/ 3150 w 9982"/>
                <a:gd name="connsiteY396" fmla="*/ 4145 h 9877"/>
                <a:gd name="connsiteX397" fmla="*/ 3108 w 9982"/>
                <a:gd name="connsiteY397" fmla="*/ 4201 h 9877"/>
                <a:gd name="connsiteX398" fmla="*/ 3025 w 9982"/>
                <a:gd name="connsiteY398" fmla="*/ 4164 h 9877"/>
                <a:gd name="connsiteX399" fmla="*/ 2879 w 9982"/>
                <a:gd name="connsiteY399" fmla="*/ 4145 h 9877"/>
                <a:gd name="connsiteX400" fmla="*/ 2827 w 9982"/>
                <a:gd name="connsiteY400" fmla="*/ 4183 h 9877"/>
                <a:gd name="connsiteX401" fmla="*/ 2775 w 9982"/>
                <a:gd name="connsiteY401" fmla="*/ 4127 h 9877"/>
                <a:gd name="connsiteX402" fmla="*/ 2703 w 9982"/>
                <a:gd name="connsiteY402" fmla="*/ 4183 h 9877"/>
                <a:gd name="connsiteX403" fmla="*/ 2672 w 9982"/>
                <a:gd name="connsiteY403" fmla="*/ 4127 h 9877"/>
                <a:gd name="connsiteX404" fmla="*/ 2588 w 9982"/>
                <a:gd name="connsiteY404" fmla="*/ 4275 h 9877"/>
                <a:gd name="connsiteX405" fmla="*/ 2391 w 9982"/>
                <a:gd name="connsiteY405" fmla="*/ 4201 h 9877"/>
                <a:gd name="connsiteX406" fmla="*/ 2391 w 9982"/>
                <a:gd name="connsiteY406" fmla="*/ 4164 h 9877"/>
                <a:gd name="connsiteX407" fmla="*/ 2412 w 9982"/>
                <a:gd name="connsiteY407" fmla="*/ 4127 h 9877"/>
                <a:gd name="connsiteX408" fmla="*/ 2339 w 9982"/>
                <a:gd name="connsiteY408" fmla="*/ 4127 h 9877"/>
                <a:gd name="connsiteX409" fmla="*/ 2141 w 9982"/>
                <a:gd name="connsiteY409" fmla="*/ 4220 h 9877"/>
                <a:gd name="connsiteX410" fmla="*/ 2141 w 9982"/>
                <a:gd name="connsiteY410" fmla="*/ 4201 h 9877"/>
                <a:gd name="connsiteX411" fmla="*/ 2162 w 9982"/>
                <a:gd name="connsiteY411" fmla="*/ 4164 h 9877"/>
                <a:gd name="connsiteX412" fmla="*/ 2048 w 9982"/>
                <a:gd name="connsiteY412" fmla="*/ 4164 h 9877"/>
                <a:gd name="connsiteX413" fmla="*/ 1965 w 9982"/>
                <a:gd name="connsiteY413" fmla="*/ 4090 h 9877"/>
                <a:gd name="connsiteX414" fmla="*/ 1840 w 9982"/>
                <a:gd name="connsiteY414" fmla="*/ 4071 h 9877"/>
                <a:gd name="connsiteX415" fmla="*/ 1861 w 9982"/>
                <a:gd name="connsiteY415" fmla="*/ 4071 h 9877"/>
                <a:gd name="connsiteX416" fmla="*/ 1892 w 9982"/>
                <a:gd name="connsiteY416" fmla="*/ 4034 h 9877"/>
                <a:gd name="connsiteX417" fmla="*/ 1881 w 9982"/>
                <a:gd name="connsiteY417" fmla="*/ 3997 h 9877"/>
                <a:gd name="connsiteX418" fmla="*/ 1798 w 9982"/>
                <a:gd name="connsiteY418" fmla="*/ 3941 h 9877"/>
                <a:gd name="connsiteX419" fmla="*/ 1705 w 9982"/>
                <a:gd name="connsiteY419" fmla="*/ 3978 h 9877"/>
                <a:gd name="connsiteX420" fmla="*/ 1476 w 9982"/>
                <a:gd name="connsiteY420" fmla="*/ 3904 h 9877"/>
                <a:gd name="connsiteX421" fmla="*/ 1476 w 9982"/>
                <a:gd name="connsiteY421" fmla="*/ 3774 h 9877"/>
                <a:gd name="connsiteX422" fmla="*/ 1486 w 9982"/>
                <a:gd name="connsiteY422" fmla="*/ 3756 h 9877"/>
                <a:gd name="connsiteX423" fmla="*/ 1622 w 9982"/>
                <a:gd name="connsiteY423" fmla="*/ 3719 h 9877"/>
                <a:gd name="connsiteX424" fmla="*/ 1622 w 9982"/>
                <a:gd name="connsiteY424" fmla="*/ 3756 h 9877"/>
                <a:gd name="connsiteX425" fmla="*/ 1736 w 9982"/>
                <a:gd name="connsiteY425" fmla="*/ 3830 h 9877"/>
                <a:gd name="connsiteX426" fmla="*/ 1746 w 9982"/>
                <a:gd name="connsiteY426" fmla="*/ 3793 h 9877"/>
                <a:gd name="connsiteX427" fmla="*/ 1757 w 9982"/>
                <a:gd name="connsiteY427" fmla="*/ 3830 h 9877"/>
                <a:gd name="connsiteX428" fmla="*/ 1913 w 9982"/>
                <a:gd name="connsiteY428" fmla="*/ 3700 h 9877"/>
                <a:gd name="connsiteX429" fmla="*/ 1996 w 9982"/>
                <a:gd name="connsiteY429" fmla="*/ 3774 h 9877"/>
                <a:gd name="connsiteX430" fmla="*/ 2173 w 9982"/>
                <a:gd name="connsiteY430" fmla="*/ 3737 h 9877"/>
                <a:gd name="connsiteX431" fmla="*/ 2339 w 9982"/>
                <a:gd name="connsiteY431" fmla="*/ 3756 h 9877"/>
                <a:gd name="connsiteX432" fmla="*/ 2339 w 9982"/>
                <a:gd name="connsiteY432" fmla="*/ 3682 h 9877"/>
                <a:gd name="connsiteX433" fmla="*/ 2453 w 9982"/>
                <a:gd name="connsiteY433" fmla="*/ 3682 h 9877"/>
                <a:gd name="connsiteX434" fmla="*/ 2484 w 9982"/>
                <a:gd name="connsiteY434" fmla="*/ 3626 h 9877"/>
                <a:gd name="connsiteX435" fmla="*/ 2484 w 9982"/>
                <a:gd name="connsiteY435" fmla="*/ 3552 h 9877"/>
                <a:gd name="connsiteX436" fmla="*/ 2453 w 9982"/>
                <a:gd name="connsiteY436" fmla="*/ 3552 h 9877"/>
                <a:gd name="connsiteX437" fmla="*/ 2453 w 9982"/>
                <a:gd name="connsiteY437" fmla="*/ 3515 h 9877"/>
                <a:gd name="connsiteX438" fmla="*/ 2443 w 9982"/>
                <a:gd name="connsiteY438" fmla="*/ 3459 h 9877"/>
                <a:gd name="connsiteX439" fmla="*/ 1840 w 9982"/>
                <a:gd name="connsiteY439" fmla="*/ 3459 h 9877"/>
                <a:gd name="connsiteX440" fmla="*/ 1538 w 9982"/>
                <a:gd name="connsiteY440" fmla="*/ 3440 h 9877"/>
                <a:gd name="connsiteX441" fmla="*/ 1694 w 9982"/>
                <a:gd name="connsiteY441" fmla="*/ 3366 h 9877"/>
                <a:gd name="connsiteX442" fmla="*/ 1944 w 9982"/>
                <a:gd name="connsiteY442" fmla="*/ 3385 h 9877"/>
                <a:gd name="connsiteX443" fmla="*/ 1954 w 9982"/>
                <a:gd name="connsiteY443" fmla="*/ 3273 h 9877"/>
                <a:gd name="connsiteX444" fmla="*/ 1996 w 9982"/>
                <a:gd name="connsiteY444" fmla="*/ 3255 h 9877"/>
                <a:gd name="connsiteX445" fmla="*/ 2027 w 9982"/>
                <a:gd name="connsiteY445" fmla="*/ 3311 h 9877"/>
                <a:gd name="connsiteX446" fmla="*/ 2058 w 9982"/>
                <a:gd name="connsiteY446" fmla="*/ 3236 h 9877"/>
                <a:gd name="connsiteX447" fmla="*/ 2058 w 9982"/>
                <a:gd name="connsiteY447" fmla="*/ 3273 h 9877"/>
                <a:gd name="connsiteX448" fmla="*/ 2037 w 9982"/>
                <a:gd name="connsiteY448" fmla="*/ 3311 h 9877"/>
                <a:gd name="connsiteX449" fmla="*/ 2297 w 9982"/>
                <a:gd name="connsiteY449" fmla="*/ 3255 h 9877"/>
                <a:gd name="connsiteX450" fmla="*/ 2308 w 9982"/>
                <a:gd name="connsiteY450" fmla="*/ 3199 h 9877"/>
                <a:gd name="connsiteX451" fmla="*/ 2297 w 9982"/>
                <a:gd name="connsiteY451" fmla="*/ 3181 h 9877"/>
                <a:gd name="connsiteX452" fmla="*/ 1933 w 9982"/>
                <a:gd name="connsiteY452" fmla="*/ 3199 h 9877"/>
                <a:gd name="connsiteX453" fmla="*/ 1923 w 9982"/>
                <a:gd name="connsiteY453" fmla="*/ 3144 h 9877"/>
                <a:gd name="connsiteX454" fmla="*/ 1933 w 9982"/>
                <a:gd name="connsiteY454" fmla="*/ 3125 h 9877"/>
                <a:gd name="connsiteX455" fmla="*/ 2089 w 9982"/>
                <a:gd name="connsiteY455" fmla="*/ 3088 h 9877"/>
                <a:gd name="connsiteX456" fmla="*/ 2058 w 9982"/>
                <a:gd name="connsiteY456" fmla="*/ 3069 h 9877"/>
                <a:gd name="connsiteX457" fmla="*/ 2089 w 9982"/>
                <a:gd name="connsiteY457" fmla="*/ 3051 h 9877"/>
                <a:gd name="connsiteX458" fmla="*/ 2079 w 9982"/>
                <a:gd name="connsiteY458" fmla="*/ 2958 h 9877"/>
                <a:gd name="connsiteX459" fmla="*/ 2027 w 9982"/>
                <a:gd name="connsiteY459" fmla="*/ 2865 h 9877"/>
                <a:gd name="connsiteX460" fmla="*/ 2048 w 9982"/>
                <a:gd name="connsiteY460" fmla="*/ 2828 h 9877"/>
                <a:gd name="connsiteX461" fmla="*/ 2037 w 9982"/>
                <a:gd name="connsiteY461" fmla="*/ 2754 h 9877"/>
                <a:gd name="connsiteX462" fmla="*/ 2089 w 9982"/>
                <a:gd name="connsiteY462" fmla="*/ 2680 h 9877"/>
                <a:gd name="connsiteX463" fmla="*/ 2089 w 9982"/>
                <a:gd name="connsiteY463" fmla="*/ 2735 h 9877"/>
                <a:gd name="connsiteX464" fmla="*/ 2266 w 9982"/>
                <a:gd name="connsiteY464" fmla="*/ 2772 h 9877"/>
                <a:gd name="connsiteX465" fmla="*/ 2277 w 9982"/>
                <a:gd name="connsiteY465" fmla="*/ 2865 h 9877"/>
                <a:gd name="connsiteX466" fmla="*/ 2422 w 9982"/>
                <a:gd name="connsiteY466" fmla="*/ 2847 h 9877"/>
                <a:gd name="connsiteX467" fmla="*/ 2474 w 9982"/>
                <a:gd name="connsiteY467" fmla="*/ 2680 h 9877"/>
                <a:gd name="connsiteX468" fmla="*/ 2318 w 9982"/>
                <a:gd name="connsiteY468" fmla="*/ 2624 h 9877"/>
                <a:gd name="connsiteX469" fmla="*/ 2318 w 9982"/>
                <a:gd name="connsiteY469" fmla="*/ 2568 h 9877"/>
                <a:gd name="connsiteX470" fmla="*/ 2391 w 9982"/>
                <a:gd name="connsiteY470" fmla="*/ 2550 h 9877"/>
                <a:gd name="connsiteX471" fmla="*/ 2391 w 9982"/>
                <a:gd name="connsiteY471" fmla="*/ 2531 h 9877"/>
                <a:gd name="connsiteX472" fmla="*/ 2256 w 9982"/>
                <a:gd name="connsiteY472" fmla="*/ 2420 h 9877"/>
                <a:gd name="connsiteX473" fmla="*/ 2235 w 9982"/>
                <a:gd name="connsiteY473" fmla="*/ 2494 h 9877"/>
                <a:gd name="connsiteX474" fmla="*/ 2235 w 9982"/>
                <a:gd name="connsiteY474" fmla="*/ 2476 h 9877"/>
                <a:gd name="connsiteX475" fmla="*/ 2110 w 9982"/>
                <a:gd name="connsiteY475" fmla="*/ 2327 h 9877"/>
                <a:gd name="connsiteX476" fmla="*/ 2037 w 9982"/>
                <a:gd name="connsiteY476" fmla="*/ 2346 h 9877"/>
                <a:gd name="connsiteX477" fmla="*/ 2037 w 9982"/>
                <a:gd name="connsiteY477" fmla="*/ 2290 h 9877"/>
                <a:gd name="connsiteX478" fmla="*/ 2017 w 9982"/>
                <a:gd name="connsiteY478" fmla="*/ 2253 h 9877"/>
                <a:gd name="connsiteX479" fmla="*/ 1840 w 9982"/>
                <a:gd name="connsiteY479" fmla="*/ 2216 h 9877"/>
                <a:gd name="connsiteX480" fmla="*/ 1830 w 9982"/>
                <a:gd name="connsiteY480" fmla="*/ 2160 h 9877"/>
                <a:gd name="connsiteX481" fmla="*/ 1840 w 9982"/>
                <a:gd name="connsiteY481" fmla="*/ 2142 h 9877"/>
                <a:gd name="connsiteX482" fmla="*/ 2037 w 9982"/>
                <a:gd name="connsiteY482" fmla="*/ 2142 h 9877"/>
                <a:gd name="connsiteX483" fmla="*/ 2100 w 9982"/>
                <a:gd name="connsiteY483" fmla="*/ 2105 h 9877"/>
                <a:gd name="connsiteX484" fmla="*/ 2245 w 9982"/>
                <a:gd name="connsiteY484" fmla="*/ 2142 h 9877"/>
                <a:gd name="connsiteX485" fmla="*/ 2318 w 9982"/>
                <a:gd name="connsiteY485" fmla="*/ 2049 h 9877"/>
                <a:gd name="connsiteX486" fmla="*/ 2568 w 9982"/>
                <a:gd name="connsiteY486" fmla="*/ 1993 h 9877"/>
                <a:gd name="connsiteX487" fmla="*/ 2755 w 9982"/>
                <a:gd name="connsiteY487" fmla="*/ 2105 h 9877"/>
                <a:gd name="connsiteX488" fmla="*/ 3067 w 9982"/>
                <a:gd name="connsiteY488" fmla="*/ 2030 h 9877"/>
                <a:gd name="connsiteX489" fmla="*/ 3067 w 9982"/>
                <a:gd name="connsiteY489" fmla="*/ 2012 h 9877"/>
                <a:gd name="connsiteX490" fmla="*/ 3056 w 9982"/>
                <a:gd name="connsiteY490" fmla="*/ 1975 h 9877"/>
                <a:gd name="connsiteX491" fmla="*/ 3170 w 9982"/>
                <a:gd name="connsiteY491" fmla="*/ 1938 h 9877"/>
                <a:gd name="connsiteX492" fmla="*/ 3150 w 9982"/>
                <a:gd name="connsiteY492" fmla="*/ 1882 h 9877"/>
                <a:gd name="connsiteX493" fmla="*/ 3212 w 9982"/>
                <a:gd name="connsiteY493" fmla="*/ 1882 h 9877"/>
                <a:gd name="connsiteX494" fmla="*/ 3254 w 9982"/>
                <a:gd name="connsiteY494" fmla="*/ 1900 h 9877"/>
                <a:gd name="connsiteX495" fmla="*/ 3285 w 9982"/>
                <a:gd name="connsiteY495" fmla="*/ 1845 h 9877"/>
                <a:gd name="connsiteX496" fmla="*/ 3285 w 9982"/>
                <a:gd name="connsiteY496" fmla="*/ 1826 h 9877"/>
                <a:gd name="connsiteX497" fmla="*/ 3212 w 9982"/>
                <a:gd name="connsiteY497" fmla="*/ 1715 h 9877"/>
                <a:gd name="connsiteX498" fmla="*/ 3222 w 9982"/>
                <a:gd name="connsiteY498" fmla="*/ 1641 h 9877"/>
                <a:gd name="connsiteX499" fmla="*/ 3067 w 9982"/>
                <a:gd name="connsiteY499" fmla="*/ 1567 h 9877"/>
                <a:gd name="connsiteX500" fmla="*/ 3067 w 9982"/>
                <a:gd name="connsiteY500" fmla="*/ 1492 h 9877"/>
                <a:gd name="connsiteX501" fmla="*/ 3035 w 9982"/>
                <a:gd name="connsiteY501" fmla="*/ 1455 h 9877"/>
                <a:gd name="connsiteX502" fmla="*/ 3004 w 9982"/>
                <a:gd name="connsiteY502" fmla="*/ 1492 h 9877"/>
                <a:gd name="connsiteX503" fmla="*/ 2994 w 9982"/>
                <a:gd name="connsiteY503" fmla="*/ 1418 h 9877"/>
                <a:gd name="connsiteX504" fmla="*/ 2879 w 9982"/>
                <a:gd name="connsiteY504" fmla="*/ 1474 h 9877"/>
                <a:gd name="connsiteX505" fmla="*/ 2765 w 9982"/>
                <a:gd name="connsiteY505" fmla="*/ 1400 h 9877"/>
                <a:gd name="connsiteX506" fmla="*/ 2734 w 9982"/>
                <a:gd name="connsiteY506" fmla="*/ 1455 h 9877"/>
                <a:gd name="connsiteX507" fmla="*/ 2703 w 9982"/>
                <a:gd name="connsiteY507" fmla="*/ 1381 h 9877"/>
                <a:gd name="connsiteX508" fmla="*/ 2609 w 9982"/>
                <a:gd name="connsiteY508" fmla="*/ 1418 h 9877"/>
                <a:gd name="connsiteX509" fmla="*/ 2609 w 9982"/>
                <a:gd name="connsiteY509" fmla="*/ 1362 h 9877"/>
                <a:gd name="connsiteX510" fmla="*/ 2536 w 9982"/>
                <a:gd name="connsiteY510" fmla="*/ 1270 h 9877"/>
                <a:gd name="connsiteX511" fmla="*/ 2807 w 9982"/>
                <a:gd name="connsiteY511" fmla="*/ 1047 h 9877"/>
                <a:gd name="connsiteX512" fmla="*/ 2900 w 9982"/>
                <a:gd name="connsiteY512" fmla="*/ 1103 h 9877"/>
                <a:gd name="connsiteX513" fmla="*/ 3035 w 9982"/>
                <a:gd name="connsiteY513" fmla="*/ 1047 h 9877"/>
                <a:gd name="connsiteX514" fmla="*/ 3035 w 9982"/>
                <a:gd name="connsiteY514" fmla="*/ 1103 h 9877"/>
                <a:gd name="connsiteX515" fmla="*/ 3306 w 9982"/>
                <a:gd name="connsiteY515" fmla="*/ 1103 h 9877"/>
                <a:gd name="connsiteX516" fmla="*/ 3306 w 9982"/>
                <a:gd name="connsiteY516" fmla="*/ 1029 h 9877"/>
                <a:gd name="connsiteX517" fmla="*/ 3451 w 9982"/>
                <a:gd name="connsiteY517" fmla="*/ 954 h 9877"/>
                <a:gd name="connsiteX518" fmla="*/ 3493 w 9982"/>
                <a:gd name="connsiteY518" fmla="*/ 862 h 9877"/>
                <a:gd name="connsiteX519" fmla="*/ 3721 w 9982"/>
                <a:gd name="connsiteY519" fmla="*/ 824 h 9877"/>
                <a:gd name="connsiteX520" fmla="*/ 3732 w 9982"/>
                <a:gd name="connsiteY520" fmla="*/ 769 h 9877"/>
                <a:gd name="connsiteX521" fmla="*/ 3763 w 9982"/>
                <a:gd name="connsiteY521" fmla="*/ 769 h 9877"/>
                <a:gd name="connsiteX522" fmla="*/ 3794 w 9982"/>
                <a:gd name="connsiteY522" fmla="*/ 824 h 9877"/>
                <a:gd name="connsiteX523" fmla="*/ 3857 w 9982"/>
                <a:gd name="connsiteY523" fmla="*/ 787 h 9877"/>
                <a:gd name="connsiteX524" fmla="*/ 3919 w 9982"/>
                <a:gd name="connsiteY524" fmla="*/ 824 h 9877"/>
                <a:gd name="connsiteX525" fmla="*/ 4563 w 9982"/>
                <a:gd name="connsiteY525" fmla="*/ 713 h 9877"/>
                <a:gd name="connsiteX526" fmla="*/ 4574 w 9982"/>
                <a:gd name="connsiteY526" fmla="*/ 769 h 9877"/>
                <a:gd name="connsiteX527" fmla="*/ 4699 w 9982"/>
                <a:gd name="connsiteY527" fmla="*/ 769 h 9877"/>
                <a:gd name="connsiteX528" fmla="*/ 4699 w 9982"/>
                <a:gd name="connsiteY528" fmla="*/ 713 h 9877"/>
                <a:gd name="connsiteX529" fmla="*/ 4782 w 9982"/>
                <a:gd name="connsiteY529" fmla="*/ 769 h 9877"/>
                <a:gd name="connsiteX530" fmla="*/ 4886 w 9982"/>
                <a:gd name="connsiteY530" fmla="*/ 732 h 9877"/>
                <a:gd name="connsiteX531" fmla="*/ 4948 w 9982"/>
                <a:gd name="connsiteY531" fmla="*/ 769 h 9877"/>
                <a:gd name="connsiteX532" fmla="*/ 4990 w 9982"/>
                <a:gd name="connsiteY532" fmla="*/ 695 h 9877"/>
                <a:gd name="connsiteX533" fmla="*/ 5073 w 9982"/>
                <a:gd name="connsiteY533" fmla="*/ 676 h 9877"/>
                <a:gd name="connsiteX534" fmla="*/ 5073 w 9982"/>
                <a:gd name="connsiteY534" fmla="*/ 732 h 9877"/>
                <a:gd name="connsiteX535" fmla="*/ 5281 w 9982"/>
                <a:gd name="connsiteY535" fmla="*/ 695 h 9877"/>
                <a:gd name="connsiteX536" fmla="*/ 5468 w 9982"/>
                <a:gd name="connsiteY536" fmla="*/ 769 h 9877"/>
                <a:gd name="connsiteX537" fmla="*/ 5613 w 9982"/>
                <a:gd name="connsiteY537" fmla="*/ 750 h 9877"/>
                <a:gd name="connsiteX538" fmla="*/ 5936 w 9982"/>
                <a:gd name="connsiteY538" fmla="*/ 676 h 9877"/>
                <a:gd name="connsiteX539" fmla="*/ 6133 w 9982"/>
                <a:gd name="connsiteY539" fmla="*/ 602 h 9877"/>
                <a:gd name="connsiteX540" fmla="*/ 6310 w 9982"/>
                <a:gd name="connsiteY540" fmla="*/ 639 h 9877"/>
                <a:gd name="connsiteX541" fmla="*/ 6362 w 9982"/>
                <a:gd name="connsiteY541" fmla="*/ 546 h 9877"/>
                <a:gd name="connsiteX542" fmla="*/ 6455 w 9982"/>
                <a:gd name="connsiteY542" fmla="*/ 565 h 9877"/>
                <a:gd name="connsiteX543" fmla="*/ 6528 w 9982"/>
                <a:gd name="connsiteY543" fmla="*/ 490 h 9877"/>
                <a:gd name="connsiteX544" fmla="*/ 6601 w 9982"/>
                <a:gd name="connsiteY544" fmla="*/ 546 h 9877"/>
                <a:gd name="connsiteX545" fmla="*/ 6892 w 9982"/>
                <a:gd name="connsiteY545" fmla="*/ 565 h 9877"/>
                <a:gd name="connsiteX546" fmla="*/ 7037 w 9982"/>
                <a:gd name="connsiteY546" fmla="*/ 565 h 9877"/>
                <a:gd name="connsiteX547" fmla="*/ 7048 w 9982"/>
                <a:gd name="connsiteY547" fmla="*/ 620 h 9877"/>
                <a:gd name="connsiteX548" fmla="*/ 7245 w 9982"/>
                <a:gd name="connsiteY548" fmla="*/ 583 h 9877"/>
                <a:gd name="connsiteX549" fmla="*/ 7256 w 9982"/>
                <a:gd name="connsiteY549" fmla="*/ 509 h 9877"/>
                <a:gd name="connsiteX550" fmla="*/ 7173 w 9982"/>
                <a:gd name="connsiteY550" fmla="*/ 490 h 9877"/>
                <a:gd name="connsiteX551" fmla="*/ 7214 w 9982"/>
                <a:gd name="connsiteY551" fmla="*/ 398 h 9877"/>
                <a:gd name="connsiteX552" fmla="*/ 7287 w 9982"/>
                <a:gd name="connsiteY552" fmla="*/ 342 h 9877"/>
                <a:gd name="connsiteX553" fmla="*/ 7256 w 9982"/>
                <a:gd name="connsiteY553" fmla="*/ 305 h 9877"/>
                <a:gd name="connsiteX554" fmla="*/ 7193 w 9982"/>
                <a:gd name="connsiteY554" fmla="*/ 342 h 9877"/>
                <a:gd name="connsiteX555" fmla="*/ 7162 w 9982"/>
                <a:gd name="connsiteY555" fmla="*/ 305 h 9877"/>
                <a:gd name="connsiteX556" fmla="*/ 6996 w 9982"/>
                <a:gd name="connsiteY556" fmla="*/ 361 h 9877"/>
                <a:gd name="connsiteX557" fmla="*/ 6996 w 9982"/>
                <a:gd name="connsiteY557" fmla="*/ 305 h 9877"/>
                <a:gd name="connsiteX558" fmla="*/ 6985 w 9982"/>
                <a:gd name="connsiteY558" fmla="*/ 305 h 9877"/>
                <a:gd name="connsiteX559" fmla="*/ 6331 w 9982"/>
                <a:gd name="connsiteY559" fmla="*/ 324 h 9877"/>
                <a:gd name="connsiteX560" fmla="*/ 6320 w 9982"/>
                <a:gd name="connsiteY560" fmla="*/ 268 h 9877"/>
                <a:gd name="connsiteX561" fmla="*/ 6424 w 9982"/>
                <a:gd name="connsiteY561" fmla="*/ 194 h 9877"/>
                <a:gd name="connsiteX562" fmla="*/ 6767 w 9982"/>
                <a:gd name="connsiteY562" fmla="*/ 157 h 9877"/>
                <a:gd name="connsiteX563" fmla="*/ 7266 w 9982"/>
                <a:gd name="connsiteY563" fmla="*/ 119 h 9877"/>
                <a:gd name="connsiteX564" fmla="*/ 7484 w 9982"/>
                <a:gd name="connsiteY564" fmla="*/ 8 h 9877"/>
                <a:gd name="connsiteX565" fmla="*/ 7734 w 9982"/>
                <a:gd name="connsiteY565" fmla="*/ 138 h 9877"/>
                <a:gd name="connsiteX566" fmla="*/ 7796 w 9982"/>
                <a:gd name="connsiteY566" fmla="*/ 45 h 9877"/>
                <a:gd name="connsiteX567" fmla="*/ 7921 w 9982"/>
                <a:gd name="connsiteY567" fmla="*/ 27 h 9877"/>
                <a:gd name="connsiteX568" fmla="*/ 8025 w 9982"/>
                <a:gd name="connsiteY568" fmla="*/ 138 h 9877"/>
                <a:gd name="connsiteX569" fmla="*/ 8046 w 9982"/>
                <a:gd name="connsiteY569" fmla="*/ 101 h 9877"/>
                <a:gd name="connsiteX570" fmla="*/ 8077 w 9982"/>
                <a:gd name="connsiteY570" fmla="*/ 249 h 9877"/>
                <a:gd name="connsiteX571" fmla="*/ 8046 w 9982"/>
                <a:gd name="connsiteY571" fmla="*/ 324 h 9877"/>
                <a:gd name="connsiteX572" fmla="*/ 8046 w 9982"/>
                <a:gd name="connsiteY572" fmla="*/ 416 h 9877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54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28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532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225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355 w 10201"/>
                <a:gd name="connsiteY5" fmla="*/ 649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25 w 10201"/>
                <a:gd name="connsiteY81" fmla="*/ 6058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563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610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10201" h="10002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/>
            </a:p>
          </p:txBody>
        </p:sp>
        <p:grpSp>
          <p:nvGrpSpPr>
            <p:cNvPr id="10" name="Graphic 4">
              <a:extLst>
                <a:ext uri="{FF2B5EF4-FFF2-40B4-BE49-F238E27FC236}">
                  <a16:creationId xmlns:a16="http://schemas.microsoft.com/office/drawing/2014/main" id="{EE62B5CC-C0A3-42B4-8D93-0191E1C444B1}"/>
                </a:ext>
              </a:extLst>
            </p:cNvPr>
            <p:cNvGrpSpPr/>
            <p:nvPr/>
          </p:nvGrpSpPr>
          <p:grpSpPr>
            <a:xfrm rot="15933960">
              <a:off x="10169494" y="540350"/>
              <a:ext cx="653726" cy="651941"/>
              <a:chOff x="688950" y="1173205"/>
              <a:chExt cx="3371147" cy="3361942"/>
            </a:xfrm>
            <a:solidFill>
              <a:schemeClr val="bg1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AF965FE-420C-41F4-BC68-9B2EBF653B20}"/>
                  </a:ext>
                </a:extLst>
              </p:cNvPr>
              <p:cNvSpPr/>
              <p:nvPr/>
            </p:nvSpPr>
            <p:spPr>
              <a:xfrm>
                <a:off x="1132191" y="2241069"/>
                <a:ext cx="1982589" cy="2294078"/>
              </a:xfrm>
              <a:custGeom>
                <a:avLst/>
                <a:gdLst>
                  <a:gd name="connsiteX0" fmla="*/ 1061590 w 1982588"/>
                  <a:gd name="connsiteY0" fmla="*/ 2294078 h 2294078"/>
                  <a:gd name="connsiteX1" fmla="*/ 993399 w 1982588"/>
                  <a:gd name="connsiteY1" fmla="*/ 2283555 h 2294078"/>
                  <a:gd name="connsiteX2" fmla="*/ 431876 w 1982588"/>
                  <a:gd name="connsiteY2" fmla="*/ 2094135 h 2294078"/>
                  <a:gd name="connsiteX3" fmla="*/ 89238 w 1982588"/>
                  <a:gd name="connsiteY3" fmla="*/ 1844944 h 2294078"/>
                  <a:gd name="connsiteX4" fmla="*/ 0 w 1982588"/>
                  <a:gd name="connsiteY4" fmla="*/ 1757811 h 2294078"/>
                  <a:gd name="connsiteX5" fmla="*/ 67349 w 1982588"/>
                  <a:gd name="connsiteY5" fmla="*/ 1677834 h 2294078"/>
                  <a:gd name="connsiteX6" fmla="*/ 424720 w 1982588"/>
                  <a:gd name="connsiteY6" fmla="*/ 1262795 h 2294078"/>
                  <a:gd name="connsiteX7" fmla="*/ 1099053 w 1982588"/>
                  <a:gd name="connsiteY7" fmla="*/ 559418 h 2294078"/>
                  <a:gd name="connsiteX8" fmla="*/ 1757390 w 1982588"/>
                  <a:gd name="connsiteY8" fmla="*/ 5472 h 2294078"/>
                  <a:gd name="connsiteX9" fmla="*/ 1764967 w 1982588"/>
                  <a:gd name="connsiteY9" fmla="*/ 0 h 2294078"/>
                  <a:gd name="connsiteX10" fmla="*/ 1985535 w 1982588"/>
                  <a:gd name="connsiteY10" fmla="*/ 271501 h 2294078"/>
                  <a:gd name="connsiteX11" fmla="*/ 1907242 w 1982588"/>
                  <a:gd name="connsiteY11" fmla="*/ 344743 h 2294078"/>
                  <a:gd name="connsiteX12" fmla="*/ 1746446 w 1982588"/>
                  <a:gd name="connsiteY12" fmla="*/ 602353 h 2294078"/>
                  <a:gd name="connsiteX13" fmla="*/ 1639109 w 1982588"/>
                  <a:gd name="connsiteY13" fmla="*/ 939520 h 2294078"/>
                  <a:gd name="connsiteX14" fmla="*/ 1575548 w 1982588"/>
                  <a:gd name="connsiteY14" fmla="*/ 1232909 h 2294078"/>
                  <a:gd name="connsiteX15" fmla="*/ 1485468 w 1982588"/>
                  <a:gd name="connsiteY15" fmla="*/ 1649211 h 2294078"/>
                  <a:gd name="connsiteX16" fmla="*/ 1372238 w 1982588"/>
                  <a:gd name="connsiteY16" fmla="*/ 1983010 h 2294078"/>
                  <a:gd name="connsiteX17" fmla="*/ 1214809 w 1982588"/>
                  <a:gd name="connsiteY17" fmla="*/ 2206524 h 2294078"/>
                  <a:gd name="connsiteX18" fmla="*/ 1096527 w 1982588"/>
                  <a:gd name="connsiteY18" fmla="*/ 2286501 h 2294078"/>
                  <a:gd name="connsiteX19" fmla="*/ 1080532 w 1982588"/>
                  <a:gd name="connsiteY19" fmla="*/ 2294920 h 2294078"/>
                  <a:gd name="connsiteX20" fmla="*/ 1061590 w 1982588"/>
                  <a:gd name="connsiteY20" fmla="*/ 2294078 h 2294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82588" h="2294078">
                    <a:moveTo>
                      <a:pt x="1061590" y="2294078"/>
                    </a:moveTo>
                    <a:cubicBezTo>
                      <a:pt x="1038860" y="2290711"/>
                      <a:pt x="1016129" y="2286922"/>
                      <a:pt x="993399" y="2283555"/>
                    </a:cubicBezTo>
                    <a:cubicBezTo>
                      <a:pt x="794719" y="2254090"/>
                      <a:pt x="607826" y="2190950"/>
                      <a:pt x="431876" y="2094135"/>
                    </a:cubicBezTo>
                    <a:cubicBezTo>
                      <a:pt x="307280" y="2025524"/>
                      <a:pt x="192366" y="1942600"/>
                      <a:pt x="89238" y="1844944"/>
                    </a:cubicBezTo>
                    <a:cubicBezTo>
                      <a:pt x="59351" y="1816742"/>
                      <a:pt x="30307" y="1787276"/>
                      <a:pt x="0" y="1757811"/>
                    </a:cubicBezTo>
                    <a:cubicBezTo>
                      <a:pt x="23572" y="1730029"/>
                      <a:pt x="45040" y="1703511"/>
                      <a:pt x="67349" y="1677834"/>
                    </a:cubicBezTo>
                    <a:cubicBezTo>
                      <a:pt x="186473" y="1539347"/>
                      <a:pt x="304334" y="1399598"/>
                      <a:pt x="424720" y="1262795"/>
                    </a:cubicBezTo>
                    <a:cubicBezTo>
                      <a:pt x="639395" y="1018655"/>
                      <a:pt x="862910" y="782933"/>
                      <a:pt x="1099053" y="559418"/>
                    </a:cubicBezTo>
                    <a:cubicBezTo>
                      <a:pt x="1307835" y="362001"/>
                      <a:pt x="1525457" y="175108"/>
                      <a:pt x="1757390" y="5472"/>
                    </a:cubicBezTo>
                    <a:cubicBezTo>
                      <a:pt x="1759495" y="3788"/>
                      <a:pt x="1761600" y="2526"/>
                      <a:pt x="1764967" y="0"/>
                    </a:cubicBezTo>
                    <a:cubicBezTo>
                      <a:pt x="1838630" y="90921"/>
                      <a:pt x="1912714" y="181842"/>
                      <a:pt x="1985535" y="271501"/>
                    </a:cubicBezTo>
                    <a:cubicBezTo>
                      <a:pt x="1959017" y="296336"/>
                      <a:pt x="1931656" y="319066"/>
                      <a:pt x="1907242" y="344743"/>
                    </a:cubicBezTo>
                    <a:cubicBezTo>
                      <a:pt x="1836105" y="419669"/>
                      <a:pt x="1786855" y="508065"/>
                      <a:pt x="1746446" y="602353"/>
                    </a:cubicBezTo>
                    <a:cubicBezTo>
                      <a:pt x="1699723" y="711375"/>
                      <a:pt x="1666048" y="824605"/>
                      <a:pt x="1639109" y="939520"/>
                    </a:cubicBezTo>
                    <a:cubicBezTo>
                      <a:pt x="1615957" y="1036755"/>
                      <a:pt x="1596594" y="1135253"/>
                      <a:pt x="1575548" y="1232909"/>
                    </a:cubicBezTo>
                    <a:cubicBezTo>
                      <a:pt x="1545662" y="1371817"/>
                      <a:pt x="1517459" y="1511145"/>
                      <a:pt x="1485468" y="1649211"/>
                    </a:cubicBezTo>
                    <a:cubicBezTo>
                      <a:pt x="1458950" y="1764125"/>
                      <a:pt x="1422749" y="1876093"/>
                      <a:pt x="1372238" y="1983010"/>
                    </a:cubicBezTo>
                    <a:cubicBezTo>
                      <a:pt x="1332670" y="2066354"/>
                      <a:pt x="1283421" y="2143385"/>
                      <a:pt x="1214809" y="2206524"/>
                    </a:cubicBezTo>
                    <a:cubicBezTo>
                      <a:pt x="1179451" y="2238936"/>
                      <a:pt x="1139883" y="2265876"/>
                      <a:pt x="1096527" y="2286501"/>
                    </a:cubicBezTo>
                    <a:cubicBezTo>
                      <a:pt x="1091055" y="2289027"/>
                      <a:pt x="1086004" y="2291973"/>
                      <a:pt x="1080532" y="2294920"/>
                    </a:cubicBezTo>
                    <a:cubicBezTo>
                      <a:pt x="1074218" y="2294078"/>
                      <a:pt x="1067904" y="2294078"/>
                      <a:pt x="1061590" y="2294078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FE9B032-43AE-4FC0-B331-B8A2403420CC}"/>
                  </a:ext>
                </a:extLst>
              </p:cNvPr>
              <p:cNvSpPr/>
              <p:nvPr/>
            </p:nvSpPr>
            <p:spPr>
              <a:xfrm>
                <a:off x="688950" y="1934631"/>
                <a:ext cx="2125706" cy="2012054"/>
              </a:xfrm>
              <a:custGeom>
                <a:avLst/>
                <a:gdLst>
                  <a:gd name="connsiteX0" fmla="*/ 0 w 2125705"/>
                  <a:gd name="connsiteY0" fmla="*/ 858280 h 2012053"/>
                  <a:gd name="connsiteX1" fmla="*/ 2105 w 2125705"/>
                  <a:gd name="connsiteY1" fmla="*/ 850703 h 2012053"/>
                  <a:gd name="connsiteX2" fmla="*/ 22309 w 2125705"/>
                  <a:gd name="connsiteY2" fmla="*/ 787142 h 2012053"/>
                  <a:gd name="connsiteX3" fmla="*/ 279499 w 2125705"/>
                  <a:gd name="connsiteY3" fmla="*/ 540055 h 2012053"/>
                  <a:gd name="connsiteX4" fmla="*/ 588884 w 2125705"/>
                  <a:gd name="connsiteY4" fmla="*/ 413355 h 2012053"/>
                  <a:gd name="connsiteX5" fmla="*/ 920999 w 2125705"/>
                  <a:gd name="connsiteY5" fmla="*/ 333799 h 2012053"/>
                  <a:gd name="connsiteX6" fmla="*/ 1386970 w 2125705"/>
                  <a:gd name="connsiteY6" fmla="*/ 233196 h 2012053"/>
                  <a:gd name="connsiteX7" fmla="*/ 1732976 w 2125705"/>
                  <a:gd name="connsiteY7" fmla="*/ 107338 h 2012053"/>
                  <a:gd name="connsiteX8" fmla="*/ 1884933 w 2125705"/>
                  <a:gd name="connsiteY8" fmla="*/ 3788 h 2012053"/>
                  <a:gd name="connsiteX9" fmla="*/ 1889563 w 2125705"/>
                  <a:gd name="connsiteY9" fmla="*/ 0 h 2012053"/>
                  <a:gd name="connsiteX10" fmla="*/ 2128231 w 2125705"/>
                  <a:gd name="connsiteY10" fmla="*/ 239931 h 2012053"/>
                  <a:gd name="connsiteX11" fmla="*/ 399464 w 2125705"/>
                  <a:gd name="connsiteY11" fmla="*/ 2014158 h 2012053"/>
                  <a:gd name="connsiteX12" fmla="*/ 309385 w 2125705"/>
                  <a:gd name="connsiteY12" fmla="*/ 1895456 h 2012053"/>
                  <a:gd name="connsiteX13" fmla="*/ 80819 w 2125705"/>
                  <a:gd name="connsiteY13" fmla="*/ 1438745 h 2012053"/>
                  <a:gd name="connsiteX14" fmla="*/ 14733 w 2125705"/>
                  <a:gd name="connsiteY14" fmla="*/ 1143251 h 2012053"/>
                  <a:gd name="connsiteX15" fmla="*/ 2526 w 2125705"/>
                  <a:gd name="connsiteY15" fmla="*/ 998871 h 2012053"/>
                  <a:gd name="connsiteX16" fmla="*/ 421 w 2125705"/>
                  <a:gd name="connsiteY16" fmla="*/ 984559 h 2012053"/>
                  <a:gd name="connsiteX17" fmla="*/ 0 w 2125705"/>
                  <a:gd name="connsiteY17" fmla="*/ 858280 h 201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5705" h="2012053">
                    <a:moveTo>
                      <a:pt x="0" y="858280"/>
                    </a:moveTo>
                    <a:cubicBezTo>
                      <a:pt x="842" y="855754"/>
                      <a:pt x="2526" y="853229"/>
                      <a:pt x="2105" y="850703"/>
                    </a:cubicBezTo>
                    <a:cubicBezTo>
                      <a:pt x="-1263" y="826289"/>
                      <a:pt x="10944" y="806926"/>
                      <a:pt x="22309" y="787142"/>
                    </a:cubicBezTo>
                    <a:cubicBezTo>
                      <a:pt x="84607" y="680226"/>
                      <a:pt x="173424" y="601091"/>
                      <a:pt x="279499" y="540055"/>
                    </a:cubicBezTo>
                    <a:cubicBezTo>
                      <a:pt x="376734" y="483651"/>
                      <a:pt x="481546" y="445346"/>
                      <a:pt x="588884" y="413355"/>
                    </a:cubicBezTo>
                    <a:cubicBezTo>
                      <a:pt x="698326" y="380943"/>
                      <a:pt x="809452" y="357371"/>
                      <a:pt x="920999" y="333799"/>
                    </a:cubicBezTo>
                    <a:cubicBezTo>
                      <a:pt x="1076323" y="300966"/>
                      <a:pt x="1232067" y="269396"/>
                      <a:pt x="1386970" y="233196"/>
                    </a:cubicBezTo>
                    <a:cubicBezTo>
                      <a:pt x="1506936" y="205415"/>
                      <a:pt x="1623534" y="165005"/>
                      <a:pt x="1732976" y="107338"/>
                    </a:cubicBezTo>
                    <a:cubicBezTo>
                      <a:pt x="1787697" y="78714"/>
                      <a:pt x="1838630" y="44619"/>
                      <a:pt x="1884933" y="3788"/>
                    </a:cubicBezTo>
                    <a:cubicBezTo>
                      <a:pt x="1886616" y="2526"/>
                      <a:pt x="1888300" y="1263"/>
                      <a:pt x="1889563" y="0"/>
                    </a:cubicBezTo>
                    <a:cubicBezTo>
                      <a:pt x="1969119" y="79977"/>
                      <a:pt x="2047833" y="159112"/>
                      <a:pt x="2128231" y="239931"/>
                    </a:cubicBezTo>
                    <a:cubicBezTo>
                      <a:pt x="1493466" y="772410"/>
                      <a:pt x="916369" y="1361714"/>
                      <a:pt x="399464" y="2014158"/>
                    </a:cubicBezTo>
                    <a:cubicBezTo>
                      <a:pt x="367473" y="1972486"/>
                      <a:pt x="337166" y="1935023"/>
                      <a:pt x="309385" y="1895456"/>
                    </a:cubicBezTo>
                    <a:cubicBezTo>
                      <a:pt x="210045" y="1754865"/>
                      <a:pt x="133435" y="1602487"/>
                      <a:pt x="80819" y="1438745"/>
                    </a:cubicBezTo>
                    <a:cubicBezTo>
                      <a:pt x="49670" y="1342351"/>
                      <a:pt x="27361" y="1243853"/>
                      <a:pt x="14733" y="1143251"/>
                    </a:cubicBezTo>
                    <a:cubicBezTo>
                      <a:pt x="8840" y="1095264"/>
                      <a:pt x="6314" y="1047278"/>
                      <a:pt x="2526" y="998871"/>
                    </a:cubicBezTo>
                    <a:cubicBezTo>
                      <a:pt x="2105" y="994241"/>
                      <a:pt x="1263" y="989611"/>
                      <a:pt x="421" y="984559"/>
                    </a:cubicBezTo>
                    <a:cubicBezTo>
                      <a:pt x="0" y="942887"/>
                      <a:pt x="0" y="900373"/>
                      <a:pt x="0" y="8582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9A6DABA-E04A-41A9-A59D-AB95EB498167}"/>
                  </a:ext>
                </a:extLst>
              </p:cNvPr>
              <p:cNvSpPr/>
              <p:nvPr/>
            </p:nvSpPr>
            <p:spPr>
              <a:xfrm>
                <a:off x="2341949" y="2603904"/>
                <a:ext cx="1309098" cy="1927867"/>
              </a:xfrm>
              <a:custGeom>
                <a:avLst/>
                <a:gdLst>
                  <a:gd name="connsiteX0" fmla="*/ 0 w 1309097"/>
                  <a:gd name="connsiteY0" fmla="*/ 1928717 h 1927867"/>
                  <a:gd name="connsiteX1" fmla="*/ 68191 w 1309097"/>
                  <a:gd name="connsiteY1" fmla="*/ 1864736 h 1927867"/>
                  <a:gd name="connsiteX2" fmla="*/ 215938 w 1309097"/>
                  <a:gd name="connsiteY2" fmla="*/ 1639116 h 1927867"/>
                  <a:gd name="connsiteX3" fmla="*/ 339271 w 1309097"/>
                  <a:gd name="connsiteY3" fmla="*/ 1286376 h 1927867"/>
                  <a:gd name="connsiteX4" fmla="*/ 424299 w 1309097"/>
                  <a:gd name="connsiteY4" fmla="*/ 919323 h 1927867"/>
                  <a:gd name="connsiteX5" fmla="*/ 519851 w 1309097"/>
                  <a:gd name="connsiteY5" fmla="*/ 483238 h 1927867"/>
                  <a:gd name="connsiteX6" fmla="*/ 617086 w 1309097"/>
                  <a:gd name="connsiteY6" fmla="*/ 189427 h 1927867"/>
                  <a:gd name="connsiteX7" fmla="*/ 729054 w 1309097"/>
                  <a:gd name="connsiteY7" fmla="*/ 37050 h 1927867"/>
                  <a:gd name="connsiteX8" fmla="*/ 785038 w 1309097"/>
                  <a:gd name="connsiteY8" fmla="*/ 5901 h 1927867"/>
                  <a:gd name="connsiteX9" fmla="*/ 865436 w 1309097"/>
                  <a:gd name="connsiteY9" fmla="*/ 21055 h 1927867"/>
                  <a:gd name="connsiteX10" fmla="*/ 990873 w 1309097"/>
                  <a:gd name="connsiteY10" fmla="*/ 171327 h 1927867"/>
                  <a:gd name="connsiteX11" fmla="*/ 1279633 w 1309097"/>
                  <a:gd name="connsiteY11" fmla="*/ 851132 h 1927867"/>
                  <a:gd name="connsiteX12" fmla="*/ 1309519 w 1309097"/>
                  <a:gd name="connsiteY12" fmla="*/ 1141996 h 1927867"/>
                  <a:gd name="connsiteX13" fmla="*/ 1243432 w 1309097"/>
                  <a:gd name="connsiteY13" fmla="*/ 1415602 h 1927867"/>
                  <a:gd name="connsiteX14" fmla="*/ 1230804 w 1309097"/>
                  <a:gd name="connsiteY14" fmla="*/ 1432439 h 1927867"/>
                  <a:gd name="connsiteX15" fmla="*/ 750101 w 1309097"/>
                  <a:gd name="connsiteY15" fmla="*/ 1771289 h 1927867"/>
                  <a:gd name="connsiteX16" fmla="*/ 303492 w 1309097"/>
                  <a:gd name="connsiteY16" fmla="*/ 1908934 h 1927867"/>
                  <a:gd name="connsiteX17" fmla="*/ 8419 w 1309097"/>
                  <a:gd name="connsiteY17" fmla="*/ 1929980 h 1927867"/>
                  <a:gd name="connsiteX18" fmla="*/ 0 w 1309097"/>
                  <a:gd name="connsiteY18" fmla="*/ 1928717 h 192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09097" h="1927867">
                    <a:moveTo>
                      <a:pt x="0" y="1928717"/>
                    </a:moveTo>
                    <a:cubicBezTo>
                      <a:pt x="23151" y="1907250"/>
                      <a:pt x="46723" y="1887045"/>
                      <a:pt x="68191" y="1864736"/>
                    </a:cubicBezTo>
                    <a:cubicBezTo>
                      <a:pt x="131752" y="1798649"/>
                      <a:pt x="177212" y="1721198"/>
                      <a:pt x="215938" y="1639116"/>
                    </a:cubicBezTo>
                    <a:cubicBezTo>
                      <a:pt x="269396" y="1525886"/>
                      <a:pt x="308543" y="1407183"/>
                      <a:pt x="339271" y="1286376"/>
                    </a:cubicBezTo>
                    <a:cubicBezTo>
                      <a:pt x="369999" y="1164726"/>
                      <a:pt x="396939" y="1041814"/>
                      <a:pt x="424299" y="919323"/>
                    </a:cubicBezTo>
                    <a:cubicBezTo>
                      <a:pt x="456711" y="774102"/>
                      <a:pt x="486597" y="628038"/>
                      <a:pt x="519851" y="483238"/>
                    </a:cubicBezTo>
                    <a:cubicBezTo>
                      <a:pt x="543002" y="382635"/>
                      <a:pt x="572888" y="283295"/>
                      <a:pt x="617086" y="189427"/>
                    </a:cubicBezTo>
                    <a:cubicBezTo>
                      <a:pt x="644447" y="131339"/>
                      <a:pt x="676858" y="76618"/>
                      <a:pt x="729054" y="37050"/>
                    </a:cubicBezTo>
                    <a:cubicBezTo>
                      <a:pt x="745891" y="24422"/>
                      <a:pt x="765254" y="13478"/>
                      <a:pt x="785038" y="5901"/>
                    </a:cubicBezTo>
                    <a:cubicBezTo>
                      <a:pt x="814082" y="-5464"/>
                      <a:pt x="841864" y="-413"/>
                      <a:pt x="865436" y="21055"/>
                    </a:cubicBezTo>
                    <a:cubicBezTo>
                      <a:pt x="914685" y="64832"/>
                      <a:pt x="954673" y="116606"/>
                      <a:pt x="990873" y="171327"/>
                    </a:cubicBezTo>
                    <a:cubicBezTo>
                      <a:pt x="1128518" y="380109"/>
                      <a:pt x="1224912" y="606992"/>
                      <a:pt x="1279633" y="851132"/>
                    </a:cubicBezTo>
                    <a:cubicBezTo>
                      <a:pt x="1301100" y="946684"/>
                      <a:pt x="1312886" y="1043919"/>
                      <a:pt x="1309519" y="1141996"/>
                    </a:cubicBezTo>
                    <a:cubicBezTo>
                      <a:pt x="1306151" y="1237547"/>
                      <a:pt x="1289735" y="1330152"/>
                      <a:pt x="1243432" y="1415602"/>
                    </a:cubicBezTo>
                    <a:cubicBezTo>
                      <a:pt x="1240065" y="1421495"/>
                      <a:pt x="1235856" y="1427388"/>
                      <a:pt x="1230804" y="1432439"/>
                    </a:cubicBezTo>
                    <a:cubicBezTo>
                      <a:pt x="1090634" y="1573451"/>
                      <a:pt x="930259" y="1686682"/>
                      <a:pt x="750101" y="1771289"/>
                    </a:cubicBezTo>
                    <a:cubicBezTo>
                      <a:pt x="607825" y="1838217"/>
                      <a:pt x="458816" y="1884099"/>
                      <a:pt x="303492" y="1908934"/>
                    </a:cubicBezTo>
                    <a:cubicBezTo>
                      <a:pt x="205836" y="1924508"/>
                      <a:pt x="107338" y="1931664"/>
                      <a:pt x="8419" y="1929980"/>
                    </a:cubicBezTo>
                    <a:cubicBezTo>
                      <a:pt x="5472" y="1929138"/>
                      <a:pt x="2525" y="1928717"/>
                      <a:pt x="0" y="192871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04C831A-B604-4B5C-98DD-E8B85C752032}"/>
                  </a:ext>
                </a:extLst>
              </p:cNvPr>
              <p:cNvSpPr/>
              <p:nvPr/>
            </p:nvSpPr>
            <p:spPr>
              <a:xfrm>
                <a:off x="698631" y="1470056"/>
                <a:ext cx="1780541" cy="1195446"/>
              </a:xfrm>
              <a:custGeom>
                <a:avLst/>
                <a:gdLst>
                  <a:gd name="connsiteX0" fmla="*/ 0 w 1780541"/>
                  <a:gd name="connsiteY0" fmla="*/ 1198680 h 1195446"/>
                  <a:gd name="connsiteX1" fmla="*/ 17258 w 1780541"/>
                  <a:gd name="connsiteY1" fmla="*/ 1085871 h 1195446"/>
                  <a:gd name="connsiteX2" fmla="*/ 158691 w 1780541"/>
                  <a:gd name="connsiteY2" fmla="*/ 652732 h 1195446"/>
                  <a:gd name="connsiteX3" fmla="*/ 678121 w 1780541"/>
                  <a:gd name="connsiteY3" fmla="*/ 30174 h 1195446"/>
                  <a:gd name="connsiteX4" fmla="*/ 728633 w 1780541"/>
                  <a:gd name="connsiteY4" fmla="*/ 13757 h 1195446"/>
                  <a:gd name="connsiteX5" fmla="*/ 928997 w 1780541"/>
                  <a:gd name="connsiteY5" fmla="*/ 1971 h 1195446"/>
                  <a:gd name="connsiteX6" fmla="*/ 1573864 w 1780541"/>
                  <a:gd name="connsiteY6" fmla="*/ 201493 h 1195446"/>
                  <a:gd name="connsiteX7" fmla="*/ 1741395 w 1780541"/>
                  <a:gd name="connsiteY7" fmla="*/ 323563 h 1195446"/>
                  <a:gd name="connsiteX8" fmla="*/ 1776332 w 1780541"/>
                  <a:gd name="connsiteY8" fmla="*/ 371129 h 1195446"/>
                  <a:gd name="connsiteX9" fmla="*/ 1780121 w 1780541"/>
                  <a:gd name="connsiteY9" fmla="*/ 401015 h 1195446"/>
                  <a:gd name="connsiteX10" fmla="*/ 1704774 w 1780541"/>
                  <a:gd name="connsiteY10" fmla="*/ 497829 h 1195446"/>
                  <a:gd name="connsiteX11" fmla="*/ 1539769 w 1780541"/>
                  <a:gd name="connsiteY11" fmla="*/ 571492 h 1195446"/>
                  <a:gd name="connsiteX12" fmla="*/ 1240907 w 1780541"/>
                  <a:gd name="connsiteY12" fmla="*/ 647681 h 1195446"/>
                  <a:gd name="connsiteX13" fmla="*/ 710112 w 1780541"/>
                  <a:gd name="connsiteY13" fmla="*/ 764279 h 1195446"/>
                  <a:gd name="connsiteX14" fmla="*/ 354425 w 1780541"/>
                  <a:gd name="connsiteY14" fmla="*/ 879614 h 1195446"/>
                  <a:gd name="connsiteX15" fmla="*/ 110284 w 1780541"/>
                  <a:gd name="connsiteY15" fmla="*/ 1031991 h 1195446"/>
                  <a:gd name="connsiteX16" fmla="*/ 5893 w 1780541"/>
                  <a:gd name="connsiteY16" fmla="*/ 1193629 h 1195446"/>
                  <a:gd name="connsiteX17" fmla="*/ 3367 w 1780541"/>
                  <a:gd name="connsiteY17" fmla="*/ 1199522 h 1195446"/>
                  <a:gd name="connsiteX18" fmla="*/ 0 w 1780541"/>
                  <a:gd name="connsiteY18" fmla="*/ 1198680 h 119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80541" h="1195446">
                    <a:moveTo>
                      <a:pt x="0" y="1198680"/>
                    </a:moveTo>
                    <a:cubicBezTo>
                      <a:pt x="5893" y="1161217"/>
                      <a:pt x="10523" y="1123334"/>
                      <a:pt x="17258" y="1085871"/>
                    </a:cubicBezTo>
                    <a:cubicBezTo>
                      <a:pt x="44619" y="935177"/>
                      <a:pt x="91342" y="790377"/>
                      <a:pt x="158691" y="652732"/>
                    </a:cubicBezTo>
                    <a:cubicBezTo>
                      <a:pt x="280762" y="402698"/>
                      <a:pt x="454185" y="195179"/>
                      <a:pt x="678121" y="30174"/>
                    </a:cubicBezTo>
                    <a:cubicBezTo>
                      <a:pt x="691591" y="20071"/>
                      <a:pt x="711375" y="17125"/>
                      <a:pt x="728633" y="13757"/>
                    </a:cubicBezTo>
                    <a:cubicBezTo>
                      <a:pt x="794719" y="709"/>
                      <a:pt x="861647" y="-2659"/>
                      <a:pt x="928997" y="1971"/>
                    </a:cubicBezTo>
                    <a:cubicBezTo>
                      <a:pt x="1159667" y="18388"/>
                      <a:pt x="1372659" y="91630"/>
                      <a:pt x="1573864" y="201493"/>
                    </a:cubicBezTo>
                    <a:cubicBezTo>
                      <a:pt x="1634899" y="234747"/>
                      <a:pt x="1692988" y="272631"/>
                      <a:pt x="1741395" y="323563"/>
                    </a:cubicBezTo>
                    <a:cubicBezTo>
                      <a:pt x="1754865" y="337875"/>
                      <a:pt x="1766651" y="353870"/>
                      <a:pt x="1776332" y="371129"/>
                    </a:cubicBezTo>
                    <a:cubicBezTo>
                      <a:pt x="1780962" y="379126"/>
                      <a:pt x="1782225" y="391754"/>
                      <a:pt x="1780121" y="401015"/>
                    </a:cubicBezTo>
                    <a:cubicBezTo>
                      <a:pt x="1771281" y="445634"/>
                      <a:pt x="1740553" y="473836"/>
                      <a:pt x="1704774" y="497829"/>
                    </a:cubicBezTo>
                    <a:cubicBezTo>
                      <a:pt x="1654262" y="531925"/>
                      <a:pt x="1597436" y="552550"/>
                      <a:pt x="1539769" y="571492"/>
                    </a:cubicBezTo>
                    <a:cubicBezTo>
                      <a:pt x="1441691" y="603483"/>
                      <a:pt x="1341510" y="625792"/>
                      <a:pt x="1240907" y="647681"/>
                    </a:cubicBezTo>
                    <a:cubicBezTo>
                      <a:pt x="1063695" y="686406"/>
                      <a:pt x="886482" y="723448"/>
                      <a:pt x="710112" y="764279"/>
                    </a:cubicBezTo>
                    <a:cubicBezTo>
                      <a:pt x="588463" y="792481"/>
                      <a:pt x="469339" y="829944"/>
                      <a:pt x="354425" y="879614"/>
                    </a:cubicBezTo>
                    <a:cubicBezTo>
                      <a:pt x="265608" y="918340"/>
                      <a:pt x="181001" y="964642"/>
                      <a:pt x="110284" y="1031991"/>
                    </a:cubicBezTo>
                    <a:cubicBezTo>
                      <a:pt x="63140" y="1077873"/>
                      <a:pt x="26098" y="1130489"/>
                      <a:pt x="5893" y="1193629"/>
                    </a:cubicBezTo>
                    <a:cubicBezTo>
                      <a:pt x="5051" y="1195734"/>
                      <a:pt x="4209" y="1197418"/>
                      <a:pt x="3367" y="1199522"/>
                    </a:cubicBezTo>
                    <a:cubicBezTo>
                      <a:pt x="2105" y="1199101"/>
                      <a:pt x="1263" y="1199101"/>
                      <a:pt x="0" y="11986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D3BB792-0E64-472B-8439-B3A2D5092EEA}"/>
                  </a:ext>
                </a:extLst>
              </p:cNvPr>
              <p:cNvSpPr/>
              <p:nvPr/>
            </p:nvSpPr>
            <p:spPr>
              <a:xfrm>
                <a:off x="3256117" y="2400093"/>
                <a:ext cx="803980" cy="1544820"/>
              </a:xfrm>
              <a:custGeom>
                <a:avLst/>
                <a:gdLst>
                  <a:gd name="connsiteX0" fmla="*/ 406716 w 803979"/>
                  <a:gd name="connsiteY0" fmla="*/ 1546170 h 1544819"/>
                  <a:gd name="connsiteX1" fmla="*/ 432393 w 803979"/>
                  <a:gd name="connsiteY1" fmla="*/ 1432940 h 1544819"/>
                  <a:gd name="connsiteX2" fmla="*/ 447967 w 803979"/>
                  <a:gd name="connsiteY2" fmla="*/ 1301188 h 1544819"/>
                  <a:gd name="connsiteX3" fmla="*/ 446284 w 803979"/>
                  <a:gd name="connsiteY3" fmla="*/ 1156809 h 1544819"/>
                  <a:gd name="connsiteX4" fmla="*/ 391562 w 803979"/>
                  <a:gd name="connsiteY4" fmla="*/ 884466 h 1544819"/>
                  <a:gd name="connsiteX5" fmla="*/ 173520 w 803979"/>
                  <a:gd name="connsiteY5" fmla="*/ 427755 h 1544819"/>
                  <a:gd name="connsiteX6" fmla="*/ 28719 w 803979"/>
                  <a:gd name="connsiteY6" fmla="*/ 195400 h 1544819"/>
                  <a:gd name="connsiteX7" fmla="*/ 2200 w 803979"/>
                  <a:gd name="connsiteY7" fmla="*/ 136891 h 1544819"/>
                  <a:gd name="connsiteX8" fmla="*/ 8514 w 803979"/>
                  <a:gd name="connsiteY8" fmla="*/ 104058 h 1544819"/>
                  <a:gd name="connsiteX9" fmla="*/ 146159 w 803979"/>
                  <a:gd name="connsiteY9" fmla="*/ 17346 h 1544819"/>
                  <a:gd name="connsiteX10" fmla="*/ 353679 w 803979"/>
                  <a:gd name="connsiteY10" fmla="*/ 5560 h 1544819"/>
                  <a:gd name="connsiteX11" fmla="*/ 634861 w 803979"/>
                  <a:gd name="connsiteY11" fmla="*/ 118370 h 1544819"/>
                  <a:gd name="connsiteX12" fmla="*/ 796499 w 803979"/>
                  <a:gd name="connsiteY12" fmla="*/ 314524 h 1544819"/>
                  <a:gd name="connsiteX13" fmla="*/ 803234 w 803979"/>
                  <a:gd name="connsiteY13" fmla="*/ 349040 h 1544819"/>
                  <a:gd name="connsiteX14" fmla="*/ 802392 w 803979"/>
                  <a:gd name="connsiteY14" fmla="*/ 580553 h 1544819"/>
                  <a:gd name="connsiteX15" fmla="*/ 748091 w 803979"/>
                  <a:gd name="connsiteY15" fmla="*/ 901303 h 1544819"/>
                  <a:gd name="connsiteX16" fmla="*/ 584770 w 803979"/>
                  <a:gd name="connsiteY16" fmla="*/ 1294453 h 1544819"/>
                  <a:gd name="connsiteX17" fmla="*/ 406716 w 803979"/>
                  <a:gd name="connsiteY17" fmla="*/ 1546170 h 154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979" h="1544819">
                    <a:moveTo>
                      <a:pt x="406716" y="1546170"/>
                    </a:moveTo>
                    <a:cubicBezTo>
                      <a:pt x="415555" y="1507865"/>
                      <a:pt x="426079" y="1470824"/>
                      <a:pt x="432393" y="1432940"/>
                    </a:cubicBezTo>
                    <a:cubicBezTo>
                      <a:pt x="439548" y="1389584"/>
                      <a:pt x="445862" y="1345386"/>
                      <a:pt x="447967" y="1301188"/>
                    </a:cubicBezTo>
                    <a:cubicBezTo>
                      <a:pt x="450072" y="1253202"/>
                      <a:pt x="449230" y="1204795"/>
                      <a:pt x="446284" y="1156809"/>
                    </a:cubicBezTo>
                    <a:cubicBezTo>
                      <a:pt x="439970" y="1063782"/>
                      <a:pt x="419344" y="973282"/>
                      <a:pt x="391562" y="884466"/>
                    </a:cubicBezTo>
                    <a:cubicBezTo>
                      <a:pt x="340209" y="721986"/>
                      <a:pt x="262757" y="572134"/>
                      <a:pt x="173520" y="427755"/>
                    </a:cubicBezTo>
                    <a:cubicBezTo>
                      <a:pt x="125533" y="350303"/>
                      <a:pt x="76284" y="273273"/>
                      <a:pt x="28719" y="195400"/>
                    </a:cubicBezTo>
                    <a:cubicBezTo>
                      <a:pt x="17775" y="177300"/>
                      <a:pt x="10198" y="156675"/>
                      <a:pt x="2200" y="136891"/>
                    </a:cubicBezTo>
                    <a:cubicBezTo>
                      <a:pt x="-2430" y="125105"/>
                      <a:pt x="517" y="114581"/>
                      <a:pt x="8514" y="104058"/>
                    </a:cubicBezTo>
                    <a:cubicBezTo>
                      <a:pt x="43873" y="58177"/>
                      <a:pt x="92280" y="32921"/>
                      <a:pt x="146159" y="17346"/>
                    </a:cubicBezTo>
                    <a:cubicBezTo>
                      <a:pt x="214350" y="-2438"/>
                      <a:pt x="283804" y="-3700"/>
                      <a:pt x="353679" y="5560"/>
                    </a:cubicBezTo>
                    <a:cubicBezTo>
                      <a:pt x="457228" y="19030"/>
                      <a:pt x="551095" y="56072"/>
                      <a:pt x="634861" y="118370"/>
                    </a:cubicBezTo>
                    <a:cubicBezTo>
                      <a:pt x="705157" y="170144"/>
                      <a:pt x="759036" y="235810"/>
                      <a:pt x="796499" y="314524"/>
                    </a:cubicBezTo>
                    <a:cubicBezTo>
                      <a:pt x="801550" y="324626"/>
                      <a:pt x="802392" y="337254"/>
                      <a:pt x="803234" y="349040"/>
                    </a:cubicBezTo>
                    <a:cubicBezTo>
                      <a:pt x="808285" y="426071"/>
                      <a:pt x="807864" y="503522"/>
                      <a:pt x="802392" y="580553"/>
                    </a:cubicBezTo>
                    <a:cubicBezTo>
                      <a:pt x="794394" y="689153"/>
                      <a:pt x="776294" y="796070"/>
                      <a:pt x="748091" y="901303"/>
                    </a:cubicBezTo>
                    <a:cubicBezTo>
                      <a:pt x="710629" y="1039368"/>
                      <a:pt x="655908" y="1170699"/>
                      <a:pt x="584770" y="1294453"/>
                    </a:cubicBezTo>
                    <a:cubicBezTo>
                      <a:pt x="532575" y="1383270"/>
                      <a:pt x="473644" y="1467035"/>
                      <a:pt x="406716" y="154617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4483144-27F8-4E74-B305-AC37F4D498F2}"/>
                  </a:ext>
                </a:extLst>
              </p:cNvPr>
              <p:cNvSpPr/>
              <p:nvPr/>
            </p:nvSpPr>
            <p:spPr>
              <a:xfrm>
                <a:off x="2948933" y="1703539"/>
                <a:ext cx="1098632" cy="938678"/>
              </a:xfrm>
              <a:custGeom>
                <a:avLst/>
                <a:gdLst>
                  <a:gd name="connsiteX0" fmla="*/ 655812 w 1098631"/>
                  <a:gd name="connsiteY0" fmla="*/ 0 h 938677"/>
                  <a:gd name="connsiteX1" fmla="*/ 1100316 w 1098631"/>
                  <a:gd name="connsiteY1" fmla="*/ 939941 h 938677"/>
                  <a:gd name="connsiteX2" fmla="*/ 1069588 w 1098631"/>
                  <a:gd name="connsiteY2" fmla="*/ 893217 h 938677"/>
                  <a:gd name="connsiteX3" fmla="*/ 886061 w 1098631"/>
                  <a:gd name="connsiteY3" fmla="*/ 708849 h 938677"/>
                  <a:gd name="connsiteX4" fmla="*/ 689065 w 1098631"/>
                  <a:gd name="connsiteY4" fmla="*/ 641079 h 938677"/>
                  <a:gd name="connsiteX5" fmla="*/ 361580 w 1098631"/>
                  <a:gd name="connsiteY5" fmla="*/ 695379 h 938677"/>
                  <a:gd name="connsiteX6" fmla="*/ 233196 w 1098631"/>
                  <a:gd name="connsiteY6" fmla="*/ 752626 h 938677"/>
                  <a:gd name="connsiteX7" fmla="*/ 220568 w 1098631"/>
                  <a:gd name="connsiteY7" fmla="*/ 758940 h 938677"/>
                  <a:gd name="connsiteX8" fmla="*/ 0 w 1098631"/>
                  <a:gd name="connsiteY8" fmla="*/ 481967 h 938677"/>
                  <a:gd name="connsiteX9" fmla="*/ 655812 w 1098631"/>
                  <a:gd name="connsiteY9" fmla="*/ 0 h 9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8631" h="938677">
                    <a:moveTo>
                      <a:pt x="655812" y="0"/>
                    </a:moveTo>
                    <a:cubicBezTo>
                      <a:pt x="902057" y="266029"/>
                      <a:pt x="1050646" y="577518"/>
                      <a:pt x="1100316" y="939941"/>
                    </a:cubicBezTo>
                    <a:cubicBezTo>
                      <a:pt x="1088950" y="922261"/>
                      <a:pt x="1079269" y="907950"/>
                      <a:pt x="1069588" y="893217"/>
                    </a:cubicBezTo>
                    <a:cubicBezTo>
                      <a:pt x="1019918" y="820396"/>
                      <a:pt x="961408" y="755993"/>
                      <a:pt x="886061" y="708849"/>
                    </a:cubicBezTo>
                    <a:cubicBezTo>
                      <a:pt x="825868" y="670965"/>
                      <a:pt x="760203" y="648656"/>
                      <a:pt x="689065" y="641079"/>
                    </a:cubicBezTo>
                    <a:cubicBezTo>
                      <a:pt x="574993" y="629293"/>
                      <a:pt x="466813" y="654128"/>
                      <a:pt x="361580" y="695379"/>
                    </a:cubicBezTo>
                    <a:cubicBezTo>
                      <a:pt x="318224" y="712217"/>
                      <a:pt x="276131" y="733684"/>
                      <a:pt x="233196" y="752626"/>
                    </a:cubicBezTo>
                    <a:cubicBezTo>
                      <a:pt x="229408" y="754310"/>
                      <a:pt x="225619" y="756414"/>
                      <a:pt x="220568" y="758940"/>
                    </a:cubicBezTo>
                    <a:cubicBezTo>
                      <a:pt x="146905" y="666335"/>
                      <a:pt x="73242" y="574151"/>
                      <a:pt x="0" y="481967"/>
                    </a:cubicBezTo>
                    <a:cubicBezTo>
                      <a:pt x="49249" y="420090"/>
                      <a:pt x="539214" y="59772"/>
                      <a:pt x="655812" y="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9896A14-3B95-44B8-BC11-B12CA1BB01CF}"/>
                  </a:ext>
                </a:extLst>
              </p:cNvPr>
              <p:cNvSpPr/>
              <p:nvPr/>
            </p:nvSpPr>
            <p:spPr>
              <a:xfrm>
                <a:off x="1457151" y="1173205"/>
                <a:ext cx="1304889" cy="614560"/>
              </a:xfrm>
              <a:custGeom>
                <a:avLst/>
                <a:gdLst>
                  <a:gd name="connsiteX0" fmla="*/ 0 w 1304888"/>
                  <a:gd name="connsiteY0" fmla="*/ 269357 h 614560"/>
                  <a:gd name="connsiteX1" fmla="*/ 111968 w 1304888"/>
                  <a:gd name="connsiteY1" fmla="*/ 204113 h 614560"/>
                  <a:gd name="connsiteX2" fmla="*/ 545528 w 1304888"/>
                  <a:gd name="connsiteY2" fmla="*/ 40370 h 614560"/>
                  <a:gd name="connsiteX3" fmla="*/ 763570 w 1304888"/>
                  <a:gd name="connsiteY3" fmla="*/ 6696 h 614560"/>
                  <a:gd name="connsiteX4" fmla="*/ 967301 w 1304888"/>
                  <a:gd name="connsiteY4" fmla="*/ 382 h 614560"/>
                  <a:gd name="connsiteX5" fmla="*/ 1155879 w 1304888"/>
                  <a:gd name="connsiteY5" fmla="*/ 15956 h 614560"/>
                  <a:gd name="connsiteX6" fmla="*/ 1176504 w 1304888"/>
                  <a:gd name="connsiteY6" fmla="*/ 27742 h 614560"/>
                  <a:gd name="connsiteX7" fmla="*/ 1296470 w 1304888"/>
                  <a:gd name="connsiteY7" fmla="*/ 236104 h 614560"/>
                  <a:gd name="connsiteX8" fmla="*/ 1177346 w 1304888"/>
                  <a:gd name="connsiteY8" fmla="*/ 588844 h 614560"/>
                  <a:gd name="connsiteX9" fmla="*/ 1113786 w 1304888"/>
                  <a:gd name="connsiteY9" fmla="*/ 614521 h 614560"/>
                  <a:gd name="connsiteX10" fmla="*/ 1059906 w 1304888"/>
                  <a:gd name="connsiteY10" fmla="*/ 594737 h 614560"/>
                  <a:gd name="connsiteX11" fmla="*/ 913843 w 1304888"/>
                  <a:gd name="connsiteY11" fmla="*/ 500870 h 614560"/>
                  <a:gd name="connsiteX12" fmla="*/ 612877 w 1304888"/>
                  <a:gd name="connsiteY12" fmla="*/ 340495 h 614560"/>
                  <a:gd name="connsiteX13" fmla="*/ 340955 w 1304888"/>
                  <a:gd name="connsiteY13" fmla="*/ 272304 h 614560"/>
                  <a:gd name="connsiteX14" fmla="*/ 79556 w 1304888"/>
                  <a:gd name="connsiteY14" fmla="*/ 265148 h 614560"/>
                  <a:gd name="connsiteX15" fmla="*/ 1263 w 1304888"/>
                  <a:gd name="connsiteY15" fmla="*/ 273146 h 614560"/>
                  <a:gd name="connsiteX16" fmla="*/ 0 w 1304888"/>
                  <a:gd name="connsiteY16" fmla="*/ 269357 h 61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4888" h="614560">
                    <a:moveTo>
                      <a:pt x="0" y="269357"/>
                    </a:moveTo>
                    <a:cubicBezTo>
                      <a:pt x="37463" y="247469"/>
                      <a:pt x="74084" y="224738"/>
                      <a:pt x="111968" y="204113"/>
                    </a:cubicBezTo>
                    <a:cubicBezTo>
                      <a:pt x="248771" y="129187"/>
                      <a:pt x="393150" y="74466"/>
                      <a:pt x="545528" y="40370"/>
                    </a:cubicBezTo>
                    <a:cubicBezTo>
                      <a:pt x="617507" y="23954"/>
                      <a:pt x="689907" y="10905"/>
                      <a:pt x="763570" y="6696"/>
                    </a:cubicBezTo>
                    <a:cubicBezTo>
                      <a:pt x="831340" y="2907"/>
                      <a:pt x="899531" y="-1302"/>
                      <a:pt x="967301" y="382"/>
                    </a:cubicBezTo>
                    <a:cubicBezTo>
                      <a:pt x="1030441" y="1645"/>
                      <a:pt x="1093160" y="9642"/>
                      <a:pt x="1155879" y="15956"/>
                    </a:cubicBezTo>
                    <a:cubicBezTo>
                      <a:pt x="1163035" y="16798"/>
                      <a:pt x="1171453" y="21849"/>
                      <a:pt x="1176504" y="27742"/>
                    </a:cubicBezTo>
                    <a:cubicBezTo>
                      <a:pt x="1231226" y="88356"/>
                      <a:pt x="1274581" y="156126"/>
                      <a:pt x="1296470" y="236104"/>
                    </a:cubicBezTo>
                    <a:cubicBezTo>
                      <a:pt x="1333091" y="368276"/>
                      <a:pt x="1286789" y="506763"/>
                      <a:pt x="1177346" y="588844"/>
                    </a:cubicBezTo>
                    <a:cubicBezTo>
                      <a:pt x="1158825" y="602735"/>
                      <a:pt x="1139462" y="620414"/>
                      <a:pt x="1113786" y="614521"/>
                    </a:cubicBezTo>
                    <a:cubicBezTo>
                      <a:pt x="1095265" y="610733"/>
                      <a:pt x="1075902" y="604419"/>
                      <a:pt x="1059906" y="594737"/>
                    </a:cubicBezTo>
                    <a:cubicBezTo>
                      <a:pt x="1010657" y="564851"/>
                      <a:pt x="962250" y="532860"/>
                      <a:pt x="913843" y="500870"/>
                    </a:cubicBezTo>
                    <a:cubicBezTo>
                      <a:pt x="818712" y="437730"/>
                      <a:pt x="720214" y="380904"/>
                      <a:pt x="612877" y="340495"/>
                    </a:cubicBezTo>
                    <a:cubicBezTo>
                      <a:pt x="524902" y="307241"/>
                      <a:pt x="434402" y="284511"/>
                      <a:pt x="340955" y="272304"/>
                    </a:cubicBezTo>
                    <a:cubicBezTo>
                      <a:pt x="253822" y="260938"/>
                      <a:pt x="166689" y="260097"/>
                      <a:pt x="79556" y="265148"/>
                    </a:cubicBezTo>
                    <a:cubicBezTo>
                      <a:pt x="53458" y="266832"/>
                      <a:pt x="27361" y="270199"/>
                      <a:pt x="1263" y="273146"/>
                    </a:cubicBezTo>
                    <a:cubicBezTo>
                      <a:pt x="1263" y="271883"/>
                      <a:pt x="421" y="270620"/>
                      <a:pt x="0" y="26935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7D25BA-89A8-4599-824C-28172E55D5CC}"/>
                  </a:ext>
                </a:extLst>
              </p:cNvPr>
              <p:cNvSpPr/>
              <p:nvPr/>
            </p:nvSpPr>
            <p:spPr>
              <a:xfrm>
                <a:off x="2629867" y="1203472"/>
                <a:ext cx="921841" cy="917631"/>
              </a:xfrm>
              <a:custGeom>
                <a:avLst/>
                <a:gdLst>
                  <a:gd name="connsiteX0" fmla="*/ 255506 w 921840"/>
                  <a:gd name="connsiteY0" fmla="*/ 917631 h 917631"/>
                  <a:gd name="connsiteX1" fmla="*/ 0 w 921840"/>
                  <a:gd name="connsiteY1" fmla="*/ 679384 h 917631"/>
                  <a:gd name="connsiteX2" fmla="*/ 23993 w 921840"/>
                  <a:gd name="connsiteY2" fmla="*/ 654549 h 917631"/>
                  <a:gd name="connsiteX3" fmla="*/ 143117 w 921840"/>
                  <a:gd name="connsiteY3" fmla="*/ 499646 h 917631"/>
                  <a:gd name="connsiteX4" fmla="*/ 163742 w 921840"/>
                  <a:gd name="connsiteY4" fmla="*/ 179738 h 917631"/>
                  <a:gd name="connsiteX5" fmla="*/ 84186 w 921840"/>
                  <a:gd name="connsiteY5" fmla="*/ 24414 h 917631"/>
                  <a:gd name="connsiteX6" fmla="*/ 68191 w 921840"/>
                  <a:gd name="connsiteY6" fmla="*/ 0 h 917631"/>
                  <a:gd name="connsiteX7" fmla="*/ 138487 w 921840"/>
                  <a:gd name="connsiteY7" fmla="*/ 15154 h 917631"/>
                  <a:gd name="connsiteX8" fmla="*/ 633502 w 921840"/>
                  <a:gd name="connsiteY8" fmla="*/ 221410 h 917631"/>
                  <a:gd name="connsiteX9" fmla="*/ 918473 w 921840"/>
                  <a:gd name="connsiteY9" fmla="*/ 443662 h 917631"/>
                  <a:gd name="connsiteX10" fmla="*/ 915527 w 921840"/>
                  <a:gd name="connsiteY10" fmla="*/ 460920 h 917631"/>
                  <a:gd name="connsiteX11" fmla="*/ 445346 w 921840"/>
                  <a:gd name="connsiteY11" fmla="*/ 768200 h 917631"/>
                  <a:gd name="connsiteX12" fmla="*/ 263924 w 921840"/>
                  <a:gd name="connsiteY12" fmla="*/ 912159 h 917631"/>
                  <a:gd name="connsiteX13" fmla="*/ 255506 w 921840"/>
                  <a:gd name="connsiteY13" fmla="*/ 917631 h 91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840" h="917631">
                    <a:moveTo>
                      <a:pt x="255506" y="917631"/>
                    </a:moveTo>
                    <a:cubicBezTo>
                      <a:pt x="170477" y="838496"/>
                      <a:pt x="85870" y="759361"/>
                      <a:pt x="0" y="679384"/>
                    </a:cubicBezTo>
                    <a:cubicBezTo>
                      <a:pt x="8419" y="670544"/>
                      <a:pt x="16416" y="662547"/>
                      <a:pt x="23993" y="654549"/>
                    </a:cubicBezTo>
                    <a:cubicBezTo>
                      <a:pt x="69454" y="607405"/>
                      <a:pt x="111547" y="557314"/>
                      <a:pt x="143117" y="499646"/>
                    </a:cubicBezTo>
                    <a:cubicBezTo>
                      <a:pt x="199943" y="396518"/>
                      <a:pt x="203310" y="289180"/>
                      <a:pt x="163742" y="179738"/>
                    </a:cubicBezTo>
                    <a:cubicBezTo>
                      <a:pt x="143959" y="124596"/>
                      <a:pt x="116177" y="73242"/>
                      <a:pt x="84186" y="24414"/>
                    </a:cubicBezTo>
                    <a:cubicBezTo>
                      <a:pt x="79556" y="17258"/>
                      <a:pt x="74926" y="9681"/>
                      <a:pt x="68191" y="0"/>
                    </a:cubicBezTo>
                    <a:cubicBezTo>
                      <a:pt x="93447" y="5472"/>
                      <a:pt x="116177" y="9681"/>
                      <a:pt x="138487" y="15154"/>
                    </a:cubicBezTo>
                    <a:cubicBezTo>
                      <a:pt x="314436" y="57668"/>
                      <a:pt x="479441" y="126280"/>
                      <a:pt x="633502" y="221410"/>
                    </a:cubicBezTo>
                    <a:cubicBezTo>
                      <a:pt x="736631" y="285392"/>
                      <a:pt x="831340" y="359476"/>
                      <a:pt x="918473" y="443662"/>
                    </a:cubicBezTo>
                    <a:cubicBezTo>
                      <a:pt x="926892" y="452081"/>
                      <a:pt x="926471" y="455448"/>
                      <a:pt x="915527" y="460920"/>
                    </a:cubicBezTo>
                    <a:cubicBezTo>
                      <a:pt x="743786" y="540476"/>
                      <a:pt x="593093" y="652023"/>
                      <a:pt x="445346" y="768200"/>
                    </a:cubicBezTo>
                    <a:cubicBezTo>
                      <a:pt x="384732" y="816187"/>
                      <a:pt x="324117" y="864173"/>
                      <a:pt x="263924" y="912159"/>
                    </a:cubicBezTo>
                    <a:cubicBezTo>
                      <a:pt x="261399" y="913843"/>
                      <a:pt x="258873" y="915527"/>
                      <a:pt x="255506" y="917631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4" name="그림 개체 틀 2">
            <a:extLst>
              <a:ext uri="{FF2B5EF4-FFF2-40B4-BE49-F238E27FC236}">
                <a16:creationId xmlns:a16="http://schemas.microsoft.com/office/drawing/2014/main" id="{E11BE5C1-53C3-4D3F-AA96-7721F74020D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23796" y="2298700"/>
            <a:ext cx="2049706" cy="3411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43E8830-7FC7-4C1E-95A8-934E1287AA10}"/>
              </a:ext>
            </a:extLst>
          </p:cNvPr>
          <p:cNvGrpSpPr/>
          <p:nvPr userDrawn="1"/>
        </p:nvGrpSpPr>
        <p:grpSpPr>
          <a:xfrm>
            <a:off x="0" y="1958505"/>
            <a:ext cx="8404456" cy="3883620"/>
            <a:chOff x="0" y="1992982"/>
            <a:chExt cx="3096864" cy="3380234"/>
          </a:xfrm>
          <a:solidFill>
            <a:schemeClr val="accent4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2692D64-041E-4229-89A6-B1829909CBED}"/>
                </a:ext>
              </a:extLst>
            </p:cNvPr>
            <p:cNvSpPr/>
            <p:nvPr/>
          </p:nvSpPr>
          <p:spPr>
            <a:xfrm>
              <a:off x="0" y="1992982"/>
              <a:ext cx="3025109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79B0403-2378-4BFE-A5C5-86A87AA5EAAF}"/>
                </a:ext>
              </a:extLst>
            </p:cNvPr>
            <p:cNvSpPr/>
            <p:nvPr/>
          </p:nvSpPr>
          <p:spPr>
            <a:xfrm>
              <a:off x="3051145" y="1992982"/>
              <a:ext cx="45719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163100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86E8DE20-2F1C-4EB2-B951-BB7664020B46}"/>
              </a:ext>
            </a:extLst>
          </p:cNvPr>
          <p:cNvGrpSpPr/>
          <p:nvPr userDrawn="1"/>
        </p:nvGrpSpPr>
        <p:grpSpPr>
          <a:xfrm>
            <a:off x="542195" y="1687115"/>
            <a:ext cx="4921109" cy="2703816"/>
            <a:chOff x="-548507" y="477868"/>
            <a:chExt cx="11570449" cy="6357177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54E453A-E6E5-4955-B12B-E6BE5B1DA55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E55A7BD-A2DA-4DD9-8978-FBBDDAAE1D1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A26A3C9-2BC4-4042-A750-380E1D3E2CD1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3B2E8D8-065A-4BAE-8C14-E5C5ACED970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481F1FB-9630-42C3-B3A6-93B54BB86C4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596ECB3-B0D8-4268-92BE-4CE9DEE1B11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00EA83A9-F6A9-4EBA-BF09-B2D9F3D0BAB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EBCCB817-D37F-408C-AC5F-1A7F1CD14AE5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C0DBCFC-356B-4C8A-B05B-AFA1548A9AD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E0D868B3-A907-4C6B-AD08-754AD2ABD20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ECAC05AF-5F47-417F-94D2-C33DA52255B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5C8F444-26D8-4DCA-9F49-80F64E69519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B3823B-B09D-4231-B5E9-44528FEBD5B2}"/>
              </a:ext>
            </a:extLst>
          </p:cNvPr>
          <p:cNvGrpSpPr/>
          <p:nvPr userDrawn="1"/>
        </p:nvGrpSpPr>
        <p:grpSpPr>
          <a:xfrm>
            <a:off x="-1" y="191592"/>
            <a:ext cx="11966714" cy="1052040"/>
            <a:chOff x="-1" y="191592"/>
            <a:chExt cx="11966714" cy="1052040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146FD1DD-7A8E-49D5-B84B-BFA1B78F7154}"/>
                </a:ext>
              </a:extLst>
            </p:cNvPr>
            <p:cNvSpPr/>
            <p:nvPr userDrawn="1"/>
          </p:nvSpPr>
          <p:spPr>
            <a:xfrm>
              <a:off x="-1" y="281043"/>
              <a:ext cx="11966714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  <a:gd name="connsiteX0" fmla="*/ 0 w 11847542"/>
                <a:gd name="connsiteY0" fmla="*/ 0 h 962589"/>
                <a:gd name="connsiteX1" fmla="*/ 11847542 w 11847542"/>
                <a:gd name="connsiteY1" fmla="*/ 0 h 962589"/>
                <a:gd name="connsiteX2" fmla="*/ 11589026 w 11847542"/>
                <a:gd name="connsiteY2" fmla="*/ 962589 h 962589"/>
                <a:gd name="connsiteX3" fmla="*/ 0 w 11847542"/>
                <a:gd name="connsiteY3" fmla="*/ 962589 h 962589"/>
                <a:gd name="connsiteX4" fmla="*/ 0 w 1184754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542" h="962589">
                  <a:moveTo>
                    <a:pt x="0" y="0"/>
                  </a:moveTo>
                  <a:lnTo>
                    <a:pt x="1184754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0D6066-9281-425E-857D-ABE77E3B6B5C}"/>
                </a:ext>
              </a:extLst>
            </p:cNvPr>
            <p:cNvSpPr/>
            <p:nvPr userDrawn="1"/>
          </p:nvSpPr>
          <p:spPr>
            <a:xfrm>
              <a:off x="0" y="191592"/>
              <a:ext cx="11857382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7382" h="962589">
                  <a:moveTo>
                    <a:pt x="0" y="0"/>
                  </a:moveTo>
                  <a:lnTo>
                    <a:pt x="1185738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E973CFA-A31A-46D8-BC81-B064E7F21BCC}"/>
              </a:ext>
            </a:extLst>
          </p:cNvPr>
          <p:cNvGrpSpPr/>
          <p:nvPr userDrawn="1"/>
        </p:nvGrpSpPr>
        <p:grpSpPr>
          <a:xfrm rot="10800000">
            <a:off x="9982039" y="334017"/>
            <a:ext cx="1805769" cy="856640"/>
            <a:chOff x="9813499" y="250390"/>
            <a:chExt cx="2066245" cy="980207"/>
          </a:xfrm>
        </p:grpSpPr>
        <p:sp>
          <p:nvSpPr>
            <p:cNvPr id="19" name="Freeform 606">
              <a:extLst>
                <a:ext uri="{FF2B5EF4-FFF2-40B4-BE49-F238E27FC236}">
                  <a16:creationId xmlns:a16="http://schemas.microsoft.com/office/drawing/2014/main" id="{27C24FC9-43A0-468A-AE0E-5092A0C5247C}"/>
                </a:ext>
              </a:extLst>
            </p:cNvPr>
            <p:cNvSpPr>
              <a:spLocks/>
            </p:cNvSpPr>
            <p:nvPr userDrawn="1"/>
          </p:nvSpPr>
          <p:spPr bwMode="auto">
            <a:xfrm rot="19800000" flipH="1">
              <a:off x="9813499" y="250390"/>
              <a:ext cx="2066245" cy="980207"/>
            </a:xfrm>
            <a:custGeom>
              <a:avLst/>
              <a:gdLst>
                <a:gd name="T0" fmla="*/ 780 w 962"/>
                <a:gd name="T1" fmla="*/ 55 h 539"/>
                <a:gd name="T2" fmla="*/ 761 w 962"/>
                <a:gd name="T3" fmla="*/ 87 h 539"/>
                <a:gd name="T4" fmla="*/ 826 w 962"/>
                <a:gd name="T5" fmla="*/ 107 h 539"/>
                <a:gd name="T6" fmla="*/ 860 w 962"/>
                <a:gd name="T7" fmla="*/ 162 h 539"/>
                <a:gd name="T8" fmla="*/ 899 w 962"/>
                <a:gd name="T9" fmla="*/ 164 h 539"/>
                <a:gd name="T10" fmla="*/ 916 w 962"/>
                <a:gd name="T11" fmla="*/ 192 h 539"/>
                <a:gd name="T12" fmla="*/ 883 w 962"/>
                <a:gd name="T13" fmla="*/ 235 h 539"/>
                <a:gd name="T14" fmla="*/ 908 w 962"/>
                <a:gd name="T15" fmla="*/ 294 h 539"/>
                <a:gd name="T16" fmla="*/ 953 w 962"/>
                <a:gd name="T17" fmla="*/ 324 h 539"/>
                <a:gd name="T18" fmla="*/ 886 w 962"/>
                <a:gd name="T19" fmla="*/ 410 h 539"/>
                <a:gd name="T20" fmla="*/ 853 w 962"/>
                <a:gd name="T21" fmla="*/ 403 h 539"/>
                <a:gd name="T22" fmla="*/ 830 w 962"/>
                <a:gd name="T23" fmla="*/ 458 h 539"/>
                <a:gd name="T24" fmla="*/ 747 w 962"/>
                <a:gd name="T25" fmla="*/ 416 h 539"/>
                <a:gd name="T26" fmla="*/ 707 w 962"/>
                <a:gd name="T27" fmla="*/ 432 h 539"/>
                <a:gd name="T28" fmla="*/ 664 w 962"/>
                <a:gd name="T29" fmla="*/ 472 h 539"/>
                <a:gd name="T30" fmla="*/ 645 w 962"/>
                <a:gd name="T31" fmla="*/ 478 h 539"/>
                <a:gd name="T32" fmla="*/ 648 w 962"/>
                <a:gd name="T33" fmla="*/ 507 h 539"/>
                <a:gd name="T34" fmla="*/ 591 w 962"/>
                <a:gd name="T35" fmla="*/ 508 h 539"/>
                <a:gd name="T36" fmla="*/ 454 w 962"/>
                <a:gd name="T37" fmla="*/ 508 h 539"/>
                <a:gd name="T38" fmla="*/ 481 w 962"/>
                <a:gd name="T39" fmla="*/ 467 h 539"/>
                <a:gd name="T40" fmla="*/ 333 w 962"/>
                <a:gd name="T41" fmla="*/ 406 h 539"/>
                <a:gd name="T42" fmla="*/ 254 w 962"/>
                <a:gd name="T43" fmla="*/ 398 h 539"/>
                <a:gd name="T44" fmla="*/ 165 w 962"/>
                <a:gd name="T45" fmla="*/ 400 h 539"/>
                <a:gd name="T46" fmla="*/ 78 w 962"/>
                <a:gd name="T47" fmla="*/ 397 h 539"/>
                <a:gd name="T48" fmla="*/ 0 w 962"/>
                <a:gd name="T49" fmla="*/ 379 h 539"/>
                <a:gd name="T50" fmla="*/ 77 w 962"/>
                <a:gd name="T51" fmla="*/ 371 h 539"/>
                <a:gd name="T52" fmla="*/ 89 w 962"/>
                <a:gd name="T53" fmla="*/ 356 h 539"/>
                <a:gd name="T54" fmla="*/ 101 w 962"/>
                <a:gd name="T55" fmla="*/ 344 h 539"/>
                <a:gd name="T56" fmla="*/ 88 w 962"/>
                <a:gd name="T57" fmla="*/ 336 h 539"/>
                <a:gd name="T58" fmla="*/ 82 w 962"/>
                <a:gd name="T59" fmla="*/ 319 h 539"/>
                <a:gd name="T60" fmla="*/ 132 w 962"/>
                <a:gd name="T61" fmla="*/ 311 h 539"/>
                <a:gd name="T62" fmla="*/ 171 w 962"/>
                <a:gd name="T63" fmla="*/ 349 h 539"/>
                <a:gd name="T64" fmla="*/ 160 w 962"/>
                <a:gd name="T65" fmla="*/ 332 h 539"/>
                <a:gd name="T66" fmla="*/ 142 w 962"/>
                <a:gd name="T67" fmla="*/ 307 h 539"/>
                <a:gd name="T68" fmla="*/ 144 w 962"/>
                <a:gd name="T69" fmla="*/ 296 h 539"/>
                <a:gd name="T70" fmla="*/ 240 w 962"/>
                <a:gd name="T71" fmla="*/ 283 h 539"/>
                <a:gd name="T72" fmla="*/ 271 w 962"/>
                <a:gd name="T73" fmla="*/ 283 h 539"/>
                <a:gd name="T74" fmla="*/ 302 w 962"/>
                <a:gd name="T75" fmla="*/ 284 h 539"/>
                <a:gd name="T76" fmla="*/ 337 w 962"/>
                <a:gd name="T77" fmla="*/ 281 h 539"/>
                <a:gd name="T78" fmla="*/ 356 w 962"/>
                <a:gd name="T79" fmla="*/ 271 h 539"/>
                <a:gd name="T80" fmla="*/ 332 w 962"/>
                <a:gd name="T81" fmla="*/ 263 h 539"/>
                <a:gd name="T82" fmla="*/ 322 w 962"/>
                <a:gd name="T83" fmla="*/ 257 h 539"/>
                <a:gd name="T84" fmla="*/ 323 w 962"/>
                <a:gd name="T85" fmla="*/ 240 h 539"/>
                <a:gd name="T86" fmla="*/ 308 w 962"/>
                <a:gd name="T87" fmla="*/ 231 h 539"/>
                <a:gd name="T88" fmla="*/ 249 w 962"/>
                <a:gd name="T89" fmla="*/ 232 h 539"/>
                <a:gd name="T90" fmla="*/ 189 w 962"/>
                <a:gd name="T91" fmla="*/ 222 h 539"/>
                <a:gd name="T92" fmla="*/ 143 w 962"/>
                <a:gd name="T93" fmla="*/ 204 h 539"/>
                <a:gd name="T94" fmla="*/ 225 w 962"/>
                <a:gd name="T95" fmla="*/ 204 h 539"/>
                <a:gd name="T96" fmla="*/ 148 w 962"/>
                <a:gd name="T97" fmla="*/ 187 h 539"/>
                <a:gd name="T98" fmla="*/ 221 w 962"/>
                <a:gd name="T99" fmla="*/ 177 h 539"/>
                <a:gd name="T100" fmla="*/ 200 w 962"/>
                <a:gd name="T101" fmla="*/ 161 h 539"/>
                <a:gd name="T102" fmla="*/ 238 w 962"/>
                <a:gd name="T103" fmla="*/ 146 h 539"/>
                <a:gd name="T104" fmla="*/ 196 w 962"/>
                <a:gd name="T105" fmla="*/ 128 h 539"/>
                <a:gd name="T106" fmla="*/ 223 w 962"/>
                <a:gd name="T107" fmla="*/ 112 h 539"/>
                <a:gd name="T108" fmla="*/ 313 w 962"/>
                <a:gd name="T109" fmla="*/ 104 h 539"/>
                <a:gd name="T110" fmla="*/ 288 w 962"/>
                <a:gd name="T111" fmla="*/ 78 h 539"/>
                <a:gd name="T112" fmla="*/ 279 w 962"/>
                <a:gd name="T113" fmla="*/ 61 h 539"/>
                <a:gd name="T114" fmla="*/ 362 w 962"/>
                <a:gd name="T115" fmla="*/ 43 h 539"/>
                <a:gd name="T116" fmla="*/ 470 w 962"/>
                <a:gd name="T117" fmla="*/ 41 h 539"/>
                <a:gd name="T118" fmla="*/ 590 w 962"/>
                <a:gd name="T119" fmla="*/ 34 h 539"/>
                <a:gd name="T120" fmla="*/ 697 w 962"/>
                <a:gd name="T121" fmla="*/ 33 h 539"/>
                <a:gd name="T122" fmla="*/ 673 w 962"/>
                <a:gd name="T123" fmla="*/ 18 h 539"/>
                <a:gd name="T124" fmla="*/ 750 w 962"/>
                <a:gd name="T125" fmla="*/ 4 h 539"/>
                <a:gd name="connsiteX0" fmla="*/ 8046 w 9982"/>
                <a:gd name="connsiteY0" fmla="*/ 416 h 9877"/>
                <a:gd name="connsiteX1" fmla="*/ 8108 w 9982"/>
                <a:gd name="connsiteY1" fmla="*/ 435 h 9877"/>
                <a:gd name="connsiteX2" fmla="*/ 8119 w 9982"/>
                <a:gd name="connsiteY2" fmla="*/ 509 h 9877"/>
                <a:gd name="connsiteX3" fmla="*/ 8087 w 9982"/>
                <a:gd name="connsiteY3" fmla="*/ 583 h 9877"/>
                <a:gd name="connsiteX4" fmla="*/ 8129 w 9982"/>
                <a:gd name="connsiteY4" fmla="*/ 583 h 9877"/>
                <a:gd name="connsiteX5" fmla="*/ 8139 w 9982"/>
                <a:gd name="connsiteY5" fmla="*/ 639 h 9877"/>
                <a:gd name="connsiteX6" fmla="*/ 8087 w 9982"/>
                <a:gd name="connsiteY6" fmla="*/ 695 h 9877"/>
                <a:gd name="connsiteX7" fmla="*/ 8015 w 9982"/>
                <a:gd name="connsiteY7" fmla="*/ 917 h 9877"/>
                <a:gd name="connsiteX8" fmla="*/ 8108 w 9982"/>
                <a:gd name="connsiteY8" fmla="*/ 991 h 9877"/>
                <a:gd name="connsiteX9" fmla="*/ 8129 w 9982"/>
                <a:gd name="connsiteY9" fmla="*/ 862 h 9877"/>
                <a:gd name="connsiteX10" fmla="*/ 8139 w 9982"/>
                <a:gd name="connsiteY10" fmla="*/ 862 h 9877"/>
                <a:gd name="connsiteX11" fmla="*/ 8139 w 9982"/>
                <a:gd name="connsiteY11" fmla="*/ 880 h 9877"/>
                <a:gd name="connsiteX12" fmla="*/ 8160 w 9982"/>
                <a:gd name="connsiteY12" fmla="*/ 1195 h 9877"/>
                <a:gd name="connsiteX13" fmla="*/ 8139 w 9982"/>
                <a:gd name="connsiteY13" fmla="*/ 1195 h 9877"/>
                <a:gd name="connsiteX14" fmla="*/ 8108 w 9982"/>
                <a:gd name="connsiteY14" fmla="*/ 1214 h 9877"/>
                <a:gd name="connsiteX15" fmla="*/ 8108 w 9982"/>
                <a:gd name="connsiteY15" fmla="*/ 1270 h 9877"/>
                <a:gd name="connsiteX16" fmla="*/ 7869 w 9982"/>
                <a:gd name="connsiteY16" fmla="*/ 1585 h 9877"/>
                <a:gd name="connsiteX17" fmla="*/ 7911 w 9982"/>
                <a:gd name="connsiteY17" fmla="*/ 1585 h 9877"/>
                <a:gd name="connsiteX18" fmla="*/ 8077 w 9982"/>
                <a:gd name="connsiteY18" fmla="*/ 1567 h 9877"/>
                <a:gd name="connsiteX19" fmla="*/ 8077 w 9982"/>
                <a:gd name="connsiteY19" fmla="*/ 1659 h 9877"/>
                <a:gd name="connsiteX20" fmla="*/ 8150 w 9982"/>
                <a:gd name="connsiteY20" fmla="*/ 1752 h 9877"/>
                <a:gd name="connsiteX21" fmla="*/ 8368 w 9982"/>
                <a:gd name="connsiteY21" fmla="*/ 1659 h 9877"/>
                <a:gd name="connsiteX22" fmla="*/ 8420 w 9982"/>
                <a:gd name="connsiteY22" fmla="*/ 1548 h 9877"/>
                <a:gd name="connsiteX23" fmla="*/ 8482 w 9982"/>
                <a:gd name="connsiteY23" fmla="*/ 1567 h 9877"/>
                <a:gd name="connsiteX24" fmla="*/ 8493 w 9982"/>
                <a:gd name="connsiteY24" fmla="*/ 1511 h 9877"/>
                <a:gd name="connsiteX25" fmla="*/ 8638 w 9982"/>
                <a:gd name="connsiteY25" fmla="*/ 1585 h 9877"/>
                <a:gd name="connsiteX26" fmla="*/ 8586 w 9982"/>
                <a:gd name="connsiteY26" fmla="*/ 1956 h 9877"/>
                <a:gd name="connsiteX27" fmla="*/ 8524 w 9982"/>
                <a:gd name="connsiteY27" fmla="*/ 2049 h 9877"/>
                <a:gd name="connsiteX28" fmla="*/ 8524 w 9982"/>
                <a:gd name="connsiteY28" fmla="*/ 2105 h 9877"/>
                <a:gd name="connsiteX29" fmla="*/ 8815 w 9982"/>
                <a:gd name="connsiteY29" fmla="*/ 2179 h 9877"/>
                <a:gd name="connsiteX30" fmla="*/ 8794 w 9982"/>
                <a:gd name="connsiteY30" fmla="*/ 2735 h 9877"/>
                <a:gd name="connsiteX31" fmla="*/ 8794 w 9982"/>
                <a:gd name="connsiteY31" fmla="*/ 2902 h 9877"/>
                <a:gd name="connsiteX32" fmla="*/ 8763 w 9982"/>
                <a:gd name="connsiteY32" fmla="*/ 2921 h 9877"/>
                <a:gd name="connsiteX33" fmla="*/ 8773 w 9982"/>
                <a:gd name="connsiteY33" fmla="*/ 2958 h 9877"/>
                <a:gd name="connsiteX34" fmla="*/ 8753 w 9982"/>
                <a:gd name="connsiteY34" fmla="*/ 2995 h 9877"/>
                <a:gd name="connsiteX35" fmla="*/ 8940 w 9982"/>
                <a:gd name="connsiteY35" fmla="*/ 2977 h 9877"/>
                <a:gd name="connsiteX36" fmla="*/ 9033 w 9982"/>
                <a:gd name="connsiteY36" fmla="*/ 3125 h 9877"/>
                <a:gd name="connsiteX37" fmla="*/ 9168 w 9982"/>
                <a:gd name="connsiteY37" fmla="*/ 3106 h 9877"/>
                <a:gd name="connsiteX38" fmla="*/ 9168 w 9982"/>
                <a:gd name="connsiteY38" fmla="*/ 3125 h 9877"/>
                <a:gd name="connsiteX39" fmla="*/ 9179 w 9982"/>
                <a:gd name="connsiteY39" fmla="*/ 3125 h 9877"/>
                <a:gd name="connsiteX40" fmla="*/ 9189 w 9982"/>
                <a:gd name="connsiteY40" fmla="*/ 3273 h 9877"/>
                <a:gd name="connsiteX41" fmla="*/ 9220 w 9982"/>
                <a:gd name="connsiteY41" fmla="*/ 3255 h 9877"/>
                <a:gd name="connsiteX42" fmla="*/ 9272 w 9982"/>
                <a:gd name="connsiteY42" fmla="*/ 3032 h 9877"/>
                <a:gd name="connsiteX43" fmla="*/ 9324 w 9982"/>
                <a:gd name="connsiteY43" fmla="*/ 3088 h 9877"/>
                <a:gd name="connsiteX44" fmla="*/ 9345 w 9982"/>
                <a:gd name="connsiteY44" fmla="*/ 3014 h 9877"/>
                <a:gd name="connsiteX45" fmla="*/ 9376 w 9982"/>
                <a:gd name="connsiteY45" fmla="*/ 3014 h 9877"/>
                <a:gd name="connsiteX46" fmla="*/ 9407 w 9982"/>
                <a:gd name="connsiteY46" fmla="*/ 3088 h 9877"/>
                <a:gd name="connsiteX47" fmla="*/ 9397 w 9982"/>
                <a:gd name="connsiteY47" fmla="*/ 3199 h 9877"/>
                <a:gd name="connsiteX48" fmla="*/ 9470 w 9982"/>
                <a:gd name="connsiteY48" fmla="*/ 3273 h 9877"/>
                <a:gd name="connsiteX49" fmla="*/ 9470 w 9982"/>
                <a:gd name="connsiteY49" fmla="*/ 3385 h 9877"/>
                <a:gd name="connsiteX50" fmla="*/ 9511 w 9982"/>
                <a:gd name="connsiteY50" fmla="*/ 3440 h 9877"/>
                <a:gd name="connsiteX51" fmla="*/ 9480 w 9982"/>
                <a:gd name="connsiteY51" fmla="*/ 3552 h 9877"/>
                <a:gd name="connsiteX52" fmla="*/ 9491 w 9982"/>
                <a:gd name="connsiteY52" fmla="*/ 3552 h 9877"/>
                <a:gd name="connsiteX53" fmla="*/ 9522 w 9982"/>
                <a:gd name="connsiteY53" fmla="*/ 3533 h 9877"/>
                <a:gd name="connsiteX54" fmla="*/ 9522 w 9982"/>
                <a:gd name="connsiteY54" fmla="*/ 3644 h 9877"/>
                <a:gd name="connsiteX55" fmla="*/ 9491 w 9982"/>
                <a:gd name="connsiteY55" fmla="*/ 3682 h 9877"/>
                <a:gd name="connsiteX56" fmla="*/ 9470 w 9982"/>
                <a:gd name="connsiteY56" fmla="*/ 3644 h 9877"/>
                <a:gd name="connsiteX57" fmla="*/ 9459 w 9982"/>
                <a:gd name="connsiteY57" fmla="*/ 3700 h 9877"/>
                <a:gd name="connsiteX58" fmla="*/ 9428 w 9982"/>
                <a:gd name="connsiteY58" fmla="*/ 3682 h 9877"/>
                <a:gd name="connsiteX59" fmla="*/ 9335 w 9982"/>
                <a:gd name="connsiteY59" fmla="*/ 3904 h 9877"/>
                <a:gd name="connsiteX60" fmla="*/ 9356 w 9982"/>
                <a:gd name="connsiteY60" fmla="*/ 4294 h 9877"/>
                <a:gd name="connsiteX61" fmla="*/ 9220 w 9982"/>
                <a:gd name="connsiteY61" fmla="*/ 4257 h 9877"/>
                <a:gd name="connsiteX62" fmla="*/ 9179 w 9982"/>
                <a:gd name="connsiteY62" fmla="*/ 4331 h 9877"/>
                <a:gd name="connsiteX63" fmla="*/ 9241 w 9982"/>
                <a:gd name="connsiteY63" fmla="*/ 4516 h 9877"/>
                <a:gd name="connsiteX64" fmla="*/ 9304 w 9982"/>
                <a:gd name="connsiteY64" fmla="*/ 4516 h 9877"/>
                <a:gd name="connsiteX65" fmla="*/ 9304 w 9982"/>
                <a:gd name="connsiteY65" fmla="*/ 4535 h 9877"/>
                <a:gd name="connsiteX66" fmla="*/ 9189 w 9982"/>
                <a:gd name="connsiteY66" fmla="*/ 4628 h 9877"/>
                <a:gd name="connsiteX67" fmla="*/ 9179 w 9982"/>
                <a:gd name="connsiteY67" fmla="*/ 4683 h 9877"/>
                <a:gd name="connsiteX68" fmla="*/ 9314 w 9982"/>
                <a:gd name="connsiteY68" fmla="*/ 4850 h 9877"/>
                <a:gd name="connsiteX69" fmla="*/ 9335 w 9982"/>
                <a:gd name="connsiteY69" fmla="*/ 4943 h 9877"/>
                <a:gd name="connsiteX70" fmla="*/ 9470 w 9982"/>
                <a:gd name="connsiteY70" fmla="*/ 5073 h 9877"/>
                <a:gd name="connsiteX71" fmla="*/ 9439 w 9982"/>
                <a:gd name="connsiteY71" fmla="*/ 5426 h 9877"/>
                <a:gd name="connsiteX72" fmla="*/ 9553 w 9982"/>
                <a:gd name="connsiteY72" fmla="*/ 5370 h 9877"/>
                <a:gd name="connsiteX73" fmla="*/ 9553 w 9982"/>
                <a:gd name="connsiteY73" fmla="*/ 5314 h 9877"/>
                <a:gd name="connsiteX74" fmla="*/ 9532 w 9982"/>
                <a:gd name="connsiteY74" fmla="*/ 5259 h 9877"/>
                <a:gd name="connsiteX75" fmla="*/ 9563 w 9982"/>
                <a:gd name="connsiteY75" fmla="*/ 5259 h 9877"/>
                <a:gd name="connsiteX76" fmla="*/ 9647 w 9982"/>
                <a:gd name="connsiteY76" fmla="*/ 5333 h 9877"/>
                <a:gd name="connsiteX77" fmla="*/ 9647 w 9982"/>
                <a:gd name="connsiteY77" fmla="*/ 5407 h 9877"/>
                <a:gd name="connsiteX78" fmla="*/ 9969 w 9982"/>
                <a:gd name="connsiteY78" fmla="*/ 5722 h 9877"/>
                <a:gd name="connsiteX79" fmla="*/ 9958 w 9982"/>
                <a:gd name="connsiteY79" fmla="*/ 6075 h 9877"/>
                <a:gd name="connsiteX80" fmla="*/ 9906 w 9982"/>
                <a:gd name="connsiteY80" fmla="*/ 5982 h 9877"/>
                <a:gd name="connsiteX81" fmla="*/ 9730 w 9982"/>
                <a:gd name="connsiteY81" fmla="*/ 6019 h 9877"/>
                <a:gd name="connsiteX82" fmla="*/ 9345 w 9982"/>
                <a:gd name="connsiteY82" fmla="*/ 6112 h 9877"/>
                <a:gd name="connsiteX83" fmla="*/ 9314 w 9982"/>
                <a:gd name="connsiteY83" fmla="*/ 6446 h 9877"/>
                <a:gd name="connsiteX84" fmla="*/ 9272 w 9982"/>
                <a:gd name="connsiteY84" fmla="*/ 6483 h 9877"/>
                <a:gd name="connsiteX85" fmla="*/ 9272 w 9982"/>
                <a:gd name="connsiteY85" fmla="*/ 6891 h 9877"/>
                <a:gd name="connsiteX86" fmla="*/ 9376 w 9982"/>
                <a:gd name="connsiteY86" fmla="*/ 6928 h 9877"/>
                <a:gd name="connsiteX87" fmla="*/ 9366 w 9982"/>
                <a:gd name="connsiteY87" fmla="*/ 6965 h 9877"/>
                <a:gd name="connsiteX88" fmla="*/ 9220 w 9982"/>
                <a:gd name="connsiteY88" fmla="*/ 7318 h 9877"/>
                <a:gd name="connsiteX89" fmla="*/ 9210 w 9982"/>
                <a:gd name="connsiteY89" fmla="*/ 7578 h 9877"/>
                <a:gd name="connsiteX90" fmla="*/ 9241 w 9982"/>
                <a:gd name="connsiteY90" fmla="*/ 7763 h 9877"/>
                <a:gd name="connsiteX91" fmla="*/ 9189 w 9982"/>
                <a:gd name="connsiteY91" fmla="*/ 7819 h 9877"/>
                <a:gd name="connsiteX92" fmla="*/ 9085 w 9982"/>
                <a:gd name="connsiteY92" fmla="*/ 7633 h 9877"/>
                <a:gd name="connsiteX93" fmla="*/ 8909 w 9982"/>
                <a:gd name="connsiteY93" fmla="*/ 7485 h 9877"/>
                <a:gd name="connsiteX94" fmla="*/ 8909 w 9982"/>
                <a:gd name="connsiteY94" fmla="*/ 7448 h 9877"/>
                <a:gd name="connsiteX95" fmla="*/ 8950 w 9982"/>
                <a:gd name="connsiteY95" fmla="*/ 7448 h 9877"/>
                <a:gd name="connsiteX96" fmla="*/ 8950 w 9982"/>
                <a:gd name="connsiteY96" fmla="*/ 7429 h 9877"/>
                <a:gd name="connsiteX97" fmla="*/ 8929 w 9982"/>
                <a:gd name="connsiteY97" fmla="*/ 7429 h 9877"/>
                <a:gd name="connsiteX98" fmla="*/ 8867 w 9982"/>
                <a:gd name="connsiteY98" fmla="*/ 7448 h 9877"/>
                <a:gd name="connsiteX99" fmla="*/ 8888 w 9982"/>
                <a:gd name="connsiteY99" fmla="*/ 7522 h 9877"/>
                <a:gd name="connsiteX100" fmla="*/ 8846 w 9982"/>
                <a:gd name="connsiteY100" fmla="*/ 7541 h 9877"/>
                <a:gd name="connsiteX101" fmla="*/ 8950 w 9982"/>
                <a:gd name="connsiteY101" fmla="*/ 7819 h 9877"/>
                <a:gd name="connsiteX102" fmla="*/ 8950 w 9982"/>
                <a:gd name="connsiteY102" fmla="*/ 8023 h 9877"/>
                <a:gd name="connsiteX103" fmla="*/ 8888 w 9982"/>
                <a:gd name="connsiteY103" fmla="*/ 8134 h 9877"/>
                <a:gd name="connsiteX104" fmla="*/ 8711 w 9982"/>
                <a:gd name="connsiteY104" fmla="*/ 8116 h 9877"/>
                <a:gd name="connsiteX105" fmla="*/ 8649 w 9982"/>
                <a:gd name="connsiteY105" fmla="*/ 8023 h 9877"/>
                <a:gd name="connsiteX106" fmla="*/ 8586 w 9982"/>
                <a:gd name="connsiteY106" fmla="*/ 8079 h 9877"/>
                <a:gd name="connsiteX107" fmla="*/ 8628 w 9982"/>
                <a:gd name="connsiteY107" fmla="*/ 8468 h 9877"/>
                <a:gd name="connsiteX108" fmla="*/ 8597 w 9982"/>
                <a:gd name="connsiteY108" fmla="*/ 8542 h 9877"/>
                <a:gd name="connsiteX109" fmla="*/ 8399 w 9982"/>
                <a:gd name="connsiteY109" fmla="*/ 8561 h 9877"/>
                <a:gd name="connsiteX110" fmla="*/ 8254 w 9982"/>
                <a:gd name="connsiteY110" fmla="*/ 8134 h 9877"/>
                <a:gd name="connsiteX111" fmla="*/ 8243 w 9982"/>
                <a:gd name="connsiteY111" fmla="*/ 7893 h 9877"/>
                <a:gd name="connsiteX112" fmla="*/ 8202 w 9982"/>
                <a:gd name="connsiteY112" fmla="*/ 7893 h 9877"/>
                <a:gd name="connsiteX113" fmla="*/ 8025 w 9982"/>
                <a:gd name="connsiteY113" fmla="*/ 7893 h 9877"/>
                <a:gd name="connsiteX114" fmla="*/ 7921 w 9982"/>
                <a:gd name="connsiteY114" fmla="*/ 7670 h 9877"/>
                <a:gd name="connsiteX115" fmla="*/ 7827 w 9982"/>
                <a:gd name="connsiteY115" fmla="*/ 7615 h 9877"/>
                <a:gd name="connsiteX116" fmla="*/ 7765 w 9982"/>
                <a:gd name="connsiteY116" fmla="*/ 7689 h 9877"/>
                <a:gd name="connsiteX117" fmla="*/ 7775 w 9982"/>
                <a:gd name="connsiteY117" fmla="*/ 8004 h 9877"/>
                <a:gd name="connsiteX118" fmla="*/ 7734 w 9982"/>
                <a:gd name="connsiteY118" fmla="*/ 8301 h 9877"/>
                <a:gd name="connsiteX119" fmla="*/ 7672 w 9982"/>
                <a:gd name="connsiteY119" fmla="*/ 8320 h 9877"/>
                <a:gd name="connsiteX120" fmla="*/ 7630 w 9982"/>
                <a:gd name="connsiteY120" fmla="*/ 8431 h 9877"/>
                <a:gd name="connsiteX121" fmla="*/ 7620 w 9982"/>
                <a:gd name="connsiteY121" fmla="*/ 8431 h 9877"/>
                <a:gd name="connsiteX122" fmla="*/ 7620 w 9982"/>
                <a:gd name="connsiteY122" fmla="*/ 8375 h 9877"/>
                <a:gd name="connsiteX123" fmla="*/ 7640 w 9982"/>
                <a:gd name="connsiteY123" fmla="*/ 8320 h 9877"/>
                <a:gd name="connsiteX124" fmla="*/ 7464 w 9982"/>
                <a:gd name="connsiteY124" fmla="*/ 8079 h 9877"/>
                <a:gd name="connsiteX125" fmla="*/ 7349 w 9982"/>
                <a:gd name="connsiteY125" fmla="*/ 7986 h 9877"/>
                <a:gd name="connsiteX126" fmla="*/ 7287 w 9982"/>
                <a:gd name="connsiteY126" fmla="*/ 8042 h 9877"/>
                <a:gd name="connsiteX127" fmla="*/ 7256 w 9982"/>
                <a:gd name="connsiteY127" fmla="*/ 7986 h 9877"/>
                <a:gd name="connsiteX128" fmla="*/ 7225 w 9982"/>
                <a:gd name="connsiteY128" fmla="*/ 8116 h 9877"/>
                <a:gd name="connsiteX129" fmla="*/ 7360 w 9982"/>
                <a:gd name="connsiteY129" fmla="*/ 8487 h 9877"/>
                <a:gd name="connsiteX130" fmla="*/ 7204 w 9982"/>
                <a:gd name="connsiteY130" fmla="*/ 8672 h 9877"/>
                <a:gd name="connsiteX131" fmla="*/ 7037 w 9982"/>
                <a:gd name="connsiteY131" fmla="*/ 8598 h 9877"/>
                <a:gd name="connsiteX132" fmla="*/ 6975 w 9982"/>
                <a:gd name="connsiteY132" fmla="*/ 8747 h 9877"/>
                <a:gd name="connsiteX133" fmla="*/ 6902 w 9982"/>
                <a:gd name="connsiteY133" fmla="*/ 8802 h 9877"/>
                <a:gd name="connsiteX134" fmla="*/ 6902 w 9982"/>
                <a:gd name="connsiteY134" fmla="*/ 8728 h 9877"/>
                <a:gd name="connsiteX135" fmla="*/ 6778 w 9982"/>
                <a:gd name="connsiteY135" fmla="*/ 8691 h 9877"/>
                <a:gd name="connsiteX136" fmla="*/ 6694 w 9982"/>
                <a:gd name="connsiteY136" fmla="*/ 8784 h 9877"/>
                <a:gd name="connsiteX137" fmla="*/ 6601 w 9982"/>
                <a:gd name="connsiteY137" fmla="*/ 8802 h 9877"/>
                <a:gd name="connsiteX138" fmla="*/ 6601 w 9982"/>
                <a:gd name="connsiteY138" fmla="*/ 8858 h 9877"/>
                <a:gd name="connsiteX139" fmla="*/ 6538 w 9982"/>
                <a:gd name="connsiteY139" fmla="*/ 8876 h 9877"/>
                <a:gd name="connsiteX140" fmla="*/ 6559 w 9982"/>
                <a:gd name="connsiteY140" fmla="*/ 8913 h 9877"/>
                <a:gd name="connsiteX141" fmla="*/ 6726 w 9982"/>
                <a:gd name="connsiteY141" fmla="*/ 8895 h 9877"/>
                <a:gd name="connsiteX142" fmla="*/ 6726 w 9982"/>
                <a:gd name="connsiteY142" fmla="*/ 8876 h 9877"/>
                <a:gd name="connsiteX143" fmla="*/ 6705 w 9982"/>
                <a:gd name="connsiteY143" fmla="*/ 8839 h 9877"/>
                <a:gd name="connsiteX144" fmla="*/ 6726 w 9982"/>
                <a:gd name="connsiteY144" fmla="*/ 8839 h 9877"/>
                <a:gd name="connsiteX145" fmla="*/ 6778 w 9982"/>
                <a:gd name="connsiteY145" fmla="*/ 8821 h 9877"/>
                <a:gd name="connsiteX146" fmla="*/ 6819 w 9982"/>
                <a:gd name="connsiteY146" fmla="*/ 8951 h 9877"/>
                <a:gd name="connsiteX147" fmla="*/ 7089 w 9982"/>
                <a:gd name="connsiteY147" fmla="*/ 9025 h 9877"/>
                <a:gd name="connsiteX148" fmla="*/ 7089 w 9982"/>
                <a:gd name="connsiteY148" fmla="*/ 9080 h 9877"/>
                <a:gd name="connsiteX149" fmla="*/ 7006 w 9982"/>
                <a:gd name="connsiteY149" fmla="*/ 9470 h 9877"/>
                <a:gd name="connsiteX150" fmla="*/ 6985 w 9982"/>
                <a:gd name="connsiteY150" fmla="*/ 9470 h 9877"/>
                <a:gd name="connsiteX151" fmla="*/ 6965 w 9982"/>
                <a:gd name="connsiteY151" fmla="*/ 9414 h 9877"/>
                <a:gd name="connsiteX152" fmla="*/ 6736 w 9982"/>
                <a:gd name="connsiteY152" fmla="*/ 9377 h 9877"/>
                <a:gd name="connsiteX153" fmla="*/ 6663 w 9982"/>
                <a:gd name="connsiteY153" fmla="*/ 9377 h 9877"/>
                <a:gd name="connsiteX154" fmla="*/ 6580 w 9982"/>
                <a:gd name="connsiteY154" fmla="*/ 9285 h 9877"/>
                <a:gd name="connsiteX155" fmla="*/ 6538 w 9982"/>
                <a:gd name="connsiteY155" fmla="*/ 9322 h 9877"/>
                <a:gd name="connsiteX156" fmla="*/ 6424 w 9982"/>
                <a:gd name="connsiteY156" fmla="*/ 9173 h 9877"/>
                <a:gd name="connsiteX157" fmla="*/ 6414 w 9982"/>
                <a:gd name="connsiteY157" fmla="*/ 9173 h 9877"/>
                <a:gd name="connsiteX158" fmla="*/ 6372 w 9982"/>
                <a:gd name="connsiteY158" fmla="*/ 9173 h 9877"/>
                <a:gd name="connsiteX159" fmla="*/ 6268 w 9982"/>
                <a:gd name="connsiteY159" fmla="*/ 9062 h 9877"/>
                <a:gd name="connsiteX160" fmla="*/ 6237 w 9982"/>
                <a:gd name="connsiteY160" fmla="*/ 9229 h 9877"/>
                <a:gd name="connsiteX161" fmla="*/ 6143 w 9982"/>
                <a:gd name="connsiteY161" fmla="*/ 9396 h 9877"/>
                <a:gd name="connsiteX162" fmla="*/ 6050 w 9982"/>
                <a:gd name="connsiteY162" fmla="*/ 9433 h 9877"/>
                <a:gd name="connsiteX163" fmla="*/ 6050 w 9982"/>
                <a:gd name="connsiteY163" fmla="*/ 9489 h 9877"/>
                <a:gd name="connsiteX164" fmla="*/ 5977 w 9982"/>
                <a:gd name="connsiteY164" fmla="*/ 9618 h 9877"/>
                <a:gd name="connsiteX165" fmla="*/ 5894 w 9982"/>
                <a:gd name="connsiteY165" fmla="*/ 9674 h 9877"/>
                <a:gd name="connsiteX166" fmla="*/ 5790 w 9982"/>
                <a:gd name="connsiteY166" fmla="*/ 9823 h 9877"/>
                <a:gd name="connsiteX167" fmla="*/ 5135 w 9982"/>
                <a:gd name="connsiteY167" fmla="*/ 9674 h 9877"/>
                <a:gd name="connsiteX168" fmla="*/ 5010 w 9982"/>
                <a:gd name="connsiteY168" fmla="*/ 9674 h 9877"/>
                <a:gd name="connsiteX169" fmla="*/ 4782 w 9982"/>
                <a:gd name="connsiteY169" fmla="*/ 9526 h 9877"/>
                <a:gd name="connsiteX170" fmla="*/ 4719 w 9982"/>
                <a:gd name="connsiteY170" fmla="*/ 9396 h 9877"/>
                <a:gd name="connsiteX171" fmla="*/ 4719 w 9982"/>
                <a:gd name="connsiteY171" fmla="*/ 9285 h 9877"/>
                <a:gd name="connsiteX172" fmla="*/ 4657 w 9982"/>
                <a:gd name="connsiteY172" fmla="*/ 9229 h 9877"/>
                <a:gd name="connsiteX173" fmla="*/ 4958 w 9982"/>
                <a:gd name="connsiteY173" fmla="*/ 9099 h 9877"/>
                <a:gd name="connsiteX174" fmla="*/ 5177 w 9982"/>
                <a:gd name="connsiteY174" fmla="*/ 9118 h 9877"/>
                <a:gd name="connsiteX175" fmla="*/ 5530 w 9982"/>
                <a:gd name="connsiteY175" fmla="*/ 9080 h 9877"/>
                <a:gd name="connsiteX176" fmla="*/ 5572 w 9982"/>
                <a:gd name="connsiteY176" fmla="*/ 8988 h 9877"/>
                <a:gd name="connsiteX177" fmla="*/ 5520 w 9982"/>
                <a:gd name="connsiteY177" fmla="*/ 8876 h 9877"/>
                <a:gd name="connsiteX178" fmla="*/ 5322 w 9982"/>
                <a:gd name="connsiteY178" fmla="*/ 8821 h 9877"/>
                <a:gd name="connsiteX179" fmla="*/ 5000 w 9982"/>
                <a:gd name="connsiteY179" fmla="*/ 8635 h 9877"/>
                <a:gd name="connsiteX180" fmla="*/ 4751 w 9982"/>
                <a:gd name="connsiteY180" fmla="*/ 8487 h 9877"/>
                <a:gd name="connsiteX181" fmla="*/ 4875 w 9982"/>
                <a:gd name="connsiteY181" fmla="*/ 8375 h 9877"/>
                <a:gd name="connsiteX182" fmla="*/ 4532 w 9982"/>
                <a:gd name="connsiteY182" fmla="*/ 8171 h 9877"/>
                <a:gd name="connsiteX183" fmla="*/ 4345 w 9982"/>
                <a:gd name="connsiteY183" fmla="*/ 7986 h 9877"/>
                <a:gd name="connsiteX184" fmla="*/ 4148 w 9982"/>
                <a:gd name="connsiteY184" fmla="*/ 7930 h 9877"/>
                <a:gd name="connsiteX185" fmla="*/ 3877 w 9982"/>
                <a:gd name="connsiteY185" fmla="*/ 7912 h 9877"/>
                <a:gd name="connsiteX186" fmla="*/ 3711 w 9982"/>
                <a:gd name="connsiteY186" fmla="*/ 7745 h 9877"/>
                <a:gd name="connsiteX187" fmla="*/ 3534 w 9982"/>
                <a:gd name="connsiteY187" fmla="*/ 7708 h 9877"/>
                <a:gd name="connsiteX188" fmla="*/ 3462 w 9982"/>
                <a:gd name="connsiteY188" fmla="*/ 7503 h 9877"/>
                <a:gd name="connsiteX189" fmla="*/ 3285 w 9982"/>
                <a:gd name="connsiteY189" fmla="*/ 7541 h 9877"/>
                <a:gd name="connsiteX190" fmla="*/ 3233 w 9982"/>
                <a:gd name="connsiteY190" fmla="*/ 7578 h 9877"/>
                <a:gd name="connsiteX191" fmla="*/ 3160 w 9982"/>
                <a:gd name="connsiteY191" fmla="*/ 7578 h 9877"/>
                <a:gd name="connsiteX192" fmla="*/ 3160 w 9982"/>
                <a:gd name="connsiteY192" fmla="*/ 7541 h 9877"/>
                <a:gd name="connsiteX193" fmla="*/ 3191 w 9982"/>
                <a:gd name="connsiteY193" fmla="*/ 7448 h 9877"/>
                <a:gd name="connsiteX194" fmla="*/ 3035 w 9982"/>
                <a:gd name="connsiteY194" fmla="*/ 7411 h 9877"/>
                <a:gd name="connsiteX195" fmla="*/ 2983 w 9982"/>
                <a:gd name="connsiteY195" fmla="*/ 7318 h 9877"/>
                <a:gd name="connsiteX196" fmla="*/ 2879 w 9982"/>
                <a:gd name="connsiteY196" fmla="*/ 7374 h 9877"/>
                <a:gd name="connsiteX197" fmla="*/ 2640 w 9982"/>
                <a:gd name="connsiteY197" fmla="*/ 7355 h 9877"/>
                <a:gd name="connsiteX198" fmla="*/ 2516 w 9982"/>
                <a:gd name="connsiteY198" fmla="*/ 7392 h 9877"/>
                <a:gd name="connsiteX199" fmla="*/ 2464 w 9982"/>
                <a:gd name="connsiteY199" fmla="*/ 7503 h 9877"/>
                <a:gd name="connsiteX200" fmla="*/ 2266 w 9982"/>
                <a:gd name="connsiteY200" fmla="*/ 7541 h 9877"/>
                <a:gd name="connsiteX201" fmla="*/ 2214 w 9982"/>
                <a:gd name="connsiteY201" fmla="*/ 7615 h 9877"/>
                <a:gd name="connsiteX202" fmla="*/ 1933 w 9982"/>
                <a:gd name="connsiteY202" fmla="*/ 7596 h 9877"/>
                <a:gd name="connsiteX203" fmla="*/ 1819 w 9982"/>
                <a:gd name="connsiteY203" fmla="*/ 7466 h 9877"/>
                <a:gd name="connsiteX204" fmla="*/ 1663 w 9982"/>
                <a:gd name="connsiteY204" fmla="*/ 7429 h 9877"/>
                <a:gd name="connsiteX205" fmla="*/ 1715 w 9982"/>
                <a:gd name="connsiteY205" fmla="*/ 7411 h 9877"/>
                <a:gd name="connsiteX206" fmla="*/ 1715 w 9982"/>
                <a:gd name="connsiteY206" fmla="*/ 7392 h 9877"/>
                <a:gd name="connsiteX207" fmla="*/ 1663 w 9982"/>
                <a:gd name="connsiteY207" fmla="*/ 7392 h 9877"/>
                <a:gd name="connsiteX208" fmla="*/ 1549 w 9982"/>
                <a:gd name="connsiteY208" fmla="*/ 7411 h 9877"/>
                <a:gd name="connsiteX209" fmla="*/ 1341 w 9982"/>
                <a:gd name="connsiteY209" fmla="*/ 7336 h 9877"/>
                <a:gd name="connsiteX210" fmla="*/ 1341 w 9982"/>
                <a:gd name="connsiteY210" fmla="*/ 7392 h 9877"/>
                <a:gd name="connsiteX211" fmla="*/ 1289 w 9982"/>
                <a:gd name="connsiteY211" fmla="*/ 7374 h 9877"/>
                <a:gd name="connsiteX212" fmla="*/ 1289 w 9982"/>
                <a:gd name="connsiteY212" fmla="*/ 7318 h 9877"/>
                <a:gd name="connsiteX213" fmla="*/ 1195 w 9982"/>
                <a:gd name="connsiteY213" fmla="*/ 7374 h 9877"/>
                <a:gd name="connsiteX214" fmla="*/ 1175 w 9982"/>
                <a:gd name="connsiteY214" fmla="*/ 7318 h 9877"/>
                <a:gd name="connsiteX215" fmla="*/ 811 w 9982"/>
                <a:gd name="connsiteY215" fmla="*/ 7336 h 9877"/>
                <a:gd name="connsiteX216" fmla="*/ 634 w 9982"/>
                <a:gd name="connsiteY216" fmla="*/ 7318 h 9877"/>
                <a:gd name="connsiteX217" fmla="*/ 593 w 9982"/>
                <a:gd name="connsiteY217" fmla="*/ 7244 h 9877"/>
                <a:gd name="connsiteX218" fmla="*/ 426 w 9982"/>
                <a:gd name="connsiteY218" fmla="*/ 7262 h 9877"/>
                <a:gd name="connsiteX219" fmla="*/ 395 w 9982"/>
                <a:gd name="connsiteY219" fmla="*/ 7207 h 9877"/>
                <a:gd name="connsiteX220" fmla="*/ 291 w 9982"/>
                <a:gd name="connsiteY220" fmla="*/ 7225 h 9877"/>
                <a:gd name="connsiteX221" fmla="*/ 270 w 9982"/>
                <a:gd name="connsiteY221" fmla="*/ 7151 h 9877"/>
                <a:gd name="connsiteX222" fmla="*/ 177 w 9982"/>
                <a:gd name="connsiteY222" fmla="*/ 7151 h 9877"/>
                <a:gd name="connsiteX223" fmla="*/ 42 w 9982"/>
                <a:gd name="connsiteY223" fmla="*/ 7077 h 9877"/>
                <a:gd name="connsiteX224" fmla="*/ 0 w 9982"/>
                <a:gd name="connsiteY224" fmla="*/ 7003 h 9877"/>
                <a:gd name="connsiteX225" fmla="*/ 156 w 9982"/>
                <a:gd name="connsiteY225" fmla="*/ 6965 h 9877"/>
                <a:gd name="connsiteX226" fmla="*/ 374 w 9982"/>
                <a:gd name="connsiteY226" fmla="*/ 7003 h 9877"/>
                <a:gd name="connsiteX227" fmla="*/ 738 w 9982"/>
                <a:gd name="connsiteY227" fmla="*/ 7077 h 9877"/>
                <a:gd name="connsiteX228" fmla="*/ 748 w 9982"/>
                <a:gd name="connsiteY228" fmla="*/ 7003 h 9877"/>
                <a:gd name="connsiteX229" fmla="*/ 686 w 9982"/>
                <a:gd name="connsiteY229" fmla="*/ 6910 h 9877"/>
                <a:gd name="connsiteX230" fmla="*/ 696 w 9982"/>
                <a:gd name="connsiteY230" fmla="*/ 6910 h 9877"/>
                <a:gd name="connsiteX231" fmla="*/ 696 w 9982"/>
                <a:gd name="connsiteY231" fmla="*/ 6891 h 9877"/>
                <a:gd name="connsiteX232" fmla="*/ 800 w 9982"/>
                <a:gd name="connsiteY232" fmla="*/ 6928 h 9877"/>
                <a:gd name="connsiteX233" fmla="*/ 800 w 9982"/>
                <a:gd name="connsiteY233" fmla="*/ 6854 h 9877"/>
                <a:gd name="connsiteX234" fmla="*/ 738 w 9982"/>
                <a:gd name="connsiteY234" fmla="*/ 6836 h 9877"/>
                <a:gd name="connsiteX235" fmla="*/ 738 w 9982"/>
                <a:gd name="connsiteY235" fmla="*/ 6761 h 9877"/>
                <a:gd name="connsiteX236" fmla="*/ 759 w 9982"/>
                <a:gd name="connsiteY236" fmla="*/ 6761 h 9877"/>
                <a:gd name="connsiteX237" fmla="*/ 811 w 9982"/>
                <a:gd name="connsiteY237" fmla="*/ 6798 h 9877"/>
                <a:gd name="connsiteX238" fmla="*/ 811 w 9982"/>
                <a:gd name="connsiteY238" fmla="*/ 6761 h 9877"/>
                <a:gd name="connsiteX239" fmla="*/ 946 w 9982"/>
                <a:gd name="connsiteY239" fmla="*/ 6631 h 9877"/>
                <a:gd name="connsiteX240" fmla="*/ 1102 w 9982"/>
                <a:gd name="connsiteY240" fmla="*/ 6594 h 9877"/>
                <a:gd name="connsiteX241" fmla="*/ 1102 w 9982"/>
                <a:gd name="connsiteY241" fmla="*/ 6576 h 9877"/>
                <a:gd name="connsiteX242" fmla="*/ 925 w 9982"/>
                <a:gd name="connsiteY242" fmla="*/ 6576 h 9877"/>
                <a:gd name="connsiteX243" fmla="*/ 925 w 9982"/>
                <a:gd name="connsiteY243" fmla="*/ 6557 h 9877"/>
                <a:gd name="connsiteX244" fmla="*/ 956 w 9982"/>
                <a:gd name="connsiteY244" fmla="*/ 6502 h 9877"/>
                <a:gd name="connsiteX245" fmla="*/ 1008 w 9982"/>
                <a:gd name="connsiteY245" fmla="*/ 6520 h 9877"/>
                <a:gd name="connsiteX246" fmla="*/ 1040 w 9982"/>
                <a:gd name="connsiteY246" fmla="*/ 6483 h 9877"/>
                <a:gd name="connsiteX247" fmla="*/ 1040 w 9982"/>
                <a:gd name="connsiteY247" fmla="*/ 6465 h 9877"/>
                <a:gd name="connsiteX248" fmla="*/ 988 w 9982"/>
                <a:gd name="connsiteY248" fmla="*/ 6390 h 9877"/>
                <a:gd name="connsiteX249" fmla="*/ 1019 w 9982"/>
                <a:gd name="connsiteY249" fmla="*/ 6390 h 9877"/>
                <a:gd name="connsiteX250" fmla="*/ 1040 w 9982"/>
                <a:gd name="connsiteY250" fmla="*/ 6409 h 9877"/>
                <a:gd name="connsiteX251" fmla="*/ 1050 w 9982"/>
                <a:gd name="connsiteY251" fmla="*/ 6353 h 9877"/>
                <a:gd name="connsiteX252" fmla="*/ 998 w 9982"/>
                <a:gd name="connsiteY252" fmla="*/ 6298 h 9877"/>
                <a:gd name="connsiteX253" fmla="*/ 988 w 9982"/>
                <a:gd name="connsiteY253" fmla="*/ 6335 h 9877"/>
                <a:gd name="connsiteX254" fmla="*/ 988 w 9982"/>
                <a:gd name="connsiteY254" fmla="*/ 6298 h 9877"/>
                <a:gd name="connsiteX255" fmla="*/ 977 w 9982"/>
                <a:gd name="connsiteY255" fmla="*/ 6298 h 9877"/>
                <a:gd name="connsiteX256" fmla="*/ 977 w 9982"/>
                <a:gd name="connsiteY256" fmla="*/ 6279 h 9877"/>
                <a:gd name="connsiteX257" fmla="*/ 1050 w 9982"/>
                <a:gd name="connsiteY257" fmla="*/ 6242 h 9877"/>
                <a:gd name="connsiteX258" fmla="*/ 1050 w 9982"/>
                <a:gd name="connsiteY258" fmla="*/ 6223 h 9877"/>
                <a:gd name="connsiteX259" fmla="*/ 936 w 9982"/>
                <a:gd name="connsiteY259" fmla="*/ 6149 h 9877"/>
                <a:gd name="connsiteX260" fmla="*/ 915 w 9982"/>
                <a:gd name="connsiteY260" fmla="*/ 6205 h 9877"/>
                <a:gd name="connsiteX261" fmla="*/ 842 w 9982"/>
                <a:gd name="connsiteY261" fmla="*/ 6149 h 9877"/>
                <a:gd name="connsiteX262" fmla="*/ 873 w 9982"/>
                <a:gd name="connsiteY262" fmla="*/ 6112 h 9877"/>
                <a:gd name="connsiteX263" fmla="*/ 832 w 9982"/>
                <a:gd name="connsiteY263" fmla="*/ 6112 h 9877"/>
                <a:gd name="connsiteX264" fmla="*/ 707 w 9982"/>
                <a:gd name="connsiteY264" fmla="*/ 6168 h 9877"/>
                <a:gd name="connsiteX265" fmla="*/ 707 w 9982"/>
                <a:gd name="connsiteY265" fmla="*/ 6112 h 9877"/>
                <a:gd name="connsiteX266" fmla="*/ 759 w 9982"/>
                <a:gd name="connsiteY266" fmla="*/ 5964 h 9877"/>
                <a:gd name="connsiteX267" fmla="*/ 738 w 9982"/>
                <a:gd name="connsiteY267" fmla="*/ 5926 h 9877"/>
                <a:gd name="connsiteX268" fmla="*/ 759 w 9982"/>
                <a:gd name="connsiteY268" fmla="*/ 5926 h 9877"/>
                <a:gd name="connsiteX269" fmla="*/ 852 w 9982"/>
                <a:gd name="connsiteY269" fmla="*/ 5889 h 9877"/>
                <a:gd name="connsiteX270" fmla="*/ 884 w 9982"/>
                <a:gd name="connsiteY270" fmla="*/ 5834 h 9877"/>
                <a:gd name="connsiteX271" fmla="*/ 863 w 9982"/>
                <a:gd name="connsiteY271" fmla="*/ 5778 h 9877"/>
                <a:gd name="connsiteX272" fmla="*/ 936 w 9982"/>
                <a:gd name="connsiteY272" fmla="*/ 5759 h 9877"/>
                <a:gd name="connsiteX273" fmla="*/ 936 w 9982"/>
                <a:gd name="connsiteY273" fmla="*/ 5834 h 9877"/>
                <a:gd name="connsiteX274" fmla="*/ 1060 w 9982"/>
                <a:gd name="connsiteY274" fmla="*/ 5834 h 9877"/>
                <a:gd name="connsiteX275" fmla="*/ 1185 w 9982"/>
                <a:gd name="connsiteY275" fmla="*/ 5611 h 9877"/>
                <a:gd name="connsiteX276" fmla="*/ 1383 w 9982"/>
                <a:gd name="connsiteY276" fmla="*/ 5667 h 9877"/>
                <a:gd name="connsiteX277" fmla="*/ 1383 w 9982"/>
                <a:gd name="connsiteY277" fmla="*/ 5685 h 9877"/>
                <a:gd name="connsiteX278" fmla="*/ 1372 w 9982"/>
                <a:gd name="connsiteY278" fmla="*/ 5741 h 9877"/>
                <a:gd name="connsiteX279" fmla="*/ 1351 w 9982"/>
                <a:gd name="connsiteY279" fmla="*/ 5778 h 9877"/>
                <a:gd name="connsiteX280" fmla="*/ 1237 w 9982"/>
                <a:gd name="connsiteY280" fmla="*/ 5815 h 9877"/>
                <a:gd name="connsiteX281" fmla="*/ 1227 w 9982"/>
                <a:gd name="connsiteY281" fmla="*/ 5964 h 9877"/>
                <a:gd name="connsiteX282" fmla="*/ 1247 w 9982"/>
                <a:gd name="connsiteY282" fmla="*/ 5982 h 9877"/>
                <a:gd name="connsiteX283" fmla="*/ 1476 w 9982"/>
                <a:gd name="connsiteY283" fmla="*/ 6186 h 9877"/>
                <a:gd name="connsiteX284" fmla="*/ 1507 w 9982"/>
                <a:gd name="connsiteY284" fmla="*/ 6186 h 9877"/>
                <a:gd name="connsiteX285" fmla="*/ 1580 w 9982"/>
                <a:gd name="connsiteY285" fmla="*/ 6706 h 9877"/>
                <a:gd name="connsiteX286" fmla="*/ 1778 w 9982"/>
                <a:gd name="connsiteY286" fmla="*/ 6502 h 9877"/>
                <a:gd name="connsiteX287" fmla="*/ 1778 w 9982"/>
                <a:gd name="connsiteY287" fmla="*/ 6446 h 9877"/>
                <a:gd name="connsiteX288" fmla="*/ 1705 w 9982"/>
                <a:gd name="connsiteY288" fmla="*/ 6446 h 9877"/>
                <a:gd name="connsiteX289" fmla="*/ 1674 w 9982"/>
                <a:gd name="connsiteY289" fmla="*/ 6372 h 9877"/>
                <a:gd name="connsiteX290" fmla="*/ 1674 w 9982"/>
                <a:gd name="connsiteY290" fmla="*/ 6335 h 9877"/>
                <a:gd name="connsiteX291" fmla="*/ 1684 w 9982"/>
                <a:gd name="connsiteY291" fmla="*/ 6335 h 9877"/>
                <a:gd name="connsiteX292" fmla="*/ 1684 w 9982"/>
                <a:gd name="connsiteY292" fmla="*/ 6316 h 9877"/>
                <a:gd name="connsiteX293" fmla="*/ 1819 w 9982"/>
                <a:gd name="connsiteY293" fmla="*/ 6242 h 9877"/>
                <a:gd name="connsiteX294" fmla="*/ 1798 w 9982"/>
                <a:gd name="connsiteY294" fmla="*/ 6223 h 9877"/>
                <a:gd name="connsiteX295" fmla="*/ 1663 w 9982"/>
                <a:gd name="connsiteY295" fmla="*/ 6186 h 9877"/>
                <a:gd name="connsiteX296" fmla="*/ 1663 w 9982"/>
                <a:gd name="connsiteY296" fmla="*/ 6131 h 9877"/>
                <a:gd name="connsiteX297" fmla="*/ 1611 w 9982"/>
                <a:gd name="connsiteY297" fmla="*/ 6112 h 9877"/>
                <a:gd name="connsiteX298" fmla="*/ 1611 w 9982"/>
                <a:gd name="connsiteY298" fmla="*/ 6112 h 9877"/>
                <a:gd name="connsiteX299" fmla="*/ 1632 w 9982"/>
                <a:gd name="connsiteY299" fmla="*/ 6056 h 9877"/>
                <a:gd name="connsiteX300" fmla="*/ 1549 w 9982"/>
                <a:gd name="connsiteY300" fmla="*/ 5964 h 9877"/>
                <a:gd name="connsiteX301" fmla="*/ 1331 w 9982"/>
                <a:gd name="connsiteY301" fmla="*/ 5908 h 9877"/>
                <a:gd name="connsiteX302" fmla="*/ 1497 w 9982"/>
                <a:gd name="connsiteY302" fmla="*/ 5889 h 9877"/>
                <a:gd name="connsiteX303" fmla="*/ 1518 w 9982"/>
                <a:gd name="connsiteY303" fmla="*/ 5797 h 9877"/>
                <a:gd name="connsiteX304" fmla="*/ 1455 w 9982"/>
                <a:gd name="connsiteY304" fmla="*/ 5667 h 9877"/>
                <a:gd name="connsiteX305" fmla="*/ 1476 w 9982"/>
                <a:gd name="connsiteY305" fmla="*/ 5667 h 9877"/>
                <a:gd name="connsiteX306" fmla="*/ 1819 w 9982"/>
                <a:gd name="connsiteY306" fmla="*/ 5704 h 9877"/>
                <a:gd name="connsiteX307" fmla="*/ 1913 w 9982"/>
                <a:gd name="connsiteY307" fmla="*/ 5593 h 9877"/>
                <a:gd name="connsiteX308" fmla="*/ 1985 w 9982"/>
                <a:gd name="connsiteY308" fmla="*/ 5574 h 9877"/>
                <a:gd name="connsiteX309" fmla="*/ 1913 w 9982"/>
                <a:gd name="connsiteY309" fmla="*/ 5537 h 9877"/>
                <a:gd name="connsiteX310" fmla="*/ 1611 w 9982"/>
                <a:gd name="connsiteY310" fmla="*/ 5648 h 9877"/>
                <a:gd name="connsiteX311" fmla="*/ 1580 w 9982"/>
                <a:gd name="connsiteY311" fmla="*/ 5593 h 9877"/>
                <a:gd name="connsiteX312" fmla="*/ 1601 w 9982"/>
                <a:gd name="connsiteY312" fmla="*/ 5537 h 9877"/>
                <a:gd name="connsiteX313" fmla="*/ 1570 w 9982"/>
                <a:gd name="connsiteY313" fmla="*/ 5444 h 9877"/>
                <a:gd name="connsiteX314" fmla="*/ 1497 w 9982"/>
                <a:gd name="connsiteY314" fmla="*/ 5463 h 9877"/>
                <a:gd name="connsiteX315" fmla="*/ 1255 w 9982"/>
                <a:gd name="connsiteY315" fmla="*/ 5235 h 9877"/>
                <a:gd name="connsiteX316" fmla="*/ 1538 w 9982"/>
                <a:gd name="connsiteY316" fmla="*/ 5221 h 9877"/>
                <a:gd name="connsiteX317" fmla="*/ 1881 w 9982"/>
                <a:gd name="connsiteY317" fmla="*/ 5221 h 9877"/>
                <a:gd name="connsiteX318" fmla="*/ 1985 w 9982"/>
                <a:gd name="connsiteY318" fmla="*/ 5054 h 9877"/>
                <a:gd name="connsiteX319" fmla="*/ 1985 w 9982"/>
                <a:gd name="connsiteY319" fmla="*/ 4999 h 9877"/>
                <a:gd name="connsiteX320" fmla="*/ 2048 w 9982"/>
                <a:gd name="connsiteY320" fmla="*/ 4980 h 9877"/>
                <a:gd name="connsiteX321" fmla="*/ 2079 w 9982"/>
                <a:gd name="connsiteY321" fmla="*/ 5110 h 9877"/>
                <a:gd name="connsiteX322" fmla="*/ 2516 w 9982"/>
                <a:gd name="connsiteY322" fmla="*/ 5129 h 9877"/>
                <a:gd name="connsiteX323" fmla="*/ 2495 w 9982"/>
                <a:gd name="connsiteY323" fmla="*/ 5221 h 9877"/>
                <a:gd name="connsiteX324" fmla="*/ 2526 w 9982"/>
                <a:gd name="connsiteY324" fmla="*/ 5221 h 9877"/>
                <a:gd name="connsiteX325" fmla="*/ 2578 w 9982"/>
                <a:gd name="connsiteY325" fmla="*/ 5184 h 9877"/>
                <a:gd name="connsiteX326" fmla="*/ 2578 w 9982"/>
                <a:gd name="connsiteY326" fmla="*/ 5203 h 9877"/>
                <a:gd name="connsiteX327" fmla="*/ 2557 w 9982"/>
                <a:gd name="connsiteY327" fmla="*/ 5221 h 9877"/>
                <a:gd name="connsiteX328" fmla="*/ 2620 w 9982"/>
                <a:gd name="connsiteY328" fmla="*/ 5221 h 9877"/>
                <a:gd name="connsiteX329" fmla="*/ 2723 w 9982"/>
                <a:gd name="connsiteY329" fmla="*/ 5221 h 9877"/>
                <a:gd name="connsiteX330" fmla="*/ 2723 w 9982"/>
                <a:gd name="connsiteY330" fmla="*/ 5296 h 9877"/>
                <a:gd name="connsiteX331" fmla="*/ 2744 w 9982"/>
                <a:gd name="connsiteY331" fmla="*/ 5296 h 9877"/>
                <a:gd name="connsiteX332" fmla="*/ 2817 w 9982"/>
                <a:gd name="connsiteY332" fmla="*/ 5221 h 9877"/>
                <a:gd name="connsiteX333" fmla="*/ 2817 w 9982"/>
                <a:gd name="connsiteY333" fmla="*/ 5147 h 9877"/>
                <a:gd name="connsiteX334" fmla="*/ 2879 w 9982"/>
                <a:gd name="connsiteY334" fmla="*/ 5147 h 9877"/>
                <a:gd name="connsiteX335" fmla="*/ 2911 w 9982"/>
                <a:gd name="connsiteY335" fmla="*/ 5203 h 9877"/>
                <a:gd name="connsiteX336" fmla="*/ 2911 w 9982"/>
                <a:gd name="connsiteY336" fmla="*/ 5333 h 9877"/>
                <a:gd name="connsiteX337" fmla="*/ 3025 w 9982"/>
                <a:gd name="connsiteY337" fmla="*/ 5333 h 9877"/>
                <a:gd name="connsiteX338" fmla="*/ 3035 w 9982"/>
                <a:gd name="connsiteY338" fmla="*/ 5240 h 9877"/>
                <a:gd name="connsiteX339" fmla="*/ 3035 w 9982"/>
                <a:gd name="connsiteY339" fmla="*/ 5221 h 9877"/>
                <a:gd name="connsiteX340" fmla="*/ 3035 w 9982"/>
                <a:gd name="connsiteY340" fmla="*/ 5221 h 9877"/>
                <a:gd name="connsiteX341" fmla="*/ 3139 w 9982"/>
                <a:gd name="connsiteY341" fmla="*/ 5240 h 9877"/>
                <a:gd name="connsiteX342" fmla="*/ 3160 w 9982"/>
                <a:gd name="connsiteY342" fmla="*/ 5147 h 9877"/>
                <a:gd name="connsiteX343" fmla="*/ 3264 w 9982"/>
                <a:gd name="connsiteY343" fmla="*/ 5184 h 9877"/>
                <a:gd name="connsiteX344" fmla="*/ 3264 w 9982"/>
                <a:gd name="connsiteY344" fmla="*/ 5129 h 9877"/>
                <a:gd name="connsiteX345" fmla="*/ 3441 w 9982"/>
                <a:gd name="connsiteY345" fmla="*/ 5203 h 9877"/>
                <a:gd name="connsiteX346" fmla="*/ 3441 w 9982"/>
                <a:gd name="connsiteY346" fmla="*/ 5129 h 9877"/>
                <a:gd name="connsiteX347" fmla="*/ 3482 w 9982"/>
                <a:gd name="connsiteY347" fmla="*/ 5129 h 9877"/>
                <a:gd name="connsiteX348" fmla="*/ 3482 w 9982"/>
                <a:gd name="connsiteY348" fmla="*/ 5203 h 9877"/>
                <a:gd name="connsiteX349" fmla="*/ 3503 w 9982"/>
                <a:gd name="connsiteY349" fmla="*/ 5203 h 9877"/>
                <a:gd name="connsiteX350" fmla="*/ 3503 w 9982"/>
                <a:gd name="connsiteY350" fmla="*/ 5184 h 9877"/>
                <a:gd name="connsiteX351" fmla="*/ 3514 w 9982"/>
                <a:gd name="connsiteY351" fmla="*/ 5054 h 9877"/>
                <a:gd name="connsiteX352" fmla="*/ 3524 w 9982"/>
                <a:gd name="connsiteY352" fmla="*/ 5054 h 9877"/>
                <a:gd name="connsiteX353" fmla="*/ 3534 w 9982"/>
                <a:gd name="connsiteY353" fmla="*/ 5129 h 9877"/>
                <a:gd name="connsiteX354" fmla="*/ 3617 w 9982"/>
                <a:gd name="connsiteY354" fmla="*/ 5054 h 9877"/>
                <a:gd name="connsiteX355" fmla="*/ 3617 w 9982"/>
                <a:gd name="connsiteY355" fmla="*/ 5092 h 9877"/>
                <a:gd name="connsiteX356" fmla="*/ 3690 w 9982"/>
                <a:gd name="connsiteY356" fmla="*/ 5054 h 9877"/>
                <a:gd name="connsiteX357" fmla="*/ 3690 w 9982"/>
                <a:gd name="connsiteY357" fmla="*/ 5036 h 9877"/>
                <a:gd name="connsiteX358" fmla="*/ 3669 w 9982"/>
                <a:gd name="connsiteY358" fmla="*/ 4999 h 9877"/>
                <a:gd name="connsiteX359" fmla="*/ 3701 w 9982"/>
                <a:gd name="connsiteY359" fmla="*/ 4999 h 9877"/>
                <a:gd name="connsiteX360" fmla="*/ 3742 w 9982"/>
                <a:gd name="connsiteY360" fmla="*/ 5036 h 9877"/>
                <a:gd name="connsiteX361" fmla="*/ 3742 w 9982"/>
                <a:gd name="connsiteY361" fmla="*/ 4999 h 9877"/>
                <a:gd name="connsiteX362" fmla="*/ 3721 w 9982"/>
                <a:gd name="connsiteY362" fmla="*/ 4943 h 9877"/>
                <a:gd name="connsiteX363" fmla="*/ 3825 w 9982"/>
                <a:gd name="connsiteY363" fmla="*/ 4888 h 9877"/>
                <a:gd name="connsiteX364" fmla="*/ 3825 w 9982"/>
                <a:gd name="connsiteY364" fmla="*/ 4869 h 9877"/>
                <a:gd name="connsiteX365" fmla="*/ 3649 w 9982"/>
                <a:gd name="connsiteY365" fmla="*/ 4850 h 9877"/>
                <a:gd name="connsiteX366" fmla="*/ 3659 w 9982"/>
                <a:gd name="connsiteY366" fmla="*/ 4962 h 9877"/>
                <a:gd name="connsiteX367" fmla="*/ 3649 w 9982"/>
                <a:gd name="connsiteY367" fmla="*/ 4962 h 9877"/>
                <a:gd name="connsiteX368" fmla="*/ 3451 w 9982"/>
                <a:gd name="connsiteY368" fmla="*/ 4850 h 9877"/>
                <a:gd name="connsiteX369" fmla="*/ 3451 w 9982"/>
                <a:gd name="connsiteY369" fmla="*/ 4869 h 9877"/>
                <a:gd name="connsiteX370" fmla="*/ 3462 w 9982"/>
                <a:gd name="connsiteY370" fmla="*/ 4869 h 9877"/>
                <a:gd name="connsiteX371" fmla="*/ 3441 w 9982"/>
                <a:gd name="connsiteY371" fmla="*/ 4888 h 9877"/>
                <a:gd name="connsiteX372" fmla="*/ 3389 w 9982"/>
                <a:gd name="connsiteY372" fmla="*/ 4813 h 9877"/>
                <a:gd name="connsiteX373" fmla="*/ 3378 w 9982"/>
                <a:gd name="connsiteY373" fmla="*/ 4776 h 9877"/>
                <a:gd name="connsiteX374" fmla="*/ 3493 w 9982"/>
                <a:gd name="connsiteY374" fmla="*/ 4758 h 9877"/>
                <a:gd name="connsiteX375" fmla="*/ 3493 w 9982"/>
                <a:gd name="connsiteY375" fmla="*/ 4609 h 9877"/>
                <a:gd name="connsiteX376" fmla="*/ 3472 w 9982"/>
                <a:gd name="connsiteY376" fmla="*/ 4609 h 9877"/>
                <a:gd name="connsiteX377" fmla="*/ 3347 w 9982"/>
                <a:gd name="connsiteY377" fmla="*/ 4739 h 9877"/>
                <a:gd name="connsiteX378" fmla="*/ 3326 w 9982"/>
                <a:gd name="connsiteY378" fmla="*/ 4721 h 9877"/>
                <a:gd name="connsiteX379" fmla="*/ 3326 w 9982"/>
                <a:gd name="connsiteY379" fmla="*/ 4646 h 9877"/>
                <a:gd name="connsiteX380" fmla="*/ 3316 w 9982"/>
                <a:gd name="connsiteY380" fmla="*/ 4591 h 9877"/>
                <a:gd name="connsiteX381" fmla="*/ 3243 w 9982"/>
                <a:gd name="connsiteY381" fmla="*/ 4591 h 9877"/>
                <a:gd name="connsiteX382" fmla="*/ 3233 w 9982"/>
                <a:gd name="connsiteY382" fmla="*/ 4535 h 9877"/>
                <a:gd name="connsiteX383" fmla="*/ 3243 w 9982"/>
                <a:gd name="connsiteY383" fmla="*/ 4535 h 9877"/>
                <a:gd name="connsiteX384" fmla="*/ 3243 w 9982"/>
                <a:gd name="connsiteY384" fmla="*/ 4516 h 9877"/>
                <a:gd name="connsiteX385" fmla="*/ 3420 w 9982"/>
                <a:gd name="connsiteY385" fmla="*/ 4424 h 9877"/>
                <a:gd name="connsiteX386" fmla="*/ 3358 w 9982"/>
                <a:gd name="connsiteY386" fmla="*/ 4424 h 9877"/>
                <a:gd name="connsiteX387" fmla="*/ 3337 w 9982"/>
                <a:gd name="connsiteY387" fmla="*/ 4424 h 9877"/>
                <a:gd name="connsiteX388" fmla="*/ 3326 w 9982"/>
                <a:gd name="connsiteY388" fmla="*/ 4424 h 9877"/>
                <a:gd name="connsiteX389" fmla="*/ 3326 w 9982"/>
                <a:gd name="connsiteY389" fmla="*/ 4405 h 9877"/>
                <a:gd name="connsiteX390" fmla="*/ 3430 w 9982"/>
                <a:gd name="connsiteY390" fmla="*/ 4331 h 9877"/>
                <a:gd name="connsiteX391" fmla="*/ 3430 w 9982"/>
                <a:gd name="connsiteY391" fmla="*/ 4331 h 9877"/>
                <a:gd name="connsiteX392" fmla="*/ 3399 w 9982"/>
                <a:gd name="connsiteY392" fmla="*/ 4331 h 9877"/>
                <a:gd name="connsiteX393" fmla="*/ 3378 w 9982"/>
                <a:gd name="connsiteY393" fmla="*/ 4349 h 9877"/>
                <a:gd name="connsiteX394" fmla="*/ 3368 w 9982"/>
                <a:gd name="connsiteY394" fmla="*/ 4312 h 9877"/>
                <a:gd name="connsiteX395" fmla="*/ 3202 w 9982"/>
                <a:gd name="connsiteY395" fmla="*/ 4257 h 9877"/>
                <a:gd name="connsiteX396" fmla="*/ 3150 w 9982"/>
                <a:gd name="connsiteY396" fmla="*/ 4145 h 9877"/>
                <a:gd name="connsiteX397" fmla="*/ 3108 w 9982"/>
                <a:gd name="connsiteY397" fmla="*/ 4201 h 9877"/>
                <a:gd name="connsiteX398" fmla="*/ 3025 w 9982"/>
                <a:gd name="connsiteY398" fmla="*/ 4164 h 9877"/>
                <a:gd name="connsiteX399" fmla="*/ 2879 w 9982"/>
                <a:gd name="connsiteY399" fmla="*/ 4145 h 9877"/>
                <a:gd name="connsiteX400" fmla="*/ 2827 w 9982"/>
                <a:gd name="connsiteY400" fmla="*/ 4183 h 9877"/>
                <a:gd name="connsiteX401" fmla="*/ 2775 w 9982"/>
                <a:gd name="connsiteY401" fmla="*/ 4127 h 9877"/>
                <a:gd name="connsiteX402" fmla="*/ 2703 w 9982"/>
                <a:gd name="connsiteY402" fmla="*/ 4183 h 9877"/>
                <a:gd name="connsiteX403" fmla="*/ 2672 w 9982"/>
                <a:gd name="connsiteY403" fmla="*/ 4127 h 9877"/>
                <a:gd name="connsiteX404" fmla="*/ 2588 w 9982"/>
                <a:gd name="connsiteY404" fmla="*/ 4275 h 9877"/>
                <a:gd name="connsiteX405" fmla="*/ 2391 w 9982"/>
                <a:gd name="connsiteY405" fmla="*/ 4201 h 9877"/>
                <a:gd name="connsiteX406" fmla="*/ 2391 w 9982"/>
                <a:gd name="connsiteY406" fmla="*/ 4164 h 9877"/>
                <a:gd name="connsiteX407" fmla="*/ 2412 w 9982"/>
                <a:gd name="connsiteY407" fmla="*/ 4127 h 9877"/>
                <a:gd name="connsiteX408" fmla="*/ 2339 w 9982"/>
                <a:gd name="connsiteY408" fmla="*/ 4127 h 9877"/>
                <a:gd name="connsiteX409" fmla="*/ 2141 w 9982"/>
                <a:gd name="connsiteY409" fmla="*/ 4220 h 9877"/>
                <a:gd name="connsiteX410" fmla="*/ 2141 w 9982"/>
                <a:gd name="connsiteY410" fmla="*/ 4201 h 9877"/>
                <a:gd name="connsiteX411" fmla="*/ 2162 w 9982"/>
                <a:gd name="connsiteY411" fmla="*/ 4164 h 9877"/>
                <a:gd name="connsiteX412" fmla="*/ 2048 w 9982"/>
                <a:gd name="connsiteY412" fmla="*/ 4164 h 9877"/>
                <a:gd name="connsiteX413" fmla="*/ 1965 w 9982"/>
                <a:gd name="connsiteY413" fmla="*/ 4090 h 9877"/>
                <a:gd name="connsiteX414" fmla="*/ 1840 w 9982"/>
                <a:gd name="connsiteY414" fmla="*/ 4071 h 9877"/>
                <a:gd name="connsiteX415" fmla="*/ 1861 w 9982"/>
                <a:gd name="connsiteY415" fmla="*/ 4071 h 9877"/>
                <a:gd name="connsiteX416" fmla="*/ 1892 w 9982"/>
                <a:gd name="connsiteY416" fmla="*/ 4034 h 9877"/>
                <a:gd name="connsiteX417" fmla="*/ 1881 w 9982"/>
                <a:gd name="connsiteY417" fmla="*/ 3997 h 9877"/>
                <a:gd name="connsiteX418" fmla="*/ 1798 w 9982"/>
                <a:gd name="connsiteY418" fmla="*/ 3941 h 9877"/>
                <a:gd name="connsiteX419" fmla="*/ 1705 w 9982"/>
                <a:gd name="connsiteY419" fmla="*/ 3978 h 9877"/>
                <a:gd name="connsiteX420" fmla="*/ 1476 w 9982"/>
                <a:gd name="connsiteY420" fmla="*/ 3904 h 9877"/>
                <a:gd name="connsiteX421" fmla="*/ 1476 w 9982"/>
                <a:gd name="connsiteY421" fmla="*/ 3774 h 9877"/>
                <a:gd name="connsiteX422" fmla="*/ 1486 w 9982"/>
                <a:gd name="connsiteY422" fmla="*/ 3756 h 9877"/>
                <a:gd name="connsiteX423" fmla="*/ 1622 w 9982"/>
                <a:gd name="connsiteY423" fmla="*/ 3719 h 9877"/>
                <a:gd name="connsiteX424" fmla="*/ 1622 w 9982"/>
                <a:gd name="connsiteY424" fmla="*/ 3756 h 9877"/>
                <a:gd name="connsiteX425" fmla="*/ 1736 w 9982"/>
                <a:gd name="connsiteY425" fmla="*/ 3830 h 9877"/>
                <a:gd name="connsiteX426" fmla="*/ 1746 w 9982"/>
                <a:gd name="connsiteY426" fmla="*/ 3793 h 9877"/>
                <a:gd name="connsiteX427" fmla="*/ 1757 w 9982"/>
                <a:gd name="connsiteY427" fmla="*/ 3830 h 9877"/>
                <a:gd name="connsiteX428" fmla="*/ 1913 w 9982"/>
                <a:gd name="connsiteY428" fmla="*/ 3700 h 9877"/>
                <a:gd name="connsiteX429" fmla="*/ 1996 w 9982"/>
                <a:gd name="connsiteY429" fmla="*/ 3774 h 9877"/>
                <a:gd name="connsiteX430" fmla="*/ 2173 w 9982"/>
                <a:gd name="connsiteY430" fmla="*/ 3737 h 9877"/>
                <a:gd name="connsiteX431" fmla="*/ 2339 w 9982"/>
                <a:gd name="connsiteY431" fmla="*/ 3756 h 9877"/>
                <a:gd name="connsiteX432" fmla="*/ 2339 w 9982"/>
                <a:gd name="connsiteY432" fmla="*/ 3682 h 9877"/>
                <a:gd name="connsiteX433" fmla="*/ 2453 w 9982"/>
                <a:gd name="connsiteY433" fmla="*/ 3682 h 9877"/>
                <a:gd name="connsiteX434" fmla="*/ 2484 w 9982"/>
                <a:gd name="connsiteY434" fmla="*/ 3626 h 9877"/>
                <a:gd name="connsiteX435" fmla="*/ 2484 w 9982"/>
                <a:gd name="connsiteY435" fmla="*/ 3552 h 9877"/>
                <a:gd name="connsiteX436" fmla="*/ 2453 w 9982"/>
                <a:gd name="connsiteY436" fmla="*/ 3552 h 9877"/>
                <a:gd name="connsiteX437" fmla="*/ 2453 w 9982"/>
                <a:gd name="connsiteY437" fmla="*/ 3515 h 9877"/>
                <a:gd name="connsiteX438" fmla="*/ 2443 w 9982"/>
                <a:gd name="connsiteY438" fmla="*/ 3459 h 9877"/>
                <a:gd name="connsiteX439" fmla="*/ 1840 w 9982"/>
                <a:gd name="connsiteY439" fmla="*/ 3459 h 9877"/>
                <a:gd name="connsiteX440" fmla="*/ 1538 w 9982"/>
                <a:gd name="connsiteY440" fmla="*/ 3440 h 9877"/>
                <a:gd name="connsiteX441" fmla="*/ 1694 w 9982"/>
                <a:gd name="connsiteY441" fmla="*/ 3366 h 9877"/>
                <a:gd name="connsiteX442" fmla="*/ 1944 w 9982"/>
                <a:gd name="connsiteY442" fmla="*/ 3385 h 9877"/>
                <a:gd name="connsiteX443" fmla="*/ 1954 w 9982"/>
                <a:gd name="connsiteY443" fmla="*/ 3273 h 9877"/>
                <a:gd name="connsiteX444" fmla="*/ 1996 w 9982"/>
                <a:gd name="connsiteY444" fmla="*/ 3255 h 9877"/>
                <a:gd name="connsiteX445" fmla="*/ 2027 w 9982"/>
                <a:gd name="connsiteY445" fmla="*/ 3311 h 9877"/>
                <a:gd name="connsiteX446" fmla="*/ 2058 w 9982"/>
                <a:gd name="connsiteY446" fmla="*/ 3236 h 9877"/>
                <a:gd name="connsiteX447" fmla="*/ 2058 w 9982"/>
                <a:gd name="connsiteY447" fmla="*/ 3273 h 9877"/>
                <a:gd name="connsiteX448" fmla="*/ 2037 w 9982"/>
                <a:gd name="connsiteY448" fmla="*/ 3311 h 9877"/>
                <a:gd name="connsiteX449" fmla="*/ 2297 w 9982"/>
                <a:gd name="connsiteY449" fmla="*/ 3255 h 9877"/>
                <a:gd name="connsiteX450" fmla="*/ 2308 w 9982"/>
                <a:gd name="connsiteY450" fmla="*/ 3199 h 9877"/>
                <a:gd name="connsiteX451" fmla="*/ 2297 w 9982"/>
                <a:gd name="connsiteY451" fmla="*/ 3181 h 9877"/>
                <a:gd name="connsiteX452" fmla="*/ 1933 w 9982"/>
                <a:gd name="connsiteY452" fmla="*/ 3199 h 9877"/>
                <a:gd name="connsiteX453" fmla="*/ 1923 w 9982"/>
                <a:gd name="connsiteY453" fmla="*/ 3144 h 9877"/>
                <a:gd name="connsiteX454" fmla="*/ 1933 w 9982"/>
                <a:gd name="connsiteY454" fmla="*/ 3125 h 9877"/>
                <a:gd name="connsiteX455" fmla="*/ 2089 w 9982"/>
                <a:gd name="connsiteY455" fmla="*/ 3088 h 9877"/>
                <a:gd name="connsiteX456" fmla="*/ 2058 w 9982"/>
                <a:gd name="connsiteY456" fmla="*/ 3069 h 9877"/>
                <a:gd name="connsiteX457" fmla="*/ 2089 w 9982"/>
                <a:gd name="connsiteY457" fmla="*/ 3051 h 9877"/>
                <a:gd name="connsiteX458" fmla="*/ 2079 w 9982"/>
                <a:gd name="connsiteY458" fmla="*/ 2958 h 9877"/>
                <a:gd name="connsiteX459" fmla="*/ 2027 w 9982"/>
                <a:gd name="connsiteY459" fmla="*/ 2865 h 9877"/>
                <a:gd name="connsiteX460" fmla="*/ 2048 w 9982"/>
                <a:gd name="connsiteY460" fmla="*/ 2828 h 9877"/>
                <a:gd name="connsiteX461" fmla="*/ 2037 w 9982"/>
                <a:gd name="connsiteY461" fmla="*/ 2754 h 9877"/>
                <a:gd name="connsiteX462" fmla="*/ 2089 w 9982"/>
                <a:gd name="connsiteY462" fmla="*/ 2680 h 9877"/>
                <a:gd name="connsiteX463" fmla="*/ 2089 w 9982"/>
                <a:gd name="connsiteY463" fmla="*/ 2735 h 9877"/>
                <a:gd name="connsiteX464" fmla="*/ 2266 w 9982"/>
                <a:gd name="connsiteY464" fmla="*/ 2772 h 9877"/>
                <a:gd name="connsiteX465" fmla="*/ 2277 w 9982"/>
                <a:gd name="connsiteY465" fmla="*/ 2865 h 9877"/>
                <a:gd name="connsiteX466" fmla="*/ 2422 w 9982"/>
                <a:gd name="connsiteY466" fmla="*/ 2847 h 9877"/>
                <a:gd name="connsiteX467" fmla="*/ 2474 w 9982"/>
                <a:gd name="connsiteY467" fmla="*/ 2680 h 9877"/>
                <a:gd name="connsiteX468" fmla="*/ 2318 w 9982"/>
                <a:gd name="connsiteY468" fmla="*/ 2624 h 9877"/>
                <a:gd name="connsiteX469" fmla="*/ 2318 w 9982"/>
                <a:gd name="connsiteY469" fmla="*/ 2568 h 9877"/>
                <a:gd name="connsiteX470" fmla="*/ 2391 w 9982"/>
                <a:gd name="connsiteY470" fmla="*/ 2550 h 9877"/>
                <a:gd name="connsiteX471" fmla="*/ 2391 w 9982"/>
                <a:gd name="connsiteY471" fmla="*/ 2531 h 9877"/>
                <a:gd name="connsiteX472" fmla="*/ 2256 w 9982"/>
                <a:gd name="connsiteY472" fmla="*/ 2420 h 9877"/>
                <a:gd name="connsiteX473" fmla="*/ 2235 w 9982"/>
                <a:gd name="connsiteY473" fmla="*/ 2494 h 9877"/>
                <a:gd name="connsiteX474" fmla="*/ 2235 w 9982"/>
                <a:gd name="connsiteY474" fmla="*/ 2476 h 9877"/>
                <a:gd name="connsiteX475" fmla="*/ 2110 w 9982"/>
                <a:gd name="connsiteY475" fmla="*/ 2327 h 9877"/>
                <a:gd name="connsiteX476" fmla="*/ 2037 w 9982"/>
                <a:gd name="connsiteY476" fmla="*/ 2346 h 9877"/>
                <a:gd name="connsiteX477" fmla="*/ 2037 w 9982"/>
                <a:gd name="connsiteY477" fmla="*/ 2290 h 9877"/>
                <a:gd name="connsiteX478" fmla="*/ 2017 w 9982"/>
                <a:gd name="connsiteY478" fmla="*/ 2253 h 9877"/>
                <a:gd name="connsiteX479" fmla="*/ 1840 w 9982"/>
                <a:gd name="connsiteY479" fmla="*/ 2216 h 9877"/>
                <a:gd name="connsiteX480" fmla="*/ 1830 w 9982"/>
                <a:gd name="connsiteY480" fmla="*/ 2160 h 9877"/>
                <a:gd name="connsiteX481" fmla="*/ 1840 w 9982"/>
                <a:gd name="connsiteY481" fmla="*/ 2142 h 9877"/>
                <a:gd name="connsiteX482" fmla="*/ 2037 w 9982"/>
                <a:gd name="connsiteY482" fmla="*/ 2142 h 9877"/>
                <a:gd name="connsiteX483" fmla="*/ 2100 w 9982"/>
                <a:gd name="connsiteY483" fmla="*/ 2105 h 9877"/>
                <a:gd name="connsiteX484" fmla="*/ 2245 w 9982"/>
                <a:gd name="connsiteY484" fmla="*/ 2142 h 9877"/>
                <a:gd name="connsiteX485" fmla="*/ 2318 w 9982"/>
                <a:gd name="connsiteY485" fmla="*/ 2049 h 9877"/>
                <a:gd name="connsiteX486" fmla="*/ 2568 w 9982"/>
                <a:gd name="connsiteY486" fmla="*/ 1993 h 9877"/>
                <a:gd name="connsiteX487" fmla="*/ 2755 w 9982"/>
                <a:gd name="connsiteY487" fmla="*/ 2105 h 9877"/>
                <a:gd name="connsiteX488" fmla="*/ 3067 w 9982"/>
                <a:gd name="connsiteY488" fmla="*/ 2030 h 9877"/>
                <a:gd name="connsiteX489" fmla="*/ 3067 w 9982"/>
                <a:gd name="connsiteY489" fmla="*/ 2012 h 9877"/>
                <a:gd name="connsiteX490" fmla="*/ 3056 w 9982"/>
                <a:gd name="connsiteY490" fmla="*/ 1975 h 9877"/>
                <a:gd name="connsiteX491" fmla="*/ 3170 w 9982"/>
                <a:gd name="connsiteY491" fmla="*/ 1938 h 9877"/>
                <a:gd name="connsiteX492" fmla="*/ 3150 w 9982"/>
                <a:gd name="connsiteY492" fmla="*/ 1882 h 9877"/>
                <a:gd name="connsiteX493" fmla="*/ 3212 w 9982"/>
                <a:gd name="connsiteY493" fmla="*/ 1882 h 9877"/>
                <a:gd name="connsiteX494" fmla="*/ 3254 w 9982"/>
                <a:gd name="connsiteY494" fmla="*/ 1900 h 9877"/>
                <a:gd name="connsiteX495" fmla="*/ 3285 w 9982"/>
                <a:gd name="connsiteY495" fmla="*/ 1845 h 9877"/>
                <a:gd name="connsiteX496" fmla="*/ 3285 w 9982"/>
                <a:gd name="connsiteY496" fmla="*/ 1826 h 9877"/>
                <a:gd name="connsiteX497" fmla="*/ 3212 w 9982"/>
                <a:gd name="connsiteY497" fmla="*/ 1715 h 9877"/>
                <a:gd name="connsiteX498" fmla="*/ 3222 w 9982"/>
                <a:gd name="connsiteY498" fmla="*/ 1641 h 9877"/>
                <a:gd name="connsiteX499" fmla="*/ 3067 w 9982"/>
                <a:gd name="connsiteY499" fmla="*/ 1567 h 9877"/>
                <a:gd name="connsiteX500" fmla="*/ 3067 w 9982"/>
                <a:gd name="connsiteY500" fmla="*/ 1492 h 9877"/>
                <a:gd name="connsiteX501" fmla="*/ 3035 w 9982"/>
                <a:gd name="connsiteY501" fmla="*/ 1455 h 9877"/>
                <a:gd name="connsiteX502" fmla="*/ 3004 w 9982"/>
                <a:gd name="connsiteY502" fmla="*/ 1492 h 9877"/>
                <a:gd name="connsiteX503" fmla="*/ 2994 w 9982"/>
                <a:gd name="connsiteY503" fmla="*/ 1418 h 9877"/>
                <a:gd name="connsiteX504" fmla="*/ 2879 w 9982"/>
                <a:gd name="connsiteY504" fmla="*/ 1474 h 9877"/>
                <a:gd name="connsiteX505" fmla="*/ 2765 w 9982"/>
                <a:gd name="connsiteY505" fmla="*/ 1400 h 9877"/>
                <a:gd name="connsiteX506" fmla="*/ 2734 w 9982"/>
                <a:gd name="connsiteY506" fmla="*/ 1455 h 9877"/>
                <a:gd name="connsiteX507" fmla="*/ 2703 w 9982"/>
                <a:gd name="connsiteY507" fmla="*/ 1381 h 9877"/>
                <a:gd name="connsiteX508" fmla="*/ 2609 w 9982"/>
                <a:gd name="connsiteY508" fmla="*/ 1418 h 9877"/>
                <a:gd name="connsiteX509" fmla="*/ 2609 w 9982"/>
                <a:gd name="connsiteY509" fmla="*/ 1362 h 9877"/>
                <a:gd name="connsiteX510" fmla="*/ 2536 w 9982"/>
                <a:gd name="connsiteY510" fmla="*/ 1270 h 9877"/>
                <a:gd name="connsiteX511" fmla="*/ 2807 w 9982"/>
                <a:gd name="connsiteY511" fmla="*/ 1047 h 9877"/>
                <a:gd name="connsiteX512" fmla="*/ 2900 w 9982"/>
                <a:gd name="connsiteY512" fmla="*/ 1103 h 9877"/>
                <a:gd name="connsiteX513" fmla="*/ 3035 w 9982"/>
                <a:gd name="connsiteY513" fmla="*/ 1047 h 9877"/>
                <a:gd name="connsiteX514" fmla="*/ 3035 w 9982"/>
                <a:gd name="connsiteY514" fmla="*/ 1103 h 9877"/>
                <a:gd name="connsiteX515" fmla="*/ 3306 w 9982"/>
                <a:gd name="connsiteY515" fmla="*/ 1103 h 9877"/>
                <a:gd name="connsiteX516" fmla="*/ 3306 w 9982"/>
                <a:gd name="connsiteY516" fmla="*/ 1029 h 9877"/>
                <a:gd name="connsiteX517" fmla="*/ 3451 w 9982"/>
                <a:gd name="connsiteY517" fmla="*/ 954 h 9877"/>
                <a:gd name="connsiteX518" fmla="*/ 3493 w 9982"/>
                <a:gd name="connsiteY518" fmla="*/ 862 h 9877"/>
                <a:gd name="connsiteX519" fmla="*/ 3721 w 9982"/>
                <a:gd name="connsiteY519" fmla="*/ 824 h 9877"/>
                <a:gd name="connsiteX520" fmla="*/ 3732 w 9982"/>
                <a:gd name="connsiteY520" fmla="*/ 769 h 9877"/>
                <a:gd name="connsiteX521" fmla="*/ 3763 w 9982"/>
                <a:gd name="connsiteY521" fmla="*/ 769 h 9877"/>
                <a:gd name="connsiteX522" fmla="*/ 3794 w 9982"/>
                <a:gd name="connsiteY522" fmla="*/ 824 h 9877"/>
                <a:gd name="connsiteX523" fmla="*/ 3857 w 9982"/>
                <a:gd name="connsiteY523" fmla="*/ 787 h 9877"/>
                <a:gd name="connsiteX524" fmla="*/ 3919 w 9982"/>
                <a:gd name="connsiteY524" fmla="*/ 824 h 9877"/>
                <a:gd name="connsiteX525" fmla="*/ 4563 w 9982"/>
                <a:gd name="connsiteY525" fmla="*/ 713 h 9877"/>
                <a:gd name="connsiteX526" fmla="*/ 4574 w 9982"/>
                <a:gd name="connsiteY526" fmla="*/ 769 h 9877"/>
                <a:gd name="connsiteX527" fmla="*/ 4699 w 9982"/>
                <a:gd name="connsiteY527" fmla="*/ 769 h 9877"/>
                <a:gd name="connsiteX528" fmla="*/ 4699 w 9982"/>
                <a:gd name="connsiteY528" fmla="*/ 713 h 9877"/>
                <a:gd name="connsiteX529" fmla="*/ 4782 w 9982"/>
                <a:gd name="connsiteY529" fmla="*/ 769 h 9877"/>
                <a:gd name="connsiteX530" fmla="*/ 4886 w 9982"/>
                <a:gd name="connsiteY530" fmla="*/ 732 h 9877"/>
                <a:gd name="connsiteX531" fmla="*/ 4948 w 9982"/>
                <a:gd name="connsiteY531" fmla="*/ 769 h 9877"/>
                <a:gd name="connsiteX532" fmla="*/ 4990 w 9982"/>
                <a:gd name="connsiteY532" fmla="*/ 695 h 9877"/>
                <a:gd name="connsiteX533" fmla="*/ 5073 w 9982"/>
                <a:gd name="connsiteY533" fmla="*/ 676 h 9877"/>
                <a:gd name="connsiteX534" fmla="*/ 5073 w 9982"/>
                <a:gd name="connsiteY534" fmla="*/ 732 h 9877"/>
                <a:gd name="connsiteX535" fmla="*/ 5281 w 9982"/>
                <a:gd name="connsiteY535" fmla="*/ 695 h 9877"/>
                <a:gd name="connsiteX536" fmla="*/ 5468 w 9982"/>
                <a:gd name="connsiteY536" fmla="*/ 769 h 9877"/>
                <a:gd name="connsiteX537" fmla="*/ 5613 w 9982"/>
                <a:gd name="connsiteY537" fmla="*/ 750 h 9877"/>
                <a:gd name="connsiteX538" fmla="*/ 5936 w 9982"/>
                <a:gd name="connsiteY538" fmla="*/ 676 h 9877"/>
                <a:gd name="connsiteX539" fmla="*/ 6133 w 9982"/>
                <a:gd name="connsiteY539" fmla="*/ 602 h 9877"/>
                <a:gd name="connsiteX540" fmla="*/ 6310 w 9982"/>
                <a:gd name="connsiteY540" fmla="*/ 639 h 9877"/>
                <a:gd name="connsiteX541" fmla="*/ 6362 w 9982"/>
                <a:gd name="connsiteY541" fmla="*/ 546 h 9877"/>
                <a:gd name="connsiteX542" fmla="*/ 6455 w 9982"/>
                <a:gd name="connsiteY542" fmla="*/ 565 h 9877"/>
                <a:gd name="connsiteX543" fmla="*/ 6528 w 9982"/>
                <a:gd name="connsiteY543" fmla="*/ 490 h 9877"/>
                <a:gd name="connsiteX544" fmla="*/ 6601 w 9982"/>
                <a:gd name="connsiteY544" fmla="*/ 546 h 9877"/>
                <a:gd name="connsiteX545" fmla="*/ 6892 w 9982"/>
                <a:gd name="connsiteY545" fmla="*/ 565 h 9877"/>
                <a:gd name="connsiteX546" fmla="*/ 7037 w 9982"/>
                <a:gd name="connsiteY546" fmla="*/ 565 h 9877"/>
                <a:gd name="connsiteX547" fmla="*/ 7048 w 9982"/>
                <a:gd name="connsiteY547" fmla="*/ 620 h 9877"/>
                <a:gd name="connsiteX548" fmla="*/ 7245 w 9982"/>
                <a:gd name="connsiteY548" fmla="*/ 583 h 9877"/>
                <a:gd name="connsiteX549" fmla="*/ 7256 w 9982"/>
                <a:gd name="connsiteY549" fmla="*/ 509 h 9877"/>
                <a:gd name="connsiteX550" fmla="*/ 7173 w 9982"/>
                <a:gd name="connsiteY550" fmla="*/ 490 h 9877"/>
                <a:gd name="connsiteX551" fmla="*/ 7214 w 9982"/>
                <a:gd name="connsiteY551" fmla="*/ 398 h 9877"/>
                <a:gd name="connsiteX552" fmla="*/ 7287 w 9982"/>
                <a:gd name="connsiteY552" fmla="*/ 342 h 9877"/>
                <a:gd name="connsiteX553" fmla="*/ 7256 w 9982"/>
                <a:gd name="connsiteY553" fmla="*/ 305 h 9877"/>
                <a:gd name="connsiteX554" fmla="*/ 7193 w 9982"/>
                <a:gd name="connsiteY554" fmla="*/ 342 h 9877"/>
                <a:gd name="connsiteX555" fmla="*/ 7162 w 9982"/>
                <a:gd name="connsiteY555" fmla="*/ 305 h 9877"/>
                <a:gd name="connsiteX556" fmla="*/ 6996 w 9982"/>
                <a:gd name="connsiteY556" fmla="*/ 361 h 9877"/>
                <a:gd name="connsiteX557" fmla="*/ 6996 w 9982"/>
                <a:gd name="connsiteY557" fmla="*/ 305 h 9877"/>
                <a:gd name="connsiteX558" fmla="*/ 6985 w 9982"/>
                <a:gd name="connsiteY558" fmla="*/ 305 h 9877"/>
                <a:gd name="connsiteX559" fmla="*/ 6331 w 9982"/>
                <a:gd name="connsiteY559" fmla="*/ 324 h 9877"/>
                <a:gd name="connsiteX560" fmla="*/ 6320 w 9982"/>
                <a:gd name="connsiteY560" fmla="*/ 268 h 9877"/>
                <a:gd name="connsiteX561" fmla="*/ 6424 w 9982"/>
                <a:gd name="connsiteY561" fmla="*/ 194 h 9877"/>
                <a:gd name="connsiteX562" fmla="*/ 6767 w 9982"/>
                <a:gd name="connsiteY562" fmla="*/ 157 h 9877"/>
                <a:gd name="connsiteX563" fmla="*/ 7266 w 9982"/>
                <a:gd name="connsiteY563" fmla="*/ 119 h 9877"/>
                <a:gd name="connsiteX564" fmla="*/ 7484 w 9982"/>
                <a:gd name="connsiteY564" fmla="*/ 8 h 9877"/>
                <a:gd name="connsiteX565" fmla="*/ 7734 w 9982"/>
                <a:gd name="connsiteY565" fmla="*/ 138 h 9877"/>
                <a:gd name="connsiteX566" fmla="*/ 7796 w 9982"/>
                <a:gd name="connsiteY566" fmla="*/ 45 h 9877"/>
                <a:gd name="connsiteX567" fmla="*/ 7921 w 9982"/>
                <a:gd name="connsiteY567" fmla="*/ 27 h 9877"/>
                <a:gd name="connsiteX568" fmla="*/ 8025 w 9982"/>
                <a:gd name="connsiteY568" fmla="*/ 138 h 9877"/>
                <a:gd name="connsiteX569" fmla="*/ 8046 w 9982"/>
                <a:gd name="connsiteY569" fmla="*/ 101 h 9877"/>
                <a:gd name="connsiteX570" fmla="*/ 8077 w 9982"/>
                <a:gd name="connsiteY570" fmla="*/ 249 h 9877"/>
                <a:gd name="connsiteX571" fmla="*/ 8046 w 9982"/>
                <a:gd name="connsiteY571" fmla="*/ 324 h 9877"/>
                <a:gd name="connsiteX572" fmla="*/ 8046 w 9982"/>
                <a:gd name="connsiteY572" fmla="*/ 416 h 9877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54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28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532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225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355 w 10201"/>
                <a:gd name="connsiteY5" fmla="*/ 649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25 w 10201"/>
                <a:gd name="connsiteY81" fmla="*/ 6058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563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610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10201" h="10002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/>
            </a:p>
          </p:txBody>
        </p:sp>
        <p:grpSp>
          <p:nvGrpSpPr>
            <p:cNvPr id="10" name="Graphic 4">
              <a:extLst>
                <a:ext uri="{FF2B5EF4-FFF2-40B4-BE49-F238E27FC236}">
                  <a16:creationId xmlns:a16="http://schemas.microsoft.com/office/drawing/2014/main" id="{EE62B5CC-C0A3-42B4-8D93-0191E1C444B1}"/>
                </a:ext>
              </a:extLst>
            </p:cNvPr>
            <p:cNvGrpSpPr/>
            <p:nvPr/>
          </p:nvGrpSpPr>
          <p:grpSpPr>
            <a:xfrm rot="15933960">
              <a:off x="10169494" y="540350"/>
              <a:ext cx="653726" cy="651941"/>
              <a:chOff x="688950" y="1173205"/>
              <a:chExt cx="3371147" cy="3361942"/>
            </a:xfrm>
            <a:solidFill>
              <a:schemeClr val="bg1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AF965FE-420C-41F4-BC68-9B2EBF653B20}"/>
                  </a:ext>
                </a:extLst>
              </p:cNvPr>
              <p:cNvSpPr/>
              <p:nvPr/>
            </p:nvSpPr>
            <p:spPr>
              <a:xfrm>
                <a:off x="1132191" y="2241069"/>
                <a:ext cx="1982589" cy="2294078"/>
              </a:xfrm>
              <a:custGeom>
                <a:avLst/>
                <a:gdLst>
                  <a:gd name="connsiteX0" fmla="*/ 1061590 w 1982588"/>
                  <a:gd name="connsiteY0" fmla="*/ 2294078 h 2294078"/>
                  <a:gd name="connsiteX1" fmla="*/ 993399 w 1982588"/>
                  <a:gd name="connsiteY1" fmla="*/ 2283555 h 2294078"/>
                  <a:gd name="connsiteX2" fmla="*/ 431876 w 1982588"/>
                  <a:gd name="connsiteY2" fmla="*/ 2094135 h 2294078"/>
                  <a:gd name="connsiteX3" fmla="*/ 89238 w 1982588"/>
                  <a:gd name="connsiteY3" fmla="*/ 1844944 h 2294078"/>
                  <a:gd name="connsiteX4" fmla="*/ 0 w 1982588"/>
                  <a:gd name="connsiteY4" fmla="*/ 1757811 h 2294078"/>
                  <a:gd name="connsiteX5" fmla="*/ 67349 w 1982588"/>
                  <a:gd name="connsiteY5" fmla="*/ 1677834 h 2294078"/>
                  <a:gd name="connsiteX6" fmla="*/ 424720 w 1982588"/>
                  <a:gd name="connsiteY6" fmla="*/ 1262795 h 2294078"/>
                  <a:gd name="connsiteX7" fmla="*/ 1099053 w 1982588"/>
                  <a:gd name="connsiteY7" fmla="*/ 559418 h 2294078"/>
                  <a:gd name="connsiteX8" fmla="*/ 1757390 w 1982588"/>
                  <a:gd name="connsiteY8" fmla="*/ 5472 h 2294078"/>
                  <a:gd name="connsiteX9" fmla="*/ 1764967 w 1982588"/>
                  <a:gd name="connsiteY9" fmla="*/ 0 h 2294078"/>
                  <a:gd name="connsiteX10" fmla="*/ 1985535 w 1982588"/>
                  <a:gd name="connsiteY10" fmla="*/ 271501 h 2294078"/>
                  <a:gd name="connsiteX11" fmla="*/ 1907242 w 1982588"/>
                  <a:gd name="connsiteY11" fmla="*/ 344743 h 2294078"/>
                  <a:gd name="connsiteX12" fmla="*/ 1746446 w 1982588"/>
                  <a:gd name="connsiteY12" fmla="*/ 602353 h 2294078"/>
                  <a:gd name="connsiteX13" fmla="*/ 1639109 w 1982588"/>
                  <a:gd name="connsiteY13" fmla="*/ 939520 h 2294078"/>
                  <a:gd name="connsiteX14" fmla="*/ 1575548 w 1982588"/>
                  <a:gd name="connsiteY14" fmla="*/ 1232909 h 2294078"/>
                  <a:gd name="connsiteX15" fmla="*/ 1485468 w 1982588"/>
                  <a:gd name="connsiteY15" fmla="*/ 1649211 h 2294078"/>
                  <a:gd name="connsiteX16" fmla="*/ 1372238 w 1982588"/>
                  <a:gd name="connsiteY16" fmla="*/ 1983010 h 2294078"/>
                  <a:gd name="connsiteX17" fmla="*/ 1214809 w 1982588"/>
                  <a:gd name="connsiteY17" fmla="*/ 2206524 h 2294078"/>
                  <a:gd name="connsiteX18" fmla="*/ 1096527 w 1982588"/>
                  <a:gd name="connsiteY18" fmla="*/ 2286501 h 2294078"/>
                  <a:gd name="connsiteX19" fmla="*/ 1080532 w 1982588"/>
                  <a:gd name="connsiteY19" fmla="*/ 2294920 h 2294078"/>
                  <a:gd name="connsiteX20" fmla="*/ 1061590 w 1982588"/>
                  <a:gd name="connsiteY20" fmla="*/ 2294078 h 2294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82588" h="2294078">
                    <a:moveTo>
                      <a:pt x="1061590" y="2294078"/>
                    </a:moveTo>
                    <a:cubicBezTo>
                      <a:pt x="1038860" y="2290711"/>
                      <a:pt x="1016129" y="2286922"/>
                      <a:pt x="993399" y="2283555"/>
                    </a:cubicBezTo>
                    <a:cubicBezTo>
                      <a:pt x="794719" y="2254090"/>
                      <a:pt x="607826" y="2190950"/>
                      <a:pt x="431876" y="2094135"/>
                    </a:cubicBezTo>
                    <a:cubicBezTo>
                      <a:pt x="307280" y="2025524"/>
                      <a:pt x="192366" y="1942600"/>
                      <a:pt x="89238" y="1844944"/>
                    </a:cubicBezTo>
                    <a:cubicBezTo>
                      <a:pt x="59351" y="1816742"/>
                      <a:pt x="30307" y="1787276"/>
                      <a:pt x="0" y="1757811"/>
                    </a:cubicBezTo>
                    <a:cubicBezTo>
                      <a:pt x="23572" y="1730029"/>
                      <a:pt x="45040" y="1703511"/>
                      <a:pt x="67349" y="1677834"/>
                    </a:cubicBezTo>
                    <a:cubicBezTo>
                      <a:pt x="186473" y="1539347"/>
                      <a:pt x="304334" y="1399598"/>
                      <a:pt x="424720" y="1262795"/>
                    </a:cubicBezTo>
                    <a:cubicBezTo>
                      <a:pt x="639395" y="1018655"/>
                      <a:pt x="862910" y="782933"/>
                      <a:pt x="1099053" y="559418"/>
                    </a:cubicBezTo>
                    <a:cubicBezTo>
                      <a:pt x="1307835" y="362001"/>
                      <a:pt x="1525457" y="175108"/>
                      <a:pt x="1757390" y="5472"/>
                    </a:cubicBezTo>
                    <a:cubicBezTo>
                      <a:pt x="1759495" y="3788"/>
                      <a:pt x="1761600" y="2526"/>
                      <a:pt x="1764967" y="0"/>
                    </a:cubicBezTo>
                    <a:cubicBezTo>
                      <a:pt x="1838630" y="90921"/>
                      <a:pt x="1912714" y="181842"/>
                      <a:pt x="1985535" y="271501"/>
                    </a:cubicBezTo>
                    <a:cubicBezTo>
                      <a:pt x="1959017" y="296336"/>
                      <a:pt x="1931656" y="319066"/>
                      <a:pt x="1907242" y="344743"/>
                    </a:cubicBezTo>
                    <a:cubicBezTo>
                      <a:pt x="1836105" y="419669"/>
                      <a:pt x="1786855" y="508065"/>
                      <a:pt x="1746446" y="602353"/>
                    </a:cubicBezTo>
                    <a:cubicBezTo>
                      <a:pt x="1699723" y="711375"/>
                      <a:pt x="1666048" y="824605"/>
                      <a:pt x="1639109" y="939520"/>
                    </a:cubicBezTo>
                    <a:cubicBezTo>
                      <a:pt x="1615957" y="1036755"/>
                      <a:pt x="1596594" y="1135253"/>
                      <a:pt x="1575548" y="1232909"/>
                    </a:cubicBezTo>
                    <a:cubicBezTo>
                      <a:pt x="1545662" y="1371817"/>
                      <a:pt x="1517459" y="1511145"/>
                      <a:pt x="1485468" y="1649211"/>
                    </a:cubicBezTo>
                    <a:cubicBezTo>
                      <a:pt x="1458950" y="1764125"/>
                      <a:pt x="1422749" y="1876093"/>
                      <a:pt x="1372238" y="1983010"/>
                    </a:cubicBezTo>
                    <a:cubicBezTo>
                      <a:pt x="1332670" y="2066354"/>
                      <a:pt x="1283421" y="2143385"/>
                      <a:pt x="1214809" y="2206524"/>
                    </a:cubicBezTo>
                    <a:cubicBezTo>
                      <a:pt x="1179451" y="2238936"/>
                      <a:pt x="1139883" y="2265876"/>
                      <a:pt x="1096527" y="2286501"/>
                    </a:cubicBezTo>
                    <a:cubicBezTo>
                      <a:pt x="1091055" y="2289027"/>
                      <a:pt x="1086004" y="2291973"/>
                      <a:pt x="1080532" y="2294920"/>
                    </a:cubicBezTo>
                    <a:cubicBezTo>
                      <a:pt x="1074218" y="2294078"/>
                      <a:pt x="1067904" y="2294078"/>
                      <a:pt x="1061590" y="2294078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FE9B032-43AE-4FC0-B331-B8A2403420CC}"/>
                  </a:ext>
                </a:extLst>
              </p:cNvPr>
              <p:cNvSpPr/>
              <p:nvPr/>
            </p:nvSpPr>
            <p:spPr>
              <a:xfrm>
                <a:off x="688950" y="1934631"/>
                <a:ext cx="2125706" cy="2012054"/>
              </a:xfrm>
              <a:custGeom>
                <a:avLst/>
                <a:gdLst>
                  <a:gd name="connsiteX0" fmla="*/ 0 w 2125705"/>
                  <a:gd name="connsiteY0" fmla="*/ 858280 h 2012053"/>
                  <a:gd name="connsiteX1" fmla="*/ 2105 w 2125705"/>
                  <a:gd name="connsiteY1" fmla="*/ 850703 h 2012053"/>
                  <a:gd name="connsiteX2" fmla="*/ 22309 w 2125705"/>
                  <a:gd name="connsiteY2" fmla="*/ 787142 h 2012053"/>
                  <a:gd name="connsiteX3" fmla="*/ 279499 w 2125705"/>
                  <a:gd name="connsiteY3" fmla="*/ 540055 h 2012053"/>
                  <a:gd name="connsiteX4" fmla="*/ 588884 w 2125705"/>
                  <a:gd name="connsiteY4" fmla="*/ 413355 h 2012053"/>
                  <a:gd name="connsiteX5" fmla="*/ 920999 w 2125705"/>
                  <a:gd name="connsiteY5" fmla="*/ 333799 h 2012053"/>
                  <a:gd name="connsiteX6" fmla="*/ 1386970 w 2125705"/>
                  <a:gd name="connsiteY6" fmla="*/ 233196 h 2012053"/>
                  <a:gd name="connsiteX7" fmla="*/ 1732976 w 2125705"/>
                  <a:gd name="connsiteY7" fmla="*/ 107338 h 2012053"/>
                  <a:gd name="connsiteX8" fmla="*/ 1884933 w 2125705"/>
                  <a:gd name="connsiteY8" fmla="*/ 3788 h 2012053"/>
                  <a:gd name="connsiteX9" fmla="*/ 1889563 w 2125705"/>
                  <a:gd name="connsiteY9" fmla="*/ 0 h 2012053"/>
                  <a:gd name="connsiteX10" fmla="*/ 2128231 w 2125705"/>
                  <a:gd name="connsiteY10" fmla="*/ 239931 h 2012053"/>
                  <a:gd name="connsiteX11" fmla="*/ 399464 w 2125705"/>
                  <a:gd name="connsiteY11" fmla="*/ 2014158 h 2012053"/>
                  <a:gd name="connsiteX12" fmla="*/ 309385 w 2125705"/>
                  <a:gd name="connsiteY12" fmla="*/ 1895456 h 2012053"/>
                  <a:gd name="connsiteX13" fmla="*/ 80819 w 2125705"/>
                  <a:gd name="connsiteY13" fmla="*/ 1438745 h 2012053"/>
                  <a:gd name="connsiteX14" fmla="*/ 14733 w 2125705"/>
                  <a:gd name="connsiteY14" fmla="*/ 1143251 h 2012053"/>
                  <a:gd name="connsiteX15" fmla="*/ 2526 w 2125705"/>
                  <a:gd name="connsiteY15" fmla="*/ 998871 h 2012053"/>
                  <a:gd name="connsiteX16" fmla="*/ 421 w 2125705"/>
                  <a:gd name="connsiteY16" fmla="*/ 984559 h 2012053"/>
                  <a:gd name="connsiteX17" fmla="*/ 0 w 2125705"/>
                  <a:gd name="connsiteY17" fmla="*/ 858280 h 201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5705" h="2012053">
                    <a:moveTo>
                      <a:pt x="0" y="858280"/>
                    </a:moveTo>
                    <a:cubicBezTo>
                      <a:pt x="842" y="855754"/>
                      <a:pt x="2526" y="853229"/>
                      <a:pt x="2105" y="850703"/>
                    </a:cubicBezTo>
                    <a:cubicBezTo>
                      <a:pt x="-1263" y="826289"/>
                      <a:pt x="10944" y="806926"/>
                      <a:pt x="22309" y="787142"/>
                    </a:cubicBezTo>
                    <a:cubicBezTo>
                      <a:pt x="84607" y="680226"/>
                      <a:pt x="173424" y="601091"/>
                      <a:pt x="279499" y="540055"/>
                    </a:cubicBezTo>
                    <a:cubicBezTo>
                      <a:pt x="376734" y="483651"/>
                      <a:pt x="481546" y="445346"/>
                      <a:pt x="588884" y="413355"/>
                    </a:cubicBezTo>
                    <a:cubicBezTo>
                      <a:pt x="698326" y="380943"/>
                      <a:pt x="809452" y="357371"/>
                      <a:pt x="920999" y="333799"/>
                    </a:cubicBezTo>
                    <a:cubicBezTo>
                      <a:pt x="1076323" y="300966"/>
                      <a:pt x="1232067" y="269396"/>
                      <a:pt x="1386970" y="233196"/>
                    </a:cubicBezTo>
                    <a:cubicBezTo>
                      <a:pt x="1506936" y="205415"/>
                      <a:pt x="1623534" y="165005"/>
                      <a:pt x="1732976" y="107338"/>
                    </a:cubicBezTo>
                    <a:cubicBezTo>
                      <a:pt x="1787697" y="78714"/>
                      <a:pt x="1838630" y="44619"/>
                      <a:pt x="1884933" y="3788"/>
                    </a:cubicBezTo>
                    <a:cubicBezTo>
                      <a:pt x="1886616" y="2526"/>
                      <a:pt x="1888300" y="1263"/>
                      <a:pt x="1889563" y="0"/>
                    </a:cubicBezTo>
                    <a:cubicBezTo>
                      <a:pt x="1969119" y="79977"/>
                      <a:pt x="2047833" y="159112"/>
                      <a:pt x="2128231" y="239931"/>
                    </a:cubicBezTo>
                    <a:cubicBezTo>
                      <a:pt x="1493466" y="772410"/>
                      <a:pt x="916369" y="1361714"/>
                      <a:pt x="399464" y="2014158"/>
                    </a:cubicBezTo>
                    <a:cubicBezTo>
                      <a:pt x="367473" y="1972486"/>
                      <a:pt x="337166" y="1935023"/>
                      <a:pt x="309385" y="1895456"/>
                    </a:cubicBezTo>
                    <a:cubicBezTo>
                      <a:pt x="210045" y="1754865"/>
                      <a:pt x="133435" y="1602487"/>
                      <a:pt x="80819" y="1438745"/>
                    </a:cubicBezTo>
                    <a:cubicBezTo>
                      <a:pt x="49670" y="1342351"/>
                      <a:pt x="27361" y="1243853"/>
                      <a:pt x="14733" y="1143251"/>
                    </a:cubicBezTo>
                    <a:cubicBezTo>
                      <a:pt x="8840" y="1095264"/>
                      <a:pt x="6314" y="1047278"/>
                      <a:pt x="2526" y="998871"/>
                    </a:cubicBezTo>
                    <a:cubicBezTo>
                      <a:pt x="2105" y="994241"/>
                      <a:pt x="1263" y="989611"/>
                      <a:pt x="421" y="984559"/>
                    </a:cubicBezTo>
                    <a:cubicBezTo>
                      <a:pt x="0" y="942887"/>
                      <a:pt x="0" y="900373"/>
                      <a:pt x="0" y="8582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9A6DABA-E04A-41A9-A59D-AB95EB498167}"/>
                  </a:ext>
                </a:extLst>
              </p:cNvPr>
              <p:cNvSpPr/>
              <p:nvPr/>
            </p:nvSpPr>
            <p:spPr>
              <a:xfrm>
                <a:off x="2341949" y="2603904"/>
                <a:ext cx="1309098" cy="1927867"/>
              </a:xfrm>
              <a:custGeom>
                <a:avLst/>
                <a:gdLst>
                  <a:gd name="connsiteX0" fmla="*/ 0 w 1309097"/>
                  <a:gd name="connsiteY0" fmla="*/ 1928717 h 1927867"/>
                  <a:gd name="connsiteX1" fmla="*/ 68191 w 1309097"/>
                  <a:gd name="connsiteY1" fmla="*/ 1864736 h 1927867"/>
                  <a:gd name="connsiteX2" fmla="*/ 215938 w 1309097"/>
                  <a:gd name="connsiteY2" fmla="*/ 1639116 h 1927867"/>
                  <a:gd name="connsiteX3" fmla="*/ 339271 w 1309097"/>
                  <a:gd name="connsiteY3" fmla="*/ 1286376 h 1927867"/>
                  <a:gd name="connsiteX4" fmla="*/ 424299 w 1309097"/>
                  <a:gd name="connsiteY4" fmla="*/ 919323 h 1927867"/>
                  <a:gd name="connsiteX5" fmla="*/ 519851 w 1309097"/>
                  <a:gd name="connsiteY5" fmla="*/ 483238 h 1927867"/>
                  <a:gd name="connsiteX6" fmla="*/ 617086 w 1309097"/>
                  <a:gd name="connsiteY6" fmla="*/ 189427 h 1927867"/>
                  <a:gd name="connsiteX7" fmla="*/ 729054 w 1309097"/>
                  <a:gd name="connsiteY7" fmla="*/ 37050 h 1927867"/>
                  <a:gd name="connsiteX8" fmla="*/ 785038 w 1309097"/>
                  <a:gd name="connsiteY8" fmla="*/ 5901 h 1927867"/>
                  <a:gd name="connsiteX9" fmla="*/ 865436 w 1309097"/>
                  <a:gd name="connsiteY9" fmla="*/ 21055 h 1927867"/>
                  <a:gd name="connsiteX10" fmla="*/ 990873 w 1309097"/>
                  <a:gd name="connsiteY10" fmla="*/ 171327 h 1927867"/>
                  <a:gd name="connsiteX11" fmla="*/ 1279633 w 1309097"/>
                  <a:gd name="connsiteY11" fmla="*/ 851132 h 1927867"/>
                  <a:gd name="connsiteX12" fmla="*/ 1309519 w 1309097"/>
                  <a:gd name="connsiteY12" fmla="*/ 1141996 h 1927867"/>
                  <a:gd name="connsiteX13" fmla="*/ 1243432 w 1309097"/>
                  <a:gd name="connsiteY13" fmla="*/ 1415602 h 1927867"/>
                  <a:gd name="connsiteX14" fmla="*/ 1230804 w 1309097"/>
                  <a:gd name="connsiteY14" fmla="*/ 1432439 h 1927867"/>
                  <a:gd name="connsiteX15" fmla="*/ 750101 w 1309097"/>
                  <a:gd name="connsiteY15" fmla="*/ 1771289 h 1927867"/>
                  <a:gd name="connsiteX16" fmla="*/ 303492 w 1309097"/>
                  <a:gd name="connsiteY16" fmla="*/ 1908934 h 1927867"/>
                  <a:gd name="connsiteX17" fmla="*/ 8419 w 1309097"/>
                  <a:gd name="connsiteY17" fmla="*/ 1929980 h 1927867"/>
                  <a:gd name="connsiteX18" fmla="*/ 0 w 1309097"/>
                  <a:gd name="connsiteY18" fmla="*/ 1928717 h 192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09097" h="1927867">
                    <a:moveTo>
                      <a:pt x="0" y="1928717"/>
                    </a:moveTo>
                    <a:cubicBezTo>
                      <a:pt x="23151" y="1907250"/>
                      <a:pt x="46723" y="1887045"/>
                      <a:pt x="68191" y="1864736"/>
                    </a:cubicBezTo>
                    <a:cubicBezTo>
                      <a:pt x="131752" y="1798649"/>
                      <a:pt x="177212" y="1721198"/>
                      <a:pt x="215938" y="1639116"/>
                    </a:cubicBezTo>
                    <a:cubicBezTo>
                      <a:pt x="269396" y="1525886"/>
                      <a:pt x="308543" y="1407183"/>
                      <a:pt x="339271" y="1286376"/>
                    </a:cubicBezTo>
                    <a:cubicBezTo>
                      <a:pt x="369999" y="1164726"/>
                      <a:pt x="396939" y="1041814"/>
                      <a:pt x="424299" y="919323"/>
                    </a:cubicBezTo>
                    <a:cubicBezTo>
                      <a:pt x="456711" y="774102"/>
                      <a:pt x="486597" y="628038"/>
                      <a:pt x="519851" y="483238"/>
                    </a:cubicBezTo>
                    <a:cubicBezTo>
                      <a:pt x="543002" y="382635"/>
                      <a:pt x="572888" y="283295"/>
                      <a:pt x="617086" y="189427"/>
                    </a:cubicBezTo>
                    <a:cubicBezTo>
                      <a:pt x="644447" y="131339"/>
                      <a:pt x="676858" y="76618"/>
                      <a:pt x="729054" y="37050"/>
                    </a:cubicBezTo>
                    <a:cubicBezTo>
                      <a:pt x="745891" y="24422"/>
                      <a:pt x="765254" y="13478"/>
                      <a:pt x="785038" y="5901"/>
                    </a:cubicBezTo>
                    <a:cubicBezTo>
                      <a:pt x="814082" y="-5464"/>
                      <a:pt x="841864" y="-413"/>
                      <a:pt x="865436" y="21055"/>
                    </a:cubicBezTo>
                    <a:cubicBezTo>
                      <a:pt x="914685" y="64832"/>
                      <a:pt x="954673" y="116606"/>
                      <a:pt x="990873" y="171327"/>
                    </a:cubicBezTo>
                    <a:cubicBezTo>
                      <a:pt x="1128518" y="380109"/>
                      <a:pt x="1224912" y="606992"/>
                      <a:pt x="1279633" y="851132"/>
                    </a:cubicBezTo>
                    <a:cubicBezTo>
                      <a:pt x="1301100" y="946684"/>
                      <a:pt x="1312886" y="1043919"/>
                      <a:pt x="1309519" y="1141996"/>
                    </a:cubicBezTo>
                    <a:cubicBezTo>
                      <a:pt x="1306151" y="1237547"/>
                      <a:pt x="1289735" y="1330152"/>
                      <a:pt x="1243432" y="1415602"/>
                    </a:cubicBezTo>
                    <a:cubicBezTo>
                      <a:pt x="1240065" y="1421495"/>
                      <a:pt x="1235856" y="1427388"/>
                      <a:pt x="1230804" y="1432439"/>
                    </a:cubicBezTo>
                    <a:cubicBezTo>
                      <a:pt x="1090634" y="1573451"/>
                      <a:pt x="930259" y="1686682"/>
                      <a:pt x="750101" y="1771289"/>
                    </a:cubicBezTo>
                    <a:cubicBezTo>
                      <a:pt x="607825" y="1838217"/>
                      <a:pt x="458816" y="1884099"/>
                      <a:pt x="303492" y="1908934"/>
                    </a:cubicBezTo>
                    <a:cubicBezTo>
                      <a:pt x="205836" y="1924508"/>
                      <a:pt x="107338" y="1931664"/>
                      <a:pt x="8419" y="1929980"/>
                    </a:cubicBezTo>
                    <a:cubicBezTo>
                      <a:pt x="5472" y="1929138"/>
                      <a:pt x="2525" y="1928717"/>
                      <a:pt x="0" y="192871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04C831A-B604-4B5C-98DD-E8B85C752032}"/>
                  </a:ext>
                </a:extLst>
              </p:cNvPr>
              <p:cNvSpPr/>
              <p:nvPr/>
            </p:nvSpPr>
            <p:spPr>
              <a:xfrm>
                <a:off x="698631" y="1470056"/>
                <a:ext cx="1780541" cy="1195446"/>
              </a:xfrm>
              <a:custGeom>
                <a:avLst/>
                <a:gdLst>
                  <a:gd name="connsiteX0" fmla="*/ 0 w 1780541"/>
                  <a:gd name="connsiteY0" fmla="*/ 1198680 h 1195446"/>
                  <a:gd name="connsiteX1" fmla="*/ 17258 w 1780541"/>
                  <a:gd name="connsiteY1" fmla="*/ 1085871 h 1195446"/>
                  <a:gd name="connsiteX2" fmla="*/ 158691 w 1780541"/>
                  <a:gd name="connsiteY2" fmla="*/ 652732 h 1195446"/>
                  <a:gd name="connsiteX3" fmla="*/ 678121 w 1780541"/>
                  <a:gd name="connsiteY3" fmla="*/ 30174 h 1195446"/>
                  <a:gd name="connsiteX4" fmla="*/ 728633 w 1780541"/>
                  <a:gd name="connsiteY4" fmla="*/ 13757 h 1195446"/>
                  <a:gd name="connsiteX5" fmla="*/ 928997 w 1780541"/>
                  <a:gd name="connsiteY5" fmla="*/ 1971 h 1195446"/>
                  <a:gd name="connsiteX6" fmla="*/ 1573864 w 1780541"/>
                  <a:gd name="connsiteY6" fmla="*/ 201493 h 1195446"/>
                  <a:gd name="connsiteX7" fmla="*/ 1741395 w 1780541"/>
                  <a:gd name="connsiteY7" fmla="*/ 323563 h 1195446"/>
                  <a:gd name="connsiteX8" fmla="*/ 1776332 w 1780541"/>
                  <a:gd name="connsiteY8" fmla="*/ 371129 h 1195446"/>
                  <a:gd name="connsiteX9" fmla="*/ 1780121 w 1780541"/>
                  <a:gd name="connsiteY9" fmla="*/ 401015 h 1195446"/>
                  <a:gd name="connsiteX10" fmla="*/ 1704774 w 1780541"/>
                  <a:gd name="connsiteY10" fmla="*/ 497829 h 1195446"/>
                  <a:gd name="connsiteX11" fmla="*/ 1539769 w 1780541"/>
                  <a:gd name="connsiteY11" fmla="*/ 571492 h 1195446"/>
                  <a:gd name="connsiteX12" fmla="*/ 1240907 w 1780541"/>
                  <a:gd name="connsiteY12" fmla="*/ 647681 h 1195446"/>
                  <a:gd name="connsiteX13" fmla="*/ 710112 w 1780541"/>
                  <a:gd name="connsiteY13" fmla="*/ 764279 h 1195446"/>
                  <a:gd name="connsiteX14" fmla="*/ 354425 w 1780541"/>
                  <a:gd name="connsiteY14" fmla="*/ 879614 h 1195446"/>
                  <a:gd name="connsiteX15" fmla="*/ 110284 w 1780541"/>
                  <a:gd name="connsiteY15" fmla="*/ 1031991 h 1195446"/>
                  <a:gd name="connsiteX16" fmla="*/ 5893 w 1780541"/>
                  <a:gd name="connsiteY16" fmla="*/ 1193629 h 1195446"/>
                  <a:gd name="connsiteX17" fmla="*/ 3367 w 1780541"/>
                  <a:gd name="connsiteY17" fmla="*/ 1199522 h 1195446"/>
                  <a:gd name="connsiteX18" fmla="*/ 0 w 1780541"/>
                  <a:gd name="connsiteY18" fmla="*/ 1198680 h 119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80541" h="1195446">
                    <a:moveTo>
                      <a:pt x="0" y="1198680"/>
                    </a:moveTo>
                    <a:cubicBezTo>
                      <a:pt x="5893" y="1161217"/>
                      <a:pt x="10523" y="1123334"/>
                      <a:pt x="17258" y="1085871"/>
                    </a:cubicBezTo>
                    <a:cubicBezTo>
                      <a:pt x="44619" y="935177"/>
                      <a:pt x="91342" y="790377"/>
                      <a:pt x="158691" y="652732"/>
                    </a:cubicBezTo>
                    <a:cubicBezTo>
                      <a:pt x="280762" y="402698"/>
                      <a:pt x="454185" y="195179"/>
                      <a:pt x="678121" y="30174"/>
                    </a:cubicBezTo>
                    <a:cubicBezTo>
                      <a:pt x="691591" y="20071"/>
                      <a:pt x="711375" y="17125"/>
                      <a:pt x="728633" y="13757"/>
                    </a:cubicBezTo>
                    <a:cubicBezTo>
                      <a:pt x="794719" y="709"/>
                      <a:pt x="861647" y="-2659"/>
                      <a:pt x="928997" y="1971"/>
                    </a:cubicBezTo>
                    <a:cubicBezTo>
                      <a:pt x="1159667" y="18388"/>
                      <a:pt x="1372659" y="91630"/>
                      <a:pt x="1573864" y="201493"/>
                    </a:cubicBezTo>
                    <a:cubicBezTo>
                      <a:pt x="1634899" y="234747"/>
                      <a:pt x="1692988" y="272631"/>
                      <a:pt x="1741395" y="323563"/>
                    </a:cubicBezTo>
                    <a:cubicBezTo>
                      <a:pt x="1754865" y="337875"/>
                      <a:pt x="1766651" y="353870"/>
                      <a:pt x="1776332" y="371129"/>
                    </a:cubicBezTo>
                    <a:cubicBezTo>
                      <a:pt x="1780962" y="379126"/>
                      <a:pt x="1782225" y="391754"/>
                      <a:pt x="1780121" y="401015"/>
                    </a:cubicBezTo>
                    <a:cubicBezTo>
                      <a:pt x="1771281" y="445634"/>
                      <a:pt x="1740553" y="473836"/>
                      <a:pt x="1704774" y="497829"/>
                    </a:cubicBezTo>
                    <a:cubicBezTo>
                      <a:pt x="1654262" y="531925"/>
                      <a:pt x="1597436" y="552550"/>
                      <a:pt x="1539769" y="571492"/>
                    </a:cubicBezTo>
                    <a:cubicBezTo>
                      <a:pt x="1441691" y="603483"/>
                      <a:pt x="1341510" y="625792"/>
                      <a:pt x="1240907" y="647681"/>
                    </a:cubicBezTo>
                    <a:cubicBezTo>
                      <a:pt x="1063695" y="686406"/>
                      <a:pt x="886482" y="723448"/>
                      <a:pt x="710112" y="764279"/>
                    </a:cubicBezTo>
                    <a:cubicBezTo>
                      <a:pt x="588463" y="792481"/>
                      <a:pt x="469339" y="829944"/>
                      <a:pt x="354425" y="879614"/>
                    </a:cubicBezTo>
                    <a:cubicBezTo>
                      <a:pt x="265608" y="918340"/>
                      <a:pt x="181001" y="964642"/>
                      <a:pt x="110284" y="1031991"/>
                    </a:cubicBezTo>
                    <a:cubicBezTo>
                      <a:pt x="63140" y="1077873"/>
                      <a:pt x="26098" y="1130489"/>
                      <a:pt x="5893" y="1193629"/>
                    </a:cubicBezTo>
                    <a:cubicBezTo>
                      <a:pt x="5051" y="1195734"/>
                      <a:pt x="4209" y="1197418"/>
                      <a:pt x="3367" y="1199522"/>
                    </a:cubicBezTo>
                    <a:cubicBezTo>
                      <a:pt x="2105" y="1199101"/>
                      <a:pt x="1263" y="1199101"/>
                      <a:pt x="0" y="11986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D3BB792-0E64-472B-8439-B3A2D5092EEA}"/>
                  </a:ext>
                </a:extLst>
              </p:cNvPr>
              <p:cNvSpPr/>
              <p:nvPr/>
            </p:nvSpPr>
            <p:spPr>
              <a:xfrm>
                <a:off x="3256117" y="2400093"/>
                <a:ext cx="803980" cy="1544820"/>
              </a:xfrm>
              <a:custGeom>
                <a:avLst/>
                <a:gdLst>
                  <a:gd name="connsiteX0" fmla="*/ 406716 w 803979"/>
                  <a:gd name="connsiteY0" fmla="*/ 1546170 h 1544819"/>
                  <a:gd name="connsiteX1" fmla="*/ 432393 w 803979"/>
                  <a:gd name="connsiteY1" fmla="*/ 1432940 h 1544819"/>
                  <a:gd name="connsiteX2" fmla="*/ 447967 w 803979"/>
                  <a:gd name="connsiteY2" fmla="*/ 1301188 h 1544819"/>
                  <a:gd name="connsiteX3" fmla="*/ 446284 w 803979"/>
                  <a:gd name="connsiteY3" fmla="*/ 1156809 h 1544819"/>
                  <a:gd name="connsiteX4" fmla="*/ 391562 w 803979"/>
                  <a:gd name="connsiteY4" fmla="*/ 884466 h 1544819"/>
                  <a:gd name="connsiteX5" fmla="*/ 173520 w 803979"/>
                  <a:gd name="connsiteY5" fmla="*/ 427755 h 1544819"/>
                  <a:gd name="connsiteX6" fmla="*/ 28719 w 803979"/>
                  <a:gd name="connsiteY6" fmla="*/ 195400 h 1544819"/>
                  <a:gd name="connsiteX7" fmla="*/ 2200 w 803979"/>
                  <a:gd name="connsiteY7" fmla="*/ 136891 h 1544819"/>
                  <a:gd name="connsiteX8" fmla="*/ 8514 w 803979"/>
                  <a:gd name="connsiteY8" fmla="*/ 104058 h 1544819"/>
                  <a:gd name="connsiteX9" fmla="*/ 146159 w 803979"/>
                  <a:gd name="connsiteY9" fmla="*/ 17346 h 1544819"/>
                  <a:gd name="connsiteX10" fmla="*/ 353679 w 803979"/>
                  <a:gd name="connsiteY10" fmla="*/ 5560 h 1544819"/>
                  <a:gd name="connsiteX11" fmla="*/ 634861 w 803979"/>
                  <a:gd name="connsiteY11" fmla="*/ 118370 h 1544819"/>
                  <a:gd name="connsiteX12" fmla="*/ 796499 w 803979"/>
                  <a:gd name="connsiteY12" fmla="*/ 314524 h 1544819"/>
                  <a:gd name="connsiteX13" fmla="*/ 803234 w 803979"/>
                  <a:gd name="connsiteY13" fmla="*/ 349040 h 1544819"/>
                  <a:gd name="connsiteX14" fmla="*/ 802392 w 803979"/>
                  <a:gd name="connsiteY14" fmla="*/ 580553 h 1544819"/>
                  <a:gd name="connsiteX15" fmla="*/ 748091 w 803979"/>
                  <a:gd name="connsiteY15" fmla="*/ 901303 h 1544819"/>
                  <a:gd name="connsiteX16" fmla="*/ 584770 w 803979"/>
                  <a:gd name="connsiteY16" fmla="*/ 1294453 h 1544819"/>
                  <a:gd name="connsiteX17" fmla="*/ 406716 w 803979"/>
                  <a:gd name="connsiteY17" fmla="*/ 1546170 h 154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979" h="1544819">
                    <a:moveTo>
                      <a:pt x="406716" y="1546170"/>
                    </a:moveTo>
                    <a:cubicBezTo>
                      <a:pt x="415555" y="1507865"/>
                      <a:pt x="426079" y="1470824"/>
                      <a:pt x="432393" y="1432940"/>
                    </a:cubicBezTo>
                    <a:cubicBezTo>
                      <a:pt x="439548" y="1389584"/>
                      <a:pt x="445862" y="1345386"/>
                      <a:pt x="447967" y="1301188"/>
                    </a:cubicBezTo>
                    <a:cubicBezTo>
                      <a:pt x="450072" y="1253202"/>
                      <a:pt x="449230" y="1204795"/>
                      <a:pt x="446284" y="1156809"/>
                    </a:cubicBezTo>
                    <a:cubicBezTo>
                      <a:pt x="439970" y="1063782"/>
                      <a:pt x="419344" y="973282"/>
                      <a:pt x="391562" y="884466"/>
                    </a:cubicBezTo>
                    <a:cubicBezTo>
                      <a:pt x="340209" y="721986"/>
                      <a:pt x="262757" y="572134"/>
                      <a:pt x="173520" y="427755"/>
                    </a:cubicBezTo>
                    <a:cubicBezTo>
                      <a:pt x="125533" y="350303"/>
                      <a:pt x="76284" y="273273"/>
                      <a:pt x="28719" y="195400"/>
                    </a:cubicBezTo>
                    <a:cubicBezTo>
                      <a:pt x="17775" y="177300"/>
                      <a:pt x="10198" y="156675"/>
                      <a:pt x="2200" y="136891"/>
                    </a:cubicBezTo>
                    <a:cubicBezTo>
                      <a:pt x="-2430" y="125105"/>
                      <a:pt x="517" y="114581"/>
                      <a:pt x="8514" y="104058"/>
                    </a:cubicBezTo>
                    <a:cubicBezTo>
                      <a:pt x="43873" y="58177"/>
                      <a:pt x="92280" y="32921"/>
                      <a:pt x="146159" y="17346"/>
                    </a:cubicBezTo>
                    <a:cubicBezTo>
                      <a:pt x="214350" y="-2438"/>
                      <a:pt x="283804" y="-3700"/>
                      <a:pt x="353679" y="5560"/>
                    </a:cubicBezTo>
                    <a:cubicBezTo>
                      <a:pt x="457228" y="19030"/>
                      <a:pt x="551095" y="56072"/>
                      <a:pt x="634861" y="118370"/>
                    </a:cubicBezTo>
                    <a:cubicBezTo>
                      <a:pt x="705157" y="170144"/>
                      <a:pt x="759036" y="235810"/>
                      <a:pt x="796499" y="314524"/>
                    </a:cubicBezTo>
                    <a:cubicBezTo>
                      <a:pt x="801550" y="324626"/>
                      <a:pt x="802392" y="337254"/>
                      <a:pt x="803234" y="349040"/>
                    </a:cubicBezTo>
                    <a:cubicBezTo>
                      <a:pt x="808285" y="426071"/>
                      <a:pt x="807864" y="503522"/>
                      <a:pt x="802392" y="580553"/>
                    </a:cubicBezTo>
                    <a:cubicBezTo>
                      <a:pt x="794394" y="689153"/>
                      <a:pt x="776294" y="796070"/>
                      <a:pt x="748091" y="901303"/>
                    </a:cubicBezTo>
                    <a:cubicBezTo>
                      <a:pt x="710629" y="1039368"/>
                      <a:pt x="655908" y="1170699"/>
                      <a:pt x="584770" y="1294453"/>
                    </a:cubicBezTo>
                    <a:cubicBezTo>
                      <a:pt x="532575" y="1383270"/>
                      <a:pt x="473644" y="1467035"/>
                      <a:pt x="406716" y="154617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4483144-27F8-4E74-B305-AC37F4D498F2}"/>
                  </a:ext>
                </a:extLst>
              </p:cNvPr>
              <p:cNvSpPr/>
              <p:nvPr/>
            </p:nvSpPr>
            <p:spPr>
              <a:xfrm>
                <a:off x="2948933" y="1703539"/>
                <a:ext cx="1098632" cy="938678"/>
              </a:xfrm>
              <a:custGeom>
                <a:avLst/>
                <a:gdLst>
                  <a:gd name="connsiteX0" fmla="*/ 655812 w 1098631"/>
                  <a:gd name="connsiteY0" fmla="*/ 0 h 938677"/>
                  <a:gd name="connsiteX1" fmla="*/ 1100316 w 1098631"/>
                  <a:gd name="connsiteY1" fmla="*/ 939941 h 938677"/>
                  <a:gd name="connsiteX2" fmla="*/ 1069588 w 1098631"/>
                  <a:gd name="connsiteY2" fmla="*/ 893217 h 938677"/>
                  <a:gd name="connsiteX3" fmla="*/ 886061 w 1098631"/>
                  <a:gd name="connsiteY3" fmla="*/ 708849 h 938677"/>
                  <a:gd name="connsiteX4" fmla="*/ 689065 w 1098631"/>
                  <a:gd name="connsiteY4" fmla="*/ 641079 h 938677"/>
                  <a:gd name="connsiteX5" fmla="*/ 361580 w 1098631"/>
                  <a:gd name="connsiteY5" fmla="*/ 695379 h 938677"/>
                  <a:gd name="connsiteX6" fmla="*/ 233196 w 1098631"/>
                  <a:gd name="connsiteY6" fmla="*/ 752626 h 938677"/>
                  <a:gd name="connsiteX7" fmla="*/ 220568 w 1098631"/>
                  <a:gd name="connsiteY7" fmla="*/ 758940 h 938677"/>
                  <a:gd name="connsiteX8" fmla="*/ 0 w 1098631"/>
                  <a:gd name="connsiteY8" fmla="*/ 481967 h 938677"/>
                  <a:gd name="connsiteX9" fmla="*/ 655812 w 1098631"/>
                  <a:gd name="connsiteY9" fmla="*/ 0 h 9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8631" h="938677">
                    <a:moveTo>
                      <a:pt x="655812" y="0"/>
                    </a:moveTo>
                    <a:cubicBezTo>
                      <a:pt x="902057" y="266029"/>
                      <a:pt x="1050646" y="577518"/>
                      <a:pt x="1100316" y="939941"/>
                    </a:cubicBezTo>
                    <a:cubicBezTo>
                      <a:pt x="1088950" y="922261"/>
                      <a:pt x="1079269" y="907950"/>
                      <a:pt x="1069588" y="893217"/>
                    </a:cubicBezTo>
                    <a:cubicBezTo>
                      <a:pt x="1019918" y="820396"/>
                      <a:pt x="961408" y="755993"/>
                      <a:pt x="886061" y="708849"/>
                    </a:cubicBezTo>
                    <a:cubicBezTo>
                      <a:pt x="825868" y="670965"/>
                      <a:pt x="760203" y="648656"/>
                      <a:pt x="689065" y="641079"/>
                    </a:cubicBezTo>
                    <a:cubicBezTo>
                      <a:pt x="574993" y="629293"/>
                      <a:pt x="466813" y="654128"/>
                      <a:pt x="361580" y="695379"/>
                    </a:cubicBezTo>
                    <a:cubicBezTo>
                      <a:pt x="318224" y="712217"/>
                      <a:pt x="276131" y="733684"/>
                      <a:pt x="233196" y="752626"/>
                    </a:cubicBezTo>
                    <a:cubicBezTo>
                      <a:pt x="229408" y="754310"/>
                      <a:pt x="225619" y="756414"/>
                      <a:pt x="220568" y="758940"/>
                    </a:cubicBezTo>
                    <a:cubicBezTo>
                      <a:pt x="146905" y="666335"/>
                      <a:pt x="73242" y="574151"/>
                      <a:pt x="0" y="481967"/>
                    </a:cubicBezTo>
                    <a:cubicBezTo>
                      <a:pt x="49249" y="420090"/>
                      <a:pt x="539214" y="59772"/>
                      <a:pt x="655812" y="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9896A14-3B95-44B8-BC11-B12CA1BB01CF}"/>
                  </a:ext>
                </a:extLst>
              </p:cNvPr>
              <p:cNvSpPr/>
              <p:nvPr/>
            </p:nvSpPr>
            <p:spPr>
              <a:xfrm>
                <a:off x="1457151" y="1173205"/>
                <a:ext cx="1304889" cy="614560"/>
              </a:xfrm>
              <a:custGeom>
                <a:avLst/>
                <a:gdLst>
                  <a:gd name="connsiteX0" fmla="*/ 0 w 1304888"/>
                  <a:gd name="connsiteY0" fmla="*/ 269357 h 614560"/>
                  <a:gd name="connsiteX1" fmla="*/ 111968 w 1304888"/>
                  <a:gd name="connsiteY1" fmla="*/ 204113 h 614560"/>
                  <a:gd name="connsiteX2" fmla="*/ 545528 w 1304888"/>
                  <a:gd name="connsiteY2" fmla="*/ 40370 h 614560"/>
                  <a:gd name="connsiteX3" fmla="*/ 763570 w 1304888"/>
                  <a:gd name="connsiteY3" fmla="*/ 6696 h 614560"/>
                  <a:gd name="connsiteX4" fmla="*/ 967301 w 1304888"/>
                  <a:gd name="connsiteY4" fmla="*/ 382 h 614560"/>
                  <a:gd name="connsiteX5" fmla="*/ 1155879 w 1304888"/>
                  <a:gd name="connsiteY5" fmla="*/ 15956 h 614560"/>
                  <a:gd name="connsiteX6" fmla="*/ 1176504 w 1304888"/>
                  <a:gd name="connsiteY6" fmla="*/ 27742 h 614560"/>
                  <a:gd name="connsiteX7" fmla="*/ 1296470 w 1304888"/>
                  <a:gd name="connsiteY7" fmla="*/ 236104 h 614560"/>
                  <a:gd name="connsiteX8" fmla="*/ 1177346 w 1304888"/>
                  <a:gd name="connsiteY8" fmla="*/ 588844 h 614560"/>
                  <a:gd name="connsiteX9" fmla="*/ 1113786 w 1304888"/>
                  <a:gd name="connsiteY9" fmla="*/ 614521 h 614560"/>
                  <a:gd name="connsiteX10" fmla="*/ 1059906 w 1304888"/>
                  <a:gd name="connsiteY10" fmla="*/ 594737 h 614560"/>
                  <a:gd name="connsiteX11" fmla="*/ 913843 w 1304888"/>
                  <a:gd name="connsiteY11" fmla="*/ 500870 h 614560"/>
                  <a:gd name="connsiteX12" fmla="*/ 612877 w 1304888"/>
                  <a:gd name="connsiteY12" fmla="*/ 340495 h 614560"/>
                  <a:gd name="connsiteX13" fmla="*/ 340955 w 1304888"/>
                  <a:gd name="connsiteY13" fmla="*/ 272304 h 614560"/>
                  <a:gd name="connsiteX14" fmla="*/ 79556 w 1304888"/>
                  <a:gd name="connsiteY14" fmla="*/ 265148 h 614560"/>
                  <a:gd name="connsiteX15" fmla="*/ 1263 w 1304888"/>
                  <a:gd name="connsiteY15" fmla="*/ 273146 h 614560"/>
                  <a:gd name="connsiteX16" fmla="*/ 0 w 1304888"/>
                  <a:gd name="connsiteY16" fmla="*/ 269357 h 61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4888" h="614560">
                    <a:moveTo>
                      <a:pt x="0" y="269357"/>
                    </a:moveTo>
                    <a:cubicBezTo>
                      <a:pt x="37463" y="247469"/>
                      <a:pt x="74084" y="224738"/>
                      <a:pt x="111968" y="204113"/>
                    </a:cubicBezTo>
                    <a:cubicBezTo>
                      <a:pt x="248771" y="129187"/>
                      <a:pt x="393150" y="74466"/>
                      <a:pt x="545528" y="40370"/>
                    </a:cubicBezTo>
                    <a:cubicBezTo>
                      <a:pt x="617507" y="23954"/>
                      <a:pt x="689907" y="10905"/>
                      <a:pt x="763570" y="6696"/>
                    </a:cubicBezTo>
                    <a:cubicBezTo>
                      <a:pt x="831340" y="2907"/>
                      <a:pt x="899531" y="-1302"/>
                      <a:pt x="967301" y="382"/>
                    </a:cubicBezTo>
                    <a:cubicBezTo>
                      <a:pt x="1030441" y="1645"/>
                      <a:pt x="1093160" y="9642"/>
                      <a:pt x="1155879" y="15956"/>
                    </a:cubicBezTo>
                    <a:cubicBezTo>
                      <a:pt x="1163035" y="16798"/>
                      <a:pt x="1171453" y="21849"/>
                      <a:pt x="1176504" y="27742"/>
                    </a:cubicBezTo>
                    <a:cubicBezTo>
                      <a:pt x="1231226" y="88356"/>
                      <a:pt x="1274581" y="156126"/>
                      <a:pt x="1296470" y="236104"/>
                    </a:cubicBezTo>
                    <a:cubicBezTo>
                      <a:pt x="1333091" y="368276"/>
                      <a:pt x="1286789" y="506763"/>
                      <a:pt x="1177346" y="588844"/>
                    </a:cubicBezTo>
                    <a:cubicBezTo>
                      <a:pt x="1158825" y="602735"/>
                      <a:pt x="1139462" y="620414"/>
                      <a:pt x="1113786" y="614521"/>
                    </a:cubicBezTo>
                    <a:cubicBezTo>
                      <a:pt x="1095265" y="610733"/>
                      <a:pt x="1075902" y="604419"/>
                      <a:pt x="1059906" y="594737"/>
                    </a:cubicBezTo>
                    <a:cubicBezTo>
                      <a:pt x="1010657" y="564851"/>
                      <a:pt x="962250" y="532860"/>
                      <a:pt x="913843" y="500870"/>
                    </a:cubicBezTo>
                    <a:cubicBezTo>
                      <a:pt x="818712" y="437730"/>
                      <a:pt x="720214" y="380904"/>
                      <a:pt x="612877" y="340495"/>
                    </a:cubicBezTo>
                    <a:cubicBezTo>
                      <a:pt x="524902" y="307241"/>
                      <a:pt x="434402" y="284511"/>
                      <a:pt x="340955" y="272304"/>
                    </a:cubicBezTo>
                    <a:cubicBezTo>
                      <a:pt x="253822" y="260938"/>
                      <a:pt x="166689" y="260097"/>
                      <a:pt x="79556" y="265148"/>
                    </a:cubicBezTo>
                    <a:cubicBezTo>
                      <a:pt x="53458" y="266832"/>
                      <a:pt x="27361" y="270199"/>
                      <a:pt x="1263" y="273146"/>
                    </a:cubicBezTo>
                    <a:cubicBezTo>
                      <a:pt x="1263" y="271883"/>
                      <a:pt x="421" y="270620"/>
                      <a:pt x="0" y="26935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7D25BA-89A8-4599-824C-28172E55D5CC}"/>
                  </a:ext>
                </a:extLst>
              </p:cNvPr>
              <p:cNvSpPr/>
              <p:nvPr/>
            </p:nvSpPr>
            <p:spPr>
              <a:xfrm>
                <a:off x="2629867" y="1203472"/>
                <a:ext cx="921841" cy="917631"/>
              </a:xfrm>
              <a:custGeom>
                <a:avLst/>
                <a:gdLst>
                  <a:gd name="connsiteX0" fmla="*/ 255506 w 921840"/>
                  <a:gd name="connsiteY0" fmla="*/ 917631 h 917631"/>
                  <a:gd name="connsiteX1" fmla="*/ 0 w 921840"/>
                  <a:gd name="connsiteY1" fmla="*/ 679384 h 917631"/>
                  <a:gd name="connsiteX2" fmla="*/ 23993 w 921840"/>
                  <a:gd name="connsiteY2" fmla="*/ 654549 h 917631"/>
                  <a:gd name="connsiteX3" fmla="*/ 143117 w 921840"/>
                  <a:gd name="connsiteY3" fmla="*/ 499646 h 917631"/>
                  <a:gd name="connsiteX4" fmla="*/ 163742 w 921840"/>
                  <a:gd name="connsiteY4" fmla="*/ 179738 h 917631"/>
                  <a:gd name="connsiteX5" fmla="*/ 84186 w 921840"/>
                  <a:gd name="connsiteY5" fmla="*/ 24414 h 917631"/>
                  <a:gd name="connsiteX6" fmla="*/ 68191 w 921840"/>
                  <a:gd name="connsiteY6" fmla="*/ 0 h 917631"/>
                  <a:gd name="connsiteX7" fmla="*/ 138487 w 921840"/>
                  <a:gd name="connsiteY7" fmla="*/ 15154 h 917631"/>
                  <a:gd name="connsiteX8" fmla="*/ 633502 w 921840"/>
                  <a:gd name="connsiteY8" fmla="*/ 221410 h 917631"/>
                  <a:gd name="connsiteX9" fmla="*/ 918473 w 921840"/>
                  <a:gd name="connsiteY9" fmla="*/ 443662 h 917631"/>
                  <a:gd name="connsiteX10" fmla="*/ 915527 w 921840"/>
                  <a:gd name="connsiteY10" fmla="*/ 460920 h 917631"/>
                  <a:gd name="connsiteX11" fmla="*/ 445346 w 921840"/>
                  <a:gd name="connsiteY11" fmla="*/ 768200 h 917631"/>
                  <a:gd name="connsiteX12" fmla="*/ 263924 w 921840"/>
                  <a:gd name="connsiteY12" fmla="*/ 912159 h 917631"/>
                  <a:gd name="connsiteX13" fmla="*/ 255506 w 921840"/>
                  <a:gd name="connsiteY13" fmla="*/ 917631 h 91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840" h="917631">
                    <a:moveTo>
                      <a:pt x="255506" y="917631"/>
                    </a:moveTo>
                    <a:cubicBezTo>
                      <a:pt x="170477" y="838496"/>
                      <a:pt x="85870" y="759361"/>
                      <a:pt x="0" y="679384"/>
                    </a:cubicBezTo>
                    <a:cubicBezTo>
                      <a:pt x="8419" y="670544"/>
                      <a:pt x="16416" y="662547"/>
                      <a:pt x="23993" y="654549"/>
                    </a:cubicBezTo>
                    <a:cubicBezTo>
                      <a:pt x="69454" y="607405"/>
                      <a:pt x="111547" y="557314"/>
                      <a:pt x="143117" y="499646"/>
                    </a:cubicBezTo>
                    <a:cubicBezTo>
                      <a:pt x="199943" y="396518"/>
                      <a:pt x="203310" y="289180"/>
                      <a:pt x="163742" y="179738"/>
                    </a:cubicBezTo>
                    <a:cubicBezTo>
                      <a:pt x="143959" y="124596"/>
                      <a:pt x="116177" y="73242"/>
                      <a:pt x="84186" y="24414"/>
                    </a:cubicBezTo>
                    <a:cubicBezTo>
                      <a:pt x="79556" y="17258"/>
                      <a:pt x="74926" y="9681"/>
                      <a:pt x="68191" y="0"/>
                    </a:cubicBezTo>
                    <a:cubicBezTo>
                      <a:pt x="93447" y="5472"/>
                      <a:pt x="116177" y="9681"/>
                      <a:pt x="138487" y="15154"/>
                    </a:cubicBezTo>
                    <a:cubicBezTo>
                      <a:pt x="314436" y="57668"/>
                      <a:pt x="479441" y="126280"/>
                      <a:pt x="633502" y="221410"/>
                    </a:cubicBezTo>
                    <a:cubicBezTo>
                      <a:pt x="736631" y="285392"/>
                      <a:pt x="831340" y="359476"/>
                      <a:pt x="918473" y="443662"/>
                    </a:cubicBezTo>
                    <a:cubicBezTo>
                      <a:pt x="926892" y="452081"/>
                      <a:pt x="926471" y="455448"/>
                      <a:pt x="915527" y="460920"/>
                    </a:cubicBezTo>
                    <a:cubicBezTo>
                      <a:pt x="743786" y="540476"/>
                      <a:pt x="593093" y="652023"/>
                      <a:pt x="445346" y="768200"/>
                    </a:cubicBezTo>
                    <a:cubicBezTo>
                      <a:pt x="384732" y="816187"/>
                      <a:pt x="324117" y="864173"/>
                      <a:pt x="263924" y="912159"/>
                    </a:cubicBezTo>
                    <a:cubicBezTo>
                      <a:pt x="261399" y="913843"/>
                      <a:pt x="258873" y="915527"/>
                      <a:pt x="255506" y="917631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596BC7C3-BBC3-4B7E-84FE-D571661909F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235248" y="1848318"/>
            <a:ext cx="3554035" cy="21717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064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BB3823B-B09D-4231-B5E9-44528FEBD5B2}"/>
              </a:ext>
            </a:extLst>
          </p:cNvPr>
          <p:cNvGrpSpPr/>
          <p:nvPr userDrawn="1"/>
        </p:nvGrpSpPr>
        <p:grpSpPr>
          <a:xfrm>
            <a:off x="-1" y="191592"/>
            <a:ext cx="11966714" cy="1052040"/>
            <a:chOff x="-1" y="191592"/>
            <a:chExt cx="11966714" cy="1052040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146FD1DD-7A8E-49D5-B84B-BFA1B78F7154}"/>
                </a:ext>
              </a:extLst>
            </p:cNvPr>
            <p:cNvSpPr/>
            <p:nvPr userDrawn="1"/>
          </p:nvSpPr>
          <p:spPr>
            <a:xfrm>
              <a:off x="-1" y="281043"/>
              <a:ext cx="11966714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  <a:gd name="connsiteX0" fmla="*/ 0 w 11847542"/>
                <a:gd name="connsiteY0" fmla="*/ 0 h 962589"/>
                <a:gd name="connsiteX1" fmla="*/ 11847542 w 11847542"/>
                <a:gd name="connsiteY1" fmla="*/ 0 h 962589"/>
                <a:gd name="connsiteX2" fmla="*/ 11589026 w 11847542"/>
                <a:gd name="connsiteY2" fmla="*/ 962589 h 962589"/>
                <a:gd name="connsiteX3" fmla="*/ 0 w 11847542"/>
                <a:gd name="connsiteY3" fmla="*/ 962589 h 962589"/>
                <a:gd name="connsiteX4" fmla="*/ 0 w 1184754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542" h="962589">
                  <a:moveTo>
                    <a:pt x="0" y="0"/>
                  </a:moveTo>
                  <a:lnTo>
                    <a:pt x="1184754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0D6066-9281-425E-857D-ABE77E3B6B5C}"/>
                </a:ext>
              </a:extLst>
            </p:cNvPr>
            <p:cNvSpPr/>
            <p:nvPr userDrawn="1"/>
          </p:nvSpPr>
          <p:spPr>
            <a:xfrm>
              <a:off x="0" y="191592"/>
              <a:ext cx="11857382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7382" h="962589">
                  <a:moveTo>
                    <a:pt x="0" y="0"/>
                  </a:moveTo>
                  <a:lnTo>
                    <a:pt x="1185738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E973CFA-A31A-46D8-BC81-B064E7F21BCC}"/>
              </a:ext>
            </a:extLst>
          </p:cNvPr>
          <p:cNvGrpSpPr/>
          <p:nvPr userDrawn="1"/>
        </p:nvGrpSpPr>
        <p:grpSpPr>
          <a:xfrm rot="10800000">
            <a:off x="9982039" y="334017"/>
            <a:ext cx="1805769" cy="856640"/>
            <a:chOff x="9813499" y="250390"/>
            <a:chExt cx="2066245" cy="980207"/>
          </a:xfrm>
        </p:grpSpPr>
        <p:sp>
          <p:nvSpPr>
            <p:cNvPr id="19" name="Freeform 606">
              <a:extLst>
                <a:ext uri="{FF2B5EF4-FFF2-40B4-BE49-F238E27FC236}">
                  <a16:creationId xmlns:a16="http://schemas.microsoft.com/office/drawing/2014/main" id="{27C24FC9-43A0-468A-AE0E-5092A0C5247C}"/>
                </a:ext>
              </a:extLst>
            </p:cNvPr>
            <p:cNvSpPr>
              <a:spLocks/>
            </p:cNvSpPr>
            <p:nvPr userDrawn="1"/>
          </p:nvSpPr>
          <p:spPr bwMode="auto">
            <a:xfrm rot="19800000" flipH="1">
              <a:off x="9813499" y="250390"/>
              <a:ext cx="2066245" cy="980207"/>
            </a:xfrm>
            <a:custGeom>
              <a:avLst/>
              <a:gdLst>
                <a:gd name="T0" fmla="*/ 780 w 962"/>
                <a:gd name="T1" fmla="*/ 55 h 539"/>
                <a:gd name="T2" fmla="*/ 761 w 962"/>
                <a:gd name="T3" fmla="*/ 87 h 539"/>
                <a:gd name="T4" fmla="*/ 826 w 962"/>
                <a:gd name="T5" fmla="*/ 107 h 539"/>
                <a:gd name="T6" fmla="*/ 860 w 962"/>
                <a:gd name="T7" fmla="*/ 162 h 539"/>
                <a:gd name="T8" fmla="*/ 899 w 962"/>
                <a:gd name="T9" fmla="*/ 164 h 539"/>
                <a:gd name="T10" fmla="*/ 916 w 962"/>
                <a:gd name="T11" fmla="*/ 192 h 539"/>
                <a:gd name="T12" fmla="*/ 883 w 962"/>
                <a:gd name="T13" fmla="*/ 235 h 539"/>
                <a:gd name="T14" fmla="*/ 908 w 962"/>
                <a:gd name="T15" fmla="*/ 294 h 539"/>
                <a:gd name="T16" fmla="*/ 953 w 962"/>
                <a:gd name="T17" fmla="*/ 324 h 539"/>
                <a:gd name="T18" fmla="*/ 886 w 962"/>
                <a:gd name="T19" fmla="*/ 410 h 539"/>
                <a:gd name="T20" fmla="*/ 853 w 962"/>
                <a:gd name="T21" fmla="*/ 403 h 539"/>
                <a:gd name="T22" fmla="*/ 830 w 962"/>
                <a:gd name="T23" fmla="*/ 458 h 539"/>
                <a:gd name="T24" fmla="*/ 747 w 962"/>
                <a:gd name="T25" fmla="*/ 416 h 539"/>
                <a:gd name="T26" fmla="*/ 707 w 962"/>
                <a:gd name="T27" fmla="*/ 432 h 539"/>
                <a:gd name="T28" fmla="*/ 664 w 962"/>
                <a:gd name="T29" fmla="*/ 472 h 539"/>
                <a:gd name="T30" fmla="*/ 645 w 962"/>
                <a:gd name="T31" fmla="*/ 478 h 539"/>
                <a:gd name="T32" fmla="*/ 648 w 962"/>
                <a:gd name="T33" fmla="*/ 507 h 539"/>
                <a:gd name="T34" fmla="*/ 591 w 962"/>
                <a:gd name="T35" fmla="*/ 508 h 539"/>
                <a:gd name="T36" fmla="*/ 454 w 962"/>
                <a:gd name="T37" fmla="*/ 508 h 539"/>
                <a:gd name="T38" fmla="*/ 481 w 962"/>
                <a:gd name="T39" fmla="*/ 467 h 539"/>
                <a:gd name="T40" fmla="*/ 333 w 962"/>
                <a:gd name="T41" fmla="*/ 406 h 539"/>
                <a:gd name="T42" fmla="*/ 254 w 962"/>
                <a:gd name="T43" fmla="*/ 398 h 539"/>
                <a:gd name="T44" fmla="*/ 165 w 962"/>
                <a:gd name="T45" fmla="*/ 400 h 539"/>
                <a:gd name="T46" fmla="*/ 78 w 962"/>
                <a:gd name="T47" fmla="*/ 397 h 539"/>
                <a:gd name="T48" fmla="*/ 0 w 962"/>
                <a:gd name="T49" fmla="*/ 379 h 539"/>
                <a:gd name="T50" fmla="*/ 77 w 962"/>
                <a:gd name="T51" fmla="*/ 371 h 539"/>
                <a:gd name="T52" fmla="*/ 89 w 962"/>
                <a:gd name="T53" fmla="*/ 356 h 539"/>
                <a:gd name="T54" fmla="*/ 101 w 962"/>
                <a:gd name="T55" fmla="*/ 344 h 539"/>
                <a:gd name="T56" fmla="*/ 88 w 962"/>
                <a:gd name="T57" fmla="*/ 336 h 539"/>
                <a:gd name="T58" fmla="*/ 82 w 962"/>
                <a:gd name="T59" fmla="*/ 319 h 539"/>
                <a:gd name="T60" fmla="*/ 132 w 962"/>
                <a:gd name="T61" fmla="*/ 311 h 539"/>
                <a:gd name="T62" fmla="*/ 171 w 962"/>
                <a:gd name="T63" fmla="*/ 349 h 539"/>
                <a:gd name="T64" fmla="*/ 160 w 962"/>
                <a:gd name="T65" fmla="*/ 332 h 539"/>
                <a:gd name="T66" fmla="*/ 142 w 962"/>
                <a:gd name="T67" fmla="*/ 307 h 539"/>
                <a:gd name="T68" fmla="*/ 144 w 962"/>
                <a:gd name="T69" fmla="*/ 296 h 539"/>
                <a:gd name="T70" fmla="*/ 240 w 962"/>
                <a:gd name="T71" fmla="*/ 283 h 539"/>
                <a:gd name="T72" fmla="*/ 271 w 962"/>
                <a:gd name="T73" fmla="*/ 283 h 539"/>
                <a:gd name="T74" fmla="*/ 302 w 962"/>
                <a:gd name="T75" fmla="*/ 284 h 539"/>
                <a:gd name="T76" fmla="*/ 337 w 962"/>
                <a:gd name="T77" fmla="*/ 281 h 539"/>
                <a:gd name="T78" fmla="*/ 356 w 962"/>
                <a:gd name="T79" fmla="*/ 271 h 539"/>
                <a:gd name="T80" fmla="*/ 332 w 962"/>
                <a:gd name="T81" fmla="*/ 263 h 539"/>
                <a:gd name="T82" fmla="*/ 322 w 962"/>
                <a:gd name="T83" fmla="*/ 257 h 539"/>
                <a:gd name="T84" fmla="*/ 323 w 962"/>
                <a:gd name="T85" fmla="*/ 240 h 539"/>
                <a:gd name="T86" fmla="*/ 308 w 962"/>
                <a:gd name="T87" fmla="*/ 231 h 539"/>
                <a:gd name="T88" fmla="*/ 249 w 962"/>
                <a:gd name="T89" fmla="*/ 232 h 539"/>
                <a:gd name="T90" fmla="*/ 189 w 962"/>
                <a:gd name="T91" fmla="*/ 222 h 539"/>
                <a:gd name="T92" fmla="*/ 143 w 962"/>
                <a:gd name="T93" fmla="*/ 204 h 539"/>
                <a:gd name="T94" fmla="*/ 225 w 962"/>
                <a:gd name="T95" fmla="*/ 204 h 539"/>
                <a:gd name="T96" fmla="*/ 148 w 962"/>
                <a:gd name="T97" fmla="*/ 187 h 539"/>
                <a:gd name="T98" fmla="*/ 221 w 962"/>
                <a:gd name="T99" fmla="*/ 177 h 539"/>
                <a:gd name="T100" fmla="*/ 200 w 962"/>
                <a:gd name="T101" fmla="*/ 161 h 539"/>
                <a:gd name="T102" fmla="*/ 238 w 962"/>
                <a:gd name="T103" fmla="*/ 146 h 539"/>
                <a:gd name="T104" fmla="*/ 196 w 962"/>
                <a:gd name="T105" fmla="*/ 128 h 539"/>
                <a:gd name="T106" fmla="*/ 223 w 962"/>
                <a:gd name="T107" fmla="*/ 112 h 539"/>
                <a:gd name="T108" fmla="*/ 313 w 962"/>
                <a:gd name="T109" fmla="*/ 104 h 539"/>
                <a:gd name="T110" fmla="*/ 288 w 962"/>
                <a:gd name="T111" fmla="*/ 78 h 539"/>
                <a:gd name="T112" fmla="*/ 279 w 962"/>
                <a:gd name="T113" fmla="*/ 61 h 539"/>
                <a:gd name="T114" fmla="*/ 362 w 962"/>
                <a:gd name="T115" fmla="*/ 43 h 539"/>
                <a:gd name="T116" fmla="*/ 470 w 962"/>
                <a:gd name="T117" fmla="*/ 41 h 539"/>
                <a:gd name="T118" fmla="*/ 590 w 962"/>
                <a:gd name="T119" fmla="*/ 34 h 539"/>
                <a:gd name="T120" fmla="*/ 697 w 962"/>
                <a:gd name="T121" fmla="*/ 33 h 539"/>
                <a:gd name="T122" fmla="*/ 673 w 962"/>
                <a:gd name="T123" fmla="*/ 18 h 539"/>
                <a:gd name="T124" fmla="*/ 750 w 962"/>
                <a:gd name="T125" fmla="*/ 4 h 539"/>
                <a:gd name="connsiteX0" fmla="*/ 8046 w 9982"/>
                <a:gd name="connsiteY0" fmla="*/ 416 h 9877"/>
                <a:gd name="connsiteX1" fmla="*/ 8108 w 9982"/>
                <a:gd name="connsiteY1" fmla="*/ 435 h 9877"/>
                <a:gd name="connsiteX2" fmla="*/ 8119 w 9982"/>
                <a:gd name="connsiteY2" fmla="*/ 509 h 9877"/>
                <a:gd name="connsiteX3" fmla="*/ 8087 w 9982"/>
                <a:gd name="connsiteY3" fmla="*/ 583 h 9877"/>
                <a:gd name="connsiteX4" fmla="*/ 8129 w 9982"/>
                <a:gd name="connsiteY4" fmla="*/ 583 h 9877"/>
                <a:gd name="connsiteX5" fmla="*/ 8139 w 9982"/>
                <a:gd name="connsiteY5" fmla="*/ 639 h 9877"/>
                <a:gd name="connsiteX6" fmla="*/ 8087 w 9982"/>
                <a:gd name="connsiteY6" fmla="*/ 695 h 9877"/>
                <a:gd name="connsiteX7" fmla="*/ 8015 w 9982"/>
                <a:gd name="connsiteY7" fmla="*/ 917 h 9877"/>
                <a:gd name="connsiteX8" fmla="*/ 8108 w 9982"/>
                <a:gd name="connsiteY8" fmla="*/ 991 h 9877"/>
                <a:gd name="connsiteX9" fmla="*/ 8129 w 9982"/>
                <a:gd name="connsiteY9" fmla="*/ 862 h 9877"/>
                <a:gd name="connsiteX10" fmla="*/ 8139 w 9982"/>
                <a:gd name="connsiteY10" fmla="*/ 862 h 9877"/>
                <a:gd name="connsiteX11" fmla="*/ 8139 w 9982"/>
                <a:gd name="connsiteY11" fmla="*/ 880 h 9877"/>
                <a:gd name="connsiteX12" fmla="*/ 8160 w 9982"/>
                <a:gd name="connsiteY12" fmla="*/ 1195 h 9877"/>
                <a:gd name="connsiteX13" fmla="*/ 8139 w 9982"/>
                <a:gd name="connsiteY13" fmla="*/ 1195 h 9877"/>
                <a:gd name="connsiteX14" fmla="*/ 8108 w 9982"/>
                <a:gd name="connsiteY14" fmla="*/ 1214 h 9877"/>
                <a:gd name="connsiteX15" fmla="*/ 8108 w 9982"/>
                <a:gd name="connsiteY15" fmla="*/ 1270 h 9877"/>
                <a:gd name="connsiteX16" fmla="*/ 7869 w 9982"/>
                <a:gd name="connsiteY16" fmla="*/ 1585 h 9877"/>
                <a:gd name="connsiteX17" fmla="*/ 7911 w 9982"/>
                <a:gd name="connsiteY17" fmla="*/ 1585 h 9877"/>
                <a:gd name="connsiteX18" fmla="*/ 8077 w 9982"/>
                <a:gd name="connsiteY18" fmla="*/ 1567 h 9877"/>
                <a:gd name="connsiteX19" fmla="*/ 8077 w 9982"/>
                <a:gd name="connsiteY19" fmla="*/ 1659 h 9877"/>
                <a:gd name="connsiteX20" fmla="*/ 8150 w 9982"/>
                <a:gd name="connsiteY20" fmla="*/ 1752 h 9877"/>
                <a:gd name="connsiteX21" fmla="*/ 8368 w 9982"/>
                <a:gd name="connsiteY21" fmla="*/ 1659 h 9877"/>
                <a:gd name="connsiteX22" fmla="*/ 8420 w 9982"/>
                <a:gd name="connsiteY22" fmla="*/ 1548 h 9877"/>
                <a:gd name="connsiteX23" fmla="*/ 8482 w 9982"/>
                <a:gd name="connsiteY23" fmla="*/ 1567 h 9877"/>
                <a:gd name="connsiteX24" fmla="*/ 8493 w 9982"/>
                <a:gd name="connsiteY24" fmla="*/ 1511 h 9877"/>
                <a:gd name="connsiteX25" fmla="*/ 8638 w 9982"/>
                <a:gd name="connsiteY25" fmla="*/ 1585 h 9877"/>
                <a:gd name="connsiteX26" fmla="*/ 8586 w 9982"/>
                <a:gd name="connsiteY26" fmla="*/ 1956 h 9877"/>
                <a:gd name="connsiteX27" fmla="*/ 8524 w 9982"/>
                <a:gd name="connsiteY27" fmla="*/ 2049 h 9877"/>
                <a:gd name="connsiteX28" fmla="*/ 8524 w 9982"/>
                <a:gd name="connsiteY28" fmla="*/ 2105 h 9877"/>
                <a:gd name="connsiteX29" fmla="*/ 8815 w 9982"/>
                <a:gd name="connsiteY29" fmla="*/ 2179 h 9877"/>
                <a:gd name="connsiteX30" fmla="*/ 8794 w 9982"/>
                <a:gd name="connsiteY30" fmla="*/ 2735 h 9877"/>
                <a:gd name="connsiteX31" fmla="*/ 8794 w 9982"/>
                <a:gd name="connsiteY31" fmla="*/ 2902 h 9877"/>
                <a:gd name="connsiteX32" fmla="*/ 8763 w 9982"/>
                <a:gd name="connsiteY32" fmla="*/ 2921 h 9877"/>
                <a:gd name="connsiteX33" fmla="*/ 8773 w 9982"/>
                <a:gd name="connsiteY33" fmla="*/ 2958 h 9877"/>
                <a:gd name="connsiteX34" fmla="*/ 8753 w 9982"/>
                <a:gd name="connsiteY34" fmla="*/ 2995 h 9877"/>
                <a:gd name="connsiteX35" fmla="*/ 8940 w 9982"/>
                <a:gd name="connsiteY35" fmla="*/ 2977 h 9877"/>
                <a:gd name="connsiteX36" fmla="*/ 9033 w 9982"/>
                <a:gd name="connsiteY36" fmla="*/ 3125 h 9877"/>
                <a:gd name="connsiteX37" fmla="*/ 9168 w 9982"/>
                <a:gd name="connsiteY37" fmla="*/ 3106 h 9877"/>
                <a:gd name="connsiteX38" fmla="*/ 9168 w 9982"/>
                <a:gd name="connsiteY38" fmla="*/ 3125 h 9877"/>
                <a:gd name="connsiteX39" fmla="*/ 9179 w 9982"/>
                <a:gd name="connsiteY39" fmla="*/ 3125 h 9877"/>
                <a:gd name="connsiteX40" fmla="*/ 9189 w 9982"/>
                <a:gd name="connsiteY40" fmla="*/ 3273 h 9877"/>
                <a:gd name="connsiteX41" fmla="*/ 9220 w 9982"/>
                <a:gd name="connsiteY41" fmla="*/ 3255 h 9877"/>
                <a:gd name="connsiteX42" fmla="*/ 9272 w 9982"/>
                <a:gd name="connsiteY42" fmla="*/ 3032 h 9877"/>
                <a:gd name="connsiteX43" fmla="*/ 9324 w 9982"/>
                <a:gd name="connsiteY43" fmla="*/ 3088 h 9877"/>
                <a:gd name="connsiteX44" fmla="*/ 9345 w 9982"/>
                <a:gd name="connsiteY44" fmla="*/ 3014 h 9877"/>
                <a:gd name="connsiteX45" fmla="*/ 9376 w 9982"/>
                <a:gd name="connsiteY45" fmla="*/ 3014 h 9877"/>
                <a:gd name="connsiteX46" fmla="*/ 9407 w 9982"/>
                <a:gd name="connsiteY46" fmla="*/ 3088 h 9877"/>
                <a:gd name="connsiteX47" fmla="*/ 9397 w 9982"/>
                <a:gd name="connsiteY47" fmla="*/ 3199 h 9877"/>
                <a:gd name="connsiteX48" fmla="*/ 9470 w 9982"/>
                <a:gd name="connsiteY48" fmla="*/ 3273 h 9877"/>
                <a:gd name="connsiteX49" fmla="*/ 9470 w 9982"/>
                <a:gd name="connsiteY49" fmla="*/ 3385 h 9877"/>
                <a:gd name="connsiteX50" fmla="*/ 9511 w 9982"/>
                <a:gd name="connsiteY50" fmla="*/ 3440 h 9877"/>
                <a:gd name="connsiteX51" fmla="*/ 9480 w 9982"/>
                <a:gd name="connsiteY51" fmla="*/ 3552 h 9877"/>
                <a:gd name="connsiteX52" fmla="*/ 9491 w 9982"/>
                <a:gd name="connsiteY52" fmla="*/ 3552 h 9877"/>
                <a:gd name="connsiteX53" fmla="*/ 9522 w 9982"/>
                <a:gd name="connsiteY53" fmla="*/ 3533 h 9877"/>
                <a:gd name="connsiteX54" fmla="*/ 9522 w 9982"/>
                <a:gd name="connsiteY54" fmla="*/ 3644 h 9877"/>
                <a:gd name="connsiteX55" fmla="*/ 9491 w 9982"/>
                <a:gd name="connsiteY55" fmla="*/ 3682 h 9877"/>
                <a:gd name="connsiteX56" fmla="*/ 9470 w 9982"/>
                <a:gd name="connsiteY56" fmla="*/ 3644 h 9877"/>
                <a:gd name="connsiteX57" fmla="*/ 9459 w 9982"/>
                <a:gd name="connsiteY57" fmla="*/ 3700 h 9877"/>
                <a:gd name="connsiteX58" fmla="*/ 9428 w 9982"/>
                <a:gd name="connsiteY58" fmla="*/ 3682 h 9877"/>
                <a:gd name="connsiteX59" fmla="*/ 9335 w 9982"/>
                <a:gd name="connsiteY59" fmla="*/ 3904 h 9877"/>
                <a:gd name="connsiteX60" fmla="*/ 9356 w 9982"/>
                <a:gd name="connsiteY60" fmla="*/ 4294 h 9877"/>
                <a:gd name="connsiteX61" fmla="*/ 9220 w 9982"/>
                <a:gd name="connsiteY61" fmla="*/ 4257 h 9877"/>
                <a:gd name="connsiteX62" fmla="*/ 9179 w 9982"/>
                <a:gd name="connsiteY62" fmla="*/ 4331 h 9877"/>
                <a:gd name="connsiteX63" fmla="*/ 9241 w 9982"/>
                <a:gd name="connsiteY63" fmla="*/ 4516 h 9877"/>
                <a:gd name="connsiteX64" fmla="*/ 9304 w 9982"/>
                <a:gd name="connsiteY64" fmla="*/ 4516 h 9877"/>
                <a:gd name="connsiteX65" fmla="*/ 9304 w 9982"/>
                <a:gd name="connsiteY65" fmla="*/ 4535 h 9877"/>
                <a:gd name="connsiteX66" fmla="*/ 9189 w 9982"/>
                <a:gd name="connsiteY66" fmla="*/ 4628 h 9877"/>
                <a:gd name="connsiteX67" fmla="*/ 9179 w 9982"/>
                <a:gd name="connsiteY67" fmla="*/ 4683 h 9877"/>
                <a:gd name="connsiteX68" fmla="*/ 9314 w 9982"/>
                <a:gd name="connsiteY68" fmla="*/ 4850 h 9877"/>
                <a:gd name="connsiteX69" fmla="*/ 9335 w 9982"/>
                <a:gd name="connsiteY69" fmla="*/ 4943 h 9877"/>
                <a:gd name="connsiteX70" fmla="*/ 9470 w 9982"/>
                <a:gd name="connsiteY70" fmla="*/ 5073 h 9877"/>
                <a:gd name="connsiteX71" fmla="*/ 9439 w 9982"/>
                <a:gd name="connsiteY71" fmla="*/ 5426 h 9877"/>
                <a:gd name="connsiteX72" fmla="*/ 9553 w 9982"/>
                <a:gd name="connsiteY72" fmla="*/ 5370 h 9877"/>
                <a:gd name="connsiteX73" fmla="*/ 9553 w 9982"/>
                <a:gd name="connsiteY73" fmla="*/ 5314 h 9877"/>
                <a:gd name="connsiteX74" fmla="*/ 9532 w 9982"/>
                <a:gd name="connsiteY74" fmla="*/ 5259 h 9877"/>
                <a:gd name="connsiteX75" fmla="*/ 9563 w 9982"/>
                <a:gd name="connsiteY75" fmla="*/ 5259 h 9877"/>
                <a:gd name="connsiteX76" fmla="*/ 9647 w 9982"/>
                <a:gd name="connsiteY76" fmla="*/ 5333 h 9877"/>
                <a:gd name="connsiteX77" fmla="*/ 9647 w 9982"/>
                <a:gd name="connsiteY77" fmla="*/ 5407 h 9877"/>
                <a:gd name="connsiteX78" fmla="*/ 9969 w 9982"/>
                <a:gd name="connsiteY78" fmla="*/ 5722 h 9877"/>
                <a:gd name="connsiteX79" fmla="*/ 9958 w 9982"/>
                <a:gd name="connsiteY79" fmla="*/ 6075 h 9877"/>
                <a:gd name="connsiteX80" fmla="*/ 9906 w 9982"/>
                <a:gd name="connsiteY80" fmla="*/ 5982 h 9877"/>
                <a:gd name="connsiteX81" fmla="*/ 9730 w 9982"/>
                <a:gd name="connsiteY81" fmla="*/ 6019 h 9877"/>
                <a:gd name="connsiteX82" fmla="*/ 9345 w 9982"/>
                <a:gd name="connsiteY82" fmla="*/ 6112 h 9877"/>
                <a:gd name="connsiteX83" fmla="*/ 9314 w 9982"/>
                <a:gd name="connsiteY83" fmla="*/ 6446 h 9877"/>
                <a:gd name="connsiteX84" fmla="*/ 9272 w 9982"/>
                <a:gd name="connsiteY84" fmla="*/ 6483 h 9877"/>
                <a:gd name="connsiteX85" fmla="*/ 9272 w 9982"/>
                <a:gd name="connsiteY85" fmla="*/ 6891 h 9877"/>
                <a:gd name="connsiteX86" fmla="*/ 9376 w 9982"/>
                <a:gd name="connsiteY86" fmla="*/ 6928 h 9877"/>
                <a:gd name="connsiteX87" fmla="*/ 9366 w 9982"/>
                <a:gd name="connsiteY87" fmla="*/ 6965 h 9877"/>
                <a:gd name="connsiteX88" fmla="*/ 9220 w 9982"/>
                <a:gd name="connsiteY88" fmla="*/ 7318 h 9877"/>
                <a:gd name="connsiteX89" fmla="*/ 9210 w 9982"/>
                <a:gd name="connsiteY89" fmla="*/ 7578 h 9877"/>
                <a:gd name="connsiteX90" fmla="*/ 9241 w 9982"/>
                <a:gd name="connsiteY90" fmla="*/ 7763 h 9877"/>
                <a:gd name="connsiteX91" fmla="*/ 9189 w 9982"/>
                <a:gd name="connsiteY91" fmla="*/ 7819 h 9877"/>
                <a:gd name="connsiteX92" fmla="*/ 9085 w 9982"/>
                <a:gd name="connsiteY92" fmla="*/ 7633 h 9877"/>
                <a:gd name="connsiteX93" fmla="*/ 8909 w 9982"/>
                <a:gd name="connsiteY93" fmla="*/ 7485 h 9877"/>
                <a:gd name="connsiteX94" fmla="*/ 8909 w 9982"/>
                <a:gd name="connsiteY94" fmla="*/ 7448 h 9877"/>
                <a:gd name="connsiteX95" fmla="*/ 8950 w 9982"/>
                <a:gd name="connsiteY95" fmla="*/ 7448 h 9877"/>
                <a:gd name="connsiteX96" fmla="*/ 8950 w 9982"/>
                <a:gd name="connsiteY96" fmla="*/ 7429 h 9877"/>
                <a:gd name="connsiteX97" fmla="*/ 8929 w 9982"/>
                <a:gd name="connsiteY97" fmla="*/ 7429 h 9877"/>
                <a:gd name="connsiteX98" fmla="*/ 8867 w 9982"/>
                <a:gd name="connsiteY98" fmla="*/ 7448 h 9877"/>
                <a:gd name="connsiteX99" fmla="*/ 8888 w 9982"/>
                <a:gd name="connsiteY99" fmla="*/ 7522 h 9877"/>
                <a:gd name="connsiteX100" fmla="*/ 8846 w 9982"/>
                <a:gd name="connsiteY100" fmla="*/ 7541 h 9877"/>
                <a:gd name="connsiteX101" fmla="*/ 8950 w 9982"/>
                <a:gd name="connsiteY101" fmla="*/ 7819 h 9877"/>
                <a:gd name="connsiteX102" fmla="*/ 8950 w 9982"/>
                <a:gd name="connsiteY102" fmla="*/ 8023 h 9877"/>
                <a:gd name="connsiteX103" fmla="*/ 8888 w 9982"/>
                <a:gd name="connsiteY103" fmla="*/ 8134 h 9877"/>
                <a:gd name="connsiteX104" fmla="*/ 8711 w 9982"/>
                <a:gd name="connsiteY104" fmla="*/ 8116 h 9877"/>
                <a:gd name="connsiteX105" fmla="*/ 8649 w 9982"/>
                <a:gd name="connsiteY105" fmla="*/ 8023 h 9877"/>
                <a:gd name="connsiteX106" fmla="*/ 8586 w 9982"/>
                <a:gd name="connsiteY106" fmla="*/ 8079 h 9877"/>
                <a:gd name="connsiteX107" fmla="*/ 8628 w 9982"/>
                <a:gd name="connsiteY107" fmla="*/ 8468 h 9877"/>
                <a:gd name="connsiteX108" fmla="*/ 8597 w 9982"/>
                <a:gd name="connsiteY108" fmla="*/ 8542 h 9877"/>
                <a:gd name="connsiteX109" fmla="*/ 8399 w 9982"/>
                <a:gd name="connsiteY109" fmla="*/ 8561 h 9877"/>
                <a:gd name="connsiteX110" fmla="*/ 8254 w 9982"/>
                <a:gd name="connsiteY110" fmla="*/ 8134 h 9877"/>
                <a:gd name="connsiteX111" fmla="*/ 8243 w 9982"/>
                <a:gd name="connsiteY111" fmla="*/ 7893 h 9877"/>
                <a:gd name="connsiteX112" fmla="*/ 8202 w 9982"/>
                <a:gd name="connsiteY112" fmla="*/ 7893 h 9877"/>
                <a:gd name="connsiteX113" fmla="*/ 8025 w 9982"/>
                <a:gd name="connsiteY113" fmla="*/ 7893 h 9877"/>
                <a:gd name="connsiteX114" fmla="*/ 7921 w 9982"/>
                <a:gd name="connsiteY114" fmla="*/ 7670 h 9877"/>
                <a:gd name="connsiteX115" fmla="*/ 7827 w 9982"/>
                <a:gd name="connsiteY115" fmla="*/ 7615 h 9877"/>
                <a:gd name="connsiteX116" fmla="*/ 7765 w 9982"/>
                <a:gd name="connsiteY116" fmla="*/ 7689 h 9877"/>
                <a:gd name="connsiteX117" fmla="*/ 7775 w 9982"/>
                <a:gd name="connsiteY117" fmla="*/ 8004 h 9877"/>
                <a:gd name="connsiteX118" fmla="*/ 7734 w 9982"/>
                <a:gd name="connsiteY118" fmla="*/ 8301 h 9877"/>
                <a:gd name="connsiteX119" fmla="*/ 7672 w 9982"/>
                <a:gd name="connsiteY119" fmla="*/ 8320 h 9877"/>
                <a:gd name="connsiteX120" fmla="*/ 7630 w 9982"/>
                <a:gd name="connsiteY120" fmla="*/ 8431 h 9877"/>
                <a:gd name="connsiteX121" fmla="*/ 7620 w 9982"/>
                <a:gd name="connsiteY121" fmla="*/ 8431 h 9877"/>
                <a:gd name="connsiteX122" fmla="*/ 7620 w 9982"/>
                <a:gd name="connsiteY122" fmla="*/ 8375 h 9877"/>
                <a:gd name="connsiteX123" fmla="*/ 7640 w 9982"/>
                <a:gd name="connsiteY123" fmla="*/ 8320 h 9877"/>
                <a:gd name="connsiteX124" fmla="*/ 7464 w 9982"/>
                <a:gd name="connsiteY124" fmla="*/ 8079 h 9877"/>
                <a:gd name="connsiteX125" fmla="*/ 7349 w 9982"/>
                <a:gd name="connsiteY125" fmla="*/ 7986 h 9877"/>
                <a:gd name="connsiteX126" fmla="*/ 7287 w 9982"/>
                <a:gd name="connsiteY126" fmla="*/ 8042 h 9877"/>
                <a:gd name="connsiteX127" fmla="*/ 7256 w 9982"/>
                <a:gd name="connsiteY127" fmla="*/ 7986 h 9877"/>
                <a:gd name="connsiteX128" fmla="*/ 7225 w 9982"/>
                <a:gd name="connsiteY128" fmla="*/ 8116 h 9877"/>
                <a:gd name="connsiteX129" fmla="*/ 7360 w 9982"/>
                <a:gd name="connsiteY129" fmla="*/ 8487 h 9877"/>
                <a:gd name="connsiteX130" fmla="*/ 7204 w 9982"/>
                <a:gd name="connsiteY130" fmla="*/ 8672 h 9877"/>
                <a:gd name="connsiteX131" fmla="*/ 7037 w 9982"/>
                <a:gd name="connsiteY131" fmla="*/ 8598 h 9877"/>
                <a:gd name="connsiteX132" fmla="*/ 6975 w 9982"/>
                <a:gd name="connsiteY132" fmla="*/ 8747 h 9877"/>
                <a:gd name="connsiteX133" fmla="*/ 6902 w 9982"/>
                <a:gd name="connsiteY133" fmla="*/ 8802 h 9877"/>
                <a:gd name="connsiteX134" fmla="*/ 6902 w 9982"/>
                <a:gd name="connsiteY134" fmla="*/ 8728 h 9877"/>
                <a:gd name="connsiteX135" fmla="*/ 6778 w 9982"/>
                <a:gd name="connsiteY135" fmla="*/ 8691 h 9877"/>
                <a:gd name="connsiteX136" fmla="*/ 6694 w 9982"/>
                <a:gd name="connsiteY136" fmla="*/ 8784 h 9877"/>
                <a:gd name="connsiteX137" fmla="*/ 6601 w 9982"/>
                <a:gd name="connsiteY137" fmla="*/ 8802 h 9877"/>
                <a:gd name="connsiteX138" fmla="*/ 6601 w 9982"/>
                <a:gd name="connsiteY138" fmla="*/ 8858 h 9877"/>
                <a:gd name="connsiteX139" fmla="*/ 6538 w 9982"/>
                <a:gd name="connsiteY139" fmla="*/ 8876 h 9877"/>
                <a:gd name="connsiteX140" fmla="*/ 6559 w 9982"/>
                <a:gd name="connsiteY140" fmla="*/ 8913 h 9877"/>
                <a:gd name="connsiteX141" fmla="*/ 6726 w 9982"/>
                <a:gd name="connsiteY141" fmla="*/ 8895 h 9877"/>
                <a:gd name="connsiteX142" fmla="*/ 6726 w 9982"/>
                <a:gd name="connsiteY142" fmla="*/ 8876 h 9877"/>
                <a:gd name="connsiteX143" fmla="*/ 6705 w 9982"/>
                <a:gd name="connsiteY143" fmla="*/ 8839 h 9877"/>
                <a:gd name="connsiteX144" fmla="*/ 6726 w 9982"/>
                <a:gd name="connsiteY144" fmla="*/ 8839 h 9877"/>
                <a:gd name="connsiteX145" fmla="*/ 6778 w 9982"/>
                <a:gd name="connsiteY145" fmla="*/ 8821 h 9877"/>
                <a:gd name="connsiteX146" fmla="*/ 6819 w 9982"/>
                <a:gd name="connsiteY146" fmla="*/ 8951 h 9877"/>
                <a:gd name="connsiteX147" fmla="*/ 7089 w 9982"/>
                <a:gd name="connsiteY147" fmla="*/ 9025 h 9877"/>
                <a:gd name="connsiteX148" fmla="*/ 7089 w 9982"/>
                <a:gd name="connsiteY148" fmla="*/ 9080 h 9877"/>
                <a:gd name="connsiteX149" fmla="*/ 7006 w 9982"/>
                <a:gd name="connsiteY149" fmla="*/ 9470 h 9877"/>
                <a:gd name="connsiteX150" fmla="*/ 6985 w 9982"/>
                <a:gd name="connsiteY150" fmla="*/ 9470 h 9877"/>
                <a:gd name="connsiteX151" fmla="*/ 6965 w 9982"/>
                <a:gd name="connsiteY151" fmla="*/ 9414 h 9877"/>
                <a:gd name="connsiteX152" fmla="*/ 6736 w 9982"/>
                <a:gd name="connsiteY152" fmla="*/ 9377 h 9877"/>
                <a:gd name="connsiteX153" fmla="*/ 6663 w 9982"/>
                <a:gd name="connsiteY153" fmla="*/ 9377 h 9877"/>
                <a:gd name="connsiteX154" fmla="*/ 6580 w 9982"/>
                <a:gd name="connsiteY154" fmla="*/ 9285 h 9877"/>
                <a:gd name="connsiteX155" fmla="*/ 6538 w 9982"/>
                <a:gd name="connsiteY155" fmla="*/ 9322 h 9877"/>
                <a:gd name="connsiteX156" fmla="*/ 6424 w 9982"/>
                <a:gd name="connsiteY156" fmla="*/ 9173 h 9877"/>
                <a:gd name="connsiteX157" fmla="*/ 6414 w 9982"/>
                <a:gd name="connsiteY157" fmla="*/ 9173 h 9877"/>
                <a:gd name="connsiteX158" fmla="*/ 6372 w 9982"/>
                <a:gd name="connsiteY158" fmla="*/ 9173 h 9877"/>
                <a:gd name="connsiteX159" fmla="*/ 6268 w 9982"/>
                <a:gd name="connsiteY159" fmla="*/ 9062 h 9877"/>
                <a:gd name="connsiteX160" fmla="*/ 6237 w 9982"/>
                <a:gd name="connsiteY160" fmla="*/ 9229 h 9877"/>
                <a:gd name="connsiteX161" fmla="*/ 6143 w 9982"/>
                <a:gd name="connsiteY161" fmla="*/ 9396 h 9877"/>
                <a:gd name="connsiteX162" fmla="*/ 6050 w 9982"/>
                <a:gd name="connsiteY162" fmla="*/ 9433 h 9877"/>
                <a:gd name="connsiteX163" fmla="*/ 6050 w 9982"/>
                <a:gd name="connsiteY163" fmla="*/ 9489 h 9877"/>
                <a:gd name="connsiteX164" fmla="*/ 5977 w 9982"/>
                <a:gd name="connsiteY164" fmla="*/ 9618 h 9877"/>
                <a:gd name="connsiteX165" fmla="*/ 5894 w 9982"/>
                <a:gd name="connsiteY165" fmla="*/ 9674 h 9877"/>
                <a:gd name="connsiteX166" fmla="*/ 5790 w 9982"/>
                <a:gd name="connsiteY166" fmla="*/ 9823 h 9877"/>
                <a:gd name="connsiteX167" fmla="*/ 5135 w 9982"/>
                <a:gd name="connsiteY167" fmla="*/ 9674 h 9877"/>
                <a:gd name="connsiteX168" fmla="*/ 5010 w 9982"/>
                <a:gd name="connsiteY168" fmla="*/ 9674 h 9877"/>
                <a:gd name="connsiteX169" fmla="*/ 4782 w 9982"/>
                <a:gd name="connsiteY169" fmla="*/ 9526 h 9877"/>
                <a:gd name="connsiteX170" fmla="*/ 4719 w 9982"/>
                <a:gd name="connsiteY170" fmla="*/ 9396 h 9877"/>
                <a:gd name="connsiteX171" fmla="*/ 4719 w 9982"/>
                <a:gd name="connsiteY171" fmla="*/ 9285 h 9877"/>
                <a:gd name="connsiteX172" fmla="*/ 4657 w 9982"/>
                <a:gd name="connsiteY172" fmla="*/ 9229 h 9877"/>
                <a:gd name="connsiteX173" fmla="*/ 4958 w 9982"/>
                <a:gd name="connsiteY173" fmla="*/ 9099 h 9877"/>
                <a:gd name="connsiteX174" fmla="*/ 5177 w 9982"/>
                <a:gd name="connsiteY174" fmla="*/ 9118 h 9877"/>
                <a:gd name="connsiteX175" fmla="*/ 5530 w 9982"/>
                <a:gd name="connsiteY175" fmla="*/ 9080 h 9877"/>
                <a:gd name="connsiteX176" fmla="*/ 5572 w 9982"/>
                <a:gd name="connsiteY176" fmla="*/ 8988 h 9877"/>
                <a:gd name="connsiteX177" fmla="*/ 5520 w 9982"/>
                <a:gd name="connsiteY177" fmla="*/ 8876 h 9877"/>
                <a:gd name="connsiteX178" fmla="*/ 5322 w 9982"/>
                <a:gd name="connsiteY178" fmla="*/ 8821 h 9877"/>
                <a:gd name="connsiteX179" fmla="*/ 5000 w 9982"/>
                <a:gd name="connsiteY179" fmla="*/ 8635 h 9877"/>
                <a:gd name="connsiteX180" fmla="*/ 4751 w 9982"/>
                <a:gd name="connsiteY180" fmla="*/ 8487 h 9877"/>
                <a:gd name="connsiteX181" fmla="*/ 4875 w 9982"/>
                <a:gd name="connsiteY181" fmla="*/ 8375 h 9877"/>
                <a:gd name="connsiteX182" fmla="*/ 4532 w 9982"/>
                <a:gd name="connsiteY182" fmla="*/ 8171 h 9877"/>
                <a:gd name="connsiteX183" fmla="*/ 4345 w 9982"/>
                <a:gd name="connsiteY183" fmla="*/ 7986 h 9877"/>
                <a:gd name="connsiteX184" fmla="*/ 4148 w 9982"/>
                <a:gd name="connsiteY184" fmla="*/ 7930 h 9877"/>
                <a:gd name="connsiteX185" fmla="*/ 3877 w 9982"/>
                <a:gd name="connsiteY185" fmla="*/ 7912 h 9877"/>
                <a:gd name="connsiteX186" fmla="*/ 3711 w 9982"/>
                <a:gd name="connsiteY186" fmla="*/ 7745 h 9877"/>
                <a:gd name="connsiteX187" fmla="*/ 3534 w 9982"/>
                <a:gd name="connsiteY187" fmla="*/ 7708 h 9877"/>
                <a:gd name="connsiteX188" fmla="*/ 3462 w 9982"/>
                <a:gd name="connsiteY188" fmla="*/ 7503 h 9877"/>
                <a:gd name="connsiteX189" fmla="*/ 3285 w 9982"/>
                <a:gd name="connsiteY189" fmla="*/ 7541 h 9877"/>
                <a:gd name="connsiteX190" fmla="*/ 3233 w 9982"/>
                <a:gd name="connsiteY190" fmla="*/ 7578 h 9877"/>
                <a:gd name="connsiteX191" fmla="*/ 3160 w 9982"/>
                <a:gd name="connsiteY191" fmla="*/ 7578 h 9877"/>
                <a:gd name="connsiteX192" fmla="*/ 3160 w 9982"/>
                <a:gd name="connsiteY192" fmla="*/ 7541 h 9877"/>
                <a:gd name="connsiteX193" fmla="*/ 3191 w 9982"/>
                <a:gd name="connsiteY193" fmla="*/ 7448 h 9877"/>
                <a:gd name="connsiteX194" fmla="*/ 3035 w 9982"/>
                <a:gd name="connsiteY194" fmla="*/ 7411 h 9877"/>
                <a:gd name="connsiteX195" fmla="*/ 2983 w 9982"/>
                <a:gd name="connsiteY195" fmla="*/ 7318 h 9877"/>
                <a:gd name="connsiteX196" fmla="*/ 2879 w 9982"/>
                <a:gd name="connsiteY196" fmla="*/ 7374 h 9877"/>
                <a:gd name="connsiteX197" fmla="*/ 2640 w 9982"/>
                <a:gd name="connsiteY197" fmla="*/ 7355 h 9877"/>
                <a:gd name="connsiteX198" fmla="*/ 2516 w 9982"/>
                <a:gd name="connsiteY198" fmla="*/ 7392 h 9877"/>
                <a:gd name="connsiteX199" fmla="*/ 2464 w 9982"/>
                <a:gd name="connsiteY199" fmla="*/ 7503 h 9877"/>
                <a:gd name="connsiteX200" fmla="*/ 2266 w 9982"/>
                <a:gd name="connsiteY200" fmla="*/ 7541 h 9877"/>
                <a:gd name="connsiteX201" fmla="*/ 2214 w 9982"/>
                <a:gd name="connsiteY201" fmla="*/ 7615 h 9877"/>
                <a:gd name="connsiteX202" fmla="*/ 1933 w 9982"/>
                <a:gd name="connsiteY202" fmla="*/ 7596 h 9877"/>
                <a:gd name="connsiteX203" fmla="*/ 1819 w 9982"/>
                <a:gd name="connsiteY203" fmla="*/ 7466 h 9877"/>
                <a:gd name="connsiteX204" fmla="*/ 1663 w 9982"/>
                <a:gd name="connsiteY204" fmla="*/ 7429 h 9877"/>
                <a:gd name="connsiteX205" fmla="*/ 1715 w 9982"/>
                <a:gd name="connsiteY205" fmla="*/ 7411 h 9877"/>
                <a:gd name="connsiteX206" fmla="*/ 1715 w 9982"/>
                <a:gd name="connsiteY206" fmla="*/ 7392 h 9877"/>
                <a:gd name="connsiteX207" fmla="*/ 1663 w 9982"/>
                <a:gd name="connsiteY207" fmla="*/ 7392 h 9877"/>
                <a:gd name="connsiteX208" fmla="*/ 1549 w 9982"/>
                <a:gd name="connsiteY208" fmla="*/ 7411 h 9877"/>
                <a:gd name="connsiteX209" fmla="*/ 1341 w 9982"/>
                <a:gd name="connsiteY209" fmla="*/ 7336 h 9877"/>
                <a:gd name="connsiteX210" fmla="*/ 1341 w 9982"/>
                <a:gd name="connsiteY210" fmla="*/ 7392 h 9877"/>
                <a:gd name="connsiteX211" fmla="*/ 1289 w 9982"/>
                <a:gd name="connsiteY211" fmla="*/ 7374 h 9877"/>
                <a:gd name="connsiteX212" fmla="*/ 1289 w 9982"/>
                <a:gd name="connsiteY212" fmla="*/ 7318 h 9877"/>
                <a:gd name="connsiteX213" fmla="*/ 1195 w 9982"/>
                <a:gd name="connsiteY213" fmla="*/ 7374 h 9877"/>
                <a:gd name="connsiteX214" fmla="*/ 1175 w 9982"/>
                <a:gd name="connsiteY214" fmla="*/ 7318 h 9877"/>
                <a:gd name="connsiteX215" fmla="*/ 811 w 9982"/>
                <a:gd name="connsiteY215" fmla="*/ 7336 h 9877"/>
                <a:gd name="connsiteX216" fmla="*/ 634 w 9982"/>
                <a:gd name="connsiteY216" fmla="*/ 7318 h 9877"/>
                <a:gd name="connsiteX217" fmla="*/ 593 w 9982"/>
                <a:gd name="connsiteY217" fmla="*/ 7244 h 9877"/>
                <a:gd name="connsiteX218" fmla="*/ 426 w 9982"/>
                <a:gd name="connsiteY218" fmla="*/ 7262 h 9877"/>
                <a:gd name="connsiteX219" fmla="*/ 395 w 9982"/>
                <a:gd name="connsiteY219" fmla="*/ 7207 h 9877"/>
                <a:gd name="connsiteX220" fmla="*/ 291 w 9982"/>
                <a:gd name="connsiteY220" fmla="*/ 7225 h 9877"/>
                <a:gd name="connsiteX221" fmla="*/ 270 w 9982"/>
                <a:gd name="connsiteY221" fmla="*/ 7151 h 9877"/>
                <a:gd name="connsiteX222" fmla="*/ 177 w 9982"/>
                <a:gd name="connsiteY222" fmla="*/ 7151 h 9877"/>
                <a:gd name="connsiteX223" fmla="*/ 42 w 9982"/>
                <a:gd name="connsiteY223" fmla="*/ 7077 h 9877"/>
                <a:gd name="connsiteX224" fmla="*/ 0 w 9982"/>
                <a:gd name="connsiteY224" fmla="*/ 7003 h 9877"/>
                <a:gd name="connsiteX225" fmla="*/ 156 w 9982"/>
                <a:gd name="connsiteY225" fmla="*/ 6965 h 9877"/>
                <a:gd name="connsiteX226" fmla="*/ 374 w 9982"/>
                <a:gd name="connsiteY226" fmla="*/ 7003 h 9877"/>
                <a:gd name="connsiteX227" fmla="*/ 738 w 9982"/>
                <a:gd name="connsiteY227" fmla="*/ 7077 h 9877"/>
                <a:gd name="connsiteX228" fmla="*/ 748 w 9982"/>
                <a:gd name="connsiteY228" fmla="*/ 7003 h 9877"/>
                <a:gd name="connsiteX229" fmla="*/ 686 w 9982"/>
                <a:gd name="connsiteY229" fmla="*/ 6910 h 9877"/>
                <a:gd name="connsiteX230" fmla="*/ 696 w 9982"/>
                <a:gd name="connsiteY230" fmla="*/ 6910 h 9877"/>
                <a:gd name="connsiteX231" fmla="*/ 696 w 9982"/>
                <a:gd name="connsiteY231" fmla="*/ 6891 h 9877"/>
                <a:gd name="connsiteX232" fmla="*/ 800 w 9982"/>
                <a:gd name="connsiteY232" fmla="*/ 6928 h 9877"/>
                <a:gd name="connsiteX233" fmla="*/ 800 w 9982"/>
                <a:gd name="connsiteY233" fmla="*/ 6854 h 9877"/>
                <a:gd name="connsiteX234" fmla="*/ 738 w 9982"/>
                <a:gd name="connsiteY234" fmla="*/ 6836 h 9877"/>
                <a:gd name="connsiteX235" fmla="*/ 738 w 9982"/>
                <a:gd name="connsiteY235" fmla="*/ 6761 h 9877"/>
                <a:gd name="connsiteX236" fmla="*/ 759 w 9982"/>
                <a:gd name="connsiteY236" fmla="*/ 6761 h 9877"/>
                <a:gd name="connsiteX237" fmla="*/ 811 w 9982"/>
                <a:gd name="connsiteY237" fmla="*/ 6798 h 9877"/>
                <a:gd name="connsiteX238" fmla="*/ 811 w 9982"/>
                <a:gd name="connsiteY238" fmla="*/ 6761 h 9877"/>
                <a:gd name="connsiteX239" fmla="*/ 946 w 9982"/>
                <a:gd name="connsiteY239" fmla="*/ 6631 h 9877"/>
                <a:gd name="connsiteX240" fmla="*/ 1102 w 9982"/>
                <a:gd name="connsiteY240" fmla="*/ 6594 h 9877"/>
                <a:gd name="connsiteX241" fmla="*/ 1102 w 9982"/>
                <a:gd name="connsiteY241" fmla="*/ 6576 h 9877"/>
                <a:gd name="connsiteX242" fmla="*/ 925 w 9982"/>
                <a:gd name="connsiteY242" fmla="*/ 6576 h 9877"/>
                <a:gd name="connsiteX243" fmla="*/ 925 w 9982"/>
                <a:gd name="connsiteY243" fmla="*/ 6557 h 9877"/>
                <a:gd name="connsiteX244" fmla="*/ 956 w 9982"/>
                <a:gd name="connsiteY244" fmla="*/ 6502 h 9877"/>
                <a:gd name="connsiteX245" fmla="*/ 1008 w 9982"/>
                <a:gd name="connsiteY245" fmla="*/ 6520 h 9877"/>
                <a:gd name="connsiteX246" fmla="*/ 1040 w 9982"/>
                <a:gd name="connsiteY246" fmla="*/ 6483 h 9877"/>
                <a:gd name="connsiteX247" fmla="*/ 1040 w 9982"/>
                <a:gd name="connsiteY247" fmla="*/ 6465 h 9877"/>
                <a:gd name="connsiteX248" fmla="*/ 988 w 9982"/>
                <a:gd name="connsiteY248" fmla="*/ 6390 h 9877"/>
                <a:gd name="connsiteX249" fmla="*/ 1019 w 9982"/>
                <a:gd name="connsiteY249" fmla="*/ 6390 h 9877"/>
                <a:gd name="connsiteX250" fmla="*/ 1040 w 9982"/>
                <a:gd name="connsiteY250" fmla="*/ 6409 h 9877"/>
                <a:gd name="connsiteX251" fmla="*/ 1050 w 9982"/>
                <a:gd name="connsiteY251" fmla="*/ 6353 h 9877"/>
                <a:gd name="connsiteX252" fmla="*/ 998 w 9982"/>
                <a:gd name="connsiteY252" fmla="*/ 6298 h 9877"/>
                <a:gd name="connsiteX253" fmla="*/ 988 w 9982"/>
                <a:gd name="connsiteY253" fmla="*/ 6335 h 9877"/>
                <a:gd name="connsiteX254" fmla="*/ 988 w 9982"/>
                <a:gd name="connsiteY254" fmla="*/ 6298 h 9877"/>
                <a:gd name="connsiteX255" fmla="*/ 977 w 9982"/>
                <a:gd name="connsiteY255" fmla="*/ 6298 h 9877"/>
                <a:gd name="connsiteX256" fmla="*/ 977 w 9982"/>
                <a:gd name="connsiteY256" fmla="*/ 6279 h 9877"/>
                <a:gd name="connsiteX257" fmla="*/ 1050 w 9982"/>
                <a:gd name="connsiteY257" fmla="*/ 6242 h 9877"/>
                <a:gd name="connsiteX258" fmla="*/ 1050 w 9982"/>
                <a:gd name="connsiteY258" fmla="*/ 6223 h 9877"/>
                <a:gd name="connsiteX259" fmla="*/ 936 w 9982"/>
                <a:gd name="connsiteY259" fmla="*/ 6149 h 9877"/>
                <a:gd name="connsiteX260" fmla="*/ 915 w 9982"/>
                <a:gd name="connsiteY260" fmla="*/ 6205 h 9877"/>
                <a:gd name="connsiteX261" fmla="*/ 842 w 9982"/>
                <a:gd name="connsiteY261" fmla="*/ 6149 h 9877"/>
                <a:gd name="connsiteX262" fmla="*/ 873 w 9982"/>
                <a:gd name="connsiteY262" fmla="*/ 6112 h 9877"/>
                <a:gd name="connsiteX263" fmla="*/ 832 w 9982"/>
                <a:gd name="connsiteY263" fmla="*/ 6112 h 9877"/>
                <a:gd name="connsiteX264" fmla="*/ 707 w 9982"/>
                <a:gd name="connsiteY264" fmla="*/ 6168 h 9877"/>
                <a:gd name="connsiteX265" fmla="*/ 707 w 9982"/>
                <a:gd name="connsiteY265" fmla="*/ 6112 h 9877"/>
                <a:gd name="connsiteX266" fmla="*/ 759 w 9982"/>
                <a:gd name="connsiteY266" fmla="*/ 5964 h 9877"/>
                <a:gd name="connsiteX267" fmla="*/ 738 w 9982"/>
                <a:gd name="connsiteY267" fmla="*/ 5926 h 9877"/>
                <a:gd name="connsiteX268" fmla="*/ 759 w 9982"/>
                <a:gd name="connsiteY268" fmla="*/ 5926 h 9877"/>
                <a:gd name="connsiteX269" fmla="*/ 852 w 9982"/>
                <a:gd name="connsiteY269" fmla="*/ 5889 h 9877"/>
                <a:gd name="connsiteX270" fmla="*/ 884 w 9982"/>
                <a:gd name="connsiteY270" fmla="*/ 5834 h 9877"/>
                <a:gd name="connsiteX271" fmla="*/ 863 w 9982"/>
                <a:gd name="connsiteY271" fmla="*/ 5778 h 9877"/>
                <a:gd name="connsiteX272" fmla="*/ 936 w 9982"/>
                <a:gd name="connsiteY272" fmla="*/ 5759 h 9877"/>
                <a:gd name="connsiteX273" fmla="*/ 936 w 9982"/>
                <a:gd name="connsiteY273" fmla="*/ 5834 h 9877"/>
                <a:gd name="connsiteX274" fmla="*/ 1060 w 9982"/>
                <a:gd name="connsiteY274" fmla="*/ 5834 h 9877"/>
                <a:gd name="connsiteX275" fmla="*/ 1185 w 9982"/>
                <a:gd name="connsiteY275" fmla="*/ 5611 h 9877"/>
                <a:gd name="connsiteX276" fmla="*/ 1383 w 9982"/>
                <a:gd name="connsiteY276" fmla="*/ 5667 h 9877"/>
                <a:gd name="connsiteX277" fmla="*/ 1383 w 9982"/>
                <a:gd name="connsiteY277" fmla="*/ 5685 h 9877"/>
                <a:gd name="connsiteX278" fmla="*/ 1372 w 9982"/>
                <a:gd name="connsiteY278" fmla="*/ 5741 h 9877"/>
                <a:gd name="connsiteX279" fmla="*/ 1351 w 9982"/>
                <a:gd name="connsiteY279" fmla="*/ 5778 h 9877"/>
                <a:gd name="connsiteX280" fmla="*/ 1237 w 9982"/>
                <a:gd name="connsiteY280" fmla="*/ 5815 h 9877"/>
                <a:gd name="connsiteX281" fmla="*/ 1227 w 9982"/>
                <a:gd name="connsiteY281" fmla="*/ 5964 h 9877"/>
                <a:gd name="connsiteX282" fmla="*/ 1247 w 9982"/>
                <a:gd name="connsiteY282" fmla="*/ 5982 h 9877"/>
                <a:gd name="connsiteX283" fmla="*/ 1476 w 9982"/>
                <a:gd name="connsiteY283" fmla="*/ 6186 h 9877"/>
                <a:gd name="connsiteX284" fmla="*/ 1507 w 9982"/>
                <a:gd name="connsiteY284" fmla="*/ 6186 h 9877"/>
                <a:gd name="connsiteX285" fmla="*/ 1580 w 9982"/>
                <a:gd name="connsiteY285" fmla="*/ 6706 h 9877"/>
                <a:gd name="connsiteX286" fmla="*/ 1778 w 9982"/>
                <a:gd name="connsiteY286" fmla="*/ 6502 h 9877"/>
                <a:gd name="connsiteX287" fmla="*/ 1778 w 9982"/>
                <a:gd name="connsiteY287" fmla="*/ 6446 h 9877"/>
                <a:gd name="connsiteX288" fmla="*/ 1705 w 9982"/>
                <a:gd name="connsiteY288" fmla="*/ 6446 h 9877"/>
                <a:gd name="connsiteX289" fmla="*/ 1674 w 9982"/>
                <a:gd name="connsiteY289" fmla="*/ 6372 h 9877"/>
                <a:gd name="connsiteX290" fmla="*/ 1674 w 9982"/>
                <a:gd name="connsiteY290" fmla="*/ 6335 h 9877"/>
                <a:gd name="connsiteX291" fmla="*/ 1684 w 9982"/>
                <a:gd name="connsiteY291" fmla="*/ 6335 h 9877"/>
                <a:gd name="connsiteX292" fmla="*/ 1684 w 9982"/>
                <a:gd name="connsiteY292" fmla="*/ 6316 h 9877"/>
                <a:gd name="connsiteX293" fmla="*/ 1819 w 9982"/>
                <a:gd name="connsiteY293" fmla="*/ 6242 h 9877"/>
                <a:gd name="connsiteX294" fmla="*/ 1798 w 9982"/>
                <a:gd name="connsiteY294" fmla="*/ 6223 h 9877"/>
                <a:gd name="connsiteX295" fmla="*/ 1663 w 9982"/>
                <a:gd name="connsiteY295" fmla="*/ 6186 h 9877"/>
                <a:gd name="connsiteX296" fmla="*/ 1663 w 9982"/>
                <a:gd name="connsiteY296" fmla="*/ 6131 h 9877"/>
                <a:gd name="connsiteX297" fmla="*/ 1611 w 9982"/>
                <a:gd name="connsiteY297" fmla="*/ 6112 h 9877"/>
                <a:gd name="connsiteX298" fmla="*/ 1611 w 9982"/>
                <a:gd name="connsiteY298" fmla="*/ 6112 h 9877"/>
                <a:gd name="connsiteX299" fmla="*/ 1632 w 9982"/>
                <a:gd name="connsiteY299" fmla="*/ 6056 h 9877"/>
                <a:gd name="connsiteX300" fmla="*/ 1549 w 9982"/>
                <a:gd name="connsiteY300" fmla="*/ 5964 h 9877"/>
                <a:gd name="connsiteX301" fmla="*/ 1331 w 9982"/>
                <a:gd name="connsiteY301" fmla="*/ 5908 h 9877"/>
                <a:gd name="connsiteX302" fmla="*/ 1497 w 9982"/>
                <a:gd name="connsiteY302" fmla="*/ 5889 h 9877"/>
                <a:gd name="connsiteX303" fmla="*/ 1518 w 9982"/>
                <a:gd name="connsiteY303" fmla="*/ 5797 h 9877"/>
                <a:gd name="connsiteX304" fmla="*/ 1455 w 9982"/>
                <a:gd name="connsiteY304" fmla="*/ 5667 h 9877"/>
                <a:gd name="connsiteX305" fmla="*/ 1476 w 9982"/>
                <a:gd name="connsiteY305" fmla="*/ 5667 h 9877"/>
                <a:gd name="connsiteX306" fmla="*/ 1819 w 9982"/>
                <a:gd name="connsiteY306" fmla="*/ 5704 h 9877"/>
                <a:gd name="connsiteX307" fmla="*/ 1913 w 9982"/>
                <a:gd name="connsiteY307" fmla="*/ 5593 h 9877"/>
                <a:gd name="connsiteX308" fmla="*/ 1985 w 9982"/>
                <a:gd name="connsiteY308" fmla="*/ 5574 h 9877"/>
                <a:gd name="connsiteX309" fmla="*/ 1913 w 9982"/>
                <a:gd name="connsiteY309" fmla="*/ 5537 h 9877"/>
                <a:gd name="connsiteX310" fmla="*/ 1611 w 9982"/>
                <a:gd name="connsiteY310" fmla="*/ 5648 h 9877"/>
                <a:gd name="connsiteX311" fmla="*/ 1580 w 9982"/>
                <a:gd name="connsiteY311" fmla="*/ 5593 h 9877"/>
                <a:gd name="connsiteX312" fmla="*/ 1601 w 9982"/>
                <a:gd name="connsiteY312" fmla="*/ 5537 h 9877"/>
                <a:gd name="connsiteX313" fmla="*/ 1570 w 9982"/>
                <a:gd name="connsiteY313" fmla="*/ 5444 h 9877"/>
                <a:gd name="connsiteX314" fmla="*/ 1497 w 9982"/>
                <a:gd name="connsiteY314" fmla="*/ 5463 h 9877"/>
                <a:gd name="connsiteX315" fmla="*/ 1255 w 9982"/>
                <a:gd name="connsiteY315" fmla="*/ 5235 h 9877"/>
                <a:gd name="connsiteX316" fmla="*/ 1538 w 9982"/>
                <a:gd name="connsiteY316" fmla="*/ 5221 h 9877"/>
                <a:gd name="connsiteX317" fmla="*/ 1881 w 9982"/>
                <a:gd name="connsiteY317" fmla="*/ 5221 h 9877"/>
                <a:gd name="connsiteX318" fmla="*/ 1985 w 9982"/>
                <a:gd name="connsiteY318" fmla="*/ 5054 h 9877"/>
                <a:gd name="connsiteX319" fmla="*/ 1985 w 9982"/>
                <a:gd name="connsiteY319" fmla="*/ 4999 h 9877"/>
                <a:gd name="connsiteX320" fmla="*/ 2048 w 9982"/>
                <a:gd name="connsiteY320" fmla="*/ 4980 h 9877"/>
                <a:gd name="connsiteX321" fmla="*/ 2079 w 9982"/>
                <a:gd name="connsiteY321" fmla="*/ 5110 h 9877"/>
                <a:gd name="connsiteX322" fmla="*/ 2516 w 9982"/>
                <a:gd name="connsiteY322" fmla="*/ 5129 h 9877"/>
                <a:gd name="connsiteX323" fmla="*/ 2495 w 9982"/>
                <a:gd name="connsiteY323" fmla="*/ 5221 h 9877"/>
                <a:gd name="connsiteX324" fmla="*/ 2526 w 9982"/>
                <a:gd name="connsiteY324" fmla="*/ 5221 h 9877"/>
                <a:gd name="connsiteX325" fmla="*/ 2578 w 9982"/>
                <a:gd name="connsiteY325" fmla="*/ 5184 h 9877"/>
                <a:gd name="connsiteX326" fmla="*/ 2578 w 9982"/>
                <a:gd name="connsiteY326" fmla="*/ 5203 h 9877"/>
                <a:gd name="connsiteX327" fmla="*/ 2557 w 9982"/>
                <a:gd name="connsiteY327" fmla="*/ 5221 h 9877"/>
                <a:gd name="connsiteX328" fmla="*/ 2620 w 9982"/>
                <a:gd name="connsiteY328" fmla="*/ 5221 h 9877"/>
                <a:gd name="connsiteX329" fmla="*/ 2723 w 9982"/>
                <a:gd name="connsiteY329" fmla="*/ 5221 h 9877"/>
                <a:gd name="connsiteX330" fmla="*/ 2723 w 9982"/>
                <a:gd name="connsiteY330" fmla="*/ 5296 h 9877"/>
                <a:gd name="connsiteX331" fmla="*/ 2744 w 9982"/>
                <a:gd name="connsiteY331" fmla="*/ 5296 h 9877"/>
                <a:gd name="connsiteX332" fmla="*/ 2817 w 9982"/>
                <a:gd name="connsiteY332" fmla="*/ 5221 h 9877"/>
                <a:gd name="connsiteX333" fmla="*/ 2817 w 9982"/>
                <a:gd name="connsiteY333" fmla="*/ 5147 h 9877"/>
                <a:gd name="connsiteX334" fmla="*/ 2879 w 9982"/>
                <a:gd name="connsiteY334" fmla="*/ 5147 h 9877"/>
                <a:gd name="connsiteX335" fmla="*/ 2911 w 9982"/>
                <a:gd name="connsiteY335" fmla="*/ 5203 h 9877"/>
                <a:gd name="connsiteX336" fmla="*/ 2911 w 9982"/>
                <a:gd name="connsiteY336" fmla="*/ 5333 h 9877"/>
                <a:gd name="connsiteX337" fmla="*/ 3025 w 9982"/>
                <a:gd name="connsiteY337" fmla="*/ 5333 h 9877"/>
                <a:gd name="connsiteX338" fmla="*/ 3035 w 9982"/>
                <a:gd name="connsiteY338" fmla="*/ 5240 h 9877"/>
                <a:gd name="connsiteX339" fmla="*/ 3035 w 9982"/>
                <a:gd name="connsiteY339" fmla="*/ 5221 h 9877"/>
                <a:gd name="connsiteX340" fmla="*/ 3035 w 9982"/>
                <a:gd name="connsiteY340" fmla="*/ 5221 h 9877"/>
                <a:gd name="connsiteX341" fmla="*/ 3139 w 9982"/>
                <a:gd name="connsiteY341" fmla="*/ 5240 h 9877"/>
                <a:gd name="connsiteX342" fmla="*/ 3160 w 9982"/>
                <a:gd name="connsiteY342" fmla="*/ 5147 h 9877"/>
                <a:gd name="connsiteX343" fmla="*/ 3264 w 9982"/>
                <a:gd name="connsiteY343" fmla="*/ 5184 h 9877"/>
                <a:gd name="connsiteX344" fmla="*/ 3264 w 9982"/>
                <a:gd name="connsiteY344" fmla="*/ 5129 h 9877"/>
                <a:gd name="connsiteX345" fmla="*/ 3441 w 9982"/>
                <a:gd name="connsiteY345" fmla="*/ 5203 h 9877"/>
                <a:gd name="connsiteX346" fmla="*/ 3441 w 9982"/>
                <a:gd name="connsiteY346" fmla="*/ 5129 h 9877"/>
                <a:gd name="connsiteX347" fmla="*/ 3482 w 9982"/>
                <a:gd name="connsiteY347" fmla="*/ 5129 h 9877"/>
                <a:gd name="connsiteX348" fmla="*/ 3482 w 9982"/>
                <a:gd name="connsiteY348" fmla="*/ 5203 h 9877"/>
                <a:gd name="connsiteX349" fmla="*/ 3503 w 9982"/>
                <a:gd name="connsiteY349" fmla="*/ 5203 h 9877"/>
                <a:gd name="connsiteX350" fmla="*/ 3503 w 9982"/>
                <a:gd name="connsiteY350" fmla="*/ 5184 h 9877"/>
                <a:gd name="connsiteX351" fmla="*/ 3514 w 9982"/>
                <a:gd name="connsiteY351" fmla="*/ 5054 h 9877"/>
                <a:gd name="connsiteX352" fmla="*/ 3524 w 9982"/>
                <a:gd name="connsiteY352" fmla="*/ 5054 h 9877"/>
                <a:gd name="connsiteX353" fmla="*/ 3534 w 9982"/>
                <a:gd name="connsiteY353" fmla="*/ 5129 h 9877"/>
                <a:gd name="connsiteX354" fmla="*/ 3617 w 9982"/>
                <a:gd name="connsiteY354" fmla="*/ 5054 h 9877"/>
                <a:gd name="connsiteX355" fmla="*/ 3617 w 9982"/>
                <a:gd name="connsiteY355" fmla="*/ 5092 h 9877"/>
                <a:gd name="connsiteX356" fmla="*/ 3690 w 9982"/>
                <a:gd name="connsiteY356" fmla="*/ 5054 h 9877"/>
                <a:gd name="connsiteX357" fmla="*/ 3690 w 9982"/>
                <a:gd name="connsiteY357" fmla="*/ 5036 h 9877"/>
                <a:gd name="connsiteX358" fmla="*/ 3669 w 9982"/>
                <a:gd name="connsiteY358" fmla="*/ 4999 h 9877"/>
                <a:gd name="connsiteX359" fmla="*/ 3701 w 9982"/>
                <a:gd name="connsiteY359" fmla="*/ 4999 h 9877"/>
                <a:gd name="connsiteX360" fmla="*/ 3742 w 9982"/>
                <a:gd name="connsiteY360" fmla="*/ 5036 h 9877"/>
                <a:gd name="connsiteX361" fmla="*/ 3742 w 9982"/>
                <a:gd name="connsiteY361" fmla="*/ 4999 h 9877"/>
                <a:gd name="connsiteX362" fmla="*/ 3721 w 9982"/>
                <a:gd name="connsiteY362" fmla="*/ 4943 h 9877"/>
                <a:gd name="connsiteX363" fmla="*/ 3825 w 9982"/>
                <a:gd name="connsiteY363" fmla="*/ 4888 h 9877"/>
                <a:gd name="connsiteX364" fmla="*/ 3825 w 9982"/>
                <a:gd name="connsiteY364" fmla="*/ 4869 h 9877"/>
                <a:gd name="connsiteX365" fmla="*/ 3649 w 9982"/>
                <a:gd name="connsiteY365" fmla="*/ 4850 h 9877"/>
                <a:gd name="connsiteX366" fmla="*/ 3659 w 9982"/>
                <a:gd name="connsiteY366" fmla="*/ 4962 h 9877"/>
                <a:gd name="connsiteX367" fmla="*/ 3649 w 9982"/>
                <a:gd name="connsiteY367" fmla="*/ 4962 h 9877"/>
                <a:gd name="connsiteX368" fmla="*/ 3451 w 9982"/>
                <a:gd name="connsiteY368" fmla="*/ 4850 h 9877"/>
                <a:gd name="connsiteX369" fmla="*/ 3451 w 9982"/>
                <a:gd name="connsiteY369" fmla="*/ 4869 h 9877"/>
                <a:gd name="connsiteX370" fmla="*/ 3462 w 9982"/>
                <a:gd name="connsiteY370" fmla="*/ 4869 h 9877"/>
                <a:gd name="connsiteX371" fmla="*/ 3441 w 9982"/>
                <a:gd name="connsiteY371" fmla="*/ 4888 h 9877"/>
                <a:gd name="connsiteX372" fmla="*/ 3389 w 9982"/>
                <a:gd name="connsiteY372" fmla="*/ 4813 h 9877"/>
                <a:gd name="connsiteX373" fmla="*/ 3378 w 9982"/>
                <a:gd name="connsiteY373" fmla="*/ 4776 h 9877"/>
                <a:gd name="connsiteX374" fmla="*/ 3493 w 9982"/>
                <a:gd name="connsiteY374" fmla="*/ 4758 h 9877"/>
                <a:gd name="connsiteX375" fmla="*/ 3493 w 9982"/>
                <a:gd name="connsiteY375" fmla="*/ 4609 h 9877"/>
                <a:gd name="connsiteX376" fmla="*/ 3472 w 9982"/>
                <a:gd name="connsiteY376" fmla="*/ 4609 h 9877"/>
                <a:gd name="connsiteX377" fmla="*/ 3347 w 9982"/>
                <a:gd name="connsiteY377" fmla="*/ 4739 h 9877"/>
                <a:gd name="connsiteX378" fmla="*/ 3326 w 9982"/>
                <a:gd name="connsiteY378" fmla="*/ 4721 h 9877"/>
                <a:gd name="connsiteX379" fmla="*/ 3326 w 9982"/>
                <a:gd name="connsiteY379" fmla="*/ 4646 h 9877"/>
                <a:gd name="connsiteX380" fmla="*/ 3316 w 9982"/>
                <a:gd name="connsiteY380" fmla="*/ 4591 h 9877"/>
                <a:gd name="connsiteX381" fmla="*/ 3243 w 9982"/>
                <a:gd name="connsiteY381" fmla="*/ 4591 h 9877"/>
                <a:gd name="connsiteX382" fmla="*/ 3233 w 9982"/>
                <a:gd name="connsiteY382" fmla="*/ 4535 h 9877"/>
                <a:gd name="connsiteX383" fmla="*/ 3243 w 9982"/>
                <a:gd name="connsiteY383" fmla="*/ 4535 h 9877"/>
                <a:gd name="connsiteX384" fmla="*/ 3243 w 9982"/>
                <a:gd name="connsiteY384" fmla="*/ 4516 h 9877"/>
                <a:gd name="connsiteX385" fmla="*/ 3420 w 9982"/>
                <a:gd name="connsiteY385" fmla="*/ 4424 h 9877"/>
                <a:gd name="connsiteX386" fmla="*/ 3358 w 9982"/>
                <a:gd name="connsiteY386" fmla="*/ 4424 h 9877"/>
                <a:gd name="connsiteX387" fmla="*/ 3337 w 9982"/>
                <a:gd name="connsiteY387" fmla="*/ 4424 h 9877"/>
                <a:gd name="connsiteX388" fmla="*/ 3326 w 9982"/>
                <a:gd name="connsiteY388" fmla="*/ 4424 h 9877"/>
                <a:gd name="connsiteX389" fmla="*/ 3326 w 9982"/>
                <a:gd name="connsiteY389" fmla="*/ 4405 h 9877"/>
                <a:gd name="connsiteX390" fmla="*/ 3430 w 9982"/>
                <a:gd name="connsiteY390" fmla="*/ 4331 h 9877"/>
                <a:gd name="connsiteX391" fmla="*/ 3430 w 9982"/>
                <a:gd name="connsiteY391" fmla="*/ 4331 h 9877"/>
                <a:gd name="connsiteX392" fmla="*/ 3399 w 9982"/>
                <a:gd name="connsiteY392" fmla="*/ 4331 h 9877"/>
                <a:gd name="connsiteX393" fmla="*/ 3378 w 9982"/>
                <a:gd name="connsiteY393" fmla="*/ 4349 h 9877"/>
                <a:gd name="connsiteX394" fmla="*/ 3368 w 9982"/>
                <a:gd name="connsiteY394" fmla="*/ 4312 h 9877"/>
                <a:gd name="connsiteX395" fmla="*/ 3202 w 9982"/>
                <a:gd name="connsiteY395" fmla="*/ 4257 h 9877"/>
                <a:gd name="connsiteX396" fmla="*/ 3150 w 9982"/>
                <a:gd name="connsiteY396" fmla="*/ 4145 h 9877"/>
                <a:gd name="connsiteX397" fmla="*/ 3108 w 9982"/>
                <a:gd name="connsiteY397" fmla="*/ 4201 h 9877"/>
                <a:gd name="connsiteX398" fmla="*/ 3025 w 9982"/>
                <a:gd name="connsiteY398" fmla="*/ 4164 h 9877"/>
                <a:gd name="connsiteX399" fmla="*/ 2879 w 9982"/>
                <a:gd name="connsiteY399" fmla="*/ 4145 h 9877"/>
                <a:gd name="connsiteX400" fmla="*/ 2827 w 9982"/>
                <a:gd name="connsiteY400" fmla="*/ 4183 h 9877"/>
                <a:gd name="connsiteX401" fmla="*/ 2775 w 9982"/>
                <a:gd name="connsiteY401" fmla="*/ 4127 h 9877"/>
                <a:gd name="connsiteX402" fmla="*/ 2703 w 9982"/>
                <a:gd name="connsiteY402" fmla="*/ 4183 h 9877"/>
                <a:gd name="connsiteX403" fmla="*/ 2672 w 9982"/>
                <a:gd name="connsiteY403" fmla="*/ 4127 h 9877"/>
                <a:gd name="connsiteX404" fmla="*/ 2588 w 9982"/>
                <a:gd name="connsiteY404" fmla="*/ 4275 h 9877"/>
                <a:gd name="connsiteX405" fmla="*/ 2391 w 9982"/>
                <a:gd name="connsiteY405" fmla="*/ 4201 h 9877"/>
                <a:gd name="connsiteX406" fmla="*/ 2391 w 9982"/>
                <a:gd name="connsiteY406" fmla="*/ 4164 h 9877"/>
                <a:gd name="connsiteX407" fmla="*/ 2412 w 9982"/>
                <a:gd name="connsiteY407" fmla="*/ 4127 h 9877"/>
                <a:gd name="connsiteX408" fmla="*/ 2339 w 9982"/>
                <a:gd name="connsiteY408" fmla="*/ 4127 h 9877"/>
                <a:gd name="connsiteX409" fmla="*/ 2141 w 9982"/>
                <a:gd name="connsiteY409" fmla="*/ 4220 h 9877"/>
                <a:gd name="connsiteX410" fmla="*/ 2141 w 9982"/>
                <a:gd name="connsiteY410" fmla="*/ 4201 h 9877"/>
                <a:gd name="connsiteX411" fmla="*/ 2162 w 9982"/>
                <a:gd name="connsiteY411" fmla="*/ 4164 h 9877"/>
                <a:gd name="connsiteX412" fmla="*/ 2048 w 9982"/>
                <a:gd name="connsiteY412" fmla="*/ 4164 h 9877"/>
                <a:gd name="connsiteX413" fmla="*/ 1965 w 9982"/>
                <a:gd name="connsiteY413" fmla="*/ 4090 h 9877"/>
                <a:gd name="connsiteX414" fmla="*/ 1840 w 9982"/>
                <a:gd name="connsiteY414" fmla="*/ 4071 h 9877"/>
                <a:gd name="connsiteX415" fmla="*/ 1861 w 9982"/>
                <a:gd name="connsiteY415" fmla="*/ 4071 h 9877"/>
                <a:gd name="connsiteX416" fmla="*/ 1892 w 9982"/>
                <a:gd name="connsiteY416" fmla="*/ 4034 h 9877"/>
                <a:gd name="connsiteX417" fmla="*/ 1881 w 9982"/>
                <a:gd name="connsiteY417" fmla="*/ 3997 h 9877"/>
                <a:gd name="connsiteX418" fmla="*/ 1798 w 9982"/>
                <a:gd name="connsiteY418" fmla="*/ 3941 h 9877"/>
                <a:gd name="connsiteX419" fmla="*/ 1705 w 9982"/>
                <a:gd name="connsiteY419" fmla="*/ 3978 h 9877"/>
                <a:gd name="connsiteX420" fmla="*/ 1476 w 9982"/>
                <a:gd name="connsiteY420" fmla="*/ 3904 h 9877"/>
                <a:gd name="connsiteX421" fmla="*/ 1476 w 9982"/>
                <a:gd name="connsiteY421" fmla="*/ 3774 h 9877"/>
                <a:gd name="connsiteX422" fmla="*/ 1486 w 9982"/>
                <a:gd name="connsiteY422" fmla="*/ 3756 h 9877"/>
                <a:gd name="connsiteX423" fmla="*/ 1622 w 9982"/>
                <a:gd name="connsiteY423" fmla="*/ 3719 h 9877"/>
                <a:gd name="connsiteX424" fmla="*/ 1622 w 9982"/>
                <a:gd name="connsiteY424" fmla="*/ 3756 h 9877"/>
                <a:gd name="connsiteX425" fmla="*/ 1736 w 9982"/>
                <a:gd name="connsiteY425" fmla="*/ 3830 h 9877"/>
                <a:gd name="connsiteX426" fmla="*/ 1746 w 9982"/>
                <a:gd name="connsiteY426" fmla="*/ 3793 h 9877"/>
                <a:gd name="connsiteX427" fmla="*/ 1757 w 9982"/>
                <a:gd name="connsiteY427" fmla="*/ 3830 h 9877"/>
                <a:gd name="connsiteX428" fmla="*/ 1913 w 9982"/>
                <a:gd name="connsiteY428" fmla="*/ 3700 h 9877"/>
                <a:gd name="connsiteX429" fmla="*/ 1996 w 9982"/>
                <a:gd name="connsiteY429" fmla="*/ 3774 h 9877"/>
                <a:gd name="connsiteX430" fmla="*/ 2173 w 9982"/>
                <a:gd name="connsiteY430" fmla="*/ 3737 h 9877"/>
                <a:gd name="connsiteX431" fmla="*/ 2339 w 9982"/>
                <a:gd name="connsiteY431" fmla="*/ 3756 h 9877"/>
                <a:gd name="connsiteX432" fmla="*/ 2339 w 9982"/>
                <a:gd name="connsiteY432" fmla="*/ 3682 h 9877"/>
                <a:gd name="connsiteX433" fmla="*/ 2453 w 9982"/>
                <a:gd name="connsiteY433" fmla="*/ 3682 h 9877"/>
                <a:gd name="connsiteX434" fmla="*/ 2484 w 9982"/>
                <a:gd name="connsiteY434" fmla="*/ 3626 h 9877"/>
                <a:gd name="connsiteX435" fmla="*/ 2484 w 9982"/>
                <a:gd name="connsiteY435" fmla="*/ 3552 h 9877"/>
                <a:gd name="connsiteX436" fmla="*/ 2453 w 9982"/>
                <a:gd name="connsiteY436" fmla="*/ 3552 h 9877"/>
                <a:gd name="connsiteX437" fmla="*/ 2453 w 9982"/>
                <a:gd name="connsiteY437" fmla="*/ 3515 h 9877"/>
                <a:gd name="connsiteX438" fmla="*/ 2443 w 9982"/>
                <a:gd name="connsiteY438" fmla="*/ 3459 h 9877"/>
                <a:gd name="connsiteX439" fmla="*/ 1840 w 9982"/>
                <a:gd name="connsiteY439" fmla="*/ 3459 h 9877"/>
                <a:gd name="connsiteX440" fmla="*/ 1538 w 9982"/>
                <a:gd name="connsiteY440" fmla="*/ 3440 h 9877"/>
                <a:gd name="connsiteX441" fmla="*/ 1694 w 9982"/>
                <a:gd name="connsiteY441" fmla="*/ 3366 h 9877"/>
                <a:gd name="connsiteX442" fmla="*/ 1944 w 9982"/>
                <a:gd name="connsiteY442" fmla="*/ 3385 h 9877"/>
                <a:gd name="connsiteX443" fmla="*/ 1954 w 9982"/>
                <a:gd name="connsiteY443" fmla="*/ 3273 h 9877"/>
                <a:gd name="connsiteX444" fmla="*/ 1996 w 9982"/>
                <a:gd name="connsiteY444" fmla="*/ 3255 h 9877"/>
                <a:gd name="connsiteX445" fmla="*/ 2027 w 9982"/>
                <a:gd name="connsiteY445" fmla="*/ 3311 h 9877"/>
                <a:gd name="connsiteX446" fmla="*/ 2058 w 9982"/>
                <a:gd name="connsiteY446" fmla="*/ 3236 h 9877"/>
                <a:gd name="connsiteX447" fmla="*/ 2058 w 9982"/>
                <a:gd name="connsiteY447" fmla="*/ 3273 h 9877"/>
                <a:gd name="connsiteX448" fmla="*/ 2037 w 9982"/>
                <a:gd name="connsiteY448" fmla="*/ 3311 h 9877"/>
                <a:gd name="connsiteX449" fmla="*/ 2297 w 9982"/>
                <a:gd name="connsiteY449" fmla="*/ 3255 h 9877"/>
                <a:gd name="connsiteX450" fmla="*/ 2308 w 9982"/>
                <a:gd name="connsiteY450" fmla="*/ 3199 h 9877"/>
                <a:gd name="connsiteX451" fmla="*/ 2297 w 9982"/>
                <a:gd name="connsiteY451" fmla="*/ 3181 h 9877"/>
                <a:gd name="connsiteX452" fmla="*/ 1933 w 9982"/>
                <a:gd name="connsiteY452" fmla="*/ 3199 h 9877"/>
                <a:gd name="connsiteX453" fmla="*/ 1923 w 9982"/>
                <a:gd name="connsiteY453" fmla="*/ 3144 h 9877"/>
                <a:gd name="connsiteX454" fmla="*/ 1933 w 9982"/>
                <a:gd name="connsiteY454" fmla="*/ 3125 h 9877"/>
                <a:gd name="connsiteX455" fmla="*/ 2089 w 9982"/>
                <a:gd name="connsiteY455" fmla="*/ 3088 h 9877"/>
                <a:gd name="connsiteX456" fmla="*/ 2058 w 9982"/>
                <a:gd name="connsiteY456" fmla="*/ 3069 h 9877"/>
                <a:gd name="connsiteX457" fmla="*/ 2089 w 9982"/>
                <a:gd name="connsiteY457" fmla="*/ 3051 h 9877"/>
                <a:gd name="connsiteX458" fmla="*/ 2079 w 9982"/>
                <a:gd name="connsiteY458" fmla="*/ 2958 h 9877"/>
                <a:gd name="connsiteX459" fmla="*/ 2027 w 9982"/>
                <a:gd name="connsiteY459" fmla="*/ 2865 h 9877"/>
                <a:gd name="connsiteX460" fmla="*/ 2048 w 9982"/>
                <a:gd name="connsiteY460" fmla="*/ 2828 h 9877"/>
                <a:gd name="connsiteX461" fmla="*/ 2037 w 9982"/>
                <a:gd name="connsiteY461" fmla="*/ 2754 h 9877"/>
                <a:gd name="connsiteX462" fmla="*/ 2089 w 9982"/>
                <a:gd name="connsiteY462" fmla="*/ 2680 h 9877"/>
                <a:gd name="connsiteX463" fmla="*/ 2089 w 9982"/>
                <a:gd name="connsiteY463" fmla="*/ 2735 h 9877"/>
                <a:gd name="connsiteX464" fmla="*/ 2266 w 9982"/>
                <a:gd name="connsiteY464" fmla="*/ 2772 h 9877"/>
                <a:gd name="connsiteX465" fmla="*/ 2277 w 9982"/>
                <a:gd name="connsiteY465" fmla="*/ 2865 h 9877"/>
                <a:gd name="connsiteX466" fmla="*/ 2422 w 9982"/>
                <a:gd name="connsiteY466" fmla="*/ 2847 h 9877"/>
                <a:gd name="connsiteX467" fmla="*/ 2474 w 9982"/>
                <a:gd name="connsiteY467" fmla="*/ 2680 h 9877"/>
                <a:gd name="connsiteX468" fmla="*/ 2318 w 9982"/>
                <a:gd name="connsiteY468" fmla="*/ 2624 h 9877"/>
                <a:gd name="connsiteX469" fmla="*/ 2318 w 9982"/>
                <a:gd name="connsiteY469" fmla="*/ 2568 h 9877"/>
                <a:gd name="connsiteX470" fmla="*/ 2391 w 9982"/>
                <a:gd name="connsiteY470" fmla="*/ 2550 h 9877"/>
                <a:gd name="connsiteX471" fmla="*/ 2391 w 9982"/>
                <a:gd name="connsiteY471" fmla="*/ 2531 h 9877"/>
                <a:gd name="connsiteX472" fmla="*/ 2256 w 9982"/>
                <a:gd name="connsiteY472" fmla="*/ 2420 h 9877"/>
                <a:gd name="connsiteX473" fmla="*/ 2235 w 9982"/>
                <a:gd name="connsiteY473" fmla="*/ 2494 h 9877"/>
                <a:gd name="connsiteX474" fmla="*/ 2235 w 9982"/>
                <a:gd name="connsiteY474" fmla="*/ 2476 h 9877"/>
                <a:gd name="connsiteX475" fmla="*/ 2110 w 9982"/>
                <a:gd name="connsiteY475" fmla="*/ 2327 h 9877"/>
                <a:gd name="connsiteX476" fmla="*/ 2037 w 9982"/>
                <a:gd name="connsiteY476" fmla="*/ 2346 h 9877"/>
                <a:gd name="connsiteX477" fmla="*/ 2037 w 9982"/>
                <a:gd name="connsiteY477" fmla="*/ 2290 h 9877"/>
                <a:gd name="connsiteX478" fmla="*/ 2017 w 9982"/>
                <a:gd name="connsiteY478" fmla="*/ 2253 h 9877"/>
                <a:gd name="connsiteX479" fmla="*/ 1840 w 9982"/>
                <a:gd name="connsiteY479" fmla="*/ 2216 h 9877"/>
                <a:gd name="connsiteX480" fmla="*/ 1830 w 9982"/>
                <a:gd name="connsiteY480" fmla="*/ 2160 h 9877"/>
                <a:gd name="connsiteX481" fmla="*/ 1840 w 9982"/>
                <a:gd name="connsiteY481" fmla="*/ 2142 h 9877"/>
                <a:gd name="connsiteX482" fmla="*/ 2037 w 9982"/>
                <a:gd name="connsiteY482" fmla="*/ 2142 h 9877"/>
                <a:gd name="connsiteX483" fmla="*/ 2100 w 9982"/>
                <a:gd name="connsiteY483" fmla="*/ 2105 h 9877"/>
                <a:gd name="connsiteX484" fmla="*/ 2245 w 9982"/>
                <a:gd name="connsiteY484" fmla="*/ 2142 h 9877"/>
                <a:gd name="connsiteX485" fmla="*/ 2318 w 9982"/>
                <a:gd name="connsiteY485" fmla="*/ 2049 h 9877"/>
                <a:gd name="connsiteX486" fmla="*/ 2568 w 9982"/>
                <a:gd name="connsiteY486" fmla="*/ 1993 h 9877"/>
                <a:gd name="connsiteX487" fmla="*/ 2755 w 9982"/>
                <a:gd name="connsiteY487" fmla="*/ 2105 h 9877"/>
                <a:gd name="connsiteX488" fmla="*/ 3067 w 9982"/>
                <a:gd name="connsiteY488" fmla="*/ 2030 h 9877"/>
                <a:gd name="connsiteX489" fmla="*/ 3067 w 9982"/>
                <a:gd name="connsiteY489" fmla="*/ 2012 h 9877"/>
                <a:gd name="connsiteX490" fmla="*/ 3056 w 9982"/>
                <a:gd name="connsiteY490" fmla="*/ 1975 h 9877"/>
                <a:gd name="connsiteX491" fmla="*/ 3170 w 9982"/>
                <a:gd name="connsiteY491" fmla="*/ 1938 h 9877"/>
                <a:gd name="connsiteX492" fmla="*/ 3150 w 9982"/>
                <a:gd name="connsiteY492" fmla="*/ 1882 h 9877"/>
                <a:gd name="connsiteX493" fmla="*/ 3212 w 9982"/>
                <a:gd name="connsiteY493" fmla="*/ 1882 h 9877"/>
                <a:gd name="connsiteX494" fmla="*/ 3254 w 9982"/>
                <a:gd name="connsiteY494" fmla="*/ 1900 h 9877"/>
                <a:gd name="connsiteX495" fmla="*/ 3285 w 9982"/>
                <a:gd name="connsiteY495" fmla="*/ 1845 h 9877"/>
                <a:gd name="connsiteX496" fmla="*/ 3285 w 9982"/>
                <a:gd name="connsiteY496" fmla="*/ 1826 h 9877"/>
                <a:gd name="connsiteX497" fmla="*/ 3212 w 9982"/>
                <a:gd name="connsiteY497" fmla="*/ 1715 h 9877"/>
                <a:gd name="connsiteX498" fmla="*/ 3222 w 9982"/>
                <a:gd name="connsiteY498" fmla="*/ 1641 h 9877"/>
                <a:gd name="connsiteX499" fmla="*/ 3067 w 9982"/>
                <a:gd name="connsiteY499" fmla="*/ 1567 h 9877"/>
                <a:gd name="connsiteX500" fmla="*/ 3067 w 9982"/>
                <a:gd name="connsiteY500" fmla="*/ 1492 h 9877"/>
                <a:gd name="connsiteX501" fmla="*/ 3035 w 9982"/>
                <a:gd name="connsiteY501" fmla="*/ 1455 h 9877"/>
                <a:gd name="connsiteX502" fmla="*/ 3004 w 9982"/>
                <a:gd name="connsiteY502" fmla="*/ 1492 h 9877"/>
                <a:gd name="connsiteX503" fmla="*/ 2994 w 9982"/>
                <a:gd name="connsiteY503" fmla="*/ 1418 h 9877"/>
                <a:gd name="connsiteX504" fmla="*/ 2879 w 9982"/>
                <a:gd name="connsiteY504" fmla="*/ 1474 h 9877"/>
                <a:gd name="connsiteX505" fmla="*/ 2765 w 9982"/>
                <a:gd name="connsiteY505" fmla="*/ 1400 h 9877"/>
                <a:gd name="connsiteX506" fmla="*/ 2734 w 9982"/>
                <a:gd name="connsiteY506" fmla="*/ 1455 h 9877"/>
                <a:gd name="connsiteX507" fmla="*/ 2703 w 9982"/>
                <a:gd name="connsiteY507" fmla="*/ 1381 h 9877"/>
                <a:gd name="connsiteX508" fmla="*/ 2609 w 9982"/>
                <a:gd name="connsiteY508" fmla="*/ 1418 h 9877"/>
                <a:gd name="connsiteX509" fmla="*/ 2609 w 9982"/>
                <a:gd name="connsiteY509" fmla="*/ 1362 h 9877"/>
                <a:gd name="connsiteX510" fmla="*/ 2536 w 9982"/>
                <a:gd name="connsiteY510" fmla="*/ 1270 h 9877"/>
                <a:gd name="connsiteX511" fmla="*/ 2807 w 9982"/>
                <a:gd name="connsiteY511" fmla="*/ 1047 h 9877"/>
                <a:gd name="connsiteX512" fmla="*/ 2900 w 9982"/>
                <a:gd name="connsiteY512" fmla="*/ 1103 h 9877"/>
                <a:gd name="connsiteX513" fmla="*/ 3035 w 9982"/>
                <a:gd name="connsiteY513" fmla="*/ 1047 h 9877"/>
                <a:gd name="connsiteX514" fmla="*/ 3035 w 9982"/>
                <a:gd name="connsiteY514" fmla="*/ 1103 h 9877"/>
                <a:gd name="connsiteX515" fmla="*/ 3306 w 9982"/>
                <a:gd name="connsiteY515" fmla="*/ 1103 h 9877"/>
                <a:gd name="connsiteX516" fmla="*/ 3306 w 9982"/>
                <a:gd name="connsiteY516" fmla="*/ 1029 h 9877"/>
                <a:gd name="connsiteX517" fmla="*/ 3451 w 9982"/>
                <a:gd name="connsiteY517" fmla="*/ 954 h 9877"/>
                <a:gd name="connsiteX518" fmla="*/ 3493 w 9982"/>
                <a:gd name="connsiteY518" fmla="*/ 862 h 9877"/>
                <a:gd name="connsiteX519" fmla="*/ 3721 w 9982"/>
                <a:gd name="connsiteY519" fmla="*/ 824 h 9877"/>
                <a:gd name="connsiteX520" fmla="*/ 3732 w 9982"/>
                <a:gd name="connsiteY520" fmla="*/ 769 h 9877"/>
                <a:gd name="connsiteX521" fmla="*/ 3763 w 9982"/>
                <a:gd name="connsiteY521" fmla="*/ 769 h 9877"/>
                <a:gd name="connsiteX522" fmla="*/ 3794 w 9982"/>
                <a:gd name="connsiteY522" fmla="*/ 824 h 9877"/>
                <a:gd name="connsiteX523" fmla="*/ 3857 w 9982"/>
                <a:gd name="connsiteY523" fmla="*/ 787 h 9877"/>
                <a:gd name="connsiteX524" fmla="*/ 3919 w 9982"/>
                <a:gd name="connsiteY524" fmla="*/ 824 h 9877"/>
                <a:gd name="connsiteX525" fmla="*/ 4563 w 9982"/>
                <a:gd name="connsiteY525" fmla="*/ 713 h 9877"/>
                <a:gd name="connsiteX526" fmla="*/ 4574 w 9982"/>
                <a:gd name="connsiteY526" fmla="*/ 769 h 9877"/>
                <a:gd name="connsiteX527" fmla="*/ 4699 w 9982"/>
                <a:gd name="connsiteY527" fmla="*/ 769 h 9877"/>
                <a:gd name="connsiteX528" fmla="*/ 4699 w 9982"/>
                <a:gd name="connsiteY528" fmla="*/ 713 h 9877"/>
                <a:gd name="connsiteX529" fmla="*/ 4782 w 9982"/>
                <a:gd name="connsiteY529" fmla="*/ 769 h 9877"/>
                <a:gd name="connsiteX530" fmla="*/ 4886 w 9982"/>
                <a:gd name="connsiteY530" fmla="*/ 732 h 9877"/>
                <a:gd name="connsiteX531" fmla="*/ 4948 w 9982"/>
                <a:gd name="connsiteY531" fmla="*/ 769 h 9877"/>
                <a:gd name="connsiteX532" fmla="*/ 4990 w 9982"/>
                <a:gd name="connsiteY532" fmla="*/ 695 h 9877"/>
                <a:gd name="connsiteX533" fmla="*/ 5073 w 9982"/>
                <a:gd name="connsiteY533" fmla="*/ 676 h 9877"/>
                <a:gd name="connsiteX534" fmla="*/ 5073 w 9982"/>
                <a:gd name="connsiteY534" fmla="*/ 732 h 9877"/>
                <a:gd name="connsiteX535" fmla="*/ 5281 w 9982"/>
                <a:gd name="connsiteY535" fmla="*/ 695 h 9877"/>
                <a:gd name="connsiteX536" fmla="*/ 5468 w 9982"/>
                <a:gd name="connsiteY536" fmla="*/ 769 h 9877"/>
                <a:gd name="connsiteX537" fmla="*/ 5613 w 9982"/>
                <a:gd name="connsiteY537" fmla="*/ 750 h 9877"/>
                <a:gd name="connsiteX538" fmla="*/ 5936 w 9982"/>
                <a:gd name="connsiteY538" fmla="*/ 676 h 9877"/>
                <a:gd name="connsiteX539" fmla="*/ 6133 w 9982"/>
                <a:gd name="connsiteY539" fmla="*/ 602 h 9877"/>
                <a:gd name="connsiteX540" fmla="*/ 6310 w 9982"/>
                <a:gd name="connsiteY540" fmla="*/ 639 h 9877"/>
                <a:gd name="connsiteX541" fmla="*/ 6362 w 9982"/>
                <a:gd name="connsiteY541" fmla="*/ 546 h 9877"/>
                <a:gd name="connsiteX542" fmla="*/ 6455 w 9982"/>
                <a:gd name="connsiteY542" fmla="*/ 565 h 9877"/>
                <a:gd name="connsiteX543" fmla="*/ 6528 w 9982"/>
                <a:gd name="connsiteY543" fmla="*/ 490 h 9877"/>
                <a:gd name="connsiteX544" fmla="*/ 6601 w 9982"/>
                <a:gd name="connsiteY544" fmla="*/ 546 h 9877"/>
                <a:gd name="connsiteX545" fmla="*/ 6892 w 9982"/>
                <a:gd name="connsiteY545" fmla="*/ 565 h 9877"/>
                <a:gd name="connsiteX546" fmla="*/ 7037 w 9982"/>
                <a:gd name="connsiteY546" fmla="*/ 565 h 9877"/>
                <a:gd name="connsiteX547" fmla="*/ 7048 w 9982"/>
                <a:gd name="connsiteY547" fmla="*/ 620 h 9877"/>
                <a:gd name="connsiteX548" fmla="*/ 7245 w 9982"/>
                <a:gd name="connsiteY548" fmla="*/ 583 h 9877"/>
                <a:gd name="connsiteX549" fmla="*/ 7256 w 9982"/>
                <a:gd name="connsiteY549" fmla="*/ 509 h 9877"/>
                <a:gd name="connsiteX550" fmla="*/ 7173 w 9982"/>
                <a:gd name="connsiteY550" fmla="*/ 490 h 9877"/>
                <a:gd name="connsiteX551" fmla="*/ 7214 w 9982"/>
                <a:gd name="connsiteY551" fmla="*/ 398 h 9877"/>
                <a:gd name="connsiteX552" fmla="*/ 7287 w 9982"/>
                <a:gd name="connsiteY552" fmla="*/ 342 h 9877"/>
                <a:gd name="connsiteX553" fmla="*/ 7256 w 9982"/>
                <a:gd name="connsiteY553" fmla="*/ 305 h 9877"/>
                <a:gd name="connsiteX554" fmla="*/ 7193 w 9982"/>
                <a:gd name="connsiteY554" fmla="*/ 342 h 9877"/>
                <a:gd name="connsiteX555" fmla="*/ 7162 w 9982"/>
                <a:gd name="connsiteY555" fmla="*/ 305 h 9877"/>
                <a:gd name="connsiteX556" fmla="*/ 6996 w 9982"/>
                <a:gd name="connsiteY556" fmla="*/ 361 h 9877"/>
                <a:gd name="connsiteX557" fmla="*/ 6996 w 9982"/>
                <a:gd name="connsiteY557" fmla="*/ 305 h 9877"/>
                <a:gd name="connsiteX558" fmla="*/ 6985 w 9982"/>
                <a:gd name="connsiteY558" fmla="*/ 305 h 9877"/>
                <a:gd name="connsiteX559" fmla="*/ 6331 w 9982"/>
                <a:gd name="connsiteY559" fmla="*/ 324 h 9877"/>
                <a:gd name="connsiteX560" fmla="*/ 6320 w 9982"/>
                <a:gd name="connsiteY560" fmla="*/ 268 h 9877"/>
                <a:gd name="connsiteX561" fmla="*/ 6424 w 9982"/>
                <a:gd name="connsiteY561" fmla="*/ 194 h 9877"/>
                <a:gd name="connsiteX562" fmla="*/ 6767 w 9982"/>
                <a:gd name="connsiteY562" fmla="*/ 157 h 9877"/>
                <a:gd name="connsiteX563" fmla="*/ 7266 w 9982"/>
                <a:gd name="connsiteY563" fmla="*/ 119 h 9877"/>
                <a:gd name="connsiteX564" fmla="*/ 7484 w 9982"/>
                <a:gd name="connsiteY564" fmla="*/ 8 h 9877"/>
                <a:gd name="connsiteX565" fmla="*/ 7734 w 9982"/>
                <a:gd name="connsiteY565" fmla="*/ 138 h 9877"/>
                <a:gd name="connsiteX566" fmla="*/ 7796 w 9982"/>
                <a:gd name="connsiteY566" fmla="*/ 45 h 9877"/>
                <a:gd name="connsiteX567" fmla="*/ 7921 w 9982"/>
                <a:gd name="connsiteY567" fmla="*/ 27 h 9877"/>
                <a:gd name="connsiteX568" fmla="*/ 8025 w 9982"/>
                <a:gd name="connsiteY568" fmla="*/ 138 h 9877"/>
                <a:gd name="connsiteX569" fmla="*/ 8046 w 9982"/>
                <a:gd name="connsiteY569" fmla="*/ 101 h 9877"/>
                <a:gd name="connsiteX570" fmla="*/ 8077 w 9982"/>
                <a:gd name="connsiteY570" fmla="*/ 249 h 9877"/>
                <a:gd name="connsiteX571" fmla="*/ 8046 w 9982"/>
                <a:gd name="connsiteY571" fmla="*/ 324 h 9877"/>
                <a:gd name="connsiteX572" fmla="*/ 8046 w 9982"/>
                <a:gd name="connsiteY572" fmla="*/ 416 h 9877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54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28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532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225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355 w 10201"/>
                <a:gd name="connsiteY5" fmla="*/ 649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25 w 10201"/>
                <a:gd name="connsiteY81" fmla="*/ 6058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563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610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10201" h="10002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/>
            </a:p>
          </p:txBody>
        </p:sp>
        <p:grpSp>
          <p:nvGrpSpPr>
            <p:cNvPr id="10" name="Graphic 4">
              <a:extLst>
                <a:ext uri="{FF2B5EF4-FFF2-40B4-BE49-F238E27FC236}">
                  <a16:creationId xmlns:a16="http://schemas.microsoft.com/office/drawing/2014/main" id="{EE62B5CC-C0A3-42B4-8D93-0191E1C444B1}"/>
                </a:ext>
              </a:extLst>
            </p:cNvPr>
            <p:cNvGrpSpPr/>
            <p:nvPr/>
          </p:nvGrpSpPr>
          <p:grpSpPr>
            <a:xfrm rot="15933960">
              <a:off x="10169494" y="540350"/>
              <a:ext cx="653726" cy="651941"/>
              <a:chOff x="688950" y="1173205"/>
              <a:chExt cx="3371147" cy="3361942"/>
            </a:xfrm>
            <a:solidFill>
              <a:schemeClr val="bg1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AF965FE-420C-41F4-BC68-9B2EBF653B20}"/>
                  </a:ext>
                </a:extLst>
              </p:cNvPr>
              <p:cNvSpPr/>
              <p:nvPr/>
            </p:nvSpPr>
            <p:spPr>
              <a:xfrm>
                <a:off x="1132191" y="2241069"/>
                <a:ext cx="1982589" cy="2294078"/>
              </a:xfrm>
              <a:custGeom>
                <a:avLst/>
                <a:gdLst>
                  <a:gd name="connsiteX0" fmla="*/ 1061590 w 1982588"/>
                  <a:gd name="connsiteY0" fmla="*/ 2294078 h 2294078"/>
                  <a:gd name="connsiteX1" fmla="*/ 993399 w 1982588"/>
                  <a:gd name="connsiteY1" fmla="*/ 2283555 h 2294078"/>
                  <a:gd name="connsiteX2" fmla="*/ 431876 w 1982588"/>
                  <a:gd name="connsiteY2" fmla="*/ 2094135 h 2294078"/>
                  <a:gd name="connsiteX3" fmla="*/ 89238 w 1982588"/>
                  <a:gd name="connsiteY3" fmla="*/ 1844944 h 2294078"/>
                  <a:gd name="connsiteX4" fmla="*/ 0 w 1982588"/>
                  <a:gd name="connsiteY4" fmla="*/ 1757811 h 2294078"/>
                  <a:gd name="connsiteX5" fmla="*/ 67349 w 1982588"/>
                  <a:gd name="connsiteY5" fmla="*/ 1677834 h 2294078"/>
                  <a:gd name="connsiteX6" fmla="*/ 424720 w 1982588"/>
                  <a:gd name="connsiteY6" fmla="*/ 1262795 h 2294078"/>
                  <a:gd name="connsiteX7" fmla="*/ 1099053 w 1982588"/>
                  <a:gd name="connsiteY7" fmla="*/ 559418 h 2294078"/>
                  <a:gd name="connsiteX8" fmla="*/ 1757390 w 1982588"/>
                  <a:gd name="connsiteY8" fmla="*/ 5472 h 2294078"/>
                  <a:gd name="connsiteX9" fmla="*/ 1764967 w 1982588"/>
                  <a:gd name="connsiteY9" fmla="*/ 0 h 2294078"/>
                  <a:gd name="connsiteX10" fmla="*/ 1985535 w 1982588"/>
                  <a:gd name="connsiteY10" fmla="*/ 271501 h 2294078"/>
                  <a:gd name="connsiteX11" fmla="*/ 1907242 w 1982588"/>
                  <a:gd name="connsiteY11" fmla="*/ 344743 h 2294078"/>
                  <a:gd name="connsiteX12" fmla="*/ 1746446 w 1982588"/>
                  <a:gd name="connsiteY12" fmla="*/ 602353 h 2294078"/>
                  <a:gd name="connsiteX13" fmla="*/ 1639109 w 1982588"/>
                  <a:gd name="connsiteY13" fmla="*/ 939520 h 2294078"/>
                  <a:gd name="connsiteX14" fmla="*/ 1575548 w 1982588"/>
                  <a:gd name="connsiteY14" fmla="*/ 1232909 h 2294078"/>
                  <a:gd name="connsiteX15" fmla="*/ 1485468 w 1982588"/>
                  <a:gd name="connsiteY15" fmla="*/ 1649211 h 2294078"/>
                  <a:gd name="connsiteX16" fmla="*/ 1372238 w 1982588"/>
                  <a:gd name="connsiteY16" fmla="*/ 1983010 h 2294078"/>
                  <a:gd name="connsiteX17" fmla="*/ 1214809 w 1982588"/>
                  <a:gd name="connsiteY17" fmla="*/ 2206524 h 2294078"/>
                  <a:gd name="connsiteX18" fmla="*/ 1096527 w 1982588"/>
                  <a:gd name="connsiteY18" fmla="*/ 2286501 h 2294078"/>
                  <a:gd name="connsiteX19" fmla="*/ 1080532 w 1982588"/>
                  <a:gd name="connsiteY19" fmla="*/ 2294920 h 2294078"/>
                  <a:gd name="connsiteX20" fmla="*/ 1061590 w 1982588"/>
                  <a:gd name="connsiteY20" fmla="*/ 2294078 h 2294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82588" h="2294078">
                    <a:moveTo>
                      <a:pt x="1061590" y="2294078"/>
                    </a:moveTo>
                    <a:cubicBezTo>
                      <a:pt x="1038860" y="2290711"/>
                      <a:pt x="1016129" y="2286922"/>
                      <a:pt x="993399" y="2283555"/>
                    </a:cubicBezTo>
                    <a:cubicBezTo>
                      <a:pt x="794719" y="2254090"/>
                      <a:pt x="607826" y="2190950"/>
                      <a:pt x="431876" y="2094135"/>
                    </a:cubicBezTo>
                    <a:cubicBezTo>
                      <a:pt x="307280" y="2025524"/>
                      <a:pt x="192366" y="1942600"/>
                      <a:pt x="89238" y="1844944"/>
                    </a:cubicBezTo>
                    <a:cubicBezTo>
                      <a:pt x="59351" y="1816742"/>
                      <a:pt x="30307" y="1787276"/>
                      <a:pt x="0" y="1757811"/>
                    </a:cubicBezTo>
                    <a:cubicBezTo>
                      <a:pt x="23572" y="1730029"/>
                      <a:pt x="45040" y="1703511"/>
                      <a:pt x="67349" y="1677834"/>
                    </a:cubicBezTo>
                    <a:cubicBezTo>
                      <a:pt x="186473" y="1539347"/>
                      <a:pt x="304334" y="1399598"/>
                      <a:pt x="424720" y="1262795"/>
                    </a:cubicBezTo>
                    <a:cubicBezTo>
                      <a:pt x="639395" y="1018655"/>
                      <a:pt x="862910" y="782933"/>
                      <a:pt x="1099053" y="559418"/>
                    </a:cubicBezTo>
                    <a:cubicBezTo>
                      <a:pt x="1307835" y="362001"/>
                      <a:pt x="1525457" y="175108"/>
                      <a:pt x="1757390" y="5472"/>
                    </a:cubicBezTo>
                    <a:cubicBezTo>
                      <a:pt x="1759495" y="3788"/>
                      <a:pt x="1761600" y="2526"/>
                      <a:pt x="1764967" y="0"/>
                    </a:cubicBezTo>
                    <a:cubicBezTo>
                      <a:pt x="1838630" y="90921"/>
                      <a:pt x="1912714" y="181842"/>
                      <a:pt x="1985535" y="271501"/>
                    </a:cubicBezTo>
                    <a:cubicBezTo>
                      <a:pt x="1959017" y="296336"/>
                      <a:pt x="1931656" y="319066"/>
                      <a:pt x="1907242" y="344743"/>
                    </a:cubicBezTo>
                    <a:cubicBezTo>
                      <a:pt x="1836105" y="419669"/>
                      <a:pt x="1786855" y="508065"/>
                      <a:pt x="1746446" y="602353"/>
                    </a:cubicBezTo>
                    <a:cubicBezTo>
                      <a:pt x="1699723" y="711375"/>
                      <a:pt x="1666048" y="824605"/>
                      <a:pt x="1639109" y="939520"/>
                    </a:cubicBezTo>
                    <a:cubicBezTo>
                      <a:pt x="1615957" y="1036755"/>
                      <a:pt x="1596594" y="1135253"/>
                      <a:pt x="1575548" y="1232909"/>
                    </a:cubicBezTo>
                    <a:cubicBezTo>
                      <a:pt x="1545662" y="1371817"/>
                      <a:pt x="1517459" y="1511145"/>
                      <a:pt x="1485468" y="1649211"/>
                    </a:cubicBezTo>
                    <a:cubicBezTo>
                      <a:pt x="1458950" y="1764125"/>
                      <a:pt x="1422749" y="1876093"/>
                      <a:pt x="1372238" y="1983010"/>
                    </a:cubicBezTo>
                    <a:cubicBezTo>
                      <a:pt x="1332670" y="2066354"/>
                      <a:pt x="1283421" y="2143385"/>
                      <a:pt x="1214809" y="2206524"/>
                    </a:cubicBezTo>
                    <a:cubicBezTo>
                      <a:pt x="1179451" y="2238936"/>
                      <a:pt x="1139883" y="2265876"/>
                      <a:pt x="1096527" y="2286501"/>
                    </a:cubicBezTo>
                    <a:cubicBezTo>
                      <a:pt x="1091055" y="2289027"/>
                      <a:pt x="1086004" y="2291973"/>
                      <a:pt x="1080532" y="2294920"/>
                    </a:cubicBezTo>
                    <a:cubicBezTo>
                      <a:pt x="1074218" y="2294078"/>
                      <a:pt x="1067904" y="2294078"/>
                      <a:pt x="1061590" y="2294078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FE9B032-43AE-4FC0-B331-B8A2403420CC}"/>
                  </a:ext>
                </a:extLst>
              </p:cNvPr>
              <p:cNvSpPr/>
              <p:nvPr/>
            </p:nvSpPr>
            <p:spPr>
              <a:xfrm>
                <a:off x="688950" y="1934631"/>
                <a:ext cx="2125706" cy="2012054"/>
              </a:xfrm>
              <a:custGeom>
                <a:avLst/>
                <a:gdLst>
                  <a:gd name="connsiteX0" fmla="*/ 0 w 2125705"/>
                  <a:gd name="connsiteY0" fmla="*/ 858280 h 2012053"/>
                  <a:gd name="connsiteX1" fmla="*/ 2105 w 2125705"/>
                  <a:gd name="connsiteY1" fmla="*/ 850703 h 2012053"/>
                  <a:gd name="connsiteX2" fmla="*/ 22309 w 2125705"/>
                  <a:gd name="connsiteY2" fmla="*/ 787142 h 2012053"/>
                  <a:gd name="connsiteX3" fmla="*/ 279499 w 2125705"/>
                  <a:gd name="connsiteY3" fmla="*/ 540055 h 2012053"/>
                  <a:gd name="connsiteX4" fmla="*/ 588884 w 2125705"/>
                  <a:gd name="connsiteY4" fmla="*/ 413355 h 2012053"/>
                  <a:gd name="connsiteX5" fmla="*/ 920999 w 2125705"/>
                  <a:gd name="connsiteY5" fmla="*/ 333799 h 2012053"/>
                  <a:gd name="connsiteX6" fmla="*/ 1386970 w 2125705"/>
                  <a:gd name="connsiteY6" fmla="*/ 233196 h 2012053"/>
                  <a:gd name="connsiteX7" fmla="*/ 1732976 w 2125705"/>
                  <a:gd name="connsiteY7" fmla="*/ 107338 h 2012053"/>
                  <a:gd name="connsiteX8" fmla="*/ 1884933 w 2125705"/>
                  <a:gd name="connsiteY8" fmla="*/ 3788 h 2012053"/>
                  <a:gd name="connsiteX9" fmla="*/ 1889563 w 2125705"/>
                  <a:gd name="connsiteY9" fmla="*/ 0 h 2012053"/>
                  <a:gd name="connsiteX10" fmla="*/ 2128231 w 2125705"/>
                  <a:gd name="connsiteY10" fmla="*/ 239931 h 2012053"/>
                  <a:gd name="connsiteX11" fmla="*/ 399464 w 2125705"/>
                  <a:gd name="connsiteY11" fmla="*/ 2014158 h 2012053"/>
                  <a:gd name="connsiteX12" fmla="*/ 309385 w 2125705"/>
                  <a:gd name="connsiteY12" fmla="*/ 1895456 h 2012053"/>
                  <a:gd name="connsiteX13" fmla="*/ 80819 w 2125705"/>
                  <a:gd name="connsiteY13" fmla="*/ 1438745 h 2012053"/>
                  <a:gd name="connsiteX14" fmla="*/ 14733 w 2125705"/>
                  <a:gd name="connsiteY14" fmla="*/ 1143251 h 2012053"/>
                  <a:gd name="connsiteX15" fmla="*/ 2526 w 2125705"/>
                  <a:gd name="connsiteY15" fmla="*/ 998871 h 2012053"/>
                  <a:gd name="connsiteX16" fmla="*/ 421 w 2125705"/>
                  <a:gd name="connsiteY16" fmla="*/ 984559 h 2012053"/>
                  <a:gd name="connsiteX17" fmla="*/ 0 w 2125705"/>
                  <a:gd name="connsiteY17" fmla="*/ 858280 h 201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5705" h="2012053">
                    <a:moveTo>
                      <a:pt x="0" y="858280"/>
                    </a:moveTo>
                    <a:cubicBezTo>
                      <a:pt x="842" y="855754"/>
                      <a:pt x="2526" y="853229"/>
                      <a:pt x="2105" y="850703"/>
                    </a:cubicBezTo>
                    <a:cubicBezTo>
                      <a:pt x="-1263" y="826289"/>
                      <a:pt x="10944" y="806926"/>
                      <a:pt x="22309" y="787142"/>
                    </a:cubicBezTo>
                    <a:cubicBezTo>
                      <a:pt x="84607" y="680226"/>
                      <a:pt x="173424" y="601091"/>
                      <a:pt x="279499" y="540055"/>
                    </a:cubicBezTo>
                    <a:cubicBezTo>
                      <a:pt x="376734" y="483651"/>
                      <a:pt x="481546" y="445346"/>
                      <a:pt x="588884" y="413355"/>
                    </a:cubicBezTo>
                    <a:cubicBezTo>
                      <a:pt x="698326" y="380943"/>
                      <a:pt x="809452" y="357371"/>
                      <a:pt x="920999" y="333799"/>
                    </a:cubicBezTo>
                    <a:cubicBezTo>
                      <a:pt x="1076323" y="300966"/>
                      <a:pt x="1232067" y="269396"/>
                      <a:pt x="1386970" y="233196"/>
                    </a:cubicBezTo>
                    <a:cubicBezTo>
                      <a:pt x="1506936" y="205415"/>
                      <a:pt x="1623534" y="165005"/>
                      <a:pt x="1732976" y="107338"/>
                    </a:cubicBezTo>
                    <a:cubicBezTo>
                      <a:pt x="1787697" y="78714"/>
                      <a:pt x="1838630" y="44619"/>
                      <a:pt x="1884933" y="3788"/>
                    </a:cubicBezTo>
                    <a:cubicBezTo>
                      <a:pt x="1886616" y="2526"/>
                      <a:pt x="1888300" y="1263"/>
                      <a:pt x="1889563" y="0"/>
                    </a:cubicBezTo>
                    <a:cubicBezTo>
                      <a:pt x="1969119" y="79977"/>
                      <a:pt x="2047833" y="159112"/>
                      <a:pt x="2128231" y="239931"/>
                    </a:cubicBezTo>
                    <a:cubicBezTo>
                      <a:pt x="1493466" y="772410"/>
                      <a:pt x="916369" y="1361714"/>
                      <a:pt x="399464" y="2014158"/>
                    </a:cubicBezTo>
                    <a:cubicBezTo>
                      <a:pt x="367473" y="1972486"/>
                      <a:pt x="337166" y="1935023"/>
                      <a:pt x="309385" y="1895456"/>
                    </a:cubicBezTo>
                    <a:cubicBezTo>
                      <a:pt x="210045" y="1754865"/>
                      <a:pt x="133435" y="1602487"/>
                      <a:pt x="80819" y="1438745"/>
                    </a:cubicBezTo>
                    <a:cubicBezTo>
                      <a:pt x="49670" y="1342351"/>
                      <a:pt x="27361" y="1243853"/>
                      <a:pt x="14733" y="1143251"/>
                    </a:cubicBezTo>
                    <a:cubicBezTo>
                      <a:pt x="8840" y="1095264"/>
                      <a:pt x="6314" y="1047278"/>
                      <a:pt x="2526" y="998871"/>
                    </a:cubicBezTo>
                    <a:cubicBezTo>
                      <a:pt x="2105" y="994241"/>
                      <a:pt x="1263" y="989611"/>
                      <a:pt x="421" y="984559"/>
                    </a:cubicBezTo>
                    <a:cubicBezTo>
                      <a:pt x="0" y="942887"/>
                      <a:pt x="0" y="900373"/>
                      <a:pt x="0" y="8582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9A6DABA-E04A-41A9-A59D-AB95EB498167}"/>
                  </a:ext>
                </a:extLst>
              </p:cNvPr>
              <p:cNvSpPr/>
              <p:nvPr/>
            </p:nvSpPr>
            <p:spPr>
              <a:xfrm>
                <a:off x="2341949" y="2603904"/>
                <a:ext cx="1309098" cy="1927867"/>
              </a:xfrm>
              <a:custGeom>
                <a:avLst/>
                <a:gdLst>
                  <a:gd name="connsiteX0" fmla="*/ 0 w 1309097"/>
                  <a:gd name="connsiteY0" fmla="*/ 1928717 h 1927867"/>
                  <a:gd name="connsiteX1" fmla="*/ 68191 w 1309097"/>
                  <a:gd name="connsiteY1" fmla="*/ 1864736 h 1927867"/>
                  <a:gd name="connsiteX2" fmla="*/ 215938 w 1309097"/>
                  <a:gd name="connsiteY2" fmla="*/ 1639116 h 1927867"/>
                  <a:gd name="connsiteX3" fmla="*/ 339271 w 1309097"/>
                  <a:gd name="connsiteY3" fmla="*/ 1286376 h 1927867"/>
                  <a:gd name="connsiteX4" fmla="*/ 424299 w 1309097"/>
                  <a:gd name="connsiteY4" fmla="*/ 919323 h 1927867"/>
                  <a:gd name="connsiteX5" fmla="*/ 519851 w 1309097"/>
                  <a:gd name="connsiteY5" fmla="*/ 483238 h 1927867"/>
                  <a:gd name="connsiteX6" fmla="*/ 617086 w 1309097"/>
                  <a:gd name="connsiteY6" fmla="*/ 189427 h 1927867"/>
                  <a:gd name="connsiteX7" fmla="*/ 729054 w 1309097"/>
                  <a:gd name="connsiteY7" fmla="*/ 37050 h 1927867"/>
                  <a:gd name="connsiteX8" fmla="*/ 785038 w 1309097"/>
                  <a:gd name="connsiteY8" fmla="*/ 5901 h 1927867"/>
                  <a:gd name="connsiteX9" fmla="*/ 865436 w 1309097"/>
                  <a:gd name="connsiteY9" fmla="*/ 21055 h 1927867"/>
                  <a:gd name="connsiteX10" fmla="*/ 990873 w 1309097"/>
                  <a:gd name="connsiteY10" fmla="*/ 171327 h 1927867"/>
                  <a:gd name="connsiteX11" fmla="*/ 1279633 w 1309097"/>
                  <a:gd name="connsiteY11" fmla="*/ 851132 h 1927867"/>
                  <a:gd name="connsiteX12" fmla="*/ 1309519 w 1309097"/>
                  <a:gd name="connsiteY12" fmla="*/ 1141996 h 1927867"/>
                  <a:gd name="connsiteX13" fmla="*/ 1243432 w 1309097"/>
                  <a:gd name="connsiteY13" fmla="*/ 1415602 h 1927867"/>
                  <a:gd name="connsiteX14" fmla="*/ 1230804 w 1309097"/>
                  <a:gd name="connsiteY14" fmla="*/ 1432439 h 1927867"/>
                  <a:gd name="connsiteX15" fmla="*/ 750101 w 1309097"/>
                  <a:gd name="connsiteY15" fmla="*/ 1771289 h 1927867"/>
                  <a:gd name="connsiteX16" fmla="*/ 303492 w 1309097"/>
                  <a:gd name="connsiteY16" fmla="*/ 1908934 h 1927867"/>
                  <a:gd name="connsiteX17" fmla="*/ 8419 w 1309097"/>
                  <a:gd name="connsiteY17" fmla="*/ 1929980 h 1927867"/>
                  <a:gd name="connsiteX18" fmla="*/ 0 w 1309097"/>
                  <a:gd name="connsiteY18" fmla="*/ 1928717 h 192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09097" h="1927867">
                    <a:moveTo>
                      <a:pt x="0" y="1928717"/>
                    </a:moveTo>
                    <a:cubicBezTo>
                      <a:pt x="23151" y="1907250"/>
                      <a:pt x="46723" y="1887045"/>
                      <a:pt x="68191" y="1864736"/>
                    </a:cubicBezTo>
                    <a:cubicBezTo>
                      <a:pt x="131752" y="1798649"/>
                      <a:pt x="177212" y="1721198"/>
                      <a:pt x="215938" y="1639116"/>
                    </a:cubicBezTo>
                    <a:cubicBezTo>
                      <a:pt x="269396" y="1525886"/>
                      <a:pt x="308543" y="1407183"/>
                      <a:pt x="339271" y="1286376"/>
                    </a:cubicBezTo>
                    <a:cubicBezTo>
                      <a:pt x="369999" y="1164726"/>
                      <a:pt x="396939" y="1041814"/>
                      <a:pt x="424299" y="919323"/>
                    </a:cubicBezTo>
                    <a:cubicBezTo>
                      <a:pt x="456711" y="774102"/>
                      <a:pt x="486597" y="628038"/>
                      <a:pt x="519851" y="483238"/>
                    </a:cubicBezTo>
                    <a:cubicBezTo>
                      <a:pt x="543002" y="382635"/>
                      <a:pt x="572888" y="283295"/>
                      <a:pt x="617086" y="189427"/>
                    </a:cubicBezTo>
                    <a:cubicBezTo>
                      <a:pt x="644447" y="131339"/>
                      <a:pt x="676858" y="76618"/>
                      <a:pt x="729054" y="37050"/>
                    </a:cubicBezTo>
                    <a:cubicBezTo>
                      <a:pt x="745891" y="24422"/>
                      <a:pt x="765254" y="13478"/>
                      <a:pt x="785038" y="5901"/>
                    </a:cubicBezTo>
                    <a:cubicBezTo>
                      <a:pt x="814082" y="-5464"/>
                      <a:pt x="841864" y="-413"/>
                      <a:pt x="865436" y="21055"/>
                    </a:cubicBezTo>
                    <a:cubicBezTo>
                      <a:pt x="914685" y="64832"/>
                      <a:pt x="954673" y="116606"/>
                      <a:pt x="990873" y="171327"/>
                    </a:cubicBezTo>
                    <a:cubicBezTo>
                      <a:pt x="1128518" y="380109"/>
                      <a:pt x="1224912" y="606992"/>
                      <a:pt x="1279633" y="851132"/>
                    </a:cubicBezTo>
                    <a:cubicBezTo>
                      <a:pt x="1301100" y="946684"/>
                      <a:pt x="1312886" y="1043919"/>
                      <a:pt x="1309519" y="1141996"/>
                    </a:cubicBezTo>
                    <a:cubicBezTo>
                      <a:pt x="1306151" y="1237547"/>
                      <a:pt x="1289735" y="1330152"/>
                      <a:pt x="1243432" y="1415602"/>
                    </a:cubicBezTo>
                    <a:cubicBezTo>
                      <a:pt x="1240065" y="1421495"/>
                      <a:pt x="1235856" y="1427388"/>
                      <a:pt x="1230804" y="1432439"/>
                    </a:cubicBezTo>
                    <a:cubicBezTo>
                      <a:pt x="1090634" y="1573451"/>
                      <a:pt x="930259" y="1686682"/>
                      <a:pt x="750101" y="1771289"/>
                    </a:cubicBezTo>
                    <a:cubicBezTo>
                      <a:pt x="607825" y="1838217"/>
                      <a:pt x="458816" y="1884099"/>
                      <a:pt x="303492" y="1908934"/>
                    </a:cubicBezTo>
                    <a:cubicBezTo>
                      <a:pt x="205836" y="1924508"/>
                      <a:pt x="107338" y="1931664"/>
                      <a:pt x="8419" y="1929980"/>
                    </a:cubicBezTo>
                    <a:cubicBezTo>
                      <a:pt x="5472" y="1929138"/>
                      <a:pt x="2525" y="1928717"/>
                      <a:pt x="0" y="192871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04C831A-B604-4B5C-98DD-E8B85C752032}"/>
                  </a:ext>
                </a:extLst>
              </p:cNvPr>
              <p:cNvSpPr/>
              <p:nvPr/>
            </p:nvSpPr>
            <p:spPr>
              <a:xfrm>
                <a:off x="698631" y="1470056"/>
                <a:ext cx="1780541" cy="1195446"/>
              </a:xfrm>
              <a:custGeom>
                <a:avLst/>
                <a:gdLst>
                  <a:gd name="connsiteX0" fmla="*/ 0 w 1780541"/>
                  <a:gd name="connsiteY0" fmla="*/ 1198680 h 1195446"/>
                  <a:gd name="connsiteX1" fmla="*/ 17258 w 1780541"/>
                  <a:gd name="connsiteY1" fmla="*/ 1085871 h 1195446"/>
                  <a:gd name="connsiteX2" fmla="*/ 158691 w 1780541"/>
                  <a:gd name="connsiteY2" fmla="*/ 652732 h 1195446"/>
                  <a:gd name="connsiteX3" fmla="*/ 678121 w 1780541"/>
                  <a:gd name="connsiteY3" fmla="*/ 30174 h 1195446"/>
                  <a:gd name="connsiteX4" fmla="*/ 728633 w 1780541"/>
                  <a:gd name="connsiteY4" fmla="*/ 13757 h 1195446"/>
                  <a:gd name="connsiteX5" fmla="*/ 928997 w 1780541"/>
                  <a:gd name="connsiteY5" fmla="*/ 1971 h 1195446"/>
                  <a:gd name="connsiteX6" fmla="*/ 1573864 w 1780541"/>
                  <a:gd name="connsiteY6" fmla="*/ 201493 h 1195446"/>
                  <a:gd name="connsiteX7" fmla="*/ 1741395 w 1780541"/>
                  <a:gd name="connsiteY7" fmla="*/ 323563 h 1195446"/>
                  <a:gd name="connsiteX8" fmla="*/ 1776332 w 1780541"/>
                  <a:gd name="connsiteY8" fmla="*/ 371129 h 1195446"/>
                  <a:gd name="connsiteX9" fmla="*/ 1780121 w 1780541"/>
                  <a:gd name="connsiteY9" fmla="*/ 401015 h 1195446"/>
                  <a:gd name="connsiteX10" fmla="*/ 1704774 w 1780541"/>
                  <a:gd name="connsiteY10" fmla="*/ 497829 h 1195446"/>
                  <a:gd name="connsiteX11" fmla="*/ 1539769 w 1780541"/>
                  <a:gd name="connsiteY11" fmla="*/ 571492 h 1195446"/>
                  <a:gd name="connsiteX12" fmla="*/ 1240907 w 1780541"/>
                  <a:gd name="connsiteY12" fmla="*/ 647681 h 1195446"/>
                  <a:gd name="connsiteX13" fmla="*/ 710112 w 1780541"/>
                  <a:gd name="connsiteY13" fmla="*/ 764279 h 1195446"/>
                  <a:gd name="connsiteX14" fmla="*/ 354425 w 1780541"/>
                  <a:gd name="connsiteY14" fmla="*/ 879614 h 1195446"/>
                  <a:gd name="connsiteX15" fmla="*/ 110284 w 1780541"/>
                  <a:gd name="connsiteY15" fmla="*/ 1031991 h 1195446"/>
                  <a:gd name="connsiteX16" fmla="*/ 5893 w 1780541"/>
                  <a:gd name="connsiteY16" fmla="*/ 1193629 h 1195446"/>
                  <a:gd name="connsiteX17" fmla="*/ 3367 w 1780541"/>
                  <a:gd name="connsiteY17" fmla="*/ 1199522 h 1195446"/>
                  <a:gd name="connsiteX18" fmla="*/ 0 w 1780541"/>
                  <a:gd name="connsiteY18" fmla="*/ 1198680 h 119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80541" h="1195446">
                    <a:moveTo>
                      <a:pt x="0" y="1198680"/>
                    </a:moveTo>
                    <a:cubicBezTo>
                      <a:pt x="5893" y="1161217"/>
                      <a:pt x="10523" y="1123334"/>
                      <a:pt x="17258" y="1085871"/>
                    </a:cubicBezTo>
                    <a:cubicBezTo>
                      <a:pt x="44619" y="935177"/>
                      <a:pt x="91342" y="790377"/>
                      <a:pt x="158691" y="652732"/>
                    </a:cubicBezTo>
                    <a:cubicBezTo>
                      <a:pt x="280762" y="402698"/>
                      <a:pt x="454185" y="195179"/>
                      <a:pt x="678121" y="30174"/>
                    </a:cubicBezTo>
                    <a:cubicBezTo>
                      <a:pt x="691591" y="20071"/>
                      <a:pt x="711375" y="17125"/>
                      <a:pt x="728633" y="13757"/>
                    </a:cubicBezTo>
                    <a:cubicBezTo>
                      <a:pt x="794719" y="709"/>
                      <a:pt x="861647" y="-2659"/>
                      <a:pt x="928997" y="1971"/>
                    </a:cubicBezTo>
                    <a:cubicBezTo>
                      <a:pt x="1159667" y="18388"/>
                      <a:pt x="1372659" y="91630"/>
                      <a:pt x="1573864" y="201493"/>
                    </a:cubicBezTo>
                    <a:cubicBezTo>
                      <a:pt x="1634899" y="234747"/>
                      <a:pt x="1692988" y="272631"/>
                      <a:pt x="1741395" y="323563"/>
                    </a:cubicBezTo>
                    <a:cubicBezTo>
                      <a:pt x="1754865" y="337875"/>
                      <a:pt x="1766651" y="353870"/>
                      <a:pt x="1776332" y="371129"/>
                    </a:cubicBezTo>
                    <a:cubicBezTo>
                      <a:pt x="1780962" y="379126"/>
                      <a:pt x="1782225" y="391754"/>
                      <a:pt x="1780121" y="401015"/>
                    </a:cubicBezTo>
                    <a:cubicBezTo>
                      <a:pt x="1771281" y="445634"/>
                      <a:pt x="1740553" y="473836"/>
                      <a:pt x="1704774" y="497829"/>
                    </a:cubicBezTo>
                    <a:cubicBezTo>
                      <a:pt x="1654262" y="531925"/>
                      <a:pt x="1597436" y="552550"/>
                      <a:pt x="1539769" y="571492"/>
                    </a:cubicBezTo>
                    <a:cubicBezTo>
                      <a:pt x="1441691" y="603483"/>
                      <a:pt x="1341510" y="625792"/>
                      <a:pt x="1240907" y="647681"/>
                    </a:cubicBezTo>
                    <a:cubicBezTo>
                      <a:pt x="1063695" y="686406"/>
                      <a:pt x="886482" y="723448"/>
                      <a:pt x="710112" y="764279"/>
                    </a:cubicBezTo>
                    <a:cubicBezTo>
                      <a:pt x="588463" y="792481"/>
                      <a:pt x="469339" y="829944"/>
                      <a:pt x="354425" y="879614"/>
                    </a:cubicBezTo>
                    <a:cubicBezTo>
                      <a:pt x="265608" y="918340"/>
                      <a:pt x="181001" y="964642"/>
                      <a:pt x="110284" y="1031991"/>
                    </a:cubicBezTo>
                    <a:cubicBezTo>
                      <a:pt x="63140" y="1077873"/>
                      <a:pt x="26098" y="1130489"/>
                      <a:pt x="5893" y="1193629"/>
                    </a:cubicBezTo>
                    <a:cubicBezTo>
                      <a:pt x="5051" y="1195734"/>
                      <a:pt x="4209" y="1197418"/>
                      <a:pt x="3367" y="1199522"/>
                    </a:cubicBezTo>
                    <a:cubicBezTo>
                      <a:pt x="2105" y="1199101"/>
                      <a:pt x="1263" y="1199101"/>
                      <a:pt x="0" y="11986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D3BB792-0E64-472B-8439-B3A2D5092EEA}"/>
                  </a:ext>
                </a:extLst>
              </p:cNvPr>
              <p:cNvSpPr/>
              <p:nvPr/>
            </p:nvSpPr>
            <p:spPr>
              <a:xfrm>
                <a:off x="3256117" y="2400093"/>
                <a:ext cx="803980" cy="1544820"/>
              </a:xfrm>
              <a:custGeom>
                <a:avLst/>
                <a:gdLst>
                  <a:gd name="connsiteX0" fmla="*/ 406716 w 803979"/>
                  <a:gd name="connsiteY0" fmla="*/ 1546170 h 1544819"/>
                  <a:gd name="connsiteX1" fmla="*/ 432393 w 803979"/>
                  <a:gd name="connsiteY1" fmla="*/ 1432940 h 1544819"/>
                  <a:gd name="connsiteX2" fmla="*/ 447967 w 803979"/>
                  <a:gd name="connsiteY2" fmla="*/ 1301188 h 1544819"/>
                  <a:gd name="connsiteX3" fmla="*/ 446284 w 803979"/>
                  <a:gd name="connsiteY3" fmla="*/ 1156809 h 1544819"/>
                  <a:gd name="connsiteX4" fmla="*/ 391562 w 803979"/>
                  <a:gd name="connsiteY4" fmla="*/ 884466 h 1544819"/>
                  <a:gd name="connsiteX5" fmla="*/ 173520 w 803979"/>
                  <a:gd name="connsiteY5" fmla="*/ 427755 h 1544819"/>
                  <a:gd name="connsiteX6" fmla="*/ 28719 w 803979"/>
                  <a:gd name="connsiteY6" fmla="*/ 195400 h 1544819"/>
                  <a:gd name="connsiteX7" fmla="*/ 2200 w 803979"/>
                  <a:gd name="connsiteY7" fmla="*/ 136891 h 1544819"/>
                  <a:gd name="connsiteX8" fmla="*/ 8514 w 803979"/>
                  <a:gd name="connsiteY8" fmla="*/ 104058 h 1544819"/>
                  <a:gd name="connsiteX9" fmla="*/ 146159 w 803979"/>
                  <a:gd name="connsiteY9" fmla="*/ 17346 h 1544819"/>
                  <a:gd name="connsiteX10" fmla="*/ 353679 w 803979"/>
                  <a:gd name="connsiteY10" fmla="*/ 5560 h 1544819"/>
                  <a:gd name="connsiteX11" fmla="*/ 634861 w 803979"/>
                  <a:gd name="connsiteY11" fmla="*/ 118370 h 1544819"/>
                  <a:gd name="connsiteX12" fmla="*/ 796499 w 803979"/>
                  <a:gd name="connsiteY12" fmla="*/ 314524 h 1544819"/>
                  <a:gd name="connsiteX13" fmla="*/ 803234 w 803979"/>
                  <a:gd name="connsiteY13" fmla="*/ 349040 h 1544819"/>
                  <a:gd name="connsiteX14" fmla="*/ 802392 w 803979"/>
                  <a:gd name="connsiteY14" fmla="*/ 580553 h 1544819"/>
                  <a:gd name="connsiteX15" fmla="*/ 748091 w 803979"/>
                  <a:gd name="connsiteY15" fmla="*/ 901303 h 1544819"/>
                  <a:gd name="connsiteX16" fmla="*/ 584770 w 803979"/>
                  <a:gd name="connsiteY16" fmla="*/ 1294453 h 1544819"/>
                  <a:gd name="connsiteX17" fmla="*/ 406716 w 803979"/>
                  <a:gd name="connsiteY17" fmla="*/ 1546170 h 154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979" h="1544819">
                    <a:moveTo>
                      <a:pt x="406716" y="1546170"/>
                    </a:moveTo>
                    <a:cubicBezTo>
                      <a:pt x="415555" y="1507865"/>
                      <a:pt x="426079" y="1470824"/>
                      <a:pt x="432393" y="1432940"/>
                    </a:cubicBezTo>
                    <a:cubicBezTo>
                      <a:pt x="439548" y="1389584"/>
                      <a:pt x="445862" y="1345386"/>
                      <a:pt x="447967" y="1301188"/>
                    </a:cubicBezTo>
                    <a:cubicBezTo>
                      <a:pt x="450072" y="1253202"/>
                      <a:pt x="449230" y="1204795"/>
                      <a:pt x="446284" y="1156809"/>
                    </a:cubicBezTo>
                    <a:cubicBezTo>
                      <a:pt x="439970" y="1063782"/>
                      <a:pt x="419344" y="973282"/>
                      <a:pt x="391562" y="884466"/>
                    </a:cubicBezTo>
                    <a:cubicBezTo>
                      <a:pt x="340209" y="721986"/>
                      <a:pt x="262757" y="572134"/>
                      <a:pt x="173520" y="427755"/>
                    </a:cubicBezTo>
                    <a:cubicBezTo>
                      <a:pt x="125533" y="350303"/>
                      <a:pt x="76284" y="273273"/>
                      <a:pt x="28719" y="195400"/>
                    </a:cubicBezTo>
                    <a:cubicBezTo>
                      <a:pt x="17775" y="177300"/>
                      <a:pt x="10198" y="156675"/>
                      <a:pt x="2200" y="136891"/>
                    </a:cubicBezTo>
                    <a:cubicBezTo>
                      <a:pt x="-2430" y="125105"/>
                      <a:pt x="517" y="114581"/>
                      <a:pt x="8514" y="104058"/>
                    </a:cubicBezTo>
                    <a:cubicBezTo>
                      <a:pt x="43873" y="58177"/>
                      <a:pt x="92280" y="32921"/>
                      <a:pt x="146159" y="17346"/>
                    </a:cubicBezTo>
                    <a:cubicBezTo>
                      <a:pt x="214350" y="-2438"/>
                      <a:pt x="283804" y="-3700"/>
                      <a:pt x="353679" y="5560"/>
                    </a:cubicBezTo>
                    <a:cubicBezTo>
                      <a:pt x="457228" y="19030"/>
                      <a:pt x="551095" y="56072"/>
                      <a:pt x="634861" y="118370"/>
                    </a:cubicBezTo>
                    <a:cubicBezTo>
                      <a:pt x="705157" y="170144"/>
                      <a:pt x="759036" y="235810"/>
                      <a:pt x="796499" y="314524"/>
                    </a:cubicBezTo>
                    <a:cubicBezTo>
                      <a:pt x="801550" y="324626"/>
                      <a:pt x="802392" y="337254"/>
                      <a:pt x="803234" y="349040"/>
                    </a:cubicBezTo>
                    <a:cubicBezTo>
                      <a:pt x="808285" y="426071"/>
                      <a:pt x="807864" y="503522"/>
                      <a:pt x="802392" y="580553"/>
                    </a:cubicBezTo>
                    <a:cubicBezTo>
                      <a:pt x="794394" y="689153"/>
                      <a:pt x="776294" y="796070"/>
                      <a:pt x="748091" y="901303"/>
                    </a:cubicBezTo>
                    <a:cubicBezTo>
                      <a:pt x="710629" y="1039368"/>
                      <a:pt x="655908" y="1170699"/>
                      <a:pt x="584770" y="1294453"/>
                    </a:cubicBezTo>
                    <a:cubicBezTo>
                      <a:pt x="532575" y="1383270"/>
                      <a:pt x="473644" y="1467035"/>
                      <a:pt x="406716" y="154617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4483144-27F8-4E74-B305-AC37F4D498F2}"/>
                  </a:ext>
                </a:extLst>
              </p:cNvPr>
              <p:cNvSpPr/>
              <p:nvPr/>
            </p:nvSpPr>
            <p:spPr>
              <a:xfrm>
                <a:off x="2948933" y="1703539"/>
                <a:ext cx="1098632" cy="938678"/>
              </a:xfrm>
              <a:custGeom>
                <a:avLst/>
                <a:gdLst>
                  <a:gd name="connsiteX0" fmla="*/ 655812 w 1098631"/>
                  <a:gd name="connsiteY0" fmla="*/ 0 h 938677"/>
                  <a:gd name="connsiteX1" fmla="*/ 1100316 w 1098631"/>
                  <a:gd name="connsiteY1" fmla="*/ 939941 h 938677"/>
                  <a:gd name="connsiteX2" fmla="*/ 1069588 w 1098631"/>
                  <a:gd name="connsiteY2" fmla="*/ 893217 h 938677"/>
                  <a:gd name="connsiteX3" fmla="*/ 886061 w 1098631"/>
                  <a:gd name="connsiteY3" fmla="*/ 708849 h 938677"/>
                  <a:gd name="connsiteX4" fmla="*/ 689065 w 1098631"/>
                  <a:gd name="connsiteY4" fmla="*/ 641079 h 938677"/>
                  <a:gd name="connsiteX5" fmla="*/ 361580 w 1098631"/>
                  <a:gd name="connsiteY5" fmla="*/ 695379 h 938677"/>
                  <a:gd name="connsiteX6" fmla="*/ 233196 w 1098631"/>
                  <a:gd name="connsiteY6" fmla="*/ 752626 h 938677"/>
                  <a:gd name="connsiteX7" fmla="*/ 220568 w 1098631"/>
                  <a:gd name="connsiteY7" fmla="*/ 758940 h 938677"/>
                  <a:gd name="connsiteX8" fmla="*/ 0 w 1098631"/>
                  <a:gd name="connsiteY8" fmla="*/ 481967 h 938677"/>
                  <a:gd name="connsiteX9" fmla="*/ 655812 w 1098631"/>
                  <a:gd name="connsiteY9" fmla="*/ 0 h 9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8631" h="938677">
                    <a:moveTo>
                      <a:pt x="655812" y="0"/>
                    </a:moveTo>
                    <a:cubicBezTo>
                      <a:pt x="902057" y="266029"/>
                      <a:pt x="1050646" y="577518"/>
                      <a:pt x="1100316" y="939941"/>
                    </a:cubicBezTo>
                    <a:cubicBezTo>
                      <a:pt x="1088950" y="922261"/>
                      <a:pt x="1079269" y="907950"/>
                      <a:pt x="1069588" y="893217"/>
                    </a:cubicBezTo>
                    <a:cubicBezTo>
                      <a:pt x="1019918" y="820396"/>
                      <a:pt x="961408" y="755993"/>
                      <a:pt x="886061" y="708849"/>
                    </a:cubicBezTo>
                    <a:cubicBezTo>
                      <a:pt x="825868" y="670965"/>
                      <a:pt x="760203" y="648656"/>
                      <a:pt x="689065" y="641079"/>
                    </a:cubicBezTo>
                    <a:cubicBezTo>
                      <a:pt x="574993" y="629293"/>
                      <a:pt x="466813" y="654128"/>
                      <a:pt x="361580" y="695379"/>
                    </a:cubicBezTo>
                    <a:cubicBezTo>
                      <a:pt x="318224" y="712217"/>
                      <a:pt x="276131" y="733684"/>
                      <a:pt x="233196" y="752626"/>
                    </a:cubicBezTo>
                    <a:cubicBezTo>
                      <a:pt x="229408" y="754310"/>
                      <a:pt x="225619" y="756414"/>
                      <a:pt x="220568" y="758940"/>
                    </a:cubicBezTo>
                    <a:cubicBezTo>
                      <a:pt x="146905" y="666335"/>
                      <a:pt x="73242" y="574151"/>
                      <a:pt x="0" y="481967"/>
                    </a:cubicBezTo>
                    <a:cubicBezTo>
                      <a:pt x="49249" y="420090"/>
                      <a:pt x="539214" y="59772"/>
                      <a:pt x="655812" y="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9896A14-3B95-44B8-BC11-B12CA1BB01CF}"/>
                  </a:ext>
                </a:extLst>
              </p:cNvPr>
              <p:cNvSpPr/>
              <p:nvPr/>
            </p:nvSpPr>
            <p:spPr>
              <a:xfrm>
                <a:off x="1457151" y="1173205"/>
                <a:ext cx="1304889" cy="614560"/>
              </a:xfrm>
              <a:custGeom>
                <a:avLst/>
                <a:gdLst>
                  <a:gd name="connsiteX0" fmla="*/ 0 w 1304888"/>
                  <a:gd name="connsiteY0" fmla="*/ 269357 h 614560"/>
                  <a:gd name="connsiteX1" fmla="*/ 111968 w 1304888"/>
                  <a:gd name="connsiteY1" fmla="*/ 204113 h 614560"/>
                  <a:gd name="connsiteX2" fmla="*/ 545528 w 1304888"/>
                  <a:gd name="connsiteY2" fmla="*/ 40370 h 614560"/>
                  <a:gd name="connsiteX3" fmla="*/ 763570 w 1304888"/>
                  <a:gd name="connsiteY3" fmla="*/ 6696 h 614560"/>
                  <a:gd name="connsiteX4" fmla="*/ 967301 w 1304888"/>
                  <a:gd name="connsiteY4" fmla="*/ 382 h 614560"/>
                  <a:gd name="connsiteX5" fmla="*/ 1155879 w 1304888"/>
                  <a:gd name="connsiteY5" fmla="*/ 15956 h 614560"/>
                  <a:gd name="connsiteX6" fmla="*/ 1176504 w 1304888"/>
                  <a:gd name="connsiteY6" fmla="*/ 27742 h 614560"/>
                  <a:gd name="connsiteX7" fmla="*/ 1296470 w 1304888"/>
                  <a:gd name="connsiteY7" fmla="*/ 236104 h 614560"/>
                  <a:gd name="connsiteX8" fmla="*/ 1177346 w 1304888"/>
                  <a:gd name="connsiteY8" fmla="*/ 588844 h 614560"/>
                  <a:gd name="connsiteX9" fmla="*/ 1113786 w 1304888"/>
                  <a:gd name="connsiteY9" fmla="*/ 614521 h 614560"/>
                  <a:gd name="connsiteX10" fmla="*/ 1059906 w 1304888"/>
                  <a:gd name="connsiteY10" fmla="*/ 594737 h 614560"/>
                  <a:gd name="connsiteX11" fmla="*/ 913843 w 1304888"/>
                  <a:gd name="connsiteY11" fmla="*/ 500870 h 614560"/>
                  <a:gd name="connsiteX12" fmla="*/ 612877 w 1304888"/>
                  <a:gd name="connsiteY12" fmla="*/ 340495 h 614560"/>
                  <a:gd name="connsiteX13" fmla="*/ 340955 w 1304888"/>
                  <a:gd name="connsiteY13" fmla="*/ 272304 h 614560"/>
                  <a:gd name="connsiteX14" fmla="*/ 79556 w 1304888"/>
                  <a:gd name="connsiteY14" fmla="*/ 265148 h 614560"/>
                  <a:gd name="connsiteX15" fmla="*/ 1263 w 1304888"/>
                  <a:gd name="connsiteY15" fmla="*/ 273146 h 614560"/>
                  <a:gd name="connsiteX16" fmla="*/ 0 w 1304888"/>
                  <a:gd name="connsiteY16" fmla="*/ 269357 h 61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4888" h="614560">
                    <a:moveTo>
                      <a:pt x="0" y="269357"/>
                    </a:moveTo>
                    <a:cubicBezTo>
                      <a:pt x="37463" y="247469"/>
                      <a:pt x="74084" y="224738"/>
                      <a:pt x="111968" y="204113"/>
                    </a:cubicBezTo>
                    <a:cubicBezTo>
                      <a:pt x="248771" y="129187"/>
                      <a:pt x="393150" y="74466"/>
                      <a:pt x="545528" y="40370"/>
                    </a:cubicBezTo>
                    <a:cubicBezTo>
                      <a:pt x="617507" y="23954"/>
                      <a:pt x="689907" y="10905"/>
                      <a:pt x="763570" y="6696"/>
                    </a:cubicBezTo>
                    <a:cubicBezTo>
                      <a:pt x="831340" y="2907"/>
                      <a:pt x="899531" y="-1302"/>
                      <a:pt x="967301" y="382"/>
                    </a:cubicBezTo>
                    <a:cubicBezTo>
                      <a:pt x="1030441" y="1645"/>
                      <a:pt x="1093160" y="9642"/>
                      <a:pt x="1155879" y="15956"/>
                    </a:cubicBezTo>
                    <a:cubicBezTo>
                      <a:pt x="1163035" y="16798"/>
                      <a:pt x="1171453" y="21849"/>
                      <a:pt x="1176504" y="27742"/>
                    </a:cubicBezTo>
                    <a:cubicBezTo>
                      <a:pt x="1231226" y="88356"/>
                      <a:pt x="1274581" y="156126"/>
                      <a:pt x="1296470" y="236104"/>
                    </a:cubicBezTo>
                    <a:cubicBezTo>
                      <a:pt x="1333091" y="368276"/>
                      <a:pt x="1286789" y="506763"/>
                      <a:pt x="1177346" y="588844"/>
                    </a:cubicBezTo>
                    <a:cubicBezTo>
                      <a:pt x="1158825" y="602735"/>
                      <a:pt x="1139462" y="620414"/>
                      <a:pt x="1113786" y="614521"/>
                    </a:cubicBezTo>
                    <a:cubicBezTo>
                      <a:pt x="1095265" y="610733"/>
                      <a:pt x="1075902" y="604419"/>
                      <a:pt x="1059906" y="594737"/>
                    </a:cubicBezTo>
                    <a:cubicBezTo>
                      <a:pt x="1010657" y="564851"/>
                      <a:pt x="962250" y="532860"/>
                      <a:pt x="913843" y="500870"/>
                    </a:cubicBezTo>
                    <a:cubicBezTo>
                      <a:pt x="818712" y="437730"/>
                      <a:pt x="720214" y="380904"/>
                      <a:pt x="612877" y="340495"/>
                    </a:cubicBezTo>
                    <a:cubicBezTo>
                      <a:pt x="524902" y="307241"/>
                      <a:pt x="434402" y="284511"/>
                      <a:pt x="340955" y="272304"/>
                    </a:cubicBezTo>
                    <a:cubicBezTo>
                      <a:pt x="253822" y="260938"/>
                      <a:pt x="166689" y="260097"/>
                      <a:pt x="79556" y="265148"/>
                    </a:cubicBezTo>
                    <a:cubicBezTo>
                      <a:pt x="53458" y="266832"/>
                      <a:pt x="27361" y="270199"/>
                      <a:pt x="1263" y="273146"/>
                    </a:cubicBezTo>
                    <a:cubicBezTo>
                      <a:pt x="1263" y="271883"/>
                      <a:pt x="421" y="270620"/>
                      <a:pt x="0" y="26935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7D25BA-89A8-4599-824C-28172E55D5CC}"/>
                  </a:ext>
                </a:extLst>
              </p:cNvPr>
              <p:cNvSpPr/>
              <p:nvPr/>
            </p:nvSpPr>
            <p:spPr>
              <a:xfrm>
                <a:off x="2629867" y="1203472"/>
                <a:ext cx="921841" cy="917631"/>
              </a:xfrm>
              <a:custGeom>
                <a:avLst/>
                <a:gdLst>
                  <a:gd name="connsiteX0" fmla="*/ 255506 w 921840"/>
                  <a:gd name="connsiteY0" fmla="*/ 917631 h 917631"/>
                  <a:gd name="connsiteX1" fmla="*/ 0 w 921840"/>
                  <a:gd name="connsiteY1" fmla="*/ 679384 h 917631"/>
                  <a:gd name="connsiteX2" fmla="*/ 23993 w 921840"/>
                  <a:gd name="connsiteY2" fmla="*/ 654549 h 917631"/>
                  <a:gd name="connsiteX3" fmla="*/ 143117 w 921840"/>
                  <a:gd name="connsiteY3" fmla="*/ 499646 h 917631"/>
                  <a:gd name="connsiteX4" fmla="*/ 163742 w 921840"/>
                  <a:gd name="connsiteY4" fmla="*/ 179738 h 917631"/>
                  <a:gd name="connsiteX5" fmla="*/ 84186 w 921840"/>
                  <a:gd name="connsiteY5" fmla="*/ 24414 h 917631"/>
                  <a:gd name="connsiteX6" fmla="*/ 68191 w 921840"/>
                  <a:gd name="connsiteY6" fmla="*/ 0 h 917631"/>
                  <a:gd name="connsiteX7" fmla="*/ 138487 w 921840"/>
                  <a:gd name="connsiteY7" fmla="*/ 15154 h 917631"/>
                  <a:gd name="connsiteX8" fmla="*/ 633502 w 921840"/>
                  <a:gd name="connsiteY8" fmla="*/ 221410 h 917631"/>
                  <a:gd name="connsiteX9" fmla="*/ 918473 w 921840"/>
                  <a:gd name="connsiteY9" fmla="*/ 443662 h 917631"/>
                  <a:gd name="connsiteX10" fmla="*/ 915527 w 921840"/>
                  <a:gd name="connsiteY10" fmla="*/ 460920 h 917631"/>
                  <a:gd name="connsiteX11" fmla="*/ 445346 w 921840"/>
                  <a:gd name="connsiteY11" fmla="*/ 768200 h 917631"/>
                  <a:gd name="connsiteX12" fmla="*/ 263924 w 921840"/>
                  <a:gd name="connsiteY12" fmla="*/ 912159 h 917631"/>
                  <a:gd name="connsiteX13" fmla="*/ 255506 w 921840"/>
                  <a:gd name="connsiteY13" fmla="*/ 917631 h 91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840" h="917631">
                    <a:moveTo>
                      <a:pt x="255506" y="917631"/>
                    </a:moveTo>
                    <a:cubicBezTo>
                      <a:pt x="170477" y="838496"/>
                      <a:pt x="85870" y="759361"/>
                      <a:pt x="0" y="679384"/>
                    </a:cubicBezTo>
                    <a:cubicBezTo>
                      <a:pt x="8419" y="670544"/>
                      <a:pt x="16416" y="662547"/>
                      <a:pt x="23993" y="654549"/>
                    </a:cubicBezTo>
                    <a:cubicBezTo>
                      <a:pt x="69454" y="607405"/>
                      <a:pt x="111547" y="557314"/>
                      <a:pt x="143117" y="499646"/>
                    </a:cubicBezTo>
                    <a:cubicBezTo>
                      <a:pt x="199943" y="396518"/>
                      <a:pt x="203310" y="289180"/>
                      <a:pt x="163742" y="179738"/>
                    </a:cubicBezTo>
                    <a:cubicBezTo>
                      <a:pt x="143959" y="124596"/>
                      <a:pt x="116177" y="73242"/>
                      <a:pt x="84186" y="24414"/>
                    </a:cubicBezTo>
                    <a:cubicBezTo>
                      <a:pt x="79556" y="17258"/>
                      <a:pt x="74926" y="9681"/>
                      <a:pt x="68191" y="0"/>
                    </a:cubicBezTo>
                    <a:cubicBezTo>
                      <a:pt x="93447" y="5472"/>
                      <a:pt x="116177" y="9681"/>
                      <a:pt x="138487" y="15154"/>
                    </a:cubicBezTo>
                    <a:cubicBezTo>
                      <a:pt x="314436" y="57668"/>
                      <a:pt x="479441" y="126280"/>
                      <a:pt x="633502" y="221410"/>
                    </a:cubicBezTo>
                    <a:cubicBezTo>
                      <a:pt x="736631" y="285392"/>
                      <a:pt x="831340" y="359476"/>
                      <a:pt x="918473" y="443662"/>
                    </a:cubicBezTo>
                    <a:cubicBezTo>
                      <a:pt x="926892" y="452081"/>
                      <a:pt x="926471" y="455448"/>
                      <a:pt x="915527" y="460920"/>
                    </a:cubicBezTo>
                    <a:cubicBezTo>
                      <a:pt x="743786" y="540476"/>
                      <a:pt x="593093" y="652023"/>
                      <a:pt x="445346" y="768200"/>
                    </a:cubicBezTo>
                    <a:cubicBezTo>
                      <a:pt x="384732" y="816187"/>
                      <a:pt x="324117" y="864173"/>
                      <a:pt x="263924" y="912159"/>
                    </a:cubicBezTo>
                    <a:cubicBezTo>
                      <a:pt x="261399" y="913843"/>
                      <a:pt x="258873" y="915527"/>
                      <a:pt x="255506" y="917631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7B6CBA5C-6C14-4A16-A6CE-2B80D0686D5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775439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E3A7714-DFD5-459F-9CF5-A260020DC40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304245" y="1775439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5974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55520" y="548640"/>
            <a:ext cx="9936479" cy="27468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-1" y="3562540"/>
            <a:ext cx="12192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6262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6428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EB5CB2-417A-4834-8FBC-7782E3A88B99}"/>
              </a:ext>
            </a:extLst>
          </p:cNvPr>
          <p:cNvSpPr/>
          <p:nvPr userDrawn="1"/>
        </p:nvSpPr>
        <p:spPr>
          <a:xfrm>
            <a:off x="7516166" y="1796911"/>
            <a:ext cx="4675833" cy="3225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13B6D00C-03D5-47AF-A8A4-91B609A2EBD1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751187" y="312069"/>
            <a:ext cx="3314090" cy="6233862"/>
          </a:xfrm>
          <a:custGeom>
            <a:avLst/>
            <a:gdLst>
              <a:gd name="connsiteX0" fmla="*/ 2704618 w 3314090"/>
              <a:gd name="connsiteY0" fmla="*/ 1899002 h 6233862"/>
              <a:gd name="connsiteX1" fmla="*/ 2726234 w 3314090"/>
              <a:gd name="connsiteY1" fmla="*/ 2309081 h 6233862"/>
              <a:gd name="connsiteX2" fmla="*/ 2905526 w 3314090"/>
              <a:gd name="connsiteY2" fmla="*/ 2220708 h 6233862"/>
              <a:gd name="connsiteX3" fmla="*/ 2931592 w 3314090"/>
              <a:gd name="connsiteY3" fmla="*/ 2157766 h 6233862"/>
              <a:gd name="connsiteX4" fmla="*/ 2860385 w 3314090"/>
              <a:gd name="connsiteY4" fmla="*/ 2065578 h 6233862"/>
              <a:gd name="connsiteX5" fmla="*/ 2724964 w 3314090"/>
              <a:gd name="connsiteY5" fmla="*/ 1912354 h 6233862"/>
              <a:gd name="connsiteX6" fmla="*/ 2704618 w 3314090"/>
              <a:gd name="connsiteY6" fmla="*/ 1899002 h 6233862"/>
              <a:gd name="connsiteX7" fmla="*/ 1855452 w 3314090"/>
              <a:gd name="connsiteY7" fmla="*/ 795 h 6233862"/>
              <a:gd name="connsiteX8" fmla="*/ 1889546 w 3314090"/>
              <a:gd name="connsiteY8" fmla="*/ 6914 h 6233862"/>
              <a:gd name="connsiteX9" fmla="*/ 1940408 w 3314090"/>
              <a:gd name="connsiteY9" fmla="*/ 20902 h 6233862"/>
              <a:gd name="connsiteX10" fmla="*/ 2164839 w 3314090"/>
              <a:gd name="connsiteY10" fmla="*/ 251691 h 6233862"/>
              <a:gd name="connsiteX11" fmla="*/ 2163568 w 3314090"/>
              <a:gd name="connsiteY11" fmla="*/ 375032 h 6233862"/>
              <a:gd name="connsiteX12" fmla="*/ 2202350 w 3314090"/>
              <a:gd name="connsiteY12" fmla="*/ 506639 h 6233862"/>
              <a:gd name="connsiteX13" fmla="*/ 2151488 w 3314090"/>
              <a:gd name="connsiteY13" fmla="*/ 581026 h 6233862"/>
              <a:gd name="connsiteX14" fmla="*/ 2102532 w 3314090"/>
              <a:gd name="connsiteY14" fmla="*/ 830888 h 6233862"/>
              <a:gd name="connsiteX15" fmla="*/ 2170562 w 3314090"/>
              <a:gd name="connsiteY15" fmla="*/ 837246 h 6233862"/>
              <a:gd name="connsiteX16" fmla="*/ 2410251 w 3314090"/>
              <a:gd name="connsiteY16" fmla="*/ 854412 h 6233862"/>
              <a:gd name="connsiteX17" fmla="*/ 2611794 w 3314090"/>
              <a:gd name="connsiteY17" fmla="*/ 973303 h 6233862"/>
              <a:gd name="connsiteX18" fmla="*/ 2806344 w 3314090"/>
              <a:gd name="connsiteY18" fmla="*/ 1195827 h 6233862"/>
              <a:gd name="connsiteX19" fmla="*/ 2891538 w 3314090"/>
              <a:gd name="connsiteY19" fmla="*/ 1336335 h 6233862"/>
              <a:gd name="connsiteX20" fmla="*/ 2955752 w 3314090"/>
              <a:gd name="connsiteY20" fmla="*/ 1565852 h 6233862"/>
              <a:gd name="connsiteX21" fmla="*/ 3089902 w 3314090"/>
              <a:gd name="connsiteY21" fmla="*/ 1746415 h 6233862"/>
              <a:gd name="connsiteX22" fmla="*/ 3136951 w 3314090"/>
              <a:gd name="connsiteY22" fmla="*/ 1843054 h 6233862"/>
              <a:gd name="connsiteX23" fmla="*/ 3280637 w 3314090"/>
              <a:gd name="connsiteY23" fmla="*/ 2132335 h 6233862"/>
              <a:gd name="connsiteX24" fmla="*/ 3312426 w 3314090"/>
              <a:gd name="connsiteY24" fmla="*/ 2346593 h 6233862"/>
              <a:gd name="connsiteX25" fmla="*/ 3252026 w 3314090"/>
              <a:gd name="connsiteY25" fmla="*/ 2424794 h 6233862"/>
              <a:gd name="connsiteX26" fmla="*/ 3034589 w 3314090"/>
              <a:gd name="connsiteY26" fmla="*/ 2520162 h 6233862"/>
              <a:gd name="connsiteX27" fmla="*/ 2948123 w 3314090"/>
              <a:gd name="connsiteY27" fmla="*/ 2572296 h 6233862"/>
              <a:gd name="connsiteX28" fmla="*/ 2729414 w 3314090"/>
              <a:gd name="connsiteY28" fmla="*/ 2663213 h 6233862"/>
              <a:gd name="connsiteX29" fmla="*/ 2708433 w 3314090"/>
              <a:gd name="connsiteY29" fmla="*/ 2688009 h 6233862"/>
              <a:gd name="connsiteX30" fmla="*/ 2626417 w 3314090"/>
              <a:gd name="connsiteY30" fmla="*/ 3195362 h 6233862"/>
              <a:gd name="connsiteX31" fmla="*/ 2564746 w 3314090"/>
              <a:gd name="connsiteY31" fmla="*/ 3340320 h 6233862"/>
              <a:gd name="connsiteX32" fmla="*/ 2494174 w 3314090"/>
              <a:gd name="connsiteY32" fmla="*/ 3489729 h 6233862"/>
              <a:gd name="connsiteX33" fmla="*/ 2478916 w 3314090"/>
              <a:gd name="connsiteY33" fmla="*/ 3524697 h 6233862"/>
              <a:gd name="connsiteX34" fmla="*/ 2443312 w 3314090"/>
              <a:gd name="connsiteY34" fmla="*/ 3620065 h 6233862"/>
              <a:gd name="connsiteX35" fmla="*/ 2393085 w 3314090"/>
              <a:gd name="connsiteY35" fmla="*/ 3737685 h 6233862"/>
              <a:gd name="connsiteX36" fmla="*/ 2278008 w 3314090"/>
              <a:gd name="connsiteY36" fmla="*/ 3816521 h 6233862"/>
              <a:gd name="connsiteX37" fmla="*/ 2070744 w 3314090"/>
              <a:gd name="connsiteY37" fmla="*/ 4037138 h 6233862"/>
              <a:gd name="connsiteX38" fmla="*/ 2065657 w 3314090"/>
              <a:gd name="connsiteY38" fmla="*/ 4149036 h 6233862"/>
              <a:gd name="connsiteX39" fmla="*/ 2110162 w 3314090"/>
              <a:gd name="connsiteY39" fmla="*/ 4169380 h 6233862"/>
              <a:gd name="connsiteX40" fmla="*/ 2132414 w 3314090"/>
              <a:gd name="connsiteY40" fmla="*/ 4298445 h 6233862"/>
              <a:gd name="connsiteX41" fmla="*/ 2087909 w 3314090"/>
              <a:gd name="connsiteY41" fmla="*/ 4473285 h 6233862"/>
              <a:gd name="connsiteX42" fmla="*/ 2116520 w 3314090"/>
              <a:gd name="connsiteY42" fmla="*/ 4646853 h 6233862"/>
              <a:gd name="connsiteX43" fmla="*/ 2049762 w 3314090"/>
              <a:gd name="connsiteY43" fmla="*/ 4784182 h 6233862"/>
              <a:gd name="connsiteX44" fmla="*/ 2011616 w 3314090"/>
              <a:gd name="connsiteY44" fmla="*/ 4861748 h 6233862"/>
              <a:gd name="connsiteX45" fmla="*/ 1892089 w 3314090"/>
              <a:gd name="connsiteY45" fmla="*/ 5052483 h 6233862"/>
              <a:gd name="connsiteX46" fmla="*/ 1770654 w 3314090"/>
              <a:gd name="connsiteY46" fmla="*/ 5172645 h 6233862"/>
              <a:gd name="connsiteX47" fmla="*/ 1590092 w 3314090"/>
              <a:gd name="connsiteY47" fmla="*/ 5081093 h 6233862"/>
              <a:gd name="connsiteX48" fmla="*/ 1595814 w 3314090"/>
              <a:gd name="connsiteY48" fmla="*/ 4997806 h 6233862"/>
              <a:gd name="connsiteX49" fmla="*/ 1620609 w 3314090"/>
              <a:gd name="connsiteY49" fmla="*/ 4857933 h 6233862"/>
              <a:gd name="connsiteX50" fmla="*/ 1658121 w 3314090"/>
              <a:gd name="connsiteY50" fmla="*/ 4694537 h 6233862"/>
              <a:gd name="connsiteX51" fmla="*/ 1639047 w 3314090"/>
              <a:gd name="connsiteY51" fmla="*/ 4634138 h 6233862"/>
              <a:gd name="connsiteX52" fmla="*/ 1433053 w 3314090"/>
              <a:gd name="connsiteY52" fmla="*/ 4572467 h 6233862"/>
              <a:gd name="connsiteX53" fmla="*/ 1370111 w 3314090"/>
              <a:gd name="connsiteY53" fmla="*/ 4466927 h 6233862"/>
              <a:gd name="connsiteX54" fmla="*/ 1398721 w 3314090"/>
              <a:gd name="connsiteY54" fmla="*/ 4262206 h 6233862"/>
              <a:gd name="connsiteX55" fmla="*/ 1510619 w 3314090"/>
              <a:gd name="connsiteY55" fmla="*/ 3947493 h 6233862"/>
              <a:gd name="connsiteX56" fmla="*/ 1539229 w 3314090"/>
              <a:gd name="connsiteY56" fmla="*/ 3901081 h 6233862"/>
              <a:gd name="connsiteX57" fmla="*/ 1614888 w 3314090"/>
              <a:gd name="connsiteY57" fmla="*/ 3756122 h 6233862"/>
              <a:gd name="connsiteX58" fmla="*/ 1494724 w 3314090"/>
              <a:gd name="connsiteY58" fmla="*/ 3744043 h 6233862"/>
              <a:gd name="connsiteX59" fmla="*/ 1435596 w 3314090"/>
              <a:gd name="connsiteY59" fmla="*/ 3761844 h 6233862"/>
              <a:gd name="connsiteX60" fmla="*/ 1353581 w 3314090"/>
              <a:gd name="connsiteY60" fmla="*/ 3886458 h 6233862"/>
              <a:gd name="connsiteX61" fmla="*/ 1250584 w 3314090"/>
              <a:gd name="connsiteY61" fmla="*/ 4039681 h 6233862"/>
              <a:gd name="connsiteX62" fmla="*/ 1073836 w 3314090"/>
              <a:gd name="connsiteY62" fmla="*/ 4289544 h 6233862"/>
              <a:gd name="connsiteX63" fmla="*/ 1042683 w 3314090"/>
              <a:gd name="connsiteY63" fmla="*/ 4372195 h 6233862"/>
              <a:gd name="connsiteX64" fmla="*/ 844319 w 3314090"/>
              <a:gd name="connsiteY64" fmla="*/ 4820422 h 6233862"/>
              <a:gd name="connsiteX65" fmla="*/ 814438 w 3314090"/>
              <a:gd name="connsiteY65" fmla="*/ 4870013 h 6233862"/>
              <a:gd name="connsiteX66" fmla="*/ 647862 w 3314090"/>
              <a:gd name="connsiteY66" fmla="*/ 5184725 h 6233862"/>
              <a:gd name="connsiteX67" fmla="*/ 555038 w 3314090"/>
              <a:gd name="connsiteY67" fmla="*/ 5423780 h 6233862"/>
              <a:gd name="connsiteX68" fmla="*/ 553766 w 3314090"/>
              <a:gd name="connsiteY68" fmla="*/ 5428230 h 6233862"/>
              <a:gd name="connsiteX69" fmla="*/ 562667 w 3314090"/>
              <a:gd name="connsiteY69" fmla="*/ 5449846 h 6233862"/>
              <a:gd name="connsiteX70" fmla="*/ 579198 w 3314090"/>
              <a:gd name="connsiteY70" fmla="*/ 5436495 h 6233862"/>
              <a:gd name="connsiteX71" fmla="*/ 584285 w 3314090"/>
              <a:gd name="connsiteY71" fmla="*/ 5426958 h 6233862"/>
              <a:gd name="connsiteX72" fmla="*/ 592550 w 3314090"/>
              <a:gd name="connsiteY72" fmla="*/ 5428230 h 6233862"/>
              <a:gd name="connsiteX73" fmla="*/ 584920 w 3314090"/>
              <a:gd name="connsiteY73" fmla="*/ 5474006 h 6233862"/>
              <a:gd name="connsiteX74" fmla="*/ 520706 w 3314090"/>
              <a:gd name="connsiteY74" fmla="*/ 5569373 h 6233862"/>
              <a:gd name="connsiteX75" fmla="*/ 514984 w 3314090"/>
              <a:gd name="connsiteY75" fmla="*/ 5607521 h 6233862"/>
              <a:gd name="connsiteX76" fmla="*/ 529607 w 3314090"/>
              <a:gd name="connsiteY76" fmla="*/ 5663469 h 6233862"/>
              <a:gd name="connsiteX77" fmla="*/ 538508 w 3314090"/>
              <a:gd name="connsiteY77" fmla="*/ 5698437 h 6233862"/>
              <a:gd name="connsiteX78" fmla="*/ 542959 w 3314090"/>
              <a:gd name="connsiteY78" fmla="*/ 5748029 h 6233862"/>
              <a:gd name="connsiteX79" fmla="*/ 504175 w 3314090"/>
              <a:gd name="connsiteY79" fmla="*/ 5869463 h 6233862"/>
              <a:gd name="connsiteX80" fmla="*/ 497818 w 3314090"/>
              <a:gd name="connsiteY80" fmla="*/ 5899980 h 6233862"/>
              <a:gd name="connsiteX81" fmla="*/ 454585 w 3314090"/>
              <a:gd name="connsiteY81" fmla="*/ 6011878 h 6233862"/>
              <a:gd name="connsiteX82" fmla="*/ 437419 w 3314090"/>
              <a:gd name="connsiteY82" fmla="*/ 6109788 h 6233862"/>
              <a:gd name="connsiteX83" fmla="*/ 439962 w 3314090"/>
              <a:gd name="connsiteY83" fmla="*/ 6200705 h 6233862"/>
              <a:gd name="connsiteX84" fmla="*/ 403087 w 3314090"/>
              <a:gd name="connsiteY84" fmla="*/ 6233766 h 6233862"/>
              <a:gd name="connsiteX85" fmla="*/ 299454 w 3314090"/>
              <a:gd name="connsiteY85" fmla="*/ 6232494 h 6233862"/>
              <a:gd name="connsiteX86" fmla="*/ 83923 w 3314090"/>
              <a:gd name="connsiteY86" fmla="*/ 6214057 h 6233862"/>
              <a:gd name="connsiteX87" fmla="*/ 0 w 3314090"/>
              <a:gd name="connsiteY87" fmla="*/ 6152386 h 6233862"/>
              <a:gd name="connsiteX88" fmla="*/ 0 w 3314090"/>
              <a:gd name="connsiteY88" fmla="*/ 6104066 h 6233862"/>
              <a:gd name="connsiteX89" fmla="*/ 3815 w 3314090"/>
              <a:gd name="connsiteY89" fmla="*/ 6095165 h 6233862"/>
              <a:gd name="connsiteX90" fmla="*/ 73751 w 3314090"/>
              <a:gd name="connsiteY90" fmla="*/ 5943213 h 6233862"/>
              <a:gd name="connsiteX91" fmla="*/ 82016 w 3314090"/>
              <a:gd name="connsiteY91" fmla="*/ 5920961 h 6233862"/>
              <a:gd name="connsiteX92" fmla="*/ 96003 w 3314090"/>
              <a:gd name="connsiteY92" fmla="*/ 5862469 h 6233862"/>
              <a:gd name="connsiteX93" fmla="*/ 185648 w 3314090"/>
              <a:gd name="connsiteY93" fmla="*/ 5585904 h 6233862"/>
              <a:gd name="connsiteX94" fmla="*/ 211716 w 3314090"/>
              <a:gd name="connsiteY94" fmla="*/ 5566830 h 6233862"/>
              <a:gd name="connsiteX95" fmla="*/ 246048 w 3314090"/>
              <a:gd name="connsiteY95" fmla="*/ 5547121 h 6233862"/>
              <a:gd name="connsiteX96" fmla="*/ 264486 w 3314090"/>
              <a:gd name="connsiteY96" fmla="*/ 5508339 h 6233862"/>
              <a:gd name="connsiteX97" fmla="*/ 321070 w 3314090"/>
              <a:gd name="connsiteY97" fmla="*/ 5269284 h 6233862"/>
              <a:gd name="connsiteX98" fmla="*/ 330607 w 3314090"/>
              <a:gd name="connsiteY98" fmla="*/ 5227323 h 6233862"/>
              <a:gd name="connsiteX99" fmla="*/ 366211 w 3314090"/>
              <a:gd name="connsiteY99" fmla="*/ 5130684 h 6233862"/>
              <a:gd name="connsiteX100" fmla="*/ 544230 w 3314090"/>
              <a:gd name="connsiteY100" fmla="*/ 4435774 h 6233862"/>
              <a:gd name="connsiteX101" fmla="*/ 694910 w 3314090"/>
              <a:gd name="connsiteY101" fmla="*/ 4132505 h 6233862"/>
              <a:gd name="connsiteX102" fmla="*/ 817617 w 3314090"/>
              <a:gd name="connsiteY102" fmla="*/ 3951943 h 6233862"/>
              <a:gd name="connsiteX103" fmla="*/ 855763 w 3314090"/>
              <a:gd name="connsiteY103" fmla="*/ 3863570 h 6233862"/>
              <a:gd name="connsiteX104" fmla="*/ 888188 w 3314090"/>
              <a:gd name="connsiteY104" fmla="*/ 3726241 h 6233862"/>
              <a:gd name="connsiteX105" fmla="*/ 916163 w 3314090"/>
              <a:gd name="connsiteY105" fmla="*/ 3555215 h 6233862"/>
              <a:gd name="connsiteX106" fmla="*/ 918706 w 3314090"/>
              <a:gd name="connsiteY106" fmla="*/ 3443953 h 6233862"/>
              <a:gd name="connsiteX107" fmla="*/ 886281 w 3314090"/>
              <a:gd name="connsiteY107" fmla="*/ 3396269 h 6233862"/>
              <a:gd name="connsiteX108" fmla="*/ 886916 w 3314090"/>
              <a:gd name="connsiteY108" fmla="*/ 3298995 h 6233862"/>
              <a:gd name="connsiteX109" fmla="*/ 928242 w 3314090"/>
              <a:gd name="connsiteY109" fmla="*/ 3285643 h 6233862"/>
              <a:gd name="connsiteX110" fmla="*/ 956217 w 3314090"/>
              <a:gd name="connsiteY110" fmla="*/ 3281193 h 6233862"/>
              <a:gd name="connsiteX111" fmla="*/ 991185 w 3314090"/>
              <a:gd name="connsiteY111" fmla="*/ 3222065 h 6233862"/>
              <a:gd name="connsiteX112" fmla="*/ 1035054 w 3314090"/>
              <a:gd name="connsiteY112" fmla="*/ 3107625 h 6233862"/>
              <a:gd name="connsiteX113" fmla="*/ 1172383 w 3314090"/>
              <a:gd name="connsiteY113" fmla="*/ 2842503 h 6233862"/>
              <a:gd name="connsiteX114" fmla="*/ 1186370 w 3314090"/>
              <a:gd name="connsiteY114" fmla="*/ 2807535 h 6233862"/>
              <a:gd name="connsiteX115" fmla="*/ 1249948 w 3314090"/>
              <a:gd name="connsiteY115" fmla="*/ 2629516 h 6233862"/>
              <a:gd name="connsiteX116" fmla="*/ 1284281 w 3314090"/>
              <a:gd name="connsiteY116" fmla="*/ 2516347 h 6233862"/>
              <a:gd name="connsiteX117" fmla="*/ 1328150 w 3314090"/>
              <a:gd name="connsiteY117" fmla="*/ 2355494 h 6233862"/>
              <a:gd name="connsiteX118" fmla="*/ 1372655 w 3314090"/>
              <a:gd name="connsiteY118" fmla="*/ 2322433 h 6233862"/>
              <a:gd name="connsiteX119" fmla="*/ 1382191 w 3314090"/>
              <a:gd name="connsiteY119" fmla="*/ 2285558 h 6233862"/>
              <a:gd name="connsiteX120" fmla="*/ 1371383 w 3314090"/>
              <a:gd name="connsiteY120" fmla="*/ 2261398 h 6233862"/>
              <a:gd name="connsiteX121" fmla="*/ 1359303 w 3314090"/>
              <a:gd name="connsiteY121" fmla="*/ 2180018 h 6233862"/>
              <a:gd name="connsiteX122" fmla="*/ 1382827 w 3314090"/>
              <a:gd name="connsiteY122" fmla="*/ 2040781 h 6233862"/>
              <a:gd name="connsiteX123" fmla="*/ 1339593 w 3314090"/>
              <a:gd name="connsiteY123" fmla="*/ 2164760 h 6233862"/>
              <a:gd name="connsiteX124" fmla="*/ 1289367 w 3314090"/>
              <a:gd name="connsiteY124" fmla="*/ 2249319 h 6233862"/>
              <a:gd name="connsiteX125" fmla="*/ 1138687 w 3314090"/>
              <a:gd name="connsiteY125" fmla="*/ 2311626 h 6233862"/>
              <a:gd name="connsiteX126" fmla="*/ 1090367 w 3314090"/>
              <a:gd name="connsiteY126" fmla="*/ 2315439 h 6233862"/>
              <a:gd name="connsiteX127" fmla="*/ 1035054 w 3314090"/>
              <a:gd name="connsiteY127" fmla="*/ 2342778 h 6233862"/>
              <a:gd name="connsiteX128" fmla="*/ 997543 w 3314090"/>
              <a:gd name="connsiteY128" fmla="*/ 2415257 h 6233862"/>
              <a:gd name="connsiteX129" fmla="*/ 731150 w 3314090"/>
              <a:gd name="connsiteY129" fmla="*/ 2636509 h 6233862"/>
              <a:gd name="connsiteX130" fmla="*/ 491460 w 3314090"/>
              <a:gd name="connsiteY130" fmla="*/ 2649861 h 6233862"/>
              <a:gd name="connsiteX131" fmla="*/ 162125 w 3314090"/>
              <a:gd name="connsiteY131" fmla="*/ 2229609 h 6233862"/>
              <a:gd name="connsiteX132" fmla="*/ 171662 w 3314090"/>
              <a:gd name="connsiteY132" fmla="*/ 2104996 h 6233862"/>
              <a:gd name="connsiteX133" fmla="*/ 171026 w 3314090"/>
              <a:gd name="connsiteY133" fmla="*/ 2060491 h 6233862"/>
              <a:gd name="connsiteX134" fmla="*/ 191371 w 3314090"/>
              <a:gd name="connsiteY134" fmla="*/ 1970846 h 6233862"/>
              <a:gd name="connsiteX135" fmla="*/ 263215 w 3314090"/>
              <a:gd name="connsiteY135" fmla="*/ 1916169 h 6233862"/>
              <a:gd name="connsiteX136" fmla="*/ 271479 w 3314090"/>
              <a:gd name="connsiteY136" fmla="*/ 1880565 h 6233862"/>
              <a:gd name="connsiteX137" fmla="*/ 282287 w 3314090"/>
              <a:gd name="connsiteY137" fmla="*/ 1819529 h 6233862"/>
              <a:gd name="connsiteX138" fmla="*/ 361125 w 3314090"/>
              <a:gd name="connsiteY138" fmla="*/ 1775661 h 6233862"/>
              <a:gd name="connsiteX139" fmla="*/ 403087 w 3314090"/>
              <a:gd name="connsiteY139" fmla="*/ 1792191 h 6233862"/>
              <a:gd name="connsiteX140" fmla="*/ 440598 w 3314090"/>
              <a:gd name="connsiteY140" fmla="*/ 1774389 h 6233862"/>
              <a:gd name="connsiteX141" fmla="*/ 453949 w 3314090"/>
              <a:gd name="connsiteY141" fmla="*/ 1751501 h 6233862"/>
              <a:gd name="connsiteX142" fmla="*/ 521342 w 3314090"/>
              <a:gd name="connsiteY142" fmla="*/ 1696188 h 6233862"/>
              <a:gd name="connsiteX143" fmla="*/ 567118 w 3314090"/>
              <a:gd name="connsiteY143" fmla="*/ 1735606 h 6233862"/>
              <a:gd name="connsiteX144" fmla="*/ 621160 w 3314090"/>
              <a:gd name="connsiteY144" fmla="*/ 1759766 h 6233862"/>
              <a:gd name="connsiteX145" fmla="*/ 778198 w 3314090"/>
              <a:gd name="connsiteY145" fmla="*/ 1797277 h 6233862"/>
              <a:gd name="connsiteX146" fmla="*/ 813166 w 3314090"/>
              <a:gd name="connsiteY146" fmla="*/ 1786469 h 6233862"/>
              <a:gd name="connsiteX147" fmla="*/ 865300 w 3314090"/>
              <a:gd name="connsiteY147" fmla="*/ 1778840 h 6233862"/>
              <a:gd name="connsiteX148" fmla="*/ 896453 w 3314090"/>
              <a:gd name="connsiteY148" fmla="*/ 1827795 h 6233862"/>
              <a:gd name="connsiteX149" fmla="*/ 936508 w 3314090"/>
              <a:gd name="connsiteY149" fmla="*/ 1911082 h 6233862"/>
              <a:gd name="connsiteX150" fmla="*/ 1007716 w 3314090"/>
              <a:gd name="connsiteY150" fmla="*/ 1881201 h 6233862"/>
              <a:gd name="connsiteX151" fmla="*/ 1044591 w 3314090"/>
              <a:gd name="connsiteY151" fmla="*/ 1740057 h 6233862"/>
              <a:gd name="connsiteX152" fmla="*/ 1064935 w 3314090"/>
              <a:gd name="connsiteY152" fmla="*/ 1618622 h 6233862"/>
              <a:gd name="connsiteX153" fmla="*/ 1078287 w 3314090"/>
              <a:gd name="connsiteY153" fmla="*/ 1439967 h 6233862"/>
              <a:gd name="connsiteX154" fmla="*/ 1162210 w 3314090"/>
              <a:gd name="connsiteY154" fmla="*/ 986655 h 6233862"/>
              <a:gd name="connsiteX155" fmla="*/ 1302082 w 3314090"/>
              <a:gd name="connsiteY155" fmla="*/ 924348 h 6233862"/>
              <a:gd name="connsiteX156" fmla="*/ 1401900 w 3314090"/>
              <a:gd name="connsiteY156" fmla="*/ 879843 h 6233862"/>
              <a:gd name="connsiteX157" fmla="*/ 1476287 w 3314090"/>
              <a:gd name="connsiteY157" fmla="*/ 855684 h 6233862"/>
              <a:gd name="connsiteX158" fmla="*/ 1595178 w 3314090"/>
              <a:gd name="connsiteY158" fmla="*/ 836610 h 6233862"/>
              <a:gd name="connsiteX159" fmla="*/ 1667657 w 3314090"/>
              <a:gd name="connsiteY159" fmla="*/ 715176 h 6233862"/>
              <a:gd name="connsiteX160" fmla="*/ 1626967 w 3314090"/>
              <a:gd name="connsiteY160" fmla="*/ 650961 h 6233862"/>
              <a:gd name="connsiteX161" fmla="*/ 1604715 w 3314090"/>
              <a:gd name="connsiteY161" fmla="*/ 581662 h 6233862"/>
              <a:gd name="connsiteX162" fmla="*/ 1530328 w 3314090"/>
              <a:gd name="connsiteY162" fmla="*/ 540336 h 6233862"/>
              <a:gd name="connsiteX163" fmla="*/ 1528421 w 3314090"/>
              <a:gd name="connsiteY163" fmla="*/ 383933 h 6233862"/>
              <a:gd name="connsiteX164" fmla="*/ 1537957 w 3314090"/>
              <a:gd name="connsiteY164" fmla="*/ 373125 h 6233862"/>
              <a:gd name="connsiteX165" fmla="*/ 1567840 w 3314090"/>
              <a:gd name="connsiteY165" fmla="*/ 340064 h 6233862"/>
              <a:gd name="connsiteX166" fmla="*/ 1598993 w 3314090"/>
              <a:gd name="connsiteY166" fmla="*/ 167768 h 6233862"/>
              <a:gd name="connsiteX167" fmla="*/ 1656849 w 3314090"/>
              <a:gd name="connsiteY167" fmla="*/ 79393 h 6233862"/>
              <a:gd name="connsiteX168" fmla="*/ 1818973 w 3314090"/>
              <a:gd name="connsiteY168" fmla="*/ 1828 h 6233862"/>
              <a:gd name="connsiteX169" fmla="*/ 1855452 w 3314090"/>
              <a:gd name="connsiteY169" fmla="*/ 795 h 623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3314090" h="6233862">
                <a:moveTo>
                  <a:pt x="2704618" y="1899002"/>
                </a:moveTo>
                <a:cubicBezTo>
                  <a:pt x="2680458" y="2116440"/>
                  <a:pt x="2717334" y="2010264"/>
                  <a:pt x="2726234" y="2309081"/>
                </a:cubicBezTo>
                <a:cubicBezTo>
                  <a:pt x="2777098" y="2290644"/>
                  <a:pt x="2861021" y="2237239"/>
                  <a:pt x="2905526" y="2220708"/>
                </a:cubicBezTo>
                <a:cubicBezTo>
                  <a:pt x="2940493" y="2207993"/>
                  <a:pt x="2946216" y="2193369"/>
                  <a:pt x="2931592" y="2157766"/>
                </a:cubicBezTo>
                <a:cubicBezTo>
                  <a:pt x="2916970" y="2120255"/>
                  <a:pt x="2890902" y="2091644"/>
                  <a:pt x="2860385" y="2065578"/>
                </a:cubicBezTo>
                <a:cubicBezTo>
                  <a:pt x="2833682" y="2042689"/>
                  <a:pt x="2751030" y="1935878"/>
                  <a:pt x="2724964" y="1912354"/>
                </a:cubicBezTo>
                <a:cubicBezTo>
                  <a:pt x="2720513" y="1908539"/>
                  <a:pt x="2714791" y="1905996"/>
                  <a:pt x="2704618" y="1899002"/>
                </a:cubicBezTo>
                <a:close/>
                <a:moveTo>
                  <a:pt x="1855452" y="795"/>
                </a:moveTo>
                <a:cubicBezTo>
                  <a:pt x="1867611" y="1987"/>
                  <a:pt x="1879373" y="4371"/>
                  <a:pt x="1889546" y="6914"/>
                </a:cubicBezTo>
                <a:cubicBezTo>
                  <a:pt x="1895904" y="8822"/>
                  <a:pt x="1934686" y="18994"/>
                  <a:pt x="1940408" y="20902"/>
                </a:cubicBezTo>
                <a:cubicBezTo>
                  <a:pt x="2058664" y="59684"/>
                  <a:pt x="2140043" y="122626"/>
                  <a:pt x="2164839" y="251691"/>
                </a:cubicBezTo>
                <a:cubicBezTo>
                  <a:pt x="2176283" y="310818"/>
                  <a:pt x="2167383" y="324805"/>
                  <a:pt x="2163568" y="375032"/>
                </a:cubicBezTo>
                <a:cubicBezTo>
                  <a:pt x="2232868" y="362316"/>
                  <a:pt x="2201715" y="454505"/>
                  <a:pt x="2202350" y="506639"/>
                </a:cubicBezTo>
                <a:cubicBezTo>
                  <a:pt x="2202986" y="544150"/>
                  <a:pt x="2197900" y="587384"/>
                  <a:pt x="2151488" y="581026"/>
                </a:cubicBezTo>
                <a:cubicBezTo>
                  <a:pt x="2127964" y="716447"/>
                  <a:pt x="2030054" y="677029"/>
                  <a:pt x="2102532" y="830888"/>
                </a:cubicBezTo>
                <a:cubicBezTo>
                  <a:pt x="2105076" y="835338"/>
                  <a:pt x="2165475" y="835974"/>
                  <a:pt x="2170562" y="837246"/>
                </a:cubicBezTo>
                <a:cubicBezTo>
                  <a:pt x="2213159" y="846147"/>
                  <a:pt x="2368925" y="842968"/>
                  <a:pt x="2410251" y="854412"/>
                </a:cubicBezTo>
                <a:cubicBezTo>
                  <a:pt x="2498624" y="879207"/>
                  <a:pt x="2545672" y="906546"/>
                  <a:pt x="2611794" y="973303"/>
                </a:cubicBezTo>
                <a:cubicBezTo>
                  <a:pt x="2691902" y="1054048"/>
                  <a:pt x="2725598" y="1115718"/>
                  <a:pt x="2806344" y="1195827"/>
                </a:cubicBezTo>
                <a:cubicBezTo>
                  <a:pt x="2847034" y="1235882"/>
                  <a:pt x="2875008" y="1282294"/>
                  <a:pt x="2891538" y="1336335"/>
                </a:cubicBezTo>
                <a:cubicBezTo>
                  <a:pt x="2917606" y="1418987"/>
                  <a:pt x="2908069" y="1494009"/>
                  <a:pt x="2955752" y="1565852"/>
                </a:cubicBezTo>
                <a:cubicBezTo>
                  <a:pt x="3001529" y="1633881"/>
                  <a:pt x="3046669" y="1677114"/>
                  <a:pt x="3089902" y="1746415"/>
                </a:cubicBezTo>
                <a:cubicBezTo>
                  <a:pt x="3108340" y="1776296"/>
                  <a:pt x="3125506" y="1809357"/>
                  <a:pt x="3136951" y="1843054"/>
                </a:cubicBezTo>
                <a:cubicBezTo>
                  <a:pt x="3171918" y="1947322"/>
                  <a:pt x="3246304" y="2028066"/>
                  <a:pt x="3280637" y="2132335"/>
                </a:cubicBezTo>
                <a:cubicBezTo>
                  <a:pt x="3303525" y="2200999"/>
                  <a:pt x="3319420" y="2269664"/>
                  <a:pt x="3312426" y="2346593"/>
                </a:cubicBezTo>
                <a:cubicBezTo>
                  <a:pt x="3309883" y="2384104"/>
                  <a:pt x="3287630" y="2413350"/>
                  <a:pt x="3252026" y="2424794"/>
                </a:cubicBezTo>
                <a:cubicBezTo>
                  <a:pt x="3171282" y="2450225"/>
                  <a:pt x="3099438" y="2465484"/>
                  <a:pt x="3034589" y="2520162"/>
                </a:cubicBezTo>
                <a:cubicBezTo>
                  <a:pt x="3021873" y="2530970"/>
                  <a:pt x="2963382" y="2567210"/>
                  <a:pt x="2948123" y="2572296"/>
                </a:cubicBezTo>
                <a:cubicBezTo>
                  <a:pt x="2875644" y="2595184"/>
                  <a:pt x="2802529" y="2642232"/>
                  <a:pt x="2729414" y="2663213"/>
                </a:cubicBezTo>
                <a:cubicBezTo>
                  <a:pt x="2716063" y="2667027"/>
                  <a:pt x="2709705" y="2673385"/>
                  <a:pt x="2708433" y="2688009"/>
                </a:cubicBezTo>
                <a:cubicBezTo>
                  <a:pt x="2691902" y="2850769"/>
                  <a:pt x="2662657" y="3036417"/>
                  <a:pt x="2626417" y="3195362"/>
                </a:cubicBezTo>
                <a:cubicBezTo>
                  <a:pt x="2614337" y="3247496"/>
                  <a:pt x="2597806" y="3297723"/>
                  <a:pt x="2564746" y="3340320"/>
                </a:cubicBezTo>
                <a:cubicBezTo>
                  <a:pt x="2530414" y="3385461"/>
                  <a:pt x="2510704" y="3436959"/>
                  <a:pt x="2494174" y="3489729"/>
                </a:cubicBezTo>
                <a:cubicBezTo>
                  <a:pt x="2490360" y="3501809"/>
                  <a:pt x="2486545" y="3515161"/>
                  <a:pt x="2478916" y="3524697"/>
                </a:cubicBezTo>
                <a:cubicBezTo>
                  <a:pt x="2456027" y="3552672"/>
                  <a:pt x="2447126" y="3585097"/>
                  <a:pt x="2443312" y="3620065"/>
                </a:cubicBezTo>
                <a:cubicBezTo>
                  <a:pt x="2438861" y="3664569"/>
                  <a:pt x="2424874" y="3704623"/>
                  <a:pt x="2393085" y="3737685"/>
                </a:cubicBezTo>
                <a:cubicBezTo>
                  <a:pt x="2368925" y="3763116"/>
                  <a:pt x="2301532" y="3790455"/>
                  <a:pt x="2278008" y="3816521"/>
                </a:cubicBezTo>
                <a:cubicBezTo>
                  <a:pt x="2211252" y="3889636"/>
                  <a:pt x="2135593" y="3961480"/>
                  <a:pt x="2070744" y="4037138"/>
                </a:cubicBezTo>
                <a:cubicBezTo>
                  <a:pt x="2031961" y="4081642"/>
                  <a:pt x="2034504" y="4100081"/>
                  <a:pt x="2065657" y="4149036"/>
                </a:cubicBezTo>
                <a:cubicBezTo>
                  <a:pt x="2069472" y="4156030"/>
                  <a:pt x="2105711" y="4163023"/>
                  <a:pt x="2110162" y="4169380"/>
                </a:cubicBezTo>
                <a:cubicBezTo>
                  <a:pt x="2136864" y="4209436"/>
                  <a:pt x="2143858" y="4252669"/>
                  <a:pt x="2132414" y="4298445"/>
                </a:cubicBezTo>
                <a:cubicBezTo>
                  <a:pt x="2117791" y="4356937"/>
                  <a:pt x="2104440" y="4415428"/>
                  <a:pt x="2087909" y="4473285"/>
                </a:cubicBezTo>
                <a:cubicBezTo>
                  <a:pt x="2070744" y="4533685"/>
                  <a:pt x="2096810" y="4585819"/>
                  <a:pt x="2116520" y="4646853"/>
                </a:cubicBezTo>
                <a:cubicBezTo>
                  <a:pt x="2132414" y="4695172"/>
                  <a:pt x="2078373" y="4740949"/>
                  <a:pt x="2049762" y="4784182"/>
                </a:cubicBezTo>
                <a:cubicBezTo>
                  <a:pt x="2033869" y="4807706"/>
                  <a:pt x="2022424" y="4835045"/>
                  <a:pt x="2011616" y="4861748"/>
                </a:cubicBezTo>
                <a:cubicBezTo>
                  <a:pt x="1983006" y="4932319"/>
                  <a:pt x="1942951" y="4995898"/>
                  <a:pt x="1892089" y="5052483"/>
                </a:cubicBezTo>
                <a:cubicBezTo>
                  <a:pt x="1848856" y="5100167"/>
                  <a:pt x="1832325" y="5149121"/>
                  <a:pt x="1770654" y="5172645"/>
                </a:cubicBezTo>
                <a:cubicBezTo>
                  <a:pt x="1689910" y="5203798"/>
                  <a:pt x="1611709" y="5165016"/>
                  <a:pt x="1590092" y="5081093"/>
                </a:cubicBezTo>
                <a:cubicBezTo>
                  <a:pt x="1583098" y="5054390"/>
                  <a:pt x="1593271" y="5025144"/>
                  <a:pt x="1595814" y="4997806"/>
                </a:cubicBezTo>
                <a:cubicBezTo>
                  <a:pt x="1600900" y="4950758"/>
                  <a:pt x="1609166" y="4903709"/>
                  <a:pt x="1620609" y="4857933"/>
                </a:cubicBezTo>
                <a:cubicBezTo>
                  <a:pt x="1634596" y="4802620"/>
                  <a:pt x="1641590" y="4749214"/>
                  <a:pt x="1658121" y="4694537"/>
                </a:cubicBezTo>
                <a:cubicBezTo>
                  <a:pt x="1665750" y="4669106"/>
                  <a:pt x="1665114" y="4632867"/>
                  <a:pt x="1639047" y="4634138"/>
                </a:cubicBezTo>
                <a:cubicBezTo>
                  <a:pt x="1573561" y="4637952"/>
                  <a:pt x="1487731" y="4601712"/>
                  <a:pt x="1433053" y="4572467"/>
                </a:cubicBezTo>
                <a:cubicBezTo>
                  <a:pt x="1390456" y="4549578"/>
                  <a:pt x="1372655" y="4514611"/>
                  <a:pt x="1370111" y="4466927"/>
                </a:cubicBezTo>
                <a:cubicBezTo>
                  <a:pt x="1364389" y="4359480"/>
                  <a:pt x="1368204" y="4365202"/>
                  <a:pt x="1398721" y="4262206"/>
                </a:cubicBezTo>
                <a:cubicBezTo>
                  <a:pt x="1426696" y="4167473"/>
                  <a:pt x="1463571" y="4048582"/>
                  <a:pt x="1510619" y="3947493"/>
                </a:cubicBezTo>
                <a:cubicBezTo>
                  <a:pt x="1513162" y="3941770"/>
                  <a:pt x="1537322" y="3907439"/>
                  <a:pt x="1539229" y="3901081"/>
                </a:cubicBezTo>
                <a:cubicBezTo>
                  <a:pt x="1555760" y="3855940"/>
                  <a:pt x="1576740" y="3836867"/>
                  <a:pt x="1614888" y="3756122"/>
                </a:cubicBezTo>
                <a:cubicBezTo>
                  <a:pt x="1616159" y="3754214"/>
                  <a:pt x="1496632" y="3745315"/>
                  <a:pt x="1494724" y="3744043"/>
                </a:cubicBezTo>
                <a:cubicBezTo>
                  <a:pt x="1463571" y="3726241"/>
                  <a:pt x="1454670" y="3730691"/>
                  <a:pt x="1435596" y="3761844"/>
                </a:cubicBezTo>
                <a:cubicBezTo>
                  <a:pt x="1410166" y="3804441"/>
                  <a:pt x="1386005" y="3849582"/>
                  <a:pt x="1353581" y="3886458"/>
                </a:cubicBezTo>
                <a:cubicBezTo>
                  <a:pt x="1312255" y="3933506"/>
                  <a:pt x="1281102" y="3986275"/>
                  <a:pt x="1250584" y="4039681"/>
                </a:cubicBezTo>
                <a:cubicBezTo>
                  <a:pt x="1202900" y="4123604"/>
                  <a:pt x="1120884" y="4205621"/>
                  <a:pt x="1073836" y="4289544"/>
                </a:cubicBezTo>
                <a:cubicBezTo>
                  <a:pt x="1059213" y="4314975"/>
                  <a:pt x="1048406" y="4343585"/>
                  <a:pt x="1042683" y="4372195"/>
                </a:cubicBezTo>
                <a:cubicBezTo>
                  <a:pt x="1008987" y="4531141"/>
                  <a:pt x="940958" y="4686272"/>
                  <a:pt x="844319" y="4820422"/>
                </a:cubicBezTo>
                <a:cubicBezTo>
                  <a:pt x="832875" y="4835681"/>
                  <a:pt x="823339" y="4852847"/>
                  <a:pt x="814438" y="4870013"/>
                </a:cubicBezTo>
                <a:cubicBezTo>
                  <a:pt x="758489" y="4974281"/>
                  <a:pt x="698725" y="5077914"/>
                  <a:pt x="647862" y="5184725"/>
                </a:cubicBezTo>
                <a:cubicBezTo>
                  <a:pt x="610987" y="5261655"/>
                  <a:pt x="585556" y="5343670"/>
                  <a:pt x="555038" y="5423780"/>
                </a:cubicBezTo>
                <a:cubicBezTo>
                  <a:pt x="554402" y="5425051"/>
                  <a:pt x="553131" y="5426958"/>
                  <a:pt x="553766" y="5428230"/>
                </a:cubicBezTo>
                <a:cubicBezTo>
                  <a:pt x="556310" y="5435223"/>
                  <a:pt x="559489" y="5442853"/>
                  <a:pt x="562667" y="5449846"/>
                </a:cubicBezTo>
                <a:cubicBezTo>
                  <a:pt x="567754" y="5445396"/>
                  <a:pt x="574112" y="5441581"/>
                  <a:pt x="579198" y="5436495"/>
                </a:cubicBezTo>
                <a:cubicBezTo>
                  <a:pt x="581741" y="5433951"/>
                  <a:pt x="583013" y="5430137"/>
                  <a:pt x="584285" y="5426958"/>
                </a:cubicBezTo>
                <a:cubicBezTo>
                  <a:pt x="586828" y="5426958"/>
                  <a:pt x="590007" y="5427594"/>
                  <a:pt x="592550" y="5428230"/>
                </a:cubicBezTo>
                <a:cubicBezTo>
                  <a:pt x="590007" y="5443488"/>
                  <a:pt x="592550" y="5461291"/>
                  <a:pt x="584920" y="5474006"/>
                </a:cubicBezTo>
                <a:cubicBezTo>
                  <a:pt x="565846" y="5507067"/>
                  <a:pt x="542959" y="5538220"/>
                  <a:pt x="520706" y="5569373"/>
                </a:cubicBezTo>
                <a:cubicBezTo>
                  <a:pt x="512441" y="5581453"/>
                  <a:pt x="500997" y="5593533"/>
                  <a:pt x="514984" y="5607521"/>
                </a:cubicBezTo>
                <a:cubicBezTo>
                  <a:pt x="531514" y="5624051"/>
                  <a:pt x="530879" y="5642488"/>
                  <a:pt x="529607" y="5663469"/>
                </a:cubicBezTo>
                <a:cubicBezTo>
                  <a:pt x="528971" y="5674913"/>
                  <a:pt x="530879" y="5690808"/>
                  <a:pt x="538508" y="5698437"/>
                </a:cubicBezTo>
                <a:cubicBezTo>
                  <a:pt x="555038" y="5714967"/>
                  <a:pt x="554402" y="5731498"/>
                  <a:pt x="542959" y="5748029"/>
                </a:cubicBezTo>
                <a:cubicBezTo>
                  <a:pt x="517527" y="5784268"/>
                  <a:pt x="503539" y="5824322"/>
                  <a:pt x="504175" y="5869463"/>
                </a:cubicBezTo>
                <a:cubicBezTo>
                  <a:pt x="504175" y="5879635"/>
                  <a:pt x="501632" y="5890444"/>
                  <a:pt x="497818" y="5899980"/>
                </a:cubicBezTo>
                <a:cubicBezTo>
                  <a:pt x="484467" y="5937492"/>
                  <a:pt x="470479" y="5975003"/>
                  <a:pt x="454585" y="6011878"/>
                </a:cubicBezTo>
                <a:cubicBezTo>
                  <a:pt x="440598" y="6043667"/>
                  <a:pt x="432968" y="6074821"/>
                  <a:pt x="437419" y="6109788"/>
                </a:cubicBezTo>
                <a:cubicBezTo>
                  <a:pt x="441233" y="6139670"/>
                  <a:pt x="439326" y="6170188"/>
                  <a:pt x="439962" y="6200705"/>
                </a:cubicBezTo>
                <a:cubicBezTo>
                  <a:pt x="440598" y="6226136"/>
                  <a:pt x="425974" y="6233766"/>
                  <a:pt x="403087" y="6233766"/>
                </a:cubicBezTo>
                <a:cubicBezTo>
                  <a:pt x="368754" y="6233130"/>
                  <a:pt x="333786" y="6235037"/>
                  <a:pt x="299454" y="6232494"/>
                </a:cubicBezTo>
                <a:cubicBezTo>
                  <a:pt x="227610" y="6227408"/>
                  <a:pt x="155767" y="6222321"/>
                  <a:pt x="83923" y="6214057"/>
                </a:cubicBezTo>
                <a:cubicBezTo>
                  <a:pt x="45776" y="6210242"/>
                  <a:pt x="13988" y="6192440"/>
                  <a:pt x="0" y="6152386"/>
                </a:cubicBezTo>
                <a:cubicBezTo>
                  <a:pt x="0" y="6136491"/>
                  <a:pt x="0" y="6119961"/>
                  <a:pt x="0" y="6104066"/>
                </a:cubicBezTo>
                <a:cubicBezTo>
                  <a:pt x="1272" y="6100888"/>
                  <a:pt x="3179" y="6098344"/>
                  <a:pt x="3815" y="6095165"/>
                </a:cubicBezTo>
                <a:cubicBezTo>
                  <a:pt x="18438" y="6040488"/>
                  <a:pt x="35604" y="5987082"/>
                  <a:pt x="73751" y="5943213"/>
                </a:cubicBezTo>
                <a:cubicBezTo>
                  <a:pt x="78202" y="5937492"/>
                  <a:pt x="80109" y="5928591"/>
                  <a:pt x="82016" y="5920961"/>
                </a:cubicBezTo>
                <a:cubicBezTo>
                  <a:pt x="87102" y="5901251"/>
                  <a:pt x="89645" y="5881543"/>
                  <a:pt x="96003" y="5862469"/>
                </a:cubicBezTo>
                <a:cubicBezTo>
                  <a:pt x="125250" y="5770281"/>
                  <a:pt x="155767" y="5678092"/>
                  <a:pt x="185648" y="5585904"/>
                </a:cubicBezTo>
                <a:cubicBezTo>
                  <a:pt x="190099" y="5572552"/>
                  <a:pt x="197729" y="5568737"/>
                  <a:pt x="211716" y="5566830"/>
                </a:cubicBezTo>
                <a:cubicBezTo>
                  <a:pt x="223795" y="5564923"/>
                  <a:pt x="237783" y="5556658"/>
                  <a:pt x="246048" y="5547121"/>
                </a:cubicBezTo>
                <a:cubicBezTo>
                  <a:pt x="254949" y="5536948"/>
                  <a:pt x="261307" y="5522325"/>
                  <a:pt x="264486" y="5508339"/>
                </a:cubicBezTo>
                <a:cubicBezTo>
                  <a:pt x="283559" y="5428865"/>
                  <a:pt x="302633" y="5348757"/>
                  <a:pt x="321070" y="5269284"/>
                </a:cubicBezTo>
                <a:cubicBezTo>
                  <a:pt x="324885" y="5255297"/>
                  <a:pt x="326156" y="5240674"/>
                  <a:pt x="330607" y="5227323"/>
                </a:cubicBezTo>
                <a:cubicBezTo>
                  <a:pt x="342051" y="5194898"/>
                  <a:pt x="357946" y="5163744"/>
                  <a:pt x="366211" y="5130684"/>
                </a:cubicBezTo>
                <a:cubicBezTo>
                  <a:pt x="426610" y="4899259"/>
                  <a:pt x="484467" y="4667199"/>
                  <a:pt x="544230" y="4435774"/>
                </a:cubicBezTo>
                <a:cubicBezTo>
                  <a:pt x="572840" y="4323876"/>
                  <a:pt x="614166" y="4217065"/>
                  <a:pt x="694910" y="4132505"/>
                </a:cubicBezTo>
                <a:cubicBezTo>
                  <a:pt x="745773" y="4079099"/>
                  <a:pt x="790277" y="4019972"/>
                  <a:pt x="817617" y="3951943"/>
                </a:cubicBezTo>
                <a:cubicBezTo>
                  <a:pt x="829696" y="3922062"/>
                  <a:pt x="846226" y="3894087"/>
                  <a:pt x="855763" y="3863570"/>
                </a:cubicBezTo>
                <a:cubicBezTo>
                  <a:pt x="869751" y="3818429"/>
                  <a:pt x="883737" y="3772653"/>
                  <a:pt x="888188" y="3726241"/>
                </a:cubicBezTo>
                <a:cubicBezTo>
                  <a:pt x="894546" y="3657576"/>
                  <a:pt x="899632" y="3621972"/>
                  <a:pt x="916163" y="3555215"/>
                </a:cubicBezTo>
                <a:cubicBezTo>
                  <a:pt x="931421" y="3492908"/>
                  <a:pt x="940958" y="3488458"/>
                  <a:pt x="918706" y="3443953"/>
                </a:cubicBezTo>
                <a:cubicBezTo>
                  <a:pt x="898997" y="3403899"/>
                  <a:pt x="900268" y="3438867"/>
                  <a:pt x="886281" y="3396269"/>
                </a:cubicBezTo>
                <a:cubicBezTo>
                  <a:pt x="879923" y="3376560"/>
                  <a:pt x="881830" y="3319976"/>
                  <a:pt x="886916" y="3298995"/>
                </a:cubicBezTo>
                <a:cubicBezTo>
                  <a:pt x="893274" y="3273564"/>
                  <a:pt x="906626" y="3271021"/>
                  <a:pt x="928242" y="3285643"/>
                </a:cubicBezTo>
                <a:cubicBezTo>
                  <a:pt x="939687" y="3293272"/>
                  <a:pt x="947316" y="3291365"/>
                  <a:pt x="956217" y="3281193"/>
                </a:cubicBezTo>
                <a:cubicBezTo>
                  <a:pt x="975926" y="3258305"/>
                  <a:pt x="979741" y="3250675"/>
                  <a:pt x="991185" y="3222065"/>
                </a:cubicBezTo>
                <a:cubicBezTo>
                  <a:pt x="1006444" y="3184554"/>
                  <a:pt x="1021702" y="3146407"/>
                  <a:pt x="1035054" y="3107625"/>
                </a:cubicBezTo>
                <a:cubicBezTo>
                  <a:pt x="1063664" y="3025608"/>
                  <a:pt x="1118341" y="2912440"/>
                  <a:pt x="1172383" y="2842503"/>
                </a:cubicBezTo>
                <a:cubicBezTo>
                  <a:pt x="1180012" y="2832966"/>
                  <a:pt x="1184463" y="2819615"/>
                  <a:pt x="1186370" y="2807535"/>
                </a:cubicBezTo>
                <a:cubicBezTo>
                  <a:pt x="1194636" y="2743321"/>
                  <a:pt x="1216888" y="2683557"/>
                  <a:pt x="1249948" y="2629516"/>
                </a:cubicBezTo>
                <a:cubicBezTo>
                  <a:pt x="1272201" y="2593276"/>
                  <a:pt x="1283009" y="2557037"/>
                  <a:pt x="1284281" y="2516347"/>
                </a:cubicBezTo>
                <a:cubicBezTo>
                  <a:pt x="1286188" y="2452768"/>
                  <a:pt x="1276651" y="2391734"/>
                  <a:pt x="1328150" y="2355494"/>
                </a:cubicBezTo>
                <a:cubicBezTo>
                  <a:pt x="1343408" y="2344686"/>
                  <a:pt x="1357395" y="2332606"/>
                  <a:pt x="1372655" y="2322433"/>
                </a:cubicBezTo>
                <a:cubicBezTo>
                  <a:pt x="1394271" y="2307811"/>
                  <a:pt x="1392999" y="2308446"/>
                  <a:pt x="1382191" y="2285558"/>
                </a:cubicBezTo>
                <a:cubicBezTo>
                  <a:pt x="1379012" y="2277293"/>
                  <a:pt x="1374562" y="2269664"/>
                  <a:pt x="1371383" y="2261398"/>
                </a:cubicBezTo>
                <a:cubicBezTo>
                  <a:pt x="1360574" y="2236603"/>
                  <a:pt x="1369476" y="2204814"/>
                  <a:pt x="1359303" y="2180018"/>
                </a:cubicBezTo>
                <a:cubicBezTo>
                  <a:pt x="1354216" y="2167302"/>
                  <a:pt x="1390456" y="2058584"/>
                  <a:pt x="1382827" y="2040781"/>
                </a:cubicBezTo>
                <a:cubicBezTo>
                  <a:pt x="1372655" y="2054133"/>
                  <a:pt x="1344680" y="2157130"/>
                  <a:pt x="1339593" y="2164760"/>
                </a:cubicBezTo>
                <a:cubicBezTo>
                  <a:pt x="1318613" y="2194641"/>
                  <a:pt x="1310348" y="2218801"/>
                  <a:pt x="1289367" y="2249319"/>
                </a:cubicBezTo>
                <a:cubicBezTo>
                  <a:pt x="1252491" y="2302089"/>
                  <a:pt x="1205443" y="2330063"/>
                  <a:pt x="1138687" y="2311626"/>
                </a:cubicBezTo>
                <a:cubicBezTo>
                  <a:pt x="1133600" y="2309718"/>
                  <a:pt x="1096089" y="2316711"/>
                  <a:pt x="1090367" y="2315439"/>
                </a:cubicBezTo>
                <a:cubicBezTo>
                  <a:pt x="1064935" y="2310353"/>
                  <a:pt x="1046498" y="2319890"/>
                  <a:pt x="1035054" y="2342778"/>
                </a:cubicBezTo>
                <a:cubicBezTo>
                  <a:pt x="1022974" y="2366938"/>
                  <a:pt x="1010895" y="2391734"/>
                  <a:pt x="997543" y="2415257"/>
                </a:cubicBezTo>
                <a:cubicBezTo>
                  <a:pt x="937143" y="2522705"/>
                  <a:pt x="853856" y="2604085"/>
                  <a:pt x="731150" y="2636509"/>
                </a:cubicBezTo>
                <a:cubicBezTo>
                  <a:pt x="654856" y="2656855"/>
                  <a:pt x="567118" y="2663848"/>
                  <a:pt x="491460" y="2649861"/>
                </a:cubicBezTo>
                <a:cubicBezTo>
                  <a:pt x="299454" y="2614257"/>
                  <a:pt x="165304" y="2402541"/>
                  <a:pt x="162125" y="2229609"/>
                </a:cubicBezTo>
                <a:cubicBezTo>
                  <a:pt x="161489" y="2188283"/>
                  <a:pt x="168483" y="2146322"/>
                  <a:pt x="171662" y="2104996"/>
                </a:cubicBezTo>
                <a:cubicBezTo>
                  <a:pt x="172298" y="2090373"/>
                  <a:pt x="176747" y="2072571"/>
                  <a:pt x="171026" y="2060491"/>
                </a:cubicBezTo>
                <a:cubicBezTo>
                  <a:pt x="151952" y="2022344"/>
                  <a:pt x="157039" y="1995005"/>
                  <a:pt x="191371" y="1970846"/>
                </a:cubicBezTo>
                <a:cubicBezTo>
                  <a:pt x="214895" y="1954315"/>
                  <a:pt x="239690" y="1932699"/>
                  <a:pt x="263215" y="1916169"/>
                </a:cubicBezTo>
                <a:cubicBezTo>
                  <a:pt x="275929" y="1907267"/>
                  <a:pt x="279744" y="1895188"/>
                  <a:pt x="271479" y="1880565"/>
                </a:cubicBezTo>
                <a:cubicBezTo>
                  <a:pt x="258128" y="1857676"/>
                  <a:pt x="265122" y="1836696"/>
                  <a:pt x="282287" y="1819529"/>
                </a:cubicBezTo>
                <a:cubicBezTo>
                  <a:pt x="304540" y="1797913"/>
                  <a:pt x="327428" y="1780111"/>
                  <a:pt x="361125" y="1775661"/>
                </a:cubicBezTo>
                <a:cubicBezTo>
                  <a:pt x="380198" y="1788376"/>
                  <a:pt x="385920" y="1783290"/>
                  <a:pt x="403087" y="1792191"/>
                </a:cubicBezTo>
                <a:cubicBezTo>
                  <a:pt x="422795" y="1802363"/>
                  <a:pt x="434875" y="1796006"/>
                  <a:pt x="440598" y="1774389"/>
                </a:cubicBezTo>
                <a:cubicBezTo>
                  <a:pt x="443777" y="1762309"/>
                  <a:pt x="450770" y="1762945"/>
                  <a:pt x="453949" y="1751501"/>
                </a:cubicBezTo>
                <a:cubicBezTo>
                  <a:pt x="460942" y="1726069"/>
                  <a:pt x="493368" y="1698731"/>
                  <a:pt x="521342" y="1696188"/>
                </a:cubicBezTo>
                <a:cubicBezTo>
                  <a:pt x="549316" y="1693645"/>
                  <a:pt x="557581" y="1716532"/>
                  <a:pt x="567118" y="1735606"/>
                </a:cubicBezTo>
                <a:cubicBezTo>
                  <a:pt x="578562" y="1759130"/>
                  <a:pt x="595092" y="1757858"/>
                  <a:pt x="621160" y="1759766"/>
                </a:cubicBezTo>
                <a:cubicBezTo>
                  <a:pt x="677745" y="1763580"/>
                  <a:pt x="725428" y="1775025"/>
                  <a:pt x="778198" y="1797277"/>
                </a:cubicBezTo>
                <a:cubicBezTo>
                  <a:pt x="794092" y="1803635"/>
                  <a:pt x="795364" y="1787741"/>
                  <a:pt x="813166" y="1786469"/>
                </a:cubicBezTo>
                <a:cubicBezTo>
                  <a:pt x="830332" y="1785198"/>
                  <a:pt x="848134" y="1779475"/>
                  <a:pt x="865300" y="1778840"/>
                </a:cubicBezTo>
                <a:cubicBezTo>
                  <a:pt x="900904" y="1778204"/>
                  <a:pt x="911712" y="1796006"/>
                  <a:pt x="896453" y="1827795"/>
                </a:cubicBezTo>
                <a:cubicBezTo>
                  <a:pt x="884373" y="1853226"/>
                  <a:pt x="912984" y="1898366"/>
                  <a:pt x="936508" y="1911082"/>
                </a:cubicBezTo>
                <a:cubicBezTo>
                  <a:pt x="954310" y="1920619"/>
                  <a:pt x="991185" y="1911082"/>
                  <a:pt x="1007716" y="1881201"/>
                </a:cubicBezTo>
                <a:cubicBezTo>
                  <a:pt x="1032511" y="1837332"/>
                  <a:pt x="1043955" y="1789012"/>
                  <a:pt x="1044591" y="1740057"/>
                </a:cubicBezTo>
                <a:cubicBezTo>
                  <a:pt x="1045227" y="1696188"/>
                  <a:pt x="1040776" y="1654226"/>
                  <a:pt x="1064935" y="1618622"/>
                </a:cubicBezTo>
                <a:cubicBezTo>
                  <a:pt x="1097997" y="1569667"/>
                  <a:pt x="1091003" y="1497188"/>
                  <a:pt x="1078287" y="1439967"/>
                </a:cubicBezTo>
                <a:cubicBezTo>
                  <a:pt x="1041412" y="1275300"/>
                  <a:pt x="1045862" y="1115083"/>
                  <a:pt x="1162210" y="986655"/>
                </a:cubicBezTo>
                <a:cubicBezTo>
                  <a:pt x="1192728" y="953594"/>
                  <a:pt x="1256942" y="930070"/>
                  <a:pt x="1302082" y="924348"/>
                </a:cubicBezTo>
                <a:cubicBezTo>
                  <a:pt x="1339593" y="919261"/>
                  <a:pt x="1372655" y="904639"/>
                  <a:pt x="1401900" y="879843"/>
                </a:cubicBezTo>
                <a:cubicBezTo>
                  <a:pt x="1429239" y="856955"/>
                  <a:pt x="1448312" y="877300"/>
                  <a:pt x="1476287" y="855684"/>
                </a:cubicBezTo>
                <a:cubicBezTo>
                  <a:pt x="1512527" y="828345"/>
                  <a:pt x="1555760" y="811815"/>
                  <a:pt x="1595178" y="836610"/>
                </a:cubicBezTo>
                <a:cubicBezTo>
                  <a:pt x="1693089" y="897645"/>
                  <a:pt x="1698811" y="739971"/>
                  <a:pt x="1667657" y="715176"/>
                </a:cubicBezTo>
                <a:cubicBezTo>
                  <a:pt x="1654306" y="705003"/>
                  <a:pt x="1635868" y="694830"/>
                  <a:pt x="1626967" y="650961"/>
                </a:cubicBezTo>
                <a:cubicBezTo>
                  <a:pt x="1624424" y="638881"/>
                  <a:pt x="1619338" y="577211"/>
                  <a:pt x="1604715" y="581662"/>
                </a:cubicBezTo>
                <a:cubicBezTo>
                  <a:pt x="1563389" y="594377"/>
                  <a:pt x="1541136" y="582933"/>
                  <a:pt x="1530328" y="540336"/>
                </a:cubicBezTo>
                <a:cubicBezTo>
                  <a:pt x="1516341" y="485023"/>
                  <a:pt x="1505533" y="433524"/>
                  <a:pt x="1528421" y="383933"/>
                </a:cubicBezTo>
                <a:cubicBezTo>
                  <a:pt x="1530328" y="379483"/>
                  <a:pt x="1534143" y="373760"/>
                  <a:pt x="1537957" y="373125"/>
                </a:cubicBezTo>
                <a:cubicBezTo>
                  <a:pt x="1572925" y="366131"/>
                  <a:pt x="1567204" y="364224"/>
                  <a:pt x="1567840" y="340064"/>
                </a:cubicBezTo>
                <a:cubicBezTo>
                  <a:pt x="1569112" y="280936"/>
                  <a:pt x="1576740" y="223080"/>
                  <a:pt x="1598993" y="167768"/>
                </a:cubicBezTo>
                <a:cubicBezTo>
                  <a:pt x="1613616" y="132163"/>
                  <a:pt x="1625060" y="101646"/>
                  <a:pt x="1656849" y="79393"/>
                </a:cubicBezTo>
                <a:cubicBezTo>
                  <a:pt x="1695632" y="52055"/>
                  <a:pt x="1775104" y="10729"/>
                  <a:pt x="1818973" y="1828"/>
                </a:cubicBezTo>
                <a:cubicBezTo>
                  <a:pt x="1830736" y="-397"/>
                  <a:pt x="1843292" y="-397"/>
                  <a:pt x="1855452" y="79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0331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8264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BB3823B-B09D-4231-B5E9-44528FEBD5B2}"/>
              </a:ext>
            </a:extLst>
          </p:cNvPr>
          <p:cNvGrpSpPr/>
          <p:nvPr userDrawn="1"/>
        </p:nvGrpSpPr>
        <p:grpSpPr>
          <a:xfrm>
            <a:off x="-1" y="191592"/>
            <a:ext cx="11966714" cy="1052040"/>
            <a:chOff x="-1" y="191592"/>
            <a:chExt cx="11966714" cy="1052040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146FD1DD-7A8E-49D5-B84B-BFA1B78F7154}"/>
                </a:ext>
              </a:extLst>
            </p:cNvPr>
            <p:cNvSpPr/>
            <p:nvPr userDrawn="1"/>
          </p:nvSpPr>
          <p:spPr>
            <a:xfrm>
              <a:off x="-1" y="281043"/>
              <a:ext cx="11966714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  <a:gd name="connsiteX0" fmla="*/ 0 w 11847542"/>
                <a:gd name="connsiteY0" fmla="*/ 0 h 962589"/>
                <a:gd name="connsiteX1" fmla="*/ 11847542 w 11847542"/>
                <a:gd name="connsiteY1" fmla="*/ 0 h 962589"/>
                <a:gd name="connsiteX2" fmla="*/ 11589026 w 11847542"/>
                <a:gd name="connsiteY2" fmla="*/ 962589 h 962589"/>
                <a:gd name="connsiteX3" fmla="*/ 0 w 11847542"/>
                <a:gd name="connsiteY3" fmla="*/ 962589 h 962589"/>
                <a:gd name="connsiteX4" fmla="*/ 0 w 1184754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542" h="962589">
                  <a:moveTo>
                    <a:pt x="0" y="0"/>
                  </a:moveTo>
                  <a:lnTo>
                    <a:pt x="1184754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0D6066-9281-425E-857D-ABE77E3B6B5C}"/>
                </a:ext>
              </a:extLst>
            </p:cNvPr>
            <p:cNvSpPr/>
            <p:nvPr userDrawn="1"/>
          </p:nvSpPr>
          <p:spPr>
            <a:xfrm>
              <a:off x="0" y="191592"/>
              <a:ext cx="11857382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7382" h="962589">
                  <a:moveTo>
                    <a:pt x="0" y="0"/>
                  </a:moveTo>
                  <a:lnTo>
                    <a:pt x="1185738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E973CFA-A31A-46D8-BC81-B064E7F21BCC}"/>
              </a:ext>
            </a:extLst>
          </p:cNvPr>
          <p:cNvGrpSpPr/>
          <p:nvPr userDrawn="1"/>
        </p:nvGrpSpPr>
        <p:grpSpPr>
          <a:xfrm rot="10800000">
            <a:off x="9982039" y="334017"/>
            <a:ext cx="1805769" cy="856640"/>
            <a:chOff x="9813499" y="250390"/>
            <a:chExt cx="2066245" cy="980207"/>
          </a:xfrm>
        </p:grpSpPr>
        <p:sp>
          <p:nvSpPr>
            <p:cNvPr id="19" name="Freeform 606">
              <a:extLst>
                <a:ext uri="{FF2B5EF4-FFF2-40B4-BE49-F238E27FC236}">
                  <a16:creationId xmlns:a16="http://schemas.microsoft.com/office/drawing/2014/main" id="{27C24FC9-43A0-468A-AE0E-5092A0C5247C}"/>
                </a:ext>
              </a:extLst>
            </p:cNvPr>
            <p:cNvSpPr>
              <a:spLocks/>
            </p:cNvSpPr>
            <p:nvPr userDrawn="1"/>
          </p:nvSpPr>
          <p:spPr bwMode="auto">
            <a:xfrm rot="19800000" flipH="1">
              <a:off x="9813499" y="250390"/>
              <a:ext cx="2066245" cy="980207"/>
            </a:xfrm>
            <a:custGeom>
              <a:avLst/>
              <a:gdLst>
                <a:gd name="T0" fmla="*/ 780 w 962"/>
                <a:gd name="T1" fmla="*/ 55 h 539"/>
                <a:gd name="T2" fmla="*/ 761 w 962"/>
                <a:gd name="T3" fmla="*/ 87 h 539"/>
                <a:gd name="T4" fmla="*/ 826 w 962"/>
                <a:gd name="T5" fmla="*/ 107 h 539"/>
                <a:gd name="T6" fmla="*/ 860 w 962"/>
                <a:gd name="T7" fmla="*/ 162 h 539"/>
                <a:gd name="T8" fmla="*/ 899 w 962"/>
                <a:gd name="T9" fmla="*/ 164 h 539"/>
                <a:gd name="T10" fmla="*/ 916 w 962"/>
                <a:gd name="T11" fmla="*/ 192 h 539"/>
                <a:gd name="T12" fmla="*/ 883 w 962"/>
                <a:gd name="T13" fmla="*/ 235 h 539"/>
                <a:gd name="T14" fmla="*/ 908 w 962"/>
                <a:gd name="T15" fmla="*/ 294 h 539"/>
                <a:gd name="T16" fmla="*/ 953 w 962"/>
                <a:gd name="T17" fmla="*/ 324 h 539"/>
                <a:gd name="T18" fmla="*/ 886 w 962"/>
                <a:gd name="T19" fmla="*/ 410 h 539"/>
                <a:gd name="T20" fmla="*/ 853 w 962"/>
                <a:gd name="T21" fmla="*/ 403 h 539"/>
                <a:gd name="T22" fmla="*/ 830 w 962"/>
                <a:gd name="T23" fmla="*/ 458 h 539"/>
                <a:gd name="T24" fmla="*/ 747 w 962"/>
                <a:gd name="T25" fmla="*/ 416 h 539"/>
                <a:gd name="T26" fmla="*/ 707 w 962"/>
                <a:gd name="T27" fmla="*/ 432 h 539"/>
                <a:gd name="T28" fmla="*/ 664 w 962"/>
                <a:gd name="T29" fmla="*/ 472 h 539"/>
                <a:gd name="T30" fmla="*/ 645 w 962"/>
                <a:gd name="T31" fmla="*/ 478 h 539"/>
                <a:gd name="T32" fmla="*/ 648 w 962"/>
                <a:gd name="T33" fmla="*/ 507 h 539"/>
                <a:gd name="T34" fmla="*/ 591 w 962"/>
                <a:gd name="T35" fmla="*/ 508 h 539"/>
                <a:gd name="T36" fmla="*/ 454 w 962"/>
                <a:gd name="T37" fmla="*/ 508 h 539"/>
                <a:gd name="T38" fmla="*/ 481 w 962"/>
                <a:gd name="T39" fmla="*/ 467 h 539"/>
                <a:gd name="T40" fmla="*/ 333 w 962"/>
                <a:gd name="T41" fmla="*/ 406 h 539"/>
                <a:gd name="T42" fmla="*/ 254 w 962"/>
                <a:gd name="T43" fmla="*/ 398 h 539"/>
                <a:gd name="T44" fmla="*/ 165 w 962"/>
                <a:gd name="T45" fmla="*/ 400 h 539"/>
                <a:gd name="T46" fmla="*/ 78 w 962"/>
                <a:gd name="T47" fmla="*/ 397 h 539"/>
                <a:gd name="T48" fmla="*/ 0 w 962"/>
                <a:gd name="T49" fmla="*/ 379 h 539"/>
                <a:gd name="T50" fmla="*/ 77 w 962"/>
                <a:gd name="T51" fmla="*/ 371 h 539"/>
                <a:gd name="T52" fmla="*/ 89 w 962"/>
                <a:gd name="T53" fmla="*/ 356 h 539"/>
                <a:gd name="T54" fmla="*/ 101 w 962"/>
                <a:gd name="T55" fmla="*/ 344 h 539"/>
                <a:gd name="T56" fmla="*/ 88 w 962"/>
                <a:gd name="T57" fmla="*/ 336 h 539"/>
                <a:gd name="T58" fmla="*/ 82 w 962"/>
                <a:gd name="T59" fmla="*/ 319 h 539"/>
                <a:gd name="T60" fmla="*/ 132 w 962"/>
                <a:gd name="T61" fmla="*/ 311 h 539"/>
                <a:gd name="T62" fmla="*/ 171 w 962"/>
                <a:gd name="T63" fmla="*/ 349 h 539"/>
                <a:gd name="T64" fmla="*/ 160 w 962"/>
                <a:gd name="T65" fmla="*/ 332 h 539"/>
                <a:gd name="T66" fmla="*/ 142 w 962"/>
                <a:gd name="T67" fmla="*/ 307 h 539"/>
                <a:gd name="T68" fmla="*/ 144 w 962"/>
                <a:gd name="T69" fmla="*/ 296 h 539"/>
                <a:gd name="T70" fmla="*/ 240 w 962"/>
                <a:gd name="T71" fmla="*/ 283 h 539"/>
                <a:gd name="T72" fmla="*/ 271 w 962"/>
                <a:gd name="T73" fmla="*/ 283 h 539"/>
                <a:gd name="T74" fmla="*/ 302 w 962"/>
                <a:gd name="T75" fmla="*/ 284 h 539"/>
                <a:gd name="T76" fmla="*/ 337 w 962"/>
                <a:gd name="T77" fmla="*/ 281 h 539"/>
                <a:gd name="T78" fmla="*/ 356 w 962"/>
                <a:gd name="T79" fmla="*/ 271 h 539"/>
                <a:gd name="T80" fmla="*/ 332 w 962"/>
                <a:gd name="T81" fmla="*/ 263 h 539"/>
                <a:gd name="T82" fmla="*/ 322 w 962"/>
                <a:gd name="T83" fmla="*/ 257 h 539"/>
                <a:gd name="T84" fmla="*/ 323 w 962"/>
                <a:gd name="T85" fmla="*/ 240 h 539"/>
                <a:gd name="T86" fmla="*/ 308 w 962"/>
                <a:gd name="T87" fmla="*/ 231 h 539"/>
                <a:gd name="T88" fmla="*/ 249 w 962"/>
                <a:gd name="T89" fmla="*/ 232 h 539"/>
                <a:gd name="T90" fmla="*/ 189 w 962"/>
                <a:gd name="T91" fmla="*/ 222 h 539"/>
                <a:gd name="T92" fmla="*/ 143 w 962"/>
                <a:gd name="T93" fmla="*/ 204 h 539"/>
                <a:gd name="T94" fmla="*/ 225 w 962"/>
                <a:gd name="T95" fmla="*/ 204 h 539"/>
                <a:gd name="T96" fmla="*/ 148 w 962"/>
                <a:gd name="T97" fmla="*/ 187 h 539"/>
                <a:gd name="T98" fmla="*/ 221 w 962"/>
                <a:gd name="T99" fmla="*/ 177 h 539"/>
                <a:gd name="T100" fmla="*/ 200 w 962"/>
                <a:gd name="T101" fmla="*/ 161 h 539"/>
                <a:gd name="T102" fmla="*/ 238 w 962"/>
                <a:gd name="T103" fmla="*/ 146 h 539"/>
                <a:gd name="T104" fmla="*/ 196 w 962"/>
                <a:gd name="T105" fmla="*/ 128 h 539"/>
                <a:gd name="T106" fmla="*/ 223 w 962"/>
                <a:gd name="T107" fmla="*/ 112 h 539"/>
                <a:gd name="T108" fmla="*/ 313 w 962"/>
                <a:gd name="T109" fmla="*/ 104 h 539"/>
                <a:gd name="T110" fmla="*/ 288 w 962"/>
                <a:gd name="T111" fmla="*/ 78 h 539"/>
                <a:gd name="T112" fmla="*/ 279 w 962"/>
                <a:gd name="T113" fmla="*/ 61 h 539"/>
                <a:gd name="T114" fmla="*/ 362 w 962"/>
                <a:gd name="T115" fmla="*/ 43 h 539"/>
                <a:gd name="T116" fmla="*/ 470 w 962"/>
                <a:gd name="T117" fmla="*/ 41 h 539"/>
                <a:gd name="T118" fmla="*/ 590 w 962"/>
                <a:gd name="T119" fmla="*/ 34 h 539"/>
                <a:gd name="T120" fmla="*/ 697 w 962"/>
                <a:gd name="T121" fmla="*/ 33 h 539"/>
                <a:gd name="T122" fmla="*/ 673 w 962"/>
                <a:gd name="T123" fmla="*/ 18 h 539"/>
                <a:gd name="T124" fmla="*/ 750 w 962"/>
                <a:gd name="T125" fmla="*/ 4 h 539"/>
                <a:gd name="connsiteX0" fmla="*/ 8046 w 9982"/>
                <a:gd name="connsiteY0" fmla="*/ 416 h 9877"/>
                <a:gd name="connsiteX1" fmla="*/ 8108 w 9982"/>
                <a:gd name="connsiteY1" fmla="*/ 435 h 9877"/>
                <a:gd name="connsiteX2" fmla="*/ 8119 w 9982"/>
                <a:gd name="connsiteY2" fmla="*/ 509 h 9877"/>
                <a:gd name="connsiteX3" fmla="*/ 8087 w 9982"/>
                <a:gd name="connsiteY3" fmla="*/ 583 h 9877"/>
                <a:gd name="connsiteX4" fmla="*/ 8129 w 9982"/>
                <a:gd name="connsiteY4" fmla="*/ 583 h 9877"/>
                <a:gd name="connsiteX5" fmla="*/ 8139 w 9982"/>
                <a:gd name="connsiteY5" fmla="*/ 639 h 9877"/>
                <a:gd name="connsiteX6" fmla="*/ 8087 w 9982"/>
                <a:gd name="connsiteY6" fmla="*/ 695 h 9877"/>
                <a:gd name="connsiteX7" fmla="*/ 8015 w 9982"/>
                <a:gd name="connsiteY7" fmla="*/ 917 h 9877"/>
                <a:gd name="connsiteX8" fmla="*/ 8108 w 9982"/>
                <a:gd name="connsiteY8" fmla="*/ 991 h 9877"/>
                <a:gd name="connsiteX9" fmla="*/ 8129 w 9982"/>
                <a:gd name="connsiteY9" fmla="*/ 862 h 9877"/>
                <a:gd name="connsiteX10" fmla="*/ 8139 w 9982"/>
                <a:gd name="connsiteY10" fmla="*/ 862 h 9877"/>
                <a:gd name="connsiteX11" fmla="*/ 8139 w 9982"/>
                <a:gd name="connsiteY11" fmla="*/ 880 h 9877"/>
                <a:gd name="connsiteX12" fmla="*/ 8160 w 9982"/>
                <a:gd name="connsiteY12" fmla="*/ 1195 h 9877"/>
                <a:gd name="connsiteX13" fmla="*/ 8139 w 9982"/>
                <a:gd name="connsiteY13" fmla="*/ 1195 h 9877"/>
                <a:gd name="connsiteX14" fmla="*/ 8108 w 9982"/>
                <a:gd name="connsiteY14" fmla="*/ 1214 h 9877"/>
                <a:gd name="connsiteX15" fmla="*/ 8108 w 9982"/>
                <a:gd name="connsiteY15" fmla="*/ 1270 h 9877"/>
                <a:gd name="connsiteX16" fmla="*/ 7869 w 9982"/>
                <a:gd name="connsiteY16" fmla="*/ 1585 h 9877"/>
                <a:gd name="connsiteX17" fmla="*/ 7911 w 9982"/>
                <a:gd name="connsiteY17" fmla="*/ 1585 h 9877"/>
                <a:gd name="connsiteX18" fmla="*/ 8077 w 9982"/>
                <a:gd name="connsiteY18" fmla="*/ 1567 h 9877"/>
                <a:gd name="connsiteX19" fmla="*/ 8077 w 9982"/>
                <a:gd name="connsiteY19" fmla="*/ 1659 h 9877"/>
                <a:gd name="connsiteX20" fmla="*/ 8150 w 9982"/>
                <a:gd name="connsiteY20" fmla="*/ 1752 h 9877"/>
                <a:gd name="connsiteX21" fmla="*/ 8368 w 9982"/>
                <a:gd name="connsiteY21" fmla="*/ 1659 h 9877"/>
                <a:gd name="connsiteX22" fmla="*/ 8420 w 9982"/>
                <a:gd name="connsiteY22" fmla="*/ 1548 h 9877"/>
                <a:gd name="connsiteX23" fmla="*/ 8482 w 9982"/>
                <a:gd name="connsiteY23" fmla="*/ 1567 h 9877"/>
                <a:gd name="connsiteX24" fmla="*/ 8493 w 9982"/>
                <a:gd name="connsiteY24" fmla="*/ 1511 h 9877"/>
                <a:gd name="connsiteX25" fmla="*/ 8638 w 9982"/>
                <a:gd name="connsiteY25" fmla="*/ 1585 h 9877"/>
                <a:gd name="connsiteX26" fmla="*/ 8586 w 9982"/>
                <a:gd name="connsiteY26" fmla="*/ 1956 h 9877"/>
                <a:gd name="connsiteX27" fmla="*/ 8524 w 9982"/>
                <a:gd name="connsiteY27" fmla="*/ 2049 h 9877"/>
                <a:gd name="connsiteX28" fmla="*/ 8524 w 9982"/>
                <a:gd name="connsiteY28" fmla="*/ 2105 h 9877"/>
                <a:gd name="connsiteX29" fmla="*/ 8815 w 9982"/>
                <a:gd name="connsiteY29" fmla="*/ 2179 h 9877"/>
                <a:gd name="connsiteX30" fmla="*/ 8794 w 9982"/>
                <a:gd name="connsiteY30" fmla="*/ 2735 h 9877"/>
                <a:gd name="connsiteX31" fmla="*/ 8794 w 9982"/>
                <a:gd name="connsiteY31" fmla="*/ 2902 h 9877"/>
                <a:gd name="connsiteX32" fmla="*/ 8763 w 9982"/>
                <a:gd name="connsiteY32" fmla="*/ 2921 h 9877"/>
                <a:gd name="connsiteX33" fmla="*/ 8773 w 9982"/>
                <a:gd name="connsiteY33" fmla="*/ 2958 h 9877"/>
                <a:gd name="connsiteX34" fmla="*/ 8753 w 9982"/>
                <a:gd name="connsiteY34" fmla="*/ 2995 h 9877"/>
                <a:gd name="connsiteX35" fmla="*/ 8940 w 9982"/>
                <a:gd name="connsiteY35" fmla="*/ 2977 h 9877"/>
                <a:gd name="connsiteX36" fmla="*/ 9033 w 9982"/>
                <a:gd name="connsiteY36" fmla="*/ 3125 h 9877"/>
                <a:gd name="connsiteX37" fmla="*/ 9168 w 9982"/>
                <a:gd name="connsiteY37" fmla="*/ 3106 h 9877"/>
                <a:gd name="connsiteX38" fmla="*/ 9168 w 9982"/>
                <a:gd name="connsiteY38" fmla="*/ 3125 h 9877"/>
                <a:gd name="connsiteX39" fmla="*/ 9179 w 9982"/>
                <a:gd name="connsiteY39" fmla="*/ 3125 h 9877"/>
                <a:gd name="connsiteX40" fmla="*/ 9189 w 9982"/>
                <a:gd name="connsiteY40" fmla="*/ 3273 h 9877"/>
                <a:gd name="connsiteX41" fmla="*/ 9220 w 9982"/>
                <a:gd name="connsiteY41" fmla="*/ 3255 h 9877"/>
                <a:gd name="connsiteX42" fmla="*/ 9272 w 9982"/>
                <a:gd name="connsiteY42" fmla="*/ 3032 h 9877"/>
                <a:gd name="connsiteX43" fmla="*/ 9324 w 9982"/>
                <a:gd name="connsiteY43" fmla="*/ 3088 h 9877"/>
                <a:gd name="connsiteX44" fmla="*/ 9345 w 9982"/>
                <a:gd name="connsiteY44" fmla="*/ 3014 h 9877"/>
                <a:gd name="connsiteX45" fmla="*/ 9376 w 9982"/>
                <a:gd name="connsiteY45" fmla="*/ 3014 h 9877"/>
                <a:gd name="connsiteX46" fmla="*/ 9407 w 9982"/>
                <a:gd name="connsiteY46" fmla="*/ 3088 h 9877"/>
                <a:gd name="connsiteX47" fmla="*/ 9397 w 9982"/>
                <a:gd name="connsiteY47" fmla="*/ 3199 h 9877"/>
                <a:gd name="connsiteX48" fmla="*/ 9470 w 9982"/>
                <a:gd name="connsiteY48" fmla="*/ 3273 h 9877"/>
                <a:gd name="connsiteX49" fmla="*/ 9470 w 9982"/>
                <a:gd name="connsiteY49" fmla="*/ 3385 h 9877"/>
                <a:gd name="connsiteX50" fmla="*/ 9511 w 9982"/>
                <a:gd name="connsiteY50" fmla="*/ 3440 h 9877"/>
                <a:gd name="connsiteX51" fmla="*/ 9480 w 9982"/>
                <a:gd name="connsiteY51" fmla="*/ 3552 h 9877"/>
                <a:gd name="connsiteX52" fmla="*/ 9491 w 9982"/>
                <a:gd name="connsiteY52" fmla="*/ 3552 h 9877"/>
                <a:gd name="connsiteX53" fmla="*/ 9522 w 9982"/>
                <a:gd name="connsiteY53" fmla="*/ 3533 h 9877"/>
                <a:gd name="connsiteX54" fmla="*/ 9522 w 9982"/>
                <a:gd name="connsiteY54" fmla="*/ 3644 h 9877"/>
                <a:gd name="connsiteX55" fmla="*/ 9491 w 9982"/>
                <a:gd name="connsiteY55" fmla="*/ 3682 h 9877"/>
                <a:gd name="connsiteX56" fmla="*/ 9470 w 9982"/>
                <a:gd name="connsiteY56" fmla="*/ 3644 h 9877"/>
                <a:gd name="connsiteX57" fmla="*/ 9459 w 9982"/>
                <a:gd name="connsiteY57" fmla="*/ 3700 h 9877"/>
                <a:gd name="connsiteX58" fmla="*/ 9428 w 9982"/>
                <a:gd name="connsiteY58" fmla="*/ 3682 h 9877"/>
                <a:gd name="connsiteX59" fmla="*/ 9335 w 9982"/>
                <a:gd name="connsiteY59" fmla="*/ 3904 h 9877"/>
                <a:gd name="connsiteX60" fmla="*/ 9356 w 9982"/>
                <a:gd name="connsiteY60" fmla="*/ 4294 h 9877"/>
                <a:gd name="connsiteX61" fmla="*/ 9220 w 9982"/>
                <a:gd name="connsiteY61" fmla="*/ 4257 h 9877"/>
                <a:gd name="connsiteX62" fmla="*/ 9179 w 9982"/>
                <a:gd name="connsiteY62" fmla="*/ 4331 h 9877"/>
                <a:gd name="connsiteX63" fmla="*/ 9241 w 9982"/>
                <a:gd name="connsiteY63" fmla="*/ 4516 h 9877"/>
                <a:gd name="connsiteX64" fmla="*/ 9304 w 9982"/>
                <a:gd name="connsiteY64" fmla="*/ 4516 h 9877"/>
                <a:gd name="connsiteX65" fmla="*/ 9304 w 9982"/>
                <a:gd name="connsiteY65" fmla="*/ 4535 h 9877"/>
                <a:gd name="connsiteX66" fmla="*/ 9189 w 9982"/>
                <a:gd name="connsiteY66" fmla="*/ 4628 h 9877"/>
                <a:gd name="connsiteX67" fmla="*/ 9179 w 9982"/>
                <a:gd name="connsiteY67" fmla="*/ 4683 h 9877"/>
                <a:gd name="connsiteX68" fmla="*/ 9314 w 9982"/>
                <a:gd name="connsiteY68" fmla="*/ 4850 h 9877"/>
                <a:gd name="connsiteX69" fmla="*/ 9335 w 9982"/>
                <a:gd name="connsiteY69" fmla="*/ 4943 h 9877"/>
                <a:gd name="connsiteX70" fmla="*/ 9470 w 9982"/>
                <a:gd name="connsiteY70" fmla="*/ 5073 h 9877"/>
                <a:gd name="connsiteX71" fmla="*/ 9439 w 9982"/>
                <a:gd name="connsiteY71" fmla="*/ 5426 h 9877"/>
                <a:gd name="connsiteX72" fmla="*/ 9553 w 9982"/>
                <a:gd name="connsiteY72" fmla="*/ 5370 h 9877"/>
                <a:gd name="connsiteX73" fmla="*/ 9553 w 9982"/>
                <a:gd name="connsiteY73" fmla="*/ 5314 h 9877"/>
                <a:gd name="connsiteX74" fmla="*/ 9532 w 9982"/>
                <a:gd name="connsiteY74" fmla="*/ 5259 h 9877"/>
                <a:gd name="connsiteX75" fmla="*/ 9563 w 9982"/>
                <a:gd name="connsiteY75" fmla="*/ 5259 h 9877"/>
                <a:gd name="connsiteX76" fmla="*/ 9647 w 9982"/>
                <a:gd name="connsiteY76" fmla="*/ 5333 h 9877"/>
                <a:gd name="connsiteX77" fmla="*/ 9647 w 9982"/>
                <a:gd name="connsiteY77" fmla="*/ 5407 h 9877"/>
                <a:gd name="connsiteX78" fmla="*/ 9969 w 9982"/>
                <a:gd name="connsiteY78" fmla="*/ 5722 h 9877"/>
                <a:gd name="connsiteX79" fmla="*/ 9958 w 9982"/>
                <a:gd name="connsiteY79" fmla="*/ 6075 h 9877"/>
                <a:gd name="connsiteX80" fmla="*/ 9906 w 9982"/>
                <a:gd name="connsiteY80" fmla="*/ 5982 h 9877"/>
                <a:gd name="connsiteX81" fmla="*/ 9730 w 9982"/>
                <a:gd name="connsiteY81" fmla="*/ 6019 h 9877"/>
                <a:gd name="connsiteX82" fmla="*/ 9345 w 9982"/>
                <a:gd name="connsiteY82" fmla="*/ 6112 h 9877"/>
                <a:gd name="connsiteX83" fmla="*/ 9314 w 9982"/>
                <a:gd name="connsiteY83" fmla="*/ 6446 h 9877"/>
                <a:gd name="connsiteX84" fmla="*/ 9272 w 9982"/>
                <a:gd name="connsiteY84" fmla="*/ 6483 h 9877"/>
                <a:gd name="connsiteX85" fmla="*/ 9272 w 9982"/>
                <a:gd name="connsiteY85" fmla="*/ 6891 h 9877"/>
                <a:gd name="connsiteX86" fmla="*/ 9376 w 9982"/>
                <a:gd name="connsiteY86" fmla="*/ 6928 h 9877"/>
                <a:gd name="connsiteX87" fmla="*/ 9366 w 9982"/>
                <a:gd name="connsiteY87" fmla="*/ 6965 h 9877"/>
                <a:gd name="connsiteX88" fmla="*/ 9220 w 9982"/>
                <a:gd name="connsiteY88" fmla="*/ 7318 h 9877"/>
                <a:gd name="connsiteX89" fmla="*/ 9210 w 9982"/>
                <a:gd name="connsiteY89" fmla="*/ 7578 h 9877"/>
                <a:gd name="connsiteX90" fmla="*/ 9241 w 9982"/>
                <a:gd name="connsiteY90" fmla="*/ 7763 h 9877"/>
                <a:gd name="connsiteX91" fmla="*/ 9189 w 9982"/>
                <a:gd name="connsiteY91" fmla="*/ 7819 h 9877"/>
                <a:gd name="connsiteX92" fmla="*/ 9085 w 9982"/>
                <a:gd name="connsiteY92" fmla="*/ 7633 h 9877"/>
                <a:gd name="connsiteX93" fmla="*/ 8909 w 9982"/>
                <a:gd name="connsiteY93" fmla="*/ 7485 h 9877"/>
                <a:gd name="connsiteX94" fmla="*/ 8909 w 9982"/>
                <a:gd name="connsiteY94" fmla="*/ 7448 h 9877"/>
                <a:gd name="connsiteX95" fmla="*/ 8950 w 9982"/>
                <a:gd name="connsiteY95" fmla="*/ 7448 h 9877"/>
                <a:gd name="connsiteX96" fmla="*/ 8950 w 9982"/>
                <a:gd name="connsiteY96" fmla="*/ 7429 h 9877"/>
                <a:gd name="connsiteX97" fmla="*/ 8929 w 9982"/>
                <a:gd name="connsiteY97" fmla="*/ 7429 h 9877"/>
                <a:gd name="connsiteX98" fmla="*/ 8867 w 9982"/>
                <a:gd name="connsiteY98" fmla="*/ 7448 h 9877"/>
                <a:gd name="connsiteX99" fmla="*/ 8888 w 9982"/>
                <a:gd name="connsiteY99" fmla="*/ 7522 h 9877"/>
                <a:gd name="connsiteX100" fmla="*/ 8846 w 9982"/>
                <a:gd name="connsiteY100" fmla="*/ 7541 h 9877"/>
                <a:gd name="connsiteX101" fmla="*/ 8950 w 9982"/>
                <a:gd name="connsiteY101" fmla="*/ 7819 h 9877"/>
                <a:gd name="connsiteX102" fmla="*/ 8950 w 9982"/>
                <a:gd name="connsiteY102" fmla="*/ 8023 h 9877"/>
                <a:gd name="connsiteX103" fmla="*/ 8888 w 9982"/>
                <a:gd name="connsiteY103" fmla="*/ 8134 h 9877"/>
                <a:gd name="connsiteX104" fmla="*/ 8711 w 9982"/>
                <a:gd name="connsiteY104" fmla="*/ 8116 h 9877"/>
                <a:gd name="connsiteX105" fmla="*/ 8649 w 9982"/>
                <a:gd name="connsiteY105" fmla="*/ 8023 h 9877"/>
                <a:gd name="connsiteX106" fmla="*/ 8586 w 9982"/>
                <a:gd name="connsiteY106" fmla="*/ 8079 h 9877"/>
                <a:gd name="connsiteX107" fmla="*/ 8628 w 9982"/>
                <a:gd name="connsiteY107" fmla="*/ 8468 h 9877"/>
                <a:gd name="connsiteX108" fmla="*/ 8597 w 9982"/>
                <a:gd name="connsiteY108" fmla="*/ 8542 h 9877"/>
                <a:gd name="connsiteX109" fmla="*/ 8399 w 9982"/>
                <a:gd name="connsiteY109" fmla="*/ 8561 h 9877"/>
                <a:gd name="connsiteX110" fmla="*/ 8254 w 9982"/>
                <a:gd name="connsiteY110" fmla="*/ 8134 h 9877"/>
                <a:gd name="connsiteX111" fmla="*/ 8243 w 9982"/>
                <a:gd name="connsiteY111" fmla="*/ 7893 h 9877"/>
                <a:gd name="connsiteX112" fmla="*/ 8202 w 9982"/>
                <a:gd name="connsiteY112" fmla="*/ 7893 h 9877"/>
                <a:gd name="connsiteX113" fmla="*/ 8025 w 9982"/>
                <a:gd name="connsiteY113" fmla="*/ 7893 h 9877"/>
                <a:gd name="connsiteX114" fmla="*/ 7921 w 9982"/>
                <a:gd name="connsiteY114" fmla="*/ 7670 h 9877"/>
                <a:gd name="connsiteX115" fmla="*/ 7827 w 9982"/>
                <a:gd name="connsiteY115" fmla="*/ 7615 h 9877"/>
                <a:gd name="connsiteX116" fmla="*/ 7765 w 9982"/>
                <a:gd name="connsiteY116" fmla="*/ 7689 h 9877"/>
                <a:gd name="connsiteX117" fmla="*/ 7775 w 9982"/>
                <a:gd name="connsiteY117" fmla="*/ 8004 h 9877"/>
                <a:gd name="connsiteX118" fmla="*/ 7734 w 9982"/>
                <a:gd name="connsiteY118" fmla="*/ 8301 h 9877"/>
                <a:gd name="connsiteX119" fmla="*/ 7672 w 9982"/>
                <a:gd name="connsiteY119" fmla="*/ 8320 h 9877"/>
                <a:gd name="connsiteX120" fmla="*/ 7630 w 9982"/>
                <a:gd name="connsiteY120" fmla="*/ 8431 h 9877"/>
                <a:gd name="connsiteX121" fmla="*/ 7620 w 9982"/>
                <a:gd name="connsiteY121" fmla="*/ 8431 h 9877"/>
                <a:gd name="connsiteX122" fmla="*/ 7620 w 9982"/>
                <a:gd name="connsiteY122" fmla="*/ 8375 h 9877"/>
                <a:gd name="connsiteX123" fmla="*/ 7640 w 9982"/>
                <a:gd name="connsiteY123" fmla="*/ 8320 h 9877"/>
                <a:gd name="connsiteX124" fmla="*/ 7464 w 9982"/>
                <a:gd name="connsiteY124" fmla="*/ 8079 h 9877"/>
                <a:gd name="connsiteX125" fmla="*/ 7349 w 9982"/>
                <a:gd name="connsiteY125" fmla="*/ 7986 h 9877"/>
                <a:gd name="connsiteX126" fmla="*/ 7287 w 9982"/>
                <a:gd name="connsiteY126" fmla="*/ 8042 h 9877"/>
                <a:gd name="connsiteX127" fmla="*/ 7256 w 9982"/>
                <a:gd name="connsiteY127" fmla="*/ 7986 h 9877"/>
                <a:gd name="connsiteX128" fmla="*/ 7225 w 9982"/>
                <a:gd name="connsiteY128" fmla="*/ 8116 h 9877"/>
                <a:gd name="connsiteX129" fmla="*/ 7360 w 9982"/>
                <a:gd name="connsiteY129" fmla="*/ 8487 h 9877"/>
                <a:gd name="connsiteX130" fmla="*/ 7204 w 9982"/>
                <a:gd name="connsiteY130" fmla="*/ 8672 h 9877"/>
                <a:gd name="connsiteX131" fmla="*/ 7037 w 9982"/>
                <a:gd name="connsiteY131" fmla="*/ 8598 h 9877"/>
                <a:gd name="connsiteX132" fmla="*/ 6975 w 9982"/>
                <a:gd name="connsiteY132" fmla="*/ 8747 h 9877"/>
                <a:gd name="connsiteX133" fmla="*/ 6902 w 9982"/>
                <a:gd name="connsiteY133" fmla="*/ 8802 h 9877"/>
                <a:gd name="connsiteX134" fmla="*/ 6902 w 9982"/>
                <a:gd name="connsiteY134" fmla="*/ 8728 h 9877"/>
                <a:gd name="connsiteX135" fmla="*/ 6778 w 9982"/>
                <a:gd name="connsiteY135" fmla="*/ 8691 h 9877"/>
                <a:gd name="connsiteX136" fmla="*/ 6694 w 9982"/>
                <a:gd name="connsiteY136" fmla="*/ 8784 h 9877"/>
                <a:gd name="connsiteX137" fmla="*/ 6601 w 9982"/>
                <a:gd name="connsiteY137" fmla="*/ 8802 h 9877"/>
                <a:gd name="connsiteX138" fmla="*/ 6601 w 9982"/>
                <a:gd name="connsiteY138" fmla="*/ 8858 h 9877"/>
                <a:gd name="connsiteX139" fmla="*/ 6538 w 9982"/>
                <a:gd name="connsiteY139" fmla="*/ 8876 h 9877"/>
                <a:gd name="connsiteX140" fmla="*/ 6559 w 9982"/>
                <a:gd name="connsiteY140" fmla="*/ 8913 h 9877"/>
                <a:gd name="connsiteX141" fmla="*/ 6726 w 9982"/>
                <a:gd name="connsiteY141" fmla="*/ 8895 h 9877"/>
                <a:gd name="connsiteX142" fmla="*/ 6726 w 9982"/>
                <a:gd name="connsiteY142" fmla="*/ 8876 h 9877"/>
                <a:gd name="connsiteX143" fmla="*/ 6705 w 9982"/>
                <a:gd name="connsiteY143" fmla="*/ 8839 h 9877"/>
                <a:gd name="connsiteX144" fmla="*/ 6726 w 9982"/>
                <a:gd name="connsiteY144" fmla="*/ 8839 h 9877"/>
                <a:gd name="connsiteX145" fmla="*/ 6778 w 9982"/>
                <a:gd name="connsiteY145" fmla="*/ 8821 h 9877"/>
                <a:gd name="connsiteX146" fmla="*/ 6819 w 9982"/>
                <a:gd name="connsiteY146" fmla="*/ 8951 h 9877"/>
                <a:gd name="connsiteX147" fmla="*/ 7089 w 9982"/>
                <a:gd name="connsiteY147" fmla="*/ 9025 h 9877"/>
                <a:gd name="connsiteX148" fmla="*/ 7089 w 9982"/>
                <a:gd name="connsiteY148" fmla="*/ 9080 h 9877"/>
                <a:gd name="connsiteX149" fmla="*/ 7006 w 9982"/>
                <a:gd name="connsiteY149" fmla="*/ 9470 h 9877"/>
                <a:gd name="connsiteX150" fmla="*/ 6985 w 9982"/>
                <a:gd name="connsiteY150" fmla="*/ 9470 h 9877"/>
                <a:gd name="connsiteX151" fmla="*/ 6965 w 9982"/>
                <a:gd name="connsiteY151" fmla="*/ 9414 h 9877"/>
                <a:gd name="connsiteX152" fmla="*/ 6736 w 9982"/>
                <a:gd name="connsiteY152" fmla="*/ 9377 h 9877"/>
                <a:gd name="connsiteX153" fmla="*/ 6663 w 9982"/>
                <a:gd name="connsiteY153" fmla="*/ 9377 h 9877"/>
                <a:gd name="connsiteX154" fmla="*/ 6580 w 9982"/>
                <a:gd name="connsiteY154" fmla="*/ 9285 h 9877"/>
                <a:gd name="connsiteX155" fmla="*/ 6538 w 9982"/>
                <a:gd name="connsiteY155" fmla="*/ 9322 h 9877"/>
                <a:gd name="connsiteX156" fmla="*/ 6424 w 9982"/>
                <a:gd name="connsiteY156" fmla="*/ 9173 h 9877"/>
                <a:gd name="connsiteX157" fmla="*/ 6414 w 9982"/>
                <a:gd name="connsiteY157" fmla="*/ 9173 h 9877"/>
                <a:gd name="connsiteX158" fmla="*/ 6372 w 9982"/>
                <a:gd name="connsiteY158" fmla="*/ 9173 h 9877"/>
                <a:gd name="connsiteX159" fmla="*/ 6268 w 9982"/>
                <a:gd name="connsiteY159" fmla="*/ 9062 h 9877"/>
                <a:gd name="connsiteX160" fmla="*/ 6237 w 9982"/>
                <a:gd name="connsiteY160" fmla="*/ 9229 h 9877"/>
                <a:gd name="connsiteX161" fmla="*/ 6143 w 9982"/>
                <a:gd name="connsiteY161" fmla="*/ 9396 h 9877"/>
                <a:gd name="connsiteX162" fmla="*/ 6050 w 9982"/>
                <a:gd name="connsiteY162" fmla="*/ 9433 h 9877"/>
                <a:gd name="connsiteX163" fmla="*/ 6050 w 9982"/>
                <a:gd name="connsiteY163" fmla="*/ 9489 h 9877"/>
                <a:gd name="connsiteX164" fmla="*/ 5977 w 9982"/>
                <a:gd name="connsiteY164" fmla="*/ 9618 h 9877"/>
                <a:gd name="connsiteX165" fmla="*/ 5894 w 9982"/>
                <a:gd name="connsiteY165" fmla="*/ 9674 h 9877"/>
                <a:gd name="connsiteX166" fmla="*/ 5790 w 9982"/>
                <a:gd name="connsiteY166" fmla="*/ 9823 h 9877"/>
                <a:gd name="connsiteX167" fmla="*/ 5135 w 9982"/>
                <a:gd name="connsiteY167" fmla="*/ 9674 h 9877"/>
                <a:gd name="connsiteX168" fmla="*/ 5010 w 9982"/>
                <a:gd name="connsiteY168" fmla="*/ 9674 h 9877"/>
                <a:gd name="connsiteX169" fmla="*/ 4782 w 9982"/>
                <a:gd name="connsiteY169" fmla="*/ 9526 h 9877"/>
                <a:gd name="connsiteX170" fmla="*/ 4719 w 9982"/>
                <a:gd name="connsiteY170" fmla="*/ 9396 h 9877"/>
                <a:gd name="connsiteX171" fmla="*/ 4719 w 9982"/>
                <a:gd name="connsiteY171" fmla="*/ 9285 h 9877"/>
                <a:gd name="connsiteX172" fmla="*/ 4657 w 9982"/>
                <a:gd name="connsiteY172" fmla="*/ 9229 h 9877"/>
                <a:gd name="connsiteX173" fmla="*/ 4958 w 9982"/>
                <a:gd name="connsiteY173" fmla="*/ 9099 h 9877"/>
                <a:gd name="connsiteX174" fmla="*/ 5177 w 9982"/>
                <a:gd name="connsiteY174" fmla="*/ 9118 h 9877"/>
                <a:gd name="connsiteX175" fmla="*/ 5530 w 9982"/>
                <a:gd name="connsiteY175" fmla="*/ 9080 h 9877"/>
                <a:gd name="connsiteX176" fmla="*/ 5572 w 9982"/>
                <a:gd name="connsiteY176" fmla="*/ 8988 h 9877"/>
                <a:gd name="connsiteX177" fmla="*/ 5520 w 9982"/>
                <a:gd name="connsiteY177" fmla="*/ 8876 h 9877"/>
                <a:gd name="connsiteX178" fmla="*/ 5322 w 9982"/>
                <a:gd name="connsiteY178" fmla="*/ 8821 h 9877"/>
                <a:gd name="connsiteX179" fmla="*/ 5000 w 9982"/>
                <a:gd name="connsiteY179" fmla="*/ 8635 h 9877"/>
                <a:gd name="connsiteX180" fmla="*/ 4751 w 9982"/>
                <a:gd name="connsiteY180" fmla="*/ 8487 h 9877"/>
                <a:gd name="connsiteX181" fmla="*/ 4875 w 9982"/>
                <a:gd name="connsiteY181" fmla="*/ 8375 h 9877"/>
                <a:gd name="connsiteX182" fmla="*/ 4532 w 9982"/>
                <a:gd name="connsiteY182" fmla="*/ 8171 h 9877"/>
                <a:gd name="connsiteX183" fmla="*/ 4345 w 9982"/>
                <a:gd name="connsiteY183" fmla="*/ 7986 h 9877"/>
                <a:gd name="connsiteX184" fmla="*/ 4148 w 9982"/>
                <a:gd name="connsiteY184" fmla="*/ 7930 h 9877"/>
                <a:gd name="connsiteX185" fmla="*/ 3877 w 9982"/>
                <a:gd name="connsiteY185" fmla="*/ 7912 h 9877"/>
                <a:gd name="connsiteX186" fmla="*/ 3711 w 9982"/>
                <a:gd name="connsiteY186" fmla="*/ 7745 h 9877"/>
                <a:gd name="connsiteX187" fmla="*/ 3534 w 9982"/>
                <a:gd name="connsiteY187" fmla="*/ 7708 h 9877"/>
                <a:gd name="connsiteX188" fmla="*/ 3462 w 9982"/>
                <a:gd name="connsiteY188" fmla="*/ 7503 h 9877"/>
                <a:gd name="connsiteX189" fmla="*/ 3285 w 9982"/>
                <a:gd name="connsiteY189" fmla="*/ 7541 h 9877"/>
                <a:gd name="connsiteX190" fmla="*/ 3233 w 9982"/>
                <a:gd name="connsiteY190" fmla="*/ 7578 h 9877"/>
                <a:gd name="connsiteX191" fmla="*/ 3160 w 9982"/>
                <a:gd name="connsiteY191" fmla="*/ 7578 h 9877"/>
                <a:gd name="connsiteX192" fmla="*/ 3160 w 9982"/>
                <a:gd name="connsiteY192" fmla="*/ 7541 h 9877"/>
                <a:gd name="connsiteX193" fmla="*/ 3191 w 9982"/>
                <a:gd name="connsiteY193" fmla="*/ 7448 h 9877"/>
                <a:gd name="connsiteX194" fmla="*/ 3035 w 9982"/>
                <a:gd name="connsiteY194" fmla="*/ 7411 h 9877"/>
                <a:gd name="connsiteX195" fmla="*/ 2983 w 9982"/>
                <a:gd name="connsiteY195" fmla="*/ 7318 h 9877"/>
                <a:gd name="connsiteX196" fmla="*/ 2879 w 9982"/>
                <a:gd name="connsiteY196" fmla="*/ 7374 h 9877"/>
                <a:gd name="connsiteX197" fmla="*/ 2640 w 9982"/>
                <a:gd name="connsiteY197" fmla="*/ 7355 h 9877"/>
                <a:gd name="connsiteX198" fmla="*/ 2516 w 9982"/>
                <a:gd name="connsiteY198" fmla="*/ 7392 h 9877"/>
                <a:gd name="connsiteX199" fmla="*/ 2464 w 9982"/>
                <a:gd name="connsiteY199" fmla="*/ 7503 h 9877"/>
                <a:gd name="connsiteX200" fmla="*/ 2266 w 9982"/>
                <a:gd name="connsiteY200" fmla="*/ 7541 h 9877"/>
                <a:gd name="connsiteX201" fmla="*/ 2214 w 9982"/>
                <a:gd name="connsiteY201" fmla="*/ 7615 h 9877"/>
                <a:gd name="connsiteX202" fmla="*/ 1933 w 9982"/>
                <a:gd name="connsiteY202" fmla="*/ 7596 h 9877"/>
                <a:gd name="connsiteX203" fmla="*/ 1819 w 9982"/>
                <a:gd name="connsiteY203" fmla="*/ 7466 h 9877"/>
                <a:gd name="connsiteX204" fmla="*/ 1663 w 9982"/>
                <a:gd name="connsiteY204" fmla="*/ 7429 h 9877"/>
                <a:gd name="connsiteX205" fmla="*/ 1715 w 9982"/>
                <a:gd name="connsiteY205" fmla="*/ 7411 h 9877"/>
                <a:gd name="connsiteX206" fmla="*/ 1715 w 9982"/>
                <a:gd name="connsiteY206" fmla="*/ 7392 h 9877"/>
                <a:gd name="connsiteX207" fmla="*/ 1663 w 9982"/>
                <a:gd name="connsiteY207" fmla="*/ 7392 h 9877"/>
                <a:gd name="connsiteX208" fmla="*/ 1549 w 9982"/>
                <a:gd name="connsiteY208" fmla="*/ 7411 h 9877"/>
                <a:gd name="connsiteX209" fmla="*/ 1341 w 9982"/>
                <a:gd name="connsiteY209" fmla="*/ 7336 h 9877"/>
                <a:gd name="connsiteX210" fmla="*/ 1341 w 9982"/>
                <a:gd name="connsiteY210" fmla="*/ 7392 h 9877"/>
                <a:gd name="connsiteX211" fmla="*/ 1289 w 9982"/>
                <a:gd name="connsiteY211" fmla="*/ 7374 h 9877"/>
                <a:gd name="connsiteX212" fmla="*/ 1289 w 9982"/>
                <a:gd name="connsiteY212" fmla="*/ 7318 h 9877"/>
                <a:gd name="connsiteX213" fmla="*/ 1195 w 9982"/>
                <a:gd name="connsiteY213" fmla="*/ 7374 h 9877"/>
                <a:gd name="connsiteX214" fmla="*/ 1175 w 9982"/>
                <a:gd name="connsiteY214" fmla="*/ 7318 h 9877"/>
                <a:gd name="connsiteX215" fmla="*/ 811 w 9982"/>
                <a:gd name="connsiteY215" fmla="*/ 7336 h 9877"/>
                <a:gd name="connsiteX216" fmla="*/ 634 w 9982"/>
                <a:gd name="connsiteY216" fmla="*/ 7318 h 9877"/>
                <a:gd name="connsiteX217" fmla="*/ 593 w 9982"/>
                <a:gd name="connsiteY217" fmla="*/ 7244 h 9877"/>
                <a:gd name="connsiteX218" fmla="*/ 426 w 9982"/>
                <a:gd name="connsiteY218" fmla="*/ 7262 h 9877"/>
                <a:gd name="connsiteX219" fmla="*/ 395 w 9982"/>
                <a:gd name="connsiteY219" fmla="*/ 7207 h 9877"/>
                <a:gd name="connsiteX220" fmla="*/ 291 w 9982"/>
                <a:gd name="connsiteY220" fmla="*/ 7225 h 9877"/>
                <a:gd name="connsiteX221" fmla="*/ 270 w 9982"/>
                <a:gd name="connsiteY221" fmla="*/ 7151 h 9877"/>
                <a:gd name="connsiteX222" fmla="*/ 177 w 9982"/>
                <a:gd name="connsiteY222" fmla="*/ 7151 h 9877"/>
                <a:gd name="connsiteX223" fmla="*/ 42 w 9982"/>
                <a:gd name="connsiteY223" fmla="*/ 7077 h 9877"/>
                <a:gd name="connsiteX224" fmla="*/ 0 w 9982"/>
                <a:gd name="connsiteY224" fmla="*/ 7003 h 9877"/>
                <a:gd name="connsiteX225" fmla="*/ 156 w 9982"/>
                <a:gd name="connsiteY225" fmla="*/ 6965 h 9877"/>
                <a:gd name="connsiteX226" fmla="*/ 374 w 9982"/>
                <a:gd name="connsiteY226" fmla="*/ 7003 h 9877"/>
                <a:gd name="connsiteX227" fmla="*/ 738 w 9982"/>
                <a:gd name="connsiteY227" fmla="*/ 7077 h 9877"/>
                <a:gd name="connsiteX228" fmla="*/ 748 w 9982"/>
                <a:gd name="connsiteY228" fmla="*/ 7003 h 9877"/>
                <a:gd name="connsiteX229" fmla="*/ 686 w 9982"/>
                <a:gd name="connsiteY229" fmla="*/ 6910 h 9877"/>
                <a:gd name="connsiteX230" fmla="*/ 696 w 9982"/>
                <a:gd name="connsiteY230" fmla="*/ 6910 h 9877"/>
                <a:gd name="connsiteX231" fmla="*/ 696 w 9982"/>
                <a:gd name="connsiteY231" fmla="*/ 6891 h 9877"/>
                <a:gd name="connsiteX232" fmla="*/ 800 w 9982"/>
                <a:gd name="connsiteY232" fmla="*/ 6928 h 9877"/>
                <a:gd name="connsiteX233" fmla="*/ 800 w 9982"/>
                <a:gd name="connsiteY233" fmla="*/ 6854 h 9877"/>
                <a:gd name="connsiteX234" fmla="*/ 738 w 9982"/>
                <a:gd name="connsiteY234" fmla="*/ 6836 h 9877"/>
                <a:gd name="connsiteX235" fmla="*/ 738 w 9982"/>
                <a:gd name="connsiteY235" fmla="*/ 6761 h 9877"/>
                <a:gd name="connsiteX236" fmla="*/ 759 w 9982"/>
                <a:gd name="connsiteY236" fmla="*/ 6761 h 9877"/>
                <a:gd name="connsiteX237" fmla="*/ 811 w 9982"/>
                <a:gd name="connsiteY237" fmla="*/ 6798 h 9877"/>
                <a:gd name="connsiteX238" fmla="*/ 811 w 9982"/>
                <a:gd name="connsiteY238" fmla="*/ 6761 h 9877"/>
                <a:gd name="connsiteX239" fmla="*/ 946 w 9982"/>
                <a:gd name="connsiteY239" fmla="*/ 6631 h 9877"/>
                <a:gd name="connsiteX240" fmla="*/ 1102 w 9982"/>
                <a:gd name="connsiteY240" fmla="*/ 6594 h 9877"/>
                <a:gd name="connsiteX241" fmla="*/ 1102 w 9982"/>
                <a:gd name="connsiteY241" fmla="*/ 6576 h 9877"/>
                <a:gd name="connsiteX242" fmla="*/ 925 w 9982"/>
                <a:gd name="connsiteY242" fmla="*/ 6576 h 9877"/>
                <a:gd name="connsiteX243" fmla="*/ 925 w 9982"/>
                <a:gd name="connsiteY243" fmla="*/ 6557 h 9877"/>
                <a:gd name="connsiteX244" fmla="*/ 956 w 9982"/>
                <a:gd name="connsiteY244" fmla="*/ 6502 h 9877"/>
                <a:gd name="connsiteX245" fmla="*/ 1008 w 9982"/>
                <a:gd name="connsiteY245" fmla="*/ 6520 h 9877"/>
                <a:gd name="connsiteX246" fmla="*/ 1040 w 9982"/>
                <a:gd name="connsiteY246" fmla="*/ 6483 h 9877"/>
                <a:gd name="connsiteX247" fmla="*/ 1040 w 9982"/>
                <a:gd name="connsiteY247" fmla="*/ 6465 h 9877"/>
                <a:gd name="connsiteX248" fmla="*/ 988 w 9982"/>
                <a:gd name="connsiteY248" fmla="*/ 6390 h 9877"/>
                <a:gd name="connsiteX249" fmla="*/ 1019 w 9982"/>
                <a:gd name="connsiteY249" fmla="*/ 6390 h 9877"/>
                <a:gd name="connsiteX250" fmla="*/ 1040 w 9982"/>
                <a:gd name="connsiteY250" fmla="*/ 6409 h 9877"/>
                <a:gd name="connsiteX251" fmla="*/ 1050 w 9982"/>
                <a:gd name="connsiteY251" fmla="*/ 6353 h 9877"/>
                <a:gd name="connsiteX252" fmla="*/ 998 w 9982"/>
                <a:gd name="connsiteY252" fmla="*/ 6298 h 9877"/>
                <a:gd name="connsiteX253" fmla="*/ 988 w 9982"/>
                <a:gd name="connsiteY253" fmla="*/ 6335 h 9877"/>
                <a:gd name="connsiteX254" fmla="*/ 988 w 9982"/>
                <a:gd name="connsiteY254" fmla="*/ 6298 h 9877"/>
                <a:gd name="connsiteX255" fmla="*/ 977 w 9982"/>
                <a:gd name="connsiteY255" fmla="*/ 6298 h 9877"/>
                <a:gd name="connsiteX256" fmla="*/ 977 w 9982"/>
                <a:gd name="connsiteY256" fmla="*/ 6279 h 9877"/>
                <a:gd name="connsiteX257" fmla="*/ 1050 w 9982"/>
                <a:gd name="connsiteY257" fmla="*/ 6242 h 9877"/>
                <a:gd name="connsiteX258" fmla="*/ 1050 w 9982"/>
                <a:gd name="connsiteY258" fmla="*/ 6223 h 9877"/>
                <a:gd name="connsiteX259" fmla="*/ 936 w 9982"/>
                <a:gd name="connsiteY259" fmla="*/ 6149 h 9877"/>
                <a:gd name="connsiteX260" fmla="*/ 915 w 9982"/>
                <a:gd name="connsiteY260" fmla="*/ 6205 h 9877"/>
                <a:gd name="connsiteX261" fmla="*/ 842 w 9982"/>
                <a:gd name="connsiteY261" fmla="*/ 6149 h 9877"/>
                <a:gd name="connsiteX262" fmla="*/ 873 w 9982"/>
                <a:gd name="connsiteY262" fmla="*/ 6112 h 9877"/>
                <a:gd name="connsiteX263" fmla="*/ 832 w 9982"/>
                <a:gd name="connsiteY263" fmla="*/ 6112 h 9877"/>
                <a:gd name="connsiteX264" fmla="*/ 707 w 9982"/>
                <a:gd name="connsiteY264" fmla="*/ 6168 h 9877"/>
                <a:gd name="connsiteX265" fmla="*/ 707 w 9982"/>
                <a:gd name="connsiteY265" fmla="*/ 6112 h 9877"/>
                <a:gd name="connsiteX266" fmla="*/ 759 w 9982"/>
                <a:gd name="connsiteY266" fmla="*/ 5964 h 9877"/>
                <a:gd name="connsiteX267" fmla="*/ 738 w 9982"/>
                <a:gd name="connsiteY267" fmla="*/ 5926 h 9877"/>
                <a:gd name="connsiteX268" fmla="*/ 759 w 9982"/>
                <a:gd name="connsiteY268" fmla="*/ 5926 h 9877"/>
                <a:gd name="connsiteX269" fmla="*/ 852 w 9982"/>
                <a:gd name="connsiteY269" fmla="*/ 5889 h 9877"/>
                <a:gd name="connsiteX270" fmla="*/ 884 w 9982"/>
                <a:gd name="connsiteY270" fmla="*/ 5834 h 9877"/>
                <a:gd name="connsiteX271" fmla="*/ 863 w 9982"/>
                <a:gd name="connsiteY271" fmla="*/ 5778 h 9877"/>
                <a:gd name="connsiteX272" fmla="*/ 936 w 9982"/>
                <a:gd name="connsiteY272" fmla="*/ 5759 h 9877"/>
                <a:gd name="connsiteX273" fmla="*/ 936 w 9982"/>
                <a:gd name="connsiteY273" fmla="*/ 5834 h 9877"/>
                <a:gd name="connsiteX274" fmla="*/ 1060 w 9982"/>
                <a:gd name="connsiteY274" fmla="*/ 5834 h 9877"/>
                <a:gd name="connsiteX275" fmla="*/ 1185 w 9982"/>
                <a:gd name="connsiteY275" fmla="*/ 5611 h 9877"/>
                <a:gd name="connsiteX276" fmla="*/ 1383 w 9982"/>
                <a:gd name="connsiteY276" fmla="*/ 5667 h 9877"/>
                <a:gd name="connsiteX277" fmla="*/ 1383 w 9982"/>
                <a:gd name="connsiteY277" fmla="*/ 5685 h 9877"/>
                <a:gd name="connsiteX278" fmla="*/ 1372 w 9982"/>
                <a:gd name="connsiteY278" fmla="*/ 5741 h 9877"/>
                <a:gd name="connsiteX279" fmla="*/ 1351 w 9982"/>
                <a:gd name="connsiteY279" fmla="*/ 5778 h 9877"/>
                <a:gd name="connsiteX280" fmla="*/ 1237 w 9982"/>
                <a:gd name="connsiteY280" fmla="*/ 5815 h 9877"/>
                <a:gd name="connsiteX281" fmla="*/ 1227 w 9982"/>
                <a:gd name="connsiteY281" fmla="*/ 5964 h 9877"/>
                <a:gd name="connsiteX282" fmla="*/ 1247 w 9982"/>
                <a:gd name="connsiteY282" fmla="*/ 5982 h 9877"/>
                <a:gd name="connsiteX283" fmla="*/ 1476 w 9982"/>
                <a:gd name="connsiteY283" fmla="*/ 6186 h 9877"/>
                <a:gd name="connsiteX284" fmla="*/ 1507 w 9982"/>
                <a:gd name="connsiteY284" fmla="*/ 6186 h 9877"/>
                <a:gd name="connsiteX285" fmla="*/ 1580 w 9982"/>
                <a:gd name="connsiteY285" fmla="*/ 6706 h 9877"/>
                <a:gd name="connsiteX286" fmla="*/ 1778 w 9982"/>
                <a:gd name="connsiteY286" fmla="*/ 6502 h 9877"/>
                <a:gd name="connsiteX287" fmla="*/ 1778 w 9982"/>
                <a:gd name="connsiteY287" fmla="*/ 6446 h 9877"/>
                <a:gd name="connsiteX288" fmla="*/ 1705 w 9982"/>
                <a:gd name="connsiteY288" fmla="*/ 6446 h 9877"/>
                <a:gd name="connsiteX289" fmla="*/ 1674 w 9982"/>
                <a:gd name="connsiteY289" fmla="*/ 6372 h 9877"/>
                <a:gd name="connsiteX290" fmla="*/ 1674 w 9982"/>
                <a:gd name="connsiteY290" fmla="*/ 6335 h 9877"/>
                <a:gd name="connsiteX291" fmla="*/ 1684 w 9982"/>
                <a:gd name="connsiteY291" fmla="*/ 6335 h 9877"/>
                <a:gd name="connsiteX292" fmla="*/ 1684 w 9982"/>
                <a:gd name="connsiteY292" fmla="*/ 6316 h 9877"/>
                <a:gd name="connsiteX293" fmla="*/ 1819 w 9982"/>
                <a:gd name="connsiteY293" fmla="*/ 6242 h 9877"/>
                <a:gd name="connsiteX294" fmla="*/ 1798 w 9982"/>
                <a:gd name="connsiteY294" fmla="*/ 6223 h 9877"/>
                <a:gd name="connsiteX295" fmla="*/ 1663 w 9982"/>
                <a:gd name="connsiteY295" fmla="*/ 6186 h 9877"/>
                <a:gd name="connsiteX296" fmla="*/ 1663 w 9982"/>
                <a:gd name="connsiteY296" fmla="*/ 6131 h 9877"/>
                <a:gd name="connsiteX297" fmla="*/ 1611 w 9982"/>
                <a:gd name="connsiteY297" fmla="*/ 6112 h 9877"/>
                <a:gd name="connsiteX298" fmla="*/ 1611 w 9982"/>
                <a:gd name="connsiteY298" fmla="*/ 6112 h 9877"/>
                <a:gd name="connsiteX299" fmla="*/ 1632 w 9982"/>
                <a:gd name="connsiteY299" fmla="*/ 6056 h 9877"/>
                <a:gd name="connsiteX300" fmla="*/ 1549 w 9982"/>
                <a:gd name="connsiteY300" fmla="*/ 5964 h 9877"/>
                <a:gd name="connsiteX301" fmla="*/ 1331 w 9982"/>
                <a:gd name="connsiteY301" fmla="*/ 5908 h 9877"/>
                <a:gd name="connsiteX302" fmla="*/ 1497 w 9982"/>
                <a:gd name="connsiteY302" fmla="*/ 5889 h 9877"/>
                <a:gd name="connsiteX303" fmla="*/ 1518 w 9982"/>
                <a:gd name="connsiteY303" fmla="*/ 5797 h 9877"/>
                <a:gd name="connsiteX304" fmla="*/ 1455 w 9982"/>
                <a:gd name="connsiteY304" fmla="*/ 5667 h 9877"/>
                <a:gd name="connsiteX305" fmla="*/ 1476 w 9982"/>
                <a:gd name="connsiteY305" fmla="*/ 5667 h 9877"/>
                <a:gd name="connsiteX306" fmla="*/ 1819 w 9982"/>
                <a:gd name="connsiteY306" fmla="*/ 5704 h 9877"/>
                <a:gd name="connsiteX307" fmla="*/ 1913 w 9982"/>
                <a:gd name="connsiteY307" fmla="*/ 5593 h 9877"/>
                <a:gd name="connsiteX308" fmla="*/ 1985 w 9982"/>
                <a:gd name="connsiteY308" fmla="*/ 5574 h 9877"/>
                <a:gd name="connsiteX309" fmla="*/ 1913 w 9982"/>
                <a:gd name="connsiteY309" fmla="*/ 5537 h 9877"/>
                <a:gd name="connsiteX310" fmla="*/ 1611 w 9982"/>
                <a:gd name="connsiteY310" fmla="*/ 5648 h 9877"/>
                <a:gd name="connsiteX311" fmla="*/ 1580 w 9982"/>
                <a:gd name="connsiteY311" fmla="*/ 5593 h 9877"/>
                <a:gd name="connsiteX312" fmla="*/ 1601 w 9982"/>
                <a:gd name="connsiteY312" fmla="*/ 5537 h 9877"/>
                <a:gd name="connsiteX313" fmla="*/ 1570 w 9982"/>
                <a:gd name="connsiteY313" fmla="*/ 5444 h 9877"/>
                <a:gd name="connsiteX314" fmla="*/ 1497 w 9982"/>
                <a:gd name="connsiteY314" fmla="*/ 5463 h 9877"/>
                <a:gd name="connsiteX315" fmla="*/ 1255 w 9982"/>
                <a:gd name="connsiteY315" fmla="*/ 5235 h 9877"/>
                <a:gd name="connsiteX316" fmla="*/ 1538 w 9982"/>
                <a:gd name="connsiteY316" fmla="*/ 5221 h 9877"/>
                <a:gd name="connsiteX317" fmla="*/ 1881 w 9982"/>
                <a:gd name="connsiteY317" fmla="*/ 5221 h 9877"/>
                <a:gd name="connsiteX318" fmla="*/ 1985 w 9982"/>
                <a:gd name="connsiteY318" fmla="*/ 5054 h 9877"/>
                <a:gd name="connsiteX319" fmla="*/ 1985 w 9982"/>
                <a:gd name="connsiteY319" fmla="*/ 4999 h 9877"/>
                <a:gd name="connsiteX320" fmla="*/ 2048 w 9982"/>
                <a:gd name="connsiteY320" fmla="*/ 4980 h 9877"/>
                <a:gd name="connsiteX321" fmla="*/ 2079 w 9982"/>
                <a:gd name="connsiteY321" fmla="*/ 5110 h 9877"/>
                <a:gd name="connsiteX322" fmla="*/ 2516 w 9982"/>
                <a:gd name="connsiteY322" fmla="*/ 5129 h 9877"/>
                <a:gd name="connsiteX323" fmla="*/ 2495 w 9982"/>
                <a:gd name="connsiteY323" fmla="*/ 5221 h 9877"/>
                <a:gd name="connsiteX324" fmla="*/ 2526 w 9982"/>
                <a:gd name="connsiteY324" fmla="*/ 5221 h 9877"/>
                <a:gd name="connsiteX325" fmla="*/ 2578 w 9982"/>
                <a:gd name="connsiteY325" fmla="*/ 5184 h 9877"/>
                <a:gd name="connsiteX326" fmla="*/ 2578 w 9982"/>
                <a:gd name="connsiteY326" fmla="*/ 5203 h 9877"/>
                <a:gd name="connsiteX327" fmla="*/ 2557 w 9982"/>
                <a:gd name="connsiteY327" fmla="*/ 5221 h 9877"/>
                <a:gd name="connsiteX328" fmla="*/ 2620 w 9982"/>
                <a:gd name="connsiteY328" fmla="*/ 5221 h 9877"/>
                <a:gd name="connsiteX329" fmla="*/ 2723 w 9982"/>
                <a:gd name="connsiteY329" fmla="*/ 5221 h 9877"/>
                <a:gd name="connsiteX330" fmla="*/ 2723 w 9982"/>
                <a:gd name="connsiteY330" fmla="*/ 5296 h 9877"/>
                <a:gd name="connsiteX331" fmla="*/ 2744 w 9982"/>
                <a:gd name="connsiteY331" fmla="*/ 5296 h 9877"/>
                <a:gd name="connsiteX332" fmla="*/ 2817 w 9982"/>
                <a:gd name="connsiteY332" fmla="*/ 5221 h 9877"/>
                <a:gd name="connsiteX333" fmla="*/ 2817 w 9982"/>
                <a:gd name="connsiteY333" fmla="*/ 5147 h 9877"/>
                <a:gd name="connsiteX334" fmla="*/ 2879 w 9982"/>
                <a:gd name="connsiteY334" fmla="*/ 5147 h 9877"/>
                <a:gd name="connsiteX335" fmla="*/ 2911 w 9982"/>
                <a:gd name="connsiteY335" fmla="*/ 5203 h 9877"/>
                <a:gd name="connsiteX336" fmla="*/ 2911 w 9982"/>
                <a:gd name="connsiteY336" fmla="*/ 5333 h 9877"/>
                <a:gd name="connsiteX337" fmla="*/ 3025 w 9982"/>
                <a:gd name="connsiteY337" fmla="*/ 5333 h 9877"/>
                <a:gd name="connsiteX338" fmla="*/ 3035 w 9982"/>
                <a:gd name="connsiteY338" fmla="*/ 5240 h 9877"/>
                <a:gd name="connsiteX339" fmla="*/ 3035 w 9982"/>
                <a:gd name="connsiteY339" fmla="*/ 5221 h 9877"/>
                <a:gd name="connsiteX340" fmla="*/ 3035 w 9982"/>
                <a:gd name="connsiteY340" fmla="*/ 5221 h 9877"/>
                <a:gd name="connsiteX341" fmla="*/ 3139 w 9982"/>
                <a:gd name="connsiteY341" fmla="*/ 5240 h 9877"/>
                <a:gd name="connsiteX342" fmla="*/ 3160 w 9982"/>
                <a:gd name="connsiteY342" fmla="*/ 5147 h 9877"/>
                <a:gd name="connsiteX343" fmla="*/ 3264 w 9982"/>
                <a:gd name="connsiteY343" fmla="*/ 5184 h 9877"/>
                <a:gd name="connsiteX344" fmla="*/ 3264 w 9982"/>
                <a:gd name="connsiteY344" fmla="*/ 5129 h 9877"/>
                <a:gd name="connsiteX345" fmla="*/ 3441 w 9982"/>
                <a:gd name="connsiteY345" fmla="*/ 5203 h 9877"/>
                <a:gd name="connsiteX346" fmla="*/ 3441 w 9982"/>
                <a:gd name="connsiteY346" fmla="*/ 5129 h 9877"/>
                <a:gd name="connsiteX347" fmla="*/ 3482 w 9982"/>
                <a:gd name="connsiteY347" fmla="*/ 5129 h 9877"/>
                <a:gd name="connsiteX348" fmla="*/ 3482 w 9982"/>
                <a:gd name="connsiteY348" fmla="*/ 5203 h 9877"/>
                <a:gd name="connsiteX349" fmla="*/ 3503 w 9982"/>
                <a:gd name="connsiteY349" fmla="*/ 5203 h 9877"/>
                <a:gd name="connsiteX350" fmla="*/ 3503 w 9982"/>
                <a:gd name="connsiteY350" fmla="*/ 5184 h 9877"/>
                <a:gd name="connsiteX351" fmla="*/ 3514 w 9982"/>
                <a:gd name="connsiteY351" fmla="*/ 5054 h 9877"/>
                <a:gd name="connsiteX352" fmla="*/ 3524 w 9982"/>
                <a:gd name="connsiteY352" fmla="*/ 5054 h 9877"/>
                <a:gd name="connsiteX353" fmla="*/ 3534 w 9982"/>
                <a:gd name="connsiteY353" fmla="*/ 5129 h 9877"/>
                <a:gd name="connsiteX354" fmla="*/ 3617 w 9982"/>
                <a:gd name="connsiteY354" fmla="*/ 5054 h 9877"/>
                <a:gd name="connsiteX355" fmla="*/ 3617 w 9982"/>
                <a:gd name="connsiteY355" fmla="*/ 5092 h 9877"/>
                <a:gd name="connsiteX356" fmla="*/ 3690 w 9982"/>
                <a:gd name="connsiteY356" fmla="*/ 5054 h 9877"/>
                <a:gd name="connsiteX357" fmla="*/ 3690 w 9982"/>
                <a:gd name="connsiteY357" fmla="*/ 5036 h 9877"/>
                <a:gd name="connsiteX358" fmla="*/ 3669 w 9982"/>
                <a:gd name="connsiteY358" fmla="*/ 4999 h 9877"/>
                <a:gd name="connsiteX359" fmla="*/ 3701 w 9982"/>
                <a:gd name="connsiteY359" fmla="*/ 4999 h 9877"/>
                <a:gd name="connsiteX360" fmla="*/ 3742 w 9982"/>
                <a:gd name="connsiteY360" fmla="*/ 5036 h 9877"/>
                <a:gd name="connsiteX361" fmla="*/ 3742 w 9982"/>
                <a:gd name="connsiteY361" fmla="*/ 4999 h 9877"/>
                <a:gd name="connsiteX362" fmla="*/ 3721 w 9982"/>
                <a:gd name="connsiteY362" fmla="*/ 4943 h 9877"/>
                <a:gd name="connsiteX363" fmla="*/ 3825 w 9982"/>
                <a:gd name="connsiteY363" fmla="*/ 4888 h 9877"/>
                <a:gd name="connsiteX364" fmla="*/ 3825 w 9982"/>
                <a:gd name="connsiteY364" fmla="*/ 4869 h 9877"/>
                <a:gd name="connsiteX365" fmla="*/ 3649 w 9982"/>
                <a:gd name="connsiteY365" fmla="*/ 4850 h 9877"/>
                <a:gd name="connsiteX366" fmla="*/ 3659 w 9982"/>
                <a:gd name="connsiteY366" fmla="*/ 4962 h 9877"/>
                <a:gd name="connsiteX367" fmla="*/ 3649 w 9982"/>
                <a:gd name="connsiteY367" fmla="*/ 4962 h 9877"/>
                <a:gd name="connsiteX368" fmla="*/ 3451 w 9982"/>
                <a:gd name="connsiteY368" fmla="*/ 4850 h 9877"/>
                <a:gd name="connsiteX369" fmla="*/ 3451 w 9982"/>
                <a:gd name="connsiteY369" fmla="*/ 4869 h 9877"/>
                <a:gd name="connsiteX370" fmla="*/ 3462 w 9982"/>
                <a:gd name="connsiteY370" fmla="*/ 4869 h 9877"/>
                <a:gd name="connsiteX371" fmla="*/ 3441 w 9982"/>
                <a:gd name="connsiteY371" fmla="*/ 4888 h 9877"/>
                <a:gd name="connsiteX372" fmla="*/ 3389 w 9982"/>
                <a:gd name="connsiteY372" fmla="*/ 4813 h 9877"/>
                <a:gd name="connsiteX373" fmla="*/ 3378 w 9982"/>
                <a:gd name="connsiteY373" fmla="*/ 4776 h 9877"/>
                <a:gd name="connsiteX374" fmla="*/ 3493 w 9982"/>
                <a:gd name="connsiteY374" fmla="*/ 4758 h 9877"/>
                <a:gd name="connsiteX375" fmla="*/ 3493 w 9982"/>
                <a:gd name="connsiteY375" fmla="*/ 4609 h 9877"/>
                <a:gd name="connsiteX376" fmla="*/ 3472 w 9982"/>
                <a:gd name="connsiteY376" fmla="*/ 4609 h 9877"/>
                <a:gd name="connsiteX377" fmla="*/ 3347 w 9982"/>
                <a:gd name="connsiteY377" fmla="*/ 4739 h 9877"/>
                <a:gd name="connsiteX378" fmla="*/ 3326 w 9982"/>
                <a:gd name="connsiteY378" fmla="*/ 4721 h 9877"/>
                <a:gd name="connsiteX379" fmla="*/ 3326 w 9982"/>
                <a:gd name="connsiteY379" fmla="*/ 4646 h 9877"/>
                <a:gd name="connsiteX380" fmla="*/ 3316 w 9982"/>
                <a:gd name="connsiteY380" fmla="*/ 4591 h 9877"/>
                <a:gd name="connsiteX381" fmla="*/ 3243 w 9982"/>
                <a:gd name="connsiteY381" fmla="*/ 4591 h 9877"/>
                <a:gd name="connsiteX382" fmla="*/ 3233 w 9982"/>
                <a:gd name="connsiteY382" fmla="*/ 4535 h 9877"/>
                <a:gd name="connsiteX383" fmla="*/ 3243 w 9982"/>
                <a:gd name="connsiteY383" fmla="*/ 4535 h 9877"/>
                <a:gd name="connsiteX384" fmla="*/ 3243 w 9982"/>
                <a:gd name="connsiteY384" fmla="*/ 4516 h 9877"/>
                <a:gd name="connsiteX385" fmla="*/ 3420 w 9982"/>
                <a:gd name="connsiteY385" fmla="*/ 4424 h 9877"/>
                <a:gd name="connsiteX386" fmla="*/ 3358 w 9982"/>
                <a:gd name="connsiteY386" fmla="*/ 4424 h 9877"/>
                <a:gd name="connsiteX387" fmla="*/ 3337 w 9982"/>
                <a:gd name="connsiteY387" fmla="*/ 4424 h 9877"/>
                <a:gd name="connsiteX388" fmla="*/ 3326 w 9982"/>
                <a:gd name="connsiteY388" fmla="*/ 4424 h 9877"/>
                <a:gd name="connsiteX389" fmla="*/ 3326 w 9982"/>
                <a:gd name="connsiteY389" fmla="*/ 4405 h 9877"/>
                <a:gd name="connsiteX390" fmla="*/ 3430 w 9982"/>
                <a:gd name="connsiteY390" fmla="*/ 4331 h 9877"/>
                <a:gd name="connsiteX391" fmla="*/ 3430 w 9982"/>
                <a:gd name="connsiteY391" fmla="*/ 4331 h 9877"/>
                <a:gd name="connsiteX392" fmla="*/ 3399 w 9982"/>
                <a:gd name="connsiteY392" fmla="*/ 4331 h 9877"/>
                <a:gd name="connsiteX393" fmla="*/ 3378 w 9982"/>
                <a:gd name="connsiteY393" fmla="*/ 4349 h 9877"/>
                <a:gd name="connsiteX394" fmla="*/ 3368 w 9982"/>
                <a:gd name="connsiteY394" fmla="*/ 4312 h 9877"/>
                <a:gd name="connsiteX395" fmla="*/ 3202 w 9982"/>
                <a:gd name="connsiteY395" fmla="*/ 4257 h 9877"/>
                <a:gd name="connsiteX396" fmla="*/ 3150 w 9982"/>
                <a:gd name="connsiteY396" fmla="*/ 4145 h 9877"/>
                <a:gd name="connsiteX397" fmla="*/ 3108 w 9982"/>
                <a:gd name="connsiteY397" fmla="*/ 4201 h 9877"/>
                <a:gd name="connsiteX398" fmla="*/ 3025 w 9982"/>
                <a:gd name="connsiteY398" fmla="*/ 4164 h 9877"/>
                <a:gd name="connsiteX399" fmla="*/ 2879 w 9982"/>
                <a:gd name="connsiteY399" fmla="*/ 4145 h 9877"/>
                <a:gd name="connsiteX400" fmla="*/ 2827 w 9982"/>
                <a:gd name="connsiteY400" fmla="*/ 4183 h 9877"/>
                <a:gd name="connsiteX401" fmla="*/ 2775 w 9982"/>
                <a:gd name="connsiteY401" fmla="*/ 4127 h 9877"/>
                <a:gd name="connsiteX402" fmla="*/ 2703 w 9982"/>
                <a:gd name="connsiteY402" fmla="*/ 4183 h 9877"/>
                <a:gd name="connsiteX403" fmla="*/ 2672 w 9982"/>
                <a:gd name="connsiteY403" fmla="*/ 4127 h 9877"/>
                <a:gd name="connsiteX404" fmla="*/ 2588 w 9982"/>
                <a:gd name="connsiteY404" fmla="*/ 4275 h 9877"/>
                <a:gd name="connsiteX405" fmla="*/ 2391 w 9982"/>
                <a:gd name="connsiteY405" fmla="*/ 4201 h 9877"/>
                <a:gd name="connsiteX406" fmla="*/ 2391 w 9982"/>
                <a:gd name="connsiteY406" fmla="*/ 4164 h 9877"/>
                <a:gd name="connsiteX407" fmla="*/ 2412 w 9982"/>
                <a:gd name="connsiteY407" fmla="*/ 4127 h 9877"/>
                <a:gd name="connsiteX408" fmla="*/ 2339 w 9982"/>
                <a:gd name="connsiteY408" fmla="*/ 4127 h 9877"/>
                <a:gd name="connsiteX409" fmla="*/ 2141 w 9982"/>
                <a:gd name="connsiteY409" fmla="*/ 4220 h 9877"/>
                <a:gd name="connsiteX410" fmla="*/ 2141 w 9982"/>
                <a:gd name="connsiteY410" fmla="*/ 4201 h 9877"/>
                <a:gd name="connsiteX411" fmla="*/ 2162 w 9982"/>
                <a:gd name="connsiteY411" fmla="*/ 4164 h 9877"/>
                <a:gd name="connsiteX412" fmla="*/ 2048 w 9982"/>
                <a:gd name="connsiteY412" fmla="*/ 4164 h 9877"/>
                <a:gd name="connsiteX413" fmla="*/ 1965 w 9982"/>
                <a:gd name="connsiteY413" fmla="*/ 4090 h 9877"/>
                <a:gd name="connsiteX414" fmla="*/ 1840 w 9982"/>
                <a:gd name="connsiteY414" fmla="*/ 4071 h 9877"/>
                <a:gd name="connsiteX415" fmla="*/ 1861 w 9982"/>
                <a:gd name="connsiteY415" fmla="*/ 4071 h 9877"/>
                <a:gd name="connsiteX416" fmla="*/ 1892 w 9982"/>
                <a:gd name="connsiteY416" fmla="*/ 4034 h 9877"/>
                <a:gd name="connsiteX417" fmla="*/ 1881 w 9982"/>
                <a:gd name="connsiteY417" fmla="*/ 3997 h 9877"/>
                <a:gd name="connsiteX418" fmla="*/ 1798 w 9982"/>
                <a:gd name="connsiteY418" fmla="*/ 3941 h 9877"/>
                <a:gd name="connsiteX419" fmla="*/ 1705 w 9982"/>
                <a:gd name="connsiteY419" fmla="*/ 3978 h 9877"/>
                <a:gd name="connsiteX420" fmla="*/ 1476 w 9982"/>
                <a:gd name="connsiteY420" fmla="*/ 3904 h 9877"/>
                <a:gd name="connsiteX421" fmla="*/ 1476 w 9982"/>
                <a:gd name="connsiteY421" fmla="*/ 3774 h 9877"/>
                <a:gd name="connsiteX422" fmla="*/ 1486 w 9982"/>
                <a:gd name="connsiteY422" fmla="*/ 3756 h 9877"/>
                <a:gd name="connsiteX423" fmla="*/ 1622 w 9982"/>
                <a:gd name="connsiteY423" fmla="*/ 3719 h 9877"/>
                <a:gd name="connsiteX424" fmla="*/ 1622 w 9982"/>
                <a:gd name="connsiteY424" fmla="*/ 3756 h 9877"/>
                <a:gd name="connsiteX425" fmla="*/ 1736 w 9982"/>
                <a:gd name="connsiteY425" fmla="*/ 3830 h 9877"/>
                <a:gd name="connsiteX426" fmla="*/ 1746 w 9982"/>
                <a:gd name="connsiteY426" fmla="*/ 3793 h 9877"/>
                <a:gd name="connsiteX427" fmla="*/ 1757 w 9982"/>
                <a:gd name="connsiteY427" fmla="*/ 3830 h 9877"/>
                <a:gd name="connsiteX428" fmla="*/ 1913 w 9982"/>
                <a:gd name="connsiteY428" fmla="*/ 3700 h 9877"/>
                <a:gd name="connsiteX429" fmla="*/ 1996 w 9982"/>
                <a:gd name="connsiteY429" fmla="*/ 3774 h 9877"/>
                <a:gd name="connsiteX430" fmla="*/ 2173 w 9982"/>
                <a:gd name="connsiteY430" fmla="*/ 3737 h 9877"/>
                <a:gd name="connsiteX431" fmla="*/ 2339 w 9982"/>
                <a:gd name="connsiteY431" fmla="*/ 3756 h 9877"/>
                <a:gd name="connsiteX432" fmla="*/ 2339 w 9982"/>
                <a:gd name="connsiteY432" fmla="*/ 3682 h 9877"/>
                <a:gd name="connsiteX433" fmla="*/ 2453 w 9982"/>
                <a:gd name="connsiteY433" fmla="*/ 3682 h 9877"/>
                <a:gd name="connsiteX434" fmla="*/ 2484 w 9982"/>
                <a:gd name="connsiteY434" fmla="*/ 3626 h 9877"/>
                <a:gd name="connsiteX435" fmla="*/ 2484 w 9982"/>
                <a:gd name="connsiteY435" fmla="*/ 3552 h 9877"/>
                <a:gd name="connsiteX436" fmla="*/ 2453 w 9982"/>
                <a:gd name="connsiteY436" fmla="*/ 3552 h 9877"/>
                <a:gd name="connsiteX437" fmla="*/ 2453 w 9982"/>
                <a:gd name="connsiteY437" fmla="*/ 3515 h 9877"/>
                <a:gd name="connsiteX438" fmla="*/ 2443 w 9982"/>
                <a:gd name="connsiteY438" fmla="*/ 3459 h 9877"/>
                <a:gd name="connsiteX439" fmla="*/ 1840 w 9982"/>
                <a:gd name="connsiteY439" fmla="*/ 3459 h 9877"/>
                <a:gd name="connsiteX440" fmla="*/ 1538 w 9982"/>
                <a:gd name="connsiteY440" fmla="*/ 3440 h 9877"/>
                <a:gd name="connsiteX441" fmla="*/ 1694 w 9982"/>
                <a:gd name="connsiteY441" fmla="*/ 3366 h 9877"/>
                <a:gd name="connsiteX442" fmla="*/ 1944 w 9982"/>
                <a:gd name="connsiteY442" fmla="*/ 3385 h 9877"/>
                <a:gd name="connsiteX443" fmla="*/ 1954 w 9982"/>
                <a:gd name="connsiteY443" fmla="*/ 3273 h 9877"/>
                <a:gd name="connsiteX444" fmla="*/ 1996 w 9982"/>
                <a:gd name="connsiteY444" fmla="*/ 3255 h 9877"/>
                <a:gd name="connsiteX445" fmla="*/ 2027 w 9982"/>
                <a:gd name="connsiteY445" fmla="*/ 3311 h 9877"/>
                <a:gd name="connsiteX446" fmla="*/ 2058 w 9982"/>
                <a:gd name="connsiteY446" fmla="*/ 3236 h 9877"/>
                <a:gd name="connsiteX447" fmla="*/ 2058 w 9982"/>
                <a:gd name="connsiteY447" fmla="*/ 3273 h 9877"/>
                <a:gd name="connsiteX448" fmla="*/ 2037 w 9982"/>
                <a:gd name="connsiteY448" fmla="*/ 3311 h 9877"/>
                <a:gd name="connsiteX449" fmla="*/ 2297 w 9982"/>
                <a:gd name="connsiteY449" fmla="*/ 3255 h 9877"/>
                <a:gd name="connsiteX450" fmla="*/ 2308 w 9982"/>
                <a:gd name="connsiteY450" fmla="*/ 3199 h 9877"/>
                <a:gd name="connsiteX451" fmla="*/ 2297 w 9982"/>
                <a:gd name="connsiteY451" fmla="*/ 3181 h 9877"/>
                <a:gd name="connsiteX452" fmla="*/ 1933 w 9982"/>
                <a:gd name="connsiteY452" fmla="*/ 3199 h 9877"/>
                <a:gd name="connsiteX453" fmla="*/ 1923 w 9982"/>
                <a:gd name="connsiteY453" fmla="*/ 3144 h 9877"/>
                <a:gd name="connsiteX454" fmla="*/ 1933 w 9982"/>
                <a:gd name="connsiteY454" fmla="*/ 3125 h 9877"/>
                <a:gd name="connsiteX455" fmla="*/ 2089 w 9982"/>
                <a:gd name="connsiteY455" fmla="*/ 3088 h 9877"/>
                <a:gd name="connsiteX456" fmla="*/ 2058 w 9982"/>
                <a:gd name="connsiteY456" fmla="*/ 3069 h 9877"/>
                <a:gd name="connsiteX457" fmla="*/ 2089 w 9982"/>
                <a:gd name="connsiteY457" fmla="*/ 3051 h 9877"/>
                <a:gd name="connsiteX458" fmla="*/ 2079 w 9982"/>
                <a:gd name="connsiteY458" fmla="*/ 2958 h 9877"/>
                <a:gd name="connsiteX459" fmla="*/ 2027 w 9982"/>
                <a:gd name="connsiteY459" fmla="*/ 2865 h 9877"/>
                <a:gd name="connsiteX460" fmla="*/ 2048 w 9982"/>
                <a:gd name="connsiteY460" fmla="*/ 2828 h 9877"/>
                <a:gd name="connsiteX461" fmla="*/ 2037 w 9982"/>
                <a:gd name="connsiteY461" fmla="*/ 2754 h 9877"/>
                <a:gd name="connsiteX462" fmla="*/ 2089 w 9982"/>
                <a:gd name="connsiteY462" fmla="*/ 2680 h 9877"/>
                <a:gd name="connsiteX463" fmla="*/ 2089 w 9982"/>
                <a:gd name="connsiteY463" fmla="*/ 2735 h 9877"/>
                <a:gd name="connsiteX464" fmla="*/ 2266 w 9982"/>
                <a:gd name="connsiteY464" fmla="*/ 2772 h 9877"/>
                <a:gd name="connsiteX465" fmla="*/ 2277 w 9982"/>
                <a:gd name="connsiteY465" fmla="*/ 2865 h 9877"/>
                <a:gd name="connsiteX466" fmla="*/ 2422 w 9982"/>
                <a:gd name="connsiteY466" fmla="*/ 2847 h 9877"/>
                <a:gd name="connsiteX467" fmla="*/ 2474 w 9982"/>
                <a:gd name="connsiteY467" fmla="*/ 2680 h 9877"/>
                <a:gd name="connsiteX468" fmla="*/ 2318 w 9982"/>
                <a:gd name="connsiteY468" fmla="*/ 2624 h 9877"/>
                <a:gd name="connsiteX469" fmla="*/ 2318 w 9982"/>
                <a:gd name="connsiteY469" fmla="*/ 2568 h 9877"/>
                <a:gd name="connsiteX470" fmla="*/ 2391 w 9982"/>
                <a:gd name="connsiteY470" fmla="*/ 2550 h 9877"/>
                <a:gd name="connsiteX471" fmla="*/ 2391 w 9982"/>
                <a:gd name="connsiteY471" fmla="*/ 2531 h 9877"/>
                <a:gd name="connsiteX472" fmla="*/ 2256 w 9982"/>
                <a:gd name="connsiteY472" fmla="*/ 2420 h 9877"/>
                <a:gd name="connsiteX473" fmla="*/ 2235 w 9982"/>
                <a:gd name="connsiteY473" fmla="*/ 2494 h 9877"/>
                <a:gd name="connsiteX474" fmla="*/ 2235 w 9982"/>
                <a:gd name="connsiteY474" fmla="*/ 2476 h 9877"/>
                <a:gd name="connsiteX475" fmla="*/ 2110 w 9982"/>
                <a:gd name="connsiteY475" fmla="*/ 2327 h 9877"/>
                <a:gd name="connsiteX476" fmla="*/ 2037 w 9982"/>
                <a:gd name="connsiteY476" fmla="*/ 2346 h 9877"/>
                <a:gd name="connsiteX477" fmla="*/ 2037 w 9982"/>
                <a:gd name="connsiteY477" fmla="*/ 2290 h 9877"/>
                <a:gd name="connsiteX478" fmla="*/ 2017 w 9982"/>
                <a:gd name="connsiteY478" fmla="*/ 2253 h 9877"/>
                <a:gd name="connsiteX479" fmla="*/ 1840 w 9982"/>
                <a:gd name="connsiteY479" fmla="*/ 2216 h 9877"/>
                <a:gd name="connsiteX480" fmla="*/ 1830 w 9982"/>
                <a:gd name="connsiteY480" fmla="*/ 2160 h 9877"/>
                <a:gd name="connsiteX481" fmla="*/ 1840 w 9982"/>
                <a:gd name="connsiteY481" fmla="*/ 2142 h 9877"/>
                <a:gd name="connsiteX482" fmla="*/ 2037 w 9982"/>
                <a:gd name="connsiteY482" fmla="*/ 2142 h 9877"/>
                <a:gd name="connsiteX483" fmla="*/ 2100 w 9982"/>
                <a:gd name="connsiteY483" fmla="*/ 2105 h 9877"/>
                <a:gd name="connsiteX484" fmla="*/ 2245 w 9982"/>
                <a:gd name="connsiteY484" fmla="*/ 2142 h 9877"/>
                <a:gd name="connsiteX485" fmla="*/ 2318 w 9982"/>
                <a:gd name="connsiteY485" fmla="*/ 2049 h 9877"/>
                <a:gd name="connsiteX486" fmla="*/ 2568 w 9982"/>
                <a:gd name="connsiteY486" fmla="*/ 1993 h 9877"/>
                <a:gd name="connsiteX487" fmla="*/ 2755 w 9982"/>
                <a:gd name="connsiteY487" fmla="*/ 2105 h 9877"/>
                <a:gd name="connsiteX488" fmla="*/ 3067 w 9982"/>
                <a:gd name="connsiteY488" fmla="*/ 2030 h 9877"/>
                <a:gd name="connsiteX489" fmla="*/ 3067 w 9982"/>
                <a:gd name="connsiteY489" fmla="*/ 2012 h 9877"/>
                <a:gd name="connsiteX490" fmla="*/ 3056 w 9982"/>
                <a:gd name="connsiteY490" fmla="*/ 1975 h 9877"/>
                <a:gd name="connsiteX491" fmla="*/ 3170 w 9982"/>
                <a:gd name="connsiteY491" fmla="*/ 1938 h 9877"/>
                <a:gd name="connsiteX492" fmla="*/ 3150 w 9982"/>
                <a:gd name="connsiteY492" fmla="*/ 1882 h 9877"/>
                <a:gd name="connsiteX493" fmla="*/ 3212 w 9982"/>
                <a:gd name="connsiteY493" fmla="*/ 1882 h 9877"/>
                <a:gd name="connsiteX494" fmla="*/ 3254 w 9982"/>
                <a:gd name="connsiteY494" fmla="*/ 1900 h 9877"/>
                <a:gd name="connsiteX495" fmla="*/ 3285 w 9982"/>
                <a:gd name="connsiteY495" fmla="*/ 1845 h 9877"/>
                <a:gd name="connsiteX496" fmla="*/ 3285 w 9982"/>
                <a:gd name="connsiteY496" fmla="*/ 1826 h 9877"/>
                <a:gd name="connsiteX497" fmla="*/ 3212 w 9982"/>
                <a:gd name="connsiteY497" fmla="*/ 1715 h 9877"/>
                <a:gd name="connsiteX498" fmla="*/ 3222 w 9982"/>
                <a:gd name="connsiteY498" fmla="*/ 1641 h 9877"/>
                <a:gd name="connsiteX499" fmla="*/ 3067 w 9982"/>
                <a:gd name="connsiteY499" fmla="*/ 1567 h 9877"/>
                <a:gd name="connsiteX500" fmla="*/ 3067 w 9982"/>
                <a:gd name="connsiteY500" fmla="*/ 1492 h 9877"/>
                <a:gd name="connsiteX501" fmla="*/ 3035 w 9982"/>
                <a:gd name="connsiteY501" fmla="*/ 1455 h 9877"/>
                <a:gd name="connsiteX502" fmla="*/ 3004 w 9982"/>
                <a:gd name="connsiteY502" fmla="*/ 1492 h 9877"/>
                <a:gd name="connsiteX503" fmla="*/ 2994 w 9982"/>
                <a:gd name="connsiteY503" fmla="*/ 1418 h 9877"/>
                <a:gd name="connsiteX504" fmla="*/ 2879 w 9982"/>
                <a:gd name="connsiteY504" fmla="*/ 1474 h 9877"/>
                <a:gd name="connsiteX505" fmla="*/ 2765 w 9982"/>
                <a:gd name="connsiteY505" fmla="*/ 1400 h 9877"/>
                <a:gd name="connsiteX506" fmla="*/ 2734 w 9982"/>
                <a:gd name="connsiteY506" fmla="*/ 1455 h 9877"/>
                <a:gd name="connsiteX507" fmla="*/ 2703 w 9982"/>
                <a:gd name="connsiteY507" fmla="*/ 1381 h 9877"/>
                <a:gd name="connsiteX508" fmla="*/ 2609 w 9982"/>
                <a:gd name="connsiteY508" fmla="*/ 1418 h 9877"/>
                <a:gd name="connsiteX509" fmla="*/ 2609 w 9982"/>
                <a:gd name="connsiteY509" fmla="*/ 1362 h 9877"/>
                <a:gd name="connsiteX510" fmla="*/ 2536 w 9982"/>
                <a:gd name="connsiteY510" fmla="*/ 1270 h 9877"/>
                <a:gd name="connsiteX511" fmla="*/ 2807 w 9982"/>
                <a:gd name="connsiteY511" fmla="*/ 1047 h 9877"/>
                <a:gd name="connsiteX512" fmla="*/ 2900 w 9982"/>
                <a:gd name="connsiteY512" fmla="*/ 1103 h 9877"/>
                <a:gd name="connsiteX513" fmla="*/ 3035 w 9982"/>
                <a:gd name="connsiteY513" fmla="*/ 1047 h 9877"/>
                <a:gd name="connsiteX514" fmla="*/ 3035 w 9982"/>
                <a:gd name="connsiteY514" fmla="*/ 1103 h 9877"/>
                <a:gd name="connsiteX515" fmla="*/ 3306 w 9982"/>
                <a:gd name="connsiteY515" fmla="*/ 1103 h 9877"/>
                <a:gd name="connsiteX516" fmla="*/ 3306 w 9982"/>
                <a:gd name="connsiteY516" fmla="*/ 1029 h 9877"/>
                <a:gd name="connsiteX517" fmla="*/ 3451 w 9982"/>
                <a:gd name="connsiteY517" fmla="*/ 954 h 9877"/>
                <a:gd name="connsiteX518" fmla="*/ 3493 w 9982"/>
                <a:gd name="connsiteY518" fmla="*/ 862 h 9877"/>
                <a:gd name="connsiteX519" fmla="*/ 3721 w 9982"/>
                <a:gd name="connsiteY519" fmla="*/ 824 h 9877"/>
                <a:gd name="connsiteX520" fmla="*/ 3732 w 9982"/>
                <a:gd name="connsiteY520" fmla="*/ 769 h 9877"/>
                <a:gd name="connsiteX521" fmla="*/ 3763 w 9982"/>
                <a:gd name="connsiteY521" fmla="*/ 769 h 9877"/>
                <a:gd name="connsiteX522" fmla="*/ 3794 w 9982"/>
                <a:gd name="connsiteY522" fmla="*/ 824 h 9877"/>
                <a:gd name="connsiteX523" fmla="*/ 3857 w 9982"/>
                <a:gd name="connsiteY523" fmla="*/ 787 h 9877"/>
                <a:gd name="connsiteX524" fmla="*/ 3919 w 9982"/>
                <a:gd name="connsiteY524" fmla="*/ 824 h 9877"/>
                <a:gd name="connsiteX525" fmla="*/ 4563 w 9982"/>
                <a:gd name="connsiteY525" fmla="*/ 713 h 9877"/>
                <a:gd name="connsiteX526" fmla="*/ 4574 w 9982"/>
                <a:gd name="connsiteY526" fmla="*/ 769 h 9877"/>
                <a:gd name="connsiteX527" fmla="*/ 4699 w 9982"/>
                <a:gd name="connsiteY527" fmla="*/ 769 h 9877"/>
                <a:gd name="connsiteX528" fmla="*/ 4699 w 9982"/>
                <a:gd name="connsiteY528" fmla="*/ 713 h 9877"/>
                <a:gd name="connsiteX529" fmla="*/ 4782 w 9982"/>
                <a:gd name="connsiteY529" fmla="*/ 769 h 9877"/>
                <a:gd name="connsiteX530" fmla="*/ 4886 w 9982"/>
                <a:gd name="connsiteY530" fmla="*/ 732 h 9877"/>
                <a:gd name="connsiteX531" fmla="*/ 4948 w 9982"/>
                <a:gd name="connsiteY531" fmla="*/ 769 h 9877"/>
                <a:gd name="connsiteX532" fmla="*/ 4990 w 9982"/>
                <a:gd name="connsiteY532" fmla="*/ 695 h 9877"/>
                <a:gd name="connsiteX533" fmla="*/ 5073 w 9982"/>
                <a:gd name="connsiteY533" fmla="*/ 676 h 9877"/>
                <a:gd name="connsiteX534" fmla="*/ 5073 w 9982"/>
                <a:gd name="connsiteY534" fmla="*/ 732 h 9877"/>
                <a:gd name="connsiteX535" fmla="*/ 5281 w 9982"/>
                <a:gd name="connsiteY535" fmla="*/ 695 h 9877"/>
                <a:gd name="connsiteX536" fmla="*/ 5468 w 9982"/>
                <a:gd name="connsiteY536" fmla="*/ 769 h 9877"/>
                <a:gd name="connsiteX537" fmla="*/ 5613 w 9982"/>
                <a:gd name="connsiteY537" fmla="*/ 750 h 9877"/>
                <a:gd name="connsiteX538" fmla="*/ 5936 w 9982"/>
                <a:gd name="connsiteY538" fmla="*/ 676 h 9877"/>
                <a:gd name="connsiteX539" fmla="*/ 6133 w 9982"/>
                <a:gd name="connsiteY539" fmla="*/ 602 h 9877"/>
                <a:gd name="connsiteX540" fmla="*/ 6310 w 9982"/>
                <a:gd name="connsiteY540" fmla="*/ 639 h 9877"/>
                <a:gd name="connsiteX541" fmla="*/ 6362 w 9982"/>
                <a:gd name="connsiteY541" fmla="*/ 546 h 9877"/>
                <a:gd name="connsiteX542" fmla="*/ 6455 w 9982"/>
                <a:gd name="connsiteY542" fmla="*/ 565 h 9877"/>
                <a:gd name="connsiteX543" fmla="*/ 6528 w 9982"/>
                <a:gd name="connsiteY543" fmla="*/ 490 h 9877"/>
                <a:gd name="connsiteX544" fmla="*/ 6601 w 9982"/>
                <a:gd name="connsiteY544" fmla="*/ 546 h 9877"/>
                <a:gd name="connsiteX545" fmla="*/ 6892 w 9982"/>
                <a:gd name="connsiteY545" fmla="*/ 565 h 9877"/>
                <a:gd name="connsiteX546" fmla="*/ 7037 w 9982"/>
                <a:gd name="connsiteY546" fmla="*/ 565 h 9877"/>
                <a:gd name="connsiteX547" fmla="*/ 7048 w 9982"/>
                <a:gd name="connsiteY547" fmla="*/ 620 h 9877"/>
                <a:gd name="connsiteX548" fmla="*/ 7245 w 9982"/>
                <a:gd name="connsiteY548" fmla="*/ 583 h 9877"/>
                <a:gd name="connsiteX549" fmla="*/ 7256 w 9982"/>
                <a:gd name="connsiteY549" fmla="*/ 509 h 9877"/>
                <a:gd name="connsiteX550" fmla="*/ 7173 w 9982"/>
                <a:gd name="connsiteY550" fmla="*/ 490 h 9877"/>
                <a:gd name="connsiteX551" fmla="*/ 7214 w 9982"/>
                <a:gd name="connsiteY551" fmla="*/ 398 h 9877"/>
                <a:gd name="connsiteX552" fmla="*/ 7287 w 9982"/>
                <a:gd name="connsiteY552" fmla="*/ 342 h 9877"/>
                <a:gd name="connsiteX553" fmla="*/ 7256 w 9982"/>
                <a:gd name="connsiteY553" fmla="*/ 305 h 9877"/>
                <a:gd name="connsiteX554" fmla="*/ 7193 w 9982"/>
                <a:gd name="connsiteY554" fmla="*/ 342 h 9877"/>
                <a:gd name="connsiteX555" fmla="*/ 7162 w 9982"/>
                <a:gd name="connsiteY555" fmla="*/ 305 h 9877"/>
                <a:gd name="connsiteX556" fmla="*/ 6996 w 9982"/>
                <a:gd name="connsiteY556" fmla="*/ 361 h 9877"/>
                <a:gd name="connsiteX557" fmla="*/ 6996 w 9982"/>
                <a:gd name="connsiteY557" fmla="*/ 305 h 9877"/>
                <a:gd name="connsiteX558" fmla="*/ 6985 w 9982"/>
                <a:gd name="connsiteY558" fmla="*/ 305 h 9877"/>
                <a:gd name="connsiteX559" fmla="*/ 6331 w 9982"/>
                <a:gd name="connsiteY559" fmla="*/ 324 h 9877"/>
                <a:gd name="connsiteX560" fmla="*/ 6320 w 9982"/>
                <a:gd name="connsiteY560" fmla="*/ 268 h 9877"/>
                <a:gd name="connsiteX561" fmla="*/ 6424 w 9982"/>
                <a:gd name="connsiteY561" fmla="*/ 194 h 9877"/>
                <a:gd name="connsiteX562" fmla="*/ 6767 w 9982"/>
                <a:gd name="connsiteY562" fmla="*/ 157 h 9877"/>
                <a:gd name="connsiteX563" fmla="*/ 7266 w 9982"/>
                <a:gd name="connsiteY563" fmla="*/ 119 h 9877"/>
                <a:gd name="connsiteX564" fmla="*/ 7484 w 9982"/>
                <a:gd name="connsiteY564" fmla="*/ 8 h 9877"/>
                <a:gd name="connsiteX565" fmla="*/ 7734 w 9982"/>
                <a:gd name="connsiteY565" fmla="*/ 138 h 9877"/>
                <a:gd name="connsiteX566" fmla="*/ 7796 w 9982"/>
                <a:gd name="connsiteY566" fmla="*/ 45 h 9877"/>
                <a:gd name="connsiteX567" fmla="*/ 7921 w 9982"/>
                <a:gd name="connsiteY567" fmla="*/ 27 h 9877"/>
                <a:gd name="connsiteX568" fmla="*/ 8025 w 9982"/>
                <a:gd name="connsiteY568" fmla="*/ 138 h 9877"/>
                <a:gd name="connsiteX569" fmla="*/ 8046 w 9982"/>
                <a:gd name="connsiteY569" fmla="*/ 101 h 9877"/>
                <a:gd name="connsiteX570" fmla="*/ 8077 w 9982"/>
                <a:gd name="connsiteY570" fmla="*/ 249 h 9877"/>
                <a:gd name="connsiteX571" fmla="*/ 8046 w 9982"/>
                <a:gd name="connsiteY571" fmla="*/ 324 h 9877"/>
                <a:gd name="connsiteX572" fmla="*/ 8046 w 9982"/>
                <a:gd name="connsiteY572" fmla="*/ 416 h 9877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54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28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532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225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355 w 10201"/>
                <a:gd name="connsiteY5" fmla="*/ 649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25 w 10201"/>
                <a:gd name="connsiteY81" fmla="*/ 6058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563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610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10201" h="10002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/>
            </a:p>
          </p:txBody>
        </p:sp>
        <p:grpSp>
          <p:nvGrpSpPr>
            <p:cNvPr id="10" name="Graphic 4">
              <a:extLst>
                <a:ext uri="{FF2B5EF4-FFF2-40B4-BE49-F238E27FC236}">
                  <a16:creationId xmlns:a16="http://schemas.microsoft.com/office/drawing/2014/main" id="{EE62B5CC-C0A3-42B4-8D93-0191E1C444B1}"/>
                </a:ext>
              </a:extLst>
            </p:cNvPr>
            <p:cNvGrpSpPr/>
            <p:nvPr/>
          </p:nvGrpSpPr>
          <p:grpSpPr>
            <a:xfrm rot="15933960">
              <a:off x="10169494" y="540350"/>
              <a:ext cx="653726" cy="651941"/>
              <a:chOff x="688950" y="1173205"/>
              <a:chExt cx="3371147" cy="3361942"/>
            </a:xfrm>
            <a:solidFill>
              <a:schemeClr val="bg1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AF965FE-420C-41F4-BC68-9B2EBF653B20}"/>
                  </a:ext>
                </a:extLst>
              </p:cNvPr>
              <p:cNvSpPr/>
              <p:nvPr/>
            </p:nvSpPr>
            <p:spPr>
              <a:xfrm>
                <a:off x="1132191" y="2241069"/>
                <a:ext cx="1982589" cy="2294078"/>
              </a:xfrm>
              <a:custGeom>
                <a:avLst/>
                <a:gdLst>
                  <a:gd name="connsiteX0" fmla="*/ 1061590 w 1982588"/>
                  <a:gd name="connsiteY0" fmla="*/ 2294078 h 2294078"/>
                  <a:gd name="connsiteX1" fmla="*/ 993399 w 1982588"/>
                  <a:gd name="connsiteY1" fmla="*/ 2283555 h 2294078"/>
                  <a:gd name="connsiteX2" fmla="*/ 431876 w 1982588"/>
                  <a:gd name="connsiteY2" fmla="*/ 2094135 h 2294078"/>
                  <a:gd name="connsiteX3" fmla="*/ 89238 w 1982588"/>
                  <a:gd name="connsiteY3" fmla="*/ 1844944 h 2294078"/>
                  <a:gd name="connsiteX4" fmla="*/ 0 w 1982588"/>
                  <a:gd name="connsiteY4" fmla="*/ 1757811 h 2294078"/>
                  <a:gd name="connsiteX5" fmla="*/ 67349 w 1982588"/>
                  <a:gd name="connsiteY5" fmla="*/ 1677834 h 2294078"/>
                  <a:gd name="connsiteX6" fmla="*/ 424720 w 1982588"/>
                  <a:gd name="connsiteY6" fmla="*/ 1262795 h 2294078"/>
                  <a:gd name="connsiteX7" fmla="*/ 1099053 w 1982588"/>
                  <a:gd name="connsiteY7" fmla="*/ 559418 h 2294078"/>
                  <a:gd name="connsiteX8" fmla="*/ 1757390 w 1982588"/>
                  <a:gd name="connsiteY8" fmla="*/ 5472 h 2294078"/>
                  <a:gd name="connsiteX9" fmla="*/ 1764967 w 1982588"/>
                  <a:gd name="connsiteY9" fmla="*/ 0 h 2294078"/>
                  <a:gd name="connsiteX10" fmla="*/ 1985535 w 1982588"/>
                  <a:gd name="connsiteY10" fmla="*/ 271501 h 2294078"/>
                  <a:gd name="connsiteX11" fmla="*/ 1907242 w 1982588"/>
                  <a:gd name="connsiteY11" fmla="*/ 344743 h 2294078"/>
                  <a:gd name="connsiteX12" fmla="*/ 1746446 w 1982588"/>
                  <a:gd name="connsiteY12" fmla="*/ 602353 h 2294078"/>
                  <a:gd name="connsiteX13" fmla="*/ 1639109 w 1982588"/>
                  <a:gd name="connsiteY13" fmla="*/ 939520 h 2294078"/>
                  <a:gd name="connsiteX14" fmla="*/ 1575548 w 1982588"/>
                  <a:gd name="connsiteY14" fmla="*/ 1232909 h 2294078"/>
                  <a:gd name="connsiteX15" fmla="*/ 1485468 w 1982588"/>
                  <a:gd name="connsiteY15" fmla="*/ 1649211 h 2294078"/>
                  <a:gd name="connsiteX16" fmla="*/ 1372238 w 1982588"/>
                  <a:gd name="connsiteY16" fmla="*/ 1983010 h 2294078"/>
                  <a:gd name="connsiteX17" fmla="*/ 1214809 w 1982588"/>
                  <a:gd name="connsiteY17" fmla="*/ 2206524 h 2294078"/>
                  <a:gd name="connsiteX18" fmla="*/ 1096527 w 1982588"/>
                  <a:gd name="connsiteY18" fmla="*/ 2286501 h 2294078"/>
                  <a:gd name="connsiteX19" fmla="*/ 1080532 w 1982588"/>
                  <a:gd name="connsiteY19" fmla="*/ 2294920 h 2294078"/>
                  <a:gd name="connsiteX20" fmla="*/ 1061590 w 1982588"/>
                  <a:gd name="connsiteY20" fmla="*/ 2294078 h 2294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82588" h="2294078">
                    <a:moveTo>
                      <a:pt x="1061590" y="2294078"/>
                    </a:moveTo>
                    <a:cubicBezTo>
                      <a:pt x="1038860" y="2290711"/>
                      <a:pt x="1016129" y="2286922"/>
                      <a:pt x="993399" y="2283555"/>
                    </a:cubicBezTo>
                    <a:cubicBezTo>
                      <a:pt x="794719" y="2254090"/>
                      <a:pt x="607826" y="2190950"/>
                      <a:pt x="431876" y="2094135"/>
                    </a:cubicBezTo>
                    <a:cubicBezTo>
                      <a:pt x="307280" y="2025524"/>
                      <a:pt x="192366" y="1942600"/>
                      <a:pt x="89238" y="1844944"/>
                    </a:cubicBezTo>
                    <a:cubicBezTo>
                      <a:pt x="59351" y="1816742"/>
                      <a:pt x="30307" y="1787276"/>
                      <a:pt x="0" y="1757811"/>
                    </a:cubicBezTo>
                    <a:cubicBezTo>
                      <a:pt x="23572" y="1730029"/>
                      <a:pt x="45040" y="1703511"/>
                      <a:pt x="67349" y="1677834"/>
                    </a:cubicBezTo>
                    <a:cubicBezTo>
                      <a:pt x="186473" y="1539347"/>
                      <a:pt x="304334" y="1399598"/>
                      <a:pt x="424720" y="1262795"/>
                    </a:cubicBezTo>
                    <a:cubicBezTo>
                      <a:pt x="639395" y="1018655"/>
                      <a:pt x="862910" y="782933"/>
                      <a:pt x="1099053" y="559418"/>
                    </a:cubicBezTo>
                    <a:cubicBezTo>
                      <a:pt x="1307835" y="362001"/>
                      <a:pt x="1525457" y="175108"/>
                      <a:pt x="1757390" y="5472"/>
                    </a:cubicBezTo>
                    <a:cubicBezTo>
                      <a:pt x="1759495" y="3788"/>
                      <a:pt x="1761600" y="2526"/>
                      <a:pt x="1764967" y="0"/>
                    </a:cubicBezTo>
                    <a:cubicBezTo>
                      <a:pt x="1838630" y="90921"/>
                      <a:pt x="1912714" y="181842"/>
                      <a:pt x="1985535" y="271501"/>
                    </a:cubicBezTo>
                    <a:cubicBezTo>
                      <a:pt x="1959017" y="296336"/>
                      <a:pt x="1931656" y="319066"/>
                      <a:pt x="1907242" y="344743"/>
                    </a:cubicBezTo>
                    <a:cubicBezTo>
                      <a:pt x="1836105" y="419669"/>
                      <a:pt x="1786855" y="508065"/>
                      <a:pt x="1746446" y="602353"/>
                    </a:cubicBezTo>
                    <a:cubicBezTo>
                      <a:pt x="1699723" y="711375"/>
                      <a:pt x="1666048" y="824605"/>
                      <a:pt x="1639109" y="939520"/>
                    </a:cubicBezTo>
                    <a:cubicBezTo>
                      <a:pt x="1615957" y="1036755"/>
                      <a:pt x="1596594" y="1135253"/>
                      <a:pt x="1575548" y="1232909"/>
                    </a:cubicBezTo>
                    <a:cubicBezTo>
                      <a:pt x="1545662" y="1371817"/>
                      <a:pt x="1517459" y="1511145"/>
                      <a:pt x="1485468" y="1649211"/>
                    </a:cubicBezTo>
                    <a:cubicBezTo>
                      <a:pt x="1458950" y="1764125"/>
                      <a:pt x="1422749" y="1876093"/>
                      <a:pt x="1372238" y="1983010"/>
                    </a:cubicBezTo>
                    <a:cubicBezTo>
                      <a:pt x="1332670" y="2066354"/>
                      <a:pt x="1283421" y="2143385"/>
                      <a:pt x="1214809" y="2206524"/>
                    </a:cubicBezTo>
                    <a:cubicBezTo>
                      <a:pt x="1179451" y="2238936"/>
                      <a:pt x="1139883" y="2265876"/>
                      <a:pt x="1096527" y="2286501"/>
                    </a:cubicBezTo>
                    <a:cubicBezTo>
                      <a:pt x="1091055" y="2289027"/>
                      <a:pt x="1086004" y="2291973"/>
                      <a:pt x="1080532" y="2294920"/>
                    </a:cubicBezTo>
                    <a:cubicBezTo>
                      <a:pt x="1074218" y="2294078"/>
                      <a:pt x="1067904" y="2294078"/>
                      <a:pt x="1061590" y="2294078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FE9B032-43AE-4FC0-B331-B8A2403420CC}"/>
                  </a:ext>
                </a:extLst>
              </p:cNvPr>
              <p:cNvSpPr/>
              <p:nvPr/>
            </p:nvSpPr>
            <p:spPr>
              <a:xfrm>
                <a:off x="688950" y="1934631"/>
                <a:ext cx="2125706" cy="2012054"/>
              </a:xfrm>
              <a:custGeom>
                <a:avLst/>
                <a:gdLst>
                  <a:gd name="connsiteX0" fmla="*/ 0 w 2125705"/>
                  <a:gd name="connsiteY0" fmla="*/ 858280 h 2012053"/>
                  <a:gd name="connsiteX1" fmla="*/ 2105 w 2125705"/>
                  <a:gd name="connsiteY1" fmla="*/ 850703 h 2012053"/>
                  <a:gd name="connsiteX2" fmla="*/ 22309 w 2125705"/>
                  <a:gd name="connsiteY2" fmla="*/ 787142 h 2012053"/>
                  <a:gd name="connsiteX3" fmla="*/ 279499 w 2125705"/>
                  <a:gd name="connsiteY3" fmla="*/ 540055 h 2012053"/>
                  <a:gd name="connsiteX4" fmla="*/ 588884 w 2125705"/>
                  <a:gd name="connsiteY4" fmla="*/ 413355 h 2012053"/>
                  <a:gd name="connsiteX5" fmla="*/ 920999 w 2125705"/>
                  <a:gd name="connsiteY5" fmla="*/ 333799 h 2012053"/>
                  <a:gd name="connsiteX6" fmla="*/ 1386970 w 2125705"/>
                  <a:gd name="connsiteY6" fmla="*/ 233196 h 2012053"/>
                  <a:gd name="connsiteX7" fmla="*/ 1732976 w 2125705"/>
                  <a:gd name="connsiteY7" fmla="*/ 107338 h 2012053"/>
                  <a:gd name="connsiteX8" fmla="*/ 1884933 w 2125705"/>
                  <a:gd name="connsiteY8" fmla="*/ 3788 h 2012053"/>
                  <a:gd name="connsiteX9" fmla="*/ 1889563 w 2125705"/>
                  <a:gd name="connsiteY9" fmla="*/ 0 h 2012053"/>
                  <a:gd name="connsiteX10" fmla="*/ 2128231 w 2125705"/>
                  <a:gd name="connsiteY10" fmla="*/ 239931 h 2012053"/>
                  <a:gd name="connsiteX11" fmla="*/ 399464 w 2125705"/>
                  <a:gd name="connsiteY11" fmla="*/ 2014158 h 2012053"/>
                  <a:gd name="connsiteX12" fmla="*/ 309385 w 2125705"/>
                  <a:gd name="connsiteY12" fmla="*/ 1895456 h 2012053"/>
                  <a:gd name="connsiteX13" fmla="*/ 80819 w 2125705"/>
                  <a:gd name="connsiteY13" fmla="*/ 1438745 h 2012053"/>
                  <a:gd name="connsiteX14" fmla="*/ 14733 w 2125705"/>
                  <a:gd name="connsiteY14" fmla="*/ 1143251 h 2012053"/>
                  <a:gd name="connsiteX15" fmla="*/ 2526 w 2125705"/>
                  <a:gd name="connsiteY15" fmla="*/ 998871 h 2012053"/>
                  <a:gd name="connsiteX16" fmla="*/ 421 w 2125705"/>
                  <a:gd name="connsiteY16" fmla="*/ 984559 h 2012053"/>
                  <a:gd name="connsiteX17" fmla="*/ 0 w 2125705"/>
                  <a:gd name="connsiteY17" fmla="*/ 858280 h 201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5705" h="2012053">
                    <a:moveTo>
                      <a:pt x="0" y="858280"/>
                    </a:moveTo>
                    <a:cubicBezTo>
                      <a:pt x="842" y="855754"/>
                      <a:pt x="2526" y="853229"/>
                      <a:pt x="2105" y="850703"/>
                    </a:cubicBezTo>
                    <a:cubicBezTo>
                      <a:pt x="-1263" y="826289"/>
                      <a:pt x="10944" y="806926"/>
                      <a:pt x="22309" y="787142"/>
                    </a:cubicBezTo>
                    <a:cubicBezTo>
                      <a:pt x="84607" y="680226"/>
                      <a:pt x="173424" y="601091"/>
                      <a:pt x="279499" y="540055"/>
                    </a:cubicBezTo>
                    <a:cubicBezTo>
                      <a:pt x="376734" y="483651"/>
                      <a:pt x="481546" y="445346"/>
                      <a:pt x="588884" y="413355"/>
                    </a:cubicBezTo>
                    <a:cubicBezTo>
                      <a:pt x="698326" y="380943"/>
                      <a:pt x="809452" y="357371"/>
                      <a:pt x="920999" y="333799"/>
                    </a:cubicBezTo>
                    <a:cubicBezTo>
                      <a:pt x="1076323" y="300966"/>
                      <a:pt x="1232067" y="269396"/>
                      <a:pt x="1386970" y="233196"/>
                    </a:cubicBezTo>
                    <a:cubicBezTo>
                      <a:pt x="1506936" y="205415"/>
                      <a:pt x="1623534" y="165005"/>
                      <a:pt x="1732976" y="107338"/>
                    </a:cubicBezTo>
                    <a:cubicBezTo>
                      <a:pt x="1787697" y="78714"/>
                      <a:pt x="1838630" y="44619"/>
                      <a:pt x="1884933" y="3788"/>
                    </a:cubicBezTo>
                    <a:cubicBezTo>
                      <a:pt x="1886616" y="2526"/>
                      <a:pt x="1888300" y="1263"/>
                      <a:pt x="1889563" y="0"/>
                    </a:cubicBezTo>
                    <a:cubicBezTo>
                      <a:pt x="1969119" y="79977"/>
                      <a:pt x="2047833" y="159112"/>
                      <a:pt x="2128231" y="239931"/>
                    </a:cubicBezTo>
                    <a:cubicBezTo>
                      <a:pt x="1493466" y="772410"/>
                      <a:pt x="916369" y="1361714"/>
                      <a:pt x="399464" y="2014158"/>
                    </a:cubicBezTo>
                    <a:cubicBezTo>
                      <a:pt x="367473" y="1972486"/>
                      <a:pt x="337166" y="1935023"/>
                      <a:pt x="309385" y="1895456"/>
                    </a:cubicBezTo>
                    <a:cubicBezTo>
                      <a:pt x="210045" y="1754865"/>
                      <a:pt x="133435" y="1602487"/>
                      <a:pt x="80819" y="1438745"/>
                    </a:cubicBezTo>
                    <a:cubicBezTo>
                      <a:pt x="49670" y="1342351"/>
                      <a:pt x="27361" y="1243853"/>
                      <a:pt x="14733" y="1143251"/>
                    </a:cubicBezTo>
                    <a:cubicBezTo>
                      <a:pt x="8840" y="1095264"/>
                      <a:pt x="6314" y="1047278"/>
                      <a:pt x="2526" y="998871"/>
                    </a:cubicBezTo>
                    <a:cubicBezTo>
                      <a:pt x="2105" y="994241"/>
                      <a:pt x="1263" y="989611"/>
                      <a:pt x="421" y="984559"/>
                    </a:cubicBezTo>
                    <a:cubicBezTo>
                      <a:pt x="0" y="942887"/>
                      <a:pt x="0" y="900373"/>
                      <a:pt x="0" y="8582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9A6DABA-E04A-41A9-A59D-AB95EB498167}"/>
                  </a:ext>
                </a:extLst>
              </p:cNvPr>
              <p:cNvSpPr/>
              <p:nvPr/>
            </p:nvSpPr>
            <p:spPr>
              <a:xfrm>
                <a:off x="2341949" y="2603904"/>
                <a:ext cx="1309098" cy="1927867"/>
              </a:xfrm>
              <a:custGeom>
                <a:avLst/>
                <a:gdLst>
                  <a:gd name="connsiteX0" fmla="*/ 0 w 1309097"/>
                  <a:gd name="connsiteY0" fmla="*/ 1928717 h 1927867"/>
                  <a:gd name="connsiteX1" fmla="*/ 68191 w 1309097"/>
                  <a:gd name="connsiteY1" fmla="*/ 1864736 h 1927867"/>
                  <a:gd name="connsiteX2" fmla="*/ 215938 w 1309097"/>
                  <a:gd name="connsiteY2" fmla="*/ 1639116 h 1927867"/>
                  <a:gd name="connsiteX3" fmla="*/ 339271 w 1309097"/>
                  <a:gd name="connsiteY3" fmla="*/ 1286376 h 1927867"/>
                  <a:gd name="connsiteX4" fmla="*/ 424299 w 1309097"/>
                  <a:gd name="connsiteY4" fmla="*/ 919323 h 1927867"/>
                  <a:gd name="connsiteX5" fmla="*/ 519851 w 1309097"/>
                  <a:gd name="connsiteY5" fmla="*/ 483238 h 1927867"/>
                  <a:gd name="connsiteX6" fmla="*/ 617086 w 1309097"/>
                  <a:gd name="connsiteY6" fmla="*/ 189427 h 1927867"/>
                  <a:gd name="connsiteX7" fmla="*/ 729054 w 1309097"/>
                  <a:gd name="connsiteY7" fmla="*/ 37050 h 1927867"/>
                  <a:gd name="connsiteX8" fmla="*/ 785038 w 1309097"/>
                  <a:gd name="connsiteY8" fmla="*/ 5901 h 1927867"/>
                  <a:gd name="connsiteX9" fmla="*/ 865436 w 1309097"/>
                  <a:gd name="connsiteY9" fmla="*/ 21055 h 1927867"/>
                  <a:gd name="connsiteX10" fmla="*/ 990873 w 1309097"/>
                  <a:gd name="connsiteY10" fmla="*/ 171327 h 1927867"/>
                  <a:gd name="connsiteX11" fmla="*/ 1279633 w 1309097"/>
                  <a:gd name="connsiteY11" fmla="*/ 851132 h 1927867"/>
                  <a:gd name="connsiteX12" fmla="*/ 1309519 w 1309097"/>
                  <a:gd name="connsiteY12" fmla="*/ 1141996 h 1927867"/>
                  <a:gd name="connsiteX13" fmla="*/ 1243432 w 1309097"/>
                  <a:gd name="connsiteY13" fmla="*/ 1415602 h 1927867"/>
                  <a:gd name="connsiteX14" fmla="*/ 1230804 w 1309097"/>
                  <a:gd name="connsiteY14" fmla="*/ 1432439 h 1927867"/>
                  <a:gd name="connsiteX15" fmla="*/ 750101 w 1309097"/>
                  <a:gd name="connsiteY15" fmla="*/ 1771289 h 1927867"/>
                  <a:gd name="connsiteX16" fmla="*/ 303492 w 1309097"/>
                  <a:gd name="connsiteY16" fmla="*/ 1908934 h 1927867"/>
                  <a:gd name="connsiteX17" fmla="*/ 8419 w 1309097"/>
                  <a:gd name="connsiteY17" fmla="*/ 1929980 h 1927867"/>
                  <a:gd name="connsiteX18" fmla="*/ 0 w 1309097"/>
                  <a:gd name="connsiteY18" fmla="*/ 1928717 h 192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09097" h="1927867">
                    <a:moveTo>
                      <a:pt x="0" y="1928717"/>
                    </a:moveTo>
                    <a:cubicBezTo>
                      <a:pt x="23151" y="1907250"/>
                      <a:pt x="46723" y="1887045"/>
                      <a:pt x="68191" y="1864736"/>
                    </a:cubicBezTo>
                    <a:cubicBezTo>
                      <a:pt x="131752" y="1798649"/>
                      <a:pt x="177212" y="1721198"/>
                      <a:pt x="215938" y="1639116"/>
                    </a:cubicBezTo>
                    <a:cubicBezTo>
                      <a:pt x="269396" y="1525886"/>
                      <a:pt x="308543" y="1407183"/>
                      <a:pt x="339271" y="1286376"/>
                    </a:cubicBezTo>
                    <a:cubicBezTo>
                      <a:pt x="369999" y="1164726"/>
                      <a:pt x="396939" y="1041814"/>
                      <a:pt x="424299" y="919323"/>
                    </a:cubicBezTo>
                    <a:cubicBezTo>
                      <a:pt x="456711" y="774102"/>
                      <a:pt x="486597" y="628038"/>
                      <a:pt x="519851" y="483238"/>
                    </a:cubicBezTo>
                    <a:cubicBezTo>
                      <a:pt x="543002" y="382635"/>
                      <a:pt x="572888" y="283295"/>
                      <a:pt x="617086" y="189427"/>
                    </a:cubicBezTo>
                    <a:cubicBezTo>
                      <a:pt x="644447" y="131339"/>
                      <a:pt x="676858" y="76618"/>
                      <a:pt x="729054" y="37050"/>
                    </a:cubicBezTo>
                    <a:cubicBezTo>
                      <a:pt x="745891" y="24422"/>
                      <a:pt x="765254" y="13478"/>
                      <a:pt x="785038" y="5901"/>
                    </a:cubicBezTo>
                    <a:cubicBezTo>
                      <a:pt x="814082" y="-5464"/>
                      <a:pt x="841864" y="-413"/>
                      <a:pt x="865436" y="21055"/>
                    </a:cubicBezTo>
                    <a:cubicBezTo>
                      <a:pt x="914685" y="64832"/>
                      <a:pt x="954673" y="116606"/>
                      <a:pt x="990873" y="171327"/>
                    </a:cubicBezTo>
                    <a:cubicBezTo>
                      <a:pt x="1128518" y="380109"/>
                      <a:pt x="1224912" y="606992"/>
                      <a:pt x="1279633" y="851132"/>
                    </a:cubicBezTo>
                    <a:cubicBezTo>
                      <a:pt x="1301100" y="946684"/>
                      <a:pt x="1312886" y="1043919"/>
                      <a:pt x="1309519" y="1141996"/>
                    </a:cubicBezTo>
                    <a:cubicBezTo>
                      <a:pt x="1306151" y="1237547"/>
                      <a:pt x="1289735" y="1330152"/>
                      <a:pt x="1243432" y="1415602"/>
                    </a:cubicBezTo>
                    <a:cubicBezTo>
                      <a:pt x="1240065" y="1421495"/>
                      <a:pt x="1235856" y="1427388"/>
                      <a:pt x="1230804" y="1432439"/>
                    </a:cubicBezTo>
                    <a:cubicBezTo>
                      <a:pt x="1090634" y="1573451"/>
                      <a:pt x="930259" y="1686682"/>
                      <a:pt x="750101" y="1771289"/>
                    </a:cubicBezTo>
                    <a:cubicBezTo>
                      <a:pt x="607825" y="1838217"/>
                      <a:pt x="458816" y="1884099"/>
                      <a:pt x="303492" y="1908934"/>
                    </a:cubicBezTo>
                    <a:cubicBezTo>
                      <a:pt x="205836" y="1924508"/>
                      <a:pt x="107338" y="1931664"/>
                      <a:pt x="8419" y="1929980"/>
                    </a:cubicBezTo>
                    <a:cubicBezTo>
                      <a:pt x="5472" y="1929138"/>
                      <a:pt x="2525" y="1928717"/>
                      <a:pt x="0" y="192871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04C831A-B604-4B5C-98DD-E8B85C752032}"/>
                  </a:ext>
                </a:extLst>
              </p:cNvPr>
              <p:cNvSpPr/>
              <p:nvPr/>
            </p:nvSpPr>
            <p:spPr>
              <a:xfrm>
                <a:off x="698631" y="1470056"/>
                <a:ext cx="1780541" cy="1195446"/>
              </a:xfrm>
              <a:custGeom>
                <a:avLst/>
                <a:gdLst>
                  <a:gd name="connsiteX0" fmla="*/ 0 w 1780541"/>
                  <a:gd name="connsiteY0" fmla="*/ 1198680 h 1195446"/>
                  <a:gd name="connsiteX1" fmla="*/ 17258 w 1780541"/>
                  <a:gd name="connsiteY1" fmla="*/ 1085871 h 1195446"/>
                  <a:gd name="connsiteX2" fmla="*/ 158691 w 1780541"/>
                  <a:gd name="connsiteY2" fmla="*/ 652732 h 1195446"/>
                  <a:gd name="connsiteX3" fmla="*/ 678121 w 1780541"/>
                  <a:gd name="connsiteY3" fmla="*/ 30174 h 1195446"/>
                  <a:gd name="connsiteX4" fmla="*/ 728633 w 1780541"/>
                  <a:gd name="connsiteY4" fmla="*/ 13757 h 1195446"/>
                  <a:gd name="connsiteX5" fmla="*/ 928997 w 1780541"/>
                  <a:gd name="connsiteY5" fmla="*/ 1971 h 1195446"/>
                  <a:gd name="connsiteX6" fmla="*/ 1573864 w 1780541"/>
                  <a:gd name="connsiteY6" fmla="*/ 201493 h 1195446"/>
                  <a:gd name="connsiteX7" fmla="*/ 1741395 w 1780541"/>
                  <a:gd name="connsiteY7" fmla="*/ 323563 h 1195446"/>
                  <a:gd name="connsiteX8" fmla="*/ 1776332 w 1780541"/>
                  <a:gd name="connsiteY8" fmla="*/ 371129 h 1195446"/>
                  <a:gd name="connsiteX9" fmla="*/ 1780121 w 1780541"/>
                  <a:gd name="connsiteY9" fmla="*/ 401015 h 1195446"/>
                  <a:gd name="connsiteX10" fmla="*/ 1704774 w 1780541"/>
                  <a:gd name="connsiteY10" fmla="*/ 497829 h 1195446"/>
                  <a:gd name="connsiteX11" fmla="*/ 1539769 w 1780541"/>
                  <a:gd name="connsiteY11" fmla="*/ 571492 h 1195446"/>
                  <a:gd name="connsiteX12" fmla="*/ 1240907 w 1780541"/>
                  <a:gd name="connsiteY12" fmla="*/ 647681 h 1195446"/>
                  <a:gd name="connsiteX13" fmla="*/ 710112 w 1780541"/>
                  <a:gd name="connsiteY13" fmla="*/ 764279 h 1195446"/>
                  <a:gd name="connsiteX14" fmla="*/ 354425 w 1780541"/>
                  <a:gd name="connsiteY14" fmla="*/ 879614 h 1195446"/>
                  <a:gd name="connsiteX15" fmla="*/ 110284 w 1780541"/>
                  <a:gd name="connsiteY15" fmla="*/ 1031991 h 1195446"/>
                  <a:gd name="connsiteX16" fmla="*/ 5893 w 1780541"/>
                  <a:gd name="connsiteY16" fmla="*/ 1193629 h 1195446"/>
                  <a:gd name="connsiteX17" fmla="*/ 3367 w 1780541"/>
                  <a:gd name="connsiteY17" fmla="*/ 1199522 h 1195446"/>
                  <a:gd name="connsiteX18" fmla="*/ 0 w 1780541"/>
                  <a:gd name="connsiteY18" fmla="*/ 1198680 h 119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80541" h="1195446">
                    <a:moveTo>
                      <a:pt x="0" y="1198680"/>
                    </a:moveTo>
                    <a:cubicBezTo>
                      <a:pt x="5893" y="1161217"/>
                      <a:pt x="10523" y="1123334"/>
                      <a:pt x="17258" y="1085871"/>
                    </a:cubicBezTo>
                    <a:cubicBezTo>
                      <a:pt x="44619" y="935177"/>
                      <a:pt x="91342" y="790377"/>
                      <a:pt x="158691" y="652732"/>
                    </a:cubicBezTo>
                    <a:cubicBezTo>
                      <a:pt x="280762" y="402698"/>
                      <a:pt x="454185" y="195179"/>
                      <a:pt x="678121" y="30174"/>
                    </a:cubicBezTo>
                    <a:cubicBezTo>
                      <a:pt x="691591" y="20071"/>
                      <a:pt x="711375" y="17125"/>
                      <a:pt x="728633" y="13757"/>
                    </a:cubicBezTo>
                    <a:cubicBezTo>
                      <a:pt x="794719" y="709"/>
                      <a:pt x="861647" y="-2659"/>
                      <a:pt x="928997" y="1971"/>
                    </a:cubicBezTo>
                    <a:cubicBezTo>
                      <a:pt x="1159667" y="18388"/>
                      <a:pt x="1372659" y="91630"/>
                      <a:pt x="1573864" y="201493"/>
                    </a:cubicBezTo>
                    <a:cubicBezTo>
                      <a:pt x="1634899" y="234747"/>
                      <a:pt x="1692988" y="272631"/>
                      <a:pt x="1741395" y="323563"/>
                    </a:cubicBezTo>
                    <a:cubicBezTo>
                      <a:pt x="1754865" y="337875"/>
                      <a:pt x="1766651" y="353870"/>
                      <a:pt x="1776332" y="371129"/>
                    </a:cubicBezTo>
                    <a:cubicBezTo>
                      <a:pt x="1780962" y="379126"/>
                      <a:pt x="1782225" y="391754"/>
                      <a:pt x="1780121" y="401015"/>
                    </a:cubicBezTo>
                    <a:cubicBezTo>
                      <a:pt x="1771281" y="445634"/>
                      <a:pt x="1740553" y="473836"/>
                      <a:pt x="1704774" y="497829"/>
                    </a:cubicBezTo>
                    <a:cubicBezTo>
                      <a:pt x="1654262" y="531925"/>
                      <a:pt x="1597436" y="552550"/>
                      <a:pt x="1539769" y="571492"/>
                    </a:cubicBezTo>
                    <a:cubicBezTo>
                      <a:pt x="1441691" y="603483"/>
                      <a:pt x="1341510" y="625792"/>
                      <a:pt x="1240907" y="647681"/>
                    </a:cubicBezTo>
                    <a:cubicBezTo>
                      <a:pt x="1063695" y="686406"/>
                      <a:pt x="886482" y="723448"/>
                      <a:pt x="710112" y="764279"/>
                    </a:cubicBezTo>
                    <a:cubicBezTo>
                      <a:pt x="588463" y="792481"/>
                      <a:pt x="469339" y="829944"/>
                      <a:pt x="354425" y="879614"/>
                    </a:cubicBezTo>
                    <a:cubicBezTo>
                      <a:pt x="265608" y="918340"/>
                      <a:pt x="181001" y="964642"/>
                      <a:pt x="110284" y="1031991"/>
                    </a:cubicBezTo>
                    <a:cubicBezTo>
                      <a:pt x="63140" y="1077873"/>
                      <a:pt x="26098" y="1130489"/>
                      <a:pt x="5893" y="1193629"/>
                    </a:cubicBezTo>
                    <a:cubicBezTo>
                      <a:pt x="5051" y="1195734"/>
                      <a:pt x="4209" y="1197418"/>
                      <a:pt x="3367" y="1199522"/>
                    </a:cubicBezTo>
                    <a:cubicBezTo>
                      <a:pt x="2105" y="1199101"/>
                      <a:pt x="1263" y="1199101"/>
                      <a:pt x="0" y="11986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D3BB792-0E64-472B-8439-B3A2D5092EEA}"/>
                  </a:ext>
                </a:extLst>
              </p:cNvPr>
              <p:cNvSpPr/>
              <p:nvPr/>
            </p:nvSpPr>
            <p:spPr>
              <a:xfrm>
                <a:off x="3256117" y="2400093"/>
                <a:ext cx="803980" cy="1544820"/>
              </a:xfrm>
              <a:custGeom>
                <a:avLst/>
                <a:gdLst>
                  <a:gd name="connsiteX0" fmla="*/ 406716 w 803979"/>
                  <a:gd name="connsiteY0" fmla="*/ 1546170 h 1544819"/>
                  <a:gd name="connsiteX1" fmla="*/ 432393 w 803979"/>
                  <a:gd name="connsiteY1" fmla="*/ 1432940 h 1544819"/>
                  <a:gd name="connsiteX2" fmla="*/ 447967 w 803979"/>
                  <a:gd name="connsiteY2" fmla="*/ 1301188 h 1544819"/>
                  <a:gd name="connsiteX3" fmla="*/ 446284 w 803979"/>
                  <a:gd name="connsiteY3" fmla="*/ 1156809 h 1544819"/>
                  <a:gd name="connsiteX4" fmla="*/ 391562 w 803979"/>
                  <a:gd name="connsiteY4" fmla="*/ 884466 h 1544819"/>
                  <a:gd name="connsiteX5" fmla="*/ 173520 w 803979"/>
                  <a:gd name="connsiteY5" fmla="*/ 427755 h 1544819"/>
                  <a:gd name="connsiteX6" fmla="*/ 28719 w 803979"/>
                  <a:gd name="connsiteY6" fmla="*/ 195400 h 1544819"/>
                  <a:gd name="connsiteX7" fmla="*/ 2200 w 803979"/>
                  <a:gd name="connsiteY7" fmla="*/ 136891 h 1544819"/>
                  <a:gd name="connsiteX8" fmla="*/ 8514 w 803979"/>
                  <a:gd name="connsiteY8" fmla="*/ 104058 h 1544819"/>
                  <a:gd name="connsiteX9" fmla="*/ 146159 w 803979"/>
                  <a:gd name="connsiteY9" fmla="*/ 17346 h 1544819"/>
                  <a:gd name="connsiteX10" fmla="*/ 353679 w 803979"/>
                  <a:gd name="connsiteY10" fmla="*/ 5560 h 1544819"/>
                  <a:gd name="connsiteX11" fmla="*/ 634861 w 803979"/>
                  <a:gd name="connsiteY11" fmla="*/ 118370 h 1544819"/>
                  <a:gd name="connsiteX12" fmla="*/ 796499 w 803979"/>
                  <a:gd name="connsiteY12" fmla="*/ 314524 h 1544819"/>
                  <a:gd name="connsiteX13" fmla="*/ 803234 w 803979"/>
                  <a:gd name="connsiteY13" fmla="*/ 349040 h 1544819"/>
                  <a:gd name="connsiteX14" fmla="*/ 802392 w 803979"/>
                  <a:gd name="connsiteY14" fmla="*/ 580553 h 1544819"/>
                  <a:gd name="connsiteX15" fmla="*/ 748091 w 803979"/>
                  <a:gd name="connsiteY15" fmla="*/ 901303 h 1544819"/>
                  <a:gd name="connsiteX16" fmla="*/ 584770 w 803979"/>
                  <a:gd name="connsiteY16" fmla="*/ 1294453 h 1544819"/>
                  <a:gd name="connsiteX17" fmla="*/ 406716 w 803979"/>
                  <a:gd name="connsiteY17" fmla="*/ 1546170 h 154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979" h="1544819">
                    <a:moveTo>
                      <a:pt x="406716" y="1546170"/>
                    </a:moveTo>
                    <a:cubicBezTo>
                      <a:pt x="415555" y="1507865"/>
                      <a:pt x="426079" y="1470824"/>
                      <a:pt x="432393" y="1432940"/>
                    </a:cubicBezTo>
                    <a:cubicBezTo>
                      <a:pt x="439548" y="1389584"/>
                      <a:pt x="445862" y="1345386"/>
                      <a:pt x="447967" y="1301188"/>
                    </a:cubicBezTo>
                    <a:cubicBezTo>
                      <a:pt x="450072" y="1253202"/>
                      <a:pt x="449230" y="1204795"/>
                      <a:pt x="446284" y="1156809"/>
                    </a:cubicBezTo>
                    <a:cubicBezTo>
                      <a:pt x="439970" y="1063782"/>
                      <a:pt x="419344" y="973282"/>
                      <a:pt x="391562" y="884466"/>
                    </a:cubicBezTo>
                    <a:cubicBezTo>
                      <a:pt x="340209" y="721986"/>
                      <a:pt x="262757" y="572134"/>
                      <a:pt x="173520" y="427755"/>
                    </a:cubicBezTo>
                    <a:cubicBezTo>
                      <a:pt x="125533" y="350303"/>
                      <a:pt x="76284" y="273273"/>
                      <a:pt x="28719" y="195400"/>
                    </a:cubicBezTo>
                    <a:cubicBezTo>
                      <a:pt x="17775" y="177300"/>
                      <a:pt x="10198" y="156675"/>
                      <a:pt x="2200" y="136891"/>
                    </a:cubicBezTo>
                    <a:cubicBezTo>
                      <a:pt x="-2430" y="125105"/>
                      <a:pt x="517" y="114581"/>
                      <a:pt x="8514" y="104058"/>
                    </a:cubicBezTo>
                    <a:cubicBezTo>
                      <a:pt x="43873" y="58177"/>
                      <a:pt x="92280" y="32921"/>
                      <a:pt x="146159" y="17346"/>
                    </a:cubicBezTo>
                    <a:cubicBezTo>
                      <a:pt x="214350" y="-2438"/>
                      <a:pt x="283804" y="-3700"/>
                      <a:pt x="353679" y="5560"/>
                    </a:cubicBezTo>
                    <a:cubicBezTo>
                      <a:pt x="457228" y="19030"/>
                      <a:pt x="551095" y="56072"/>
                      <a:pt x="634861" y="118370"/>
                    </a:cubicBezTo>
                    <a:cubicBezTo>
                      <a:pt x="705157" y="170144"/>
                      <a:pt x="759036" y="235810"/>
                      <a:pt x="796499" y="314524"/>
                    </a:cubicBezTo>
                    <a:cubicBezTo>
                      <a:pt x="801550" y="324626"/>
                      <a:pt x="802392" y="337254"/>
                      <a:pt x="803234" y="349040"/>
                    </a:cubicBezTo>
                    <a:cubicBezTo>
                      <a:pt x="808285" y="426071"/>
                      <a:pt x="807864" y="503522"/>
                      <a:pt x="802392" y="580553"/>
                    </a:cubicBezTo>
                    <a:cubicBezTo>
                      <a:pt x="794394" y="689153"/>
                      <a:pt x="776294" y="796070"/>
                      <a:pt x="748091" y="901303"/>
                    </a:cubicBezTo>
                    <a:cubicBezTo>
                      <a:pt x="710629" y="1039368"/>
                      <a:pt x="655908" y="1170699"/>
                      <a:pt x="584770" y="1294453"/>
                    </a:cubicBezTo>
                    <a:cubicBezTo>
                      <a:pt x="532575" y="1383270"/>
                      <a:pt x="473644" y="1467035"/>
                      <a:pt x="406716" y="154617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4483144-27F8-4E74-B305-AC37F4D498F2}"/>
                  </a:ext>
                </a:extLst>
              </p:cNvPr>
              <p:cNvSpPr/>
              <p:nvPr/>
            </p:nvSpPr>
            <p:spPr>
              <a:xfrm>
                <a:off x="2948933" y="1703539"/>
                <a:ext cx="1098632" cy="938678"/>
              </a:xfrm>
              <a:custGeom>
                <a:avLst/>
                <a:gdLst>
                  <a:gd name="connsiteX0" fmla="*/ 655812 w 1098631"/>
                  <a:gd name="connsiteY0" fmla="*/ 0 h 938677"/>
                  <a:gd name="connsiteX1" fmla="*/ 1100316 w 1098631"/>
                  <a:gd name="connsiteY1" fmla="*/ 939941 h 938677"/>
                  <a:gd name="connsiteX2" fmla="*/ 1069588 w 1098631"/>
                  <a:gd name="connsiteY2" fmla="*/ 893217 h 938677"/>
                  <a:gd name="connsiteX3" fmla="*/ 886061 w 1098631"/>
                  <a:gd name="connsiteY3" fmla="*/ 708849 h 938677"/>
                  <a:gd name="connsiteX4" fmla="*/ 689065 w 1098631"/>
                  <a:gd name="connsiteY4" fmla="*/ 641079 h 938677"/>
                  <a:gd name="connsiteX5" fmla="*/ 361580 w 1098631"/>
                  <a:gd name="connsiteY5" fmla="*/ 695379 h 938677"/>
                  <a:gd name="connsiteX6" fmla="*/ 233196 w 1098631"/>
                  <a:gd name="connsiteY6" fmla="*/ 752626 h 938677"/>
                  <a:gd name="connsiteX7" fmla="*/ 220568 w 1098631"/>
                  <a:gd name="connsiteY7" fmla="*/ 758940 h 938677"/>
                  <a:gd name="connsiteX8" fmla="*/ 0 w 1098631"/>
                  <a:gd name="connsiteY8" fmla="*/ 481967 h 938677"/>
                  <a:gd name="connsiteX9" fmla="*/ 655812 w 1098631"/>
                  <a:gd name="connsiteY9" fmla="*/ 0 h 9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8631" h="938677">
                    <a:moveTo>
                      <a:pt x="655812" y="0"/>
                    </a:moveTo>
                    <a:cubicBezTo>
                      <a:pt x="902057" y="266029"/>
                      <a:pt x="1050646" y="577518"/>
                      <a:pt x="1100316" y="939941"/>
                    </a:cubicBezTo>
                    <a:cubicBezTo>
                      <a:pt x="1088950" y="922261"/>
                      <a:pt x="1079269" y="907950"/>
                      <a:pt x="1069588" y="893217"/>
                    </a:cubicBezTo>
                    <a:cubicBezTo>
                      <a:pt x="1019918" y="820396"/>
                      <a:pt x="961408" y="755993"/>
                      <a:pt x="886061" y="708849"/>
                    </a:cubicBezTo>
                    <a:cubicBezTo>
                      <a:pt x="825868" y="670965"/>
                      <a:pt x="760203" y="648656"/>
                      <a:pt x="689065" y="641079"/>
                    </a:cubicBezTo>
                    <a:cubicBezTo>
                      <a:pt x="574993" y="629293"/>
                      <a:pt x="466813" y="654128"/>
                      <a:pt x="361580" y="695379"/>
                    </a:cubicBezTo>
                    <a:cubicBezTo>
                      <a:pt x="318224" y="712217"/>
                      <a:pt x="276131" y="733684"/>
                      <a:pt x="233196" y="752626"/>
                    </a:cubicBezTo>
                    <a:cubicBezTo>
                      <a:pt x="229408" y="754310"/>
                      <a:pt x="225619" y="756414"/>
                      <a:pt x="220568" y="758940"/>
                    </a:cubicBezTo>
                    <a:cubicBezTo>
                      <a:pt x="146905" y="666335"/>
                      <a:pt x="73242" y="574151"/>
                      <a:pt x="0" y="481967"/>
                    </a:cubicBezTo>
                    <a:cubicBezTo>
                      <a:pt x="49249" y="420090"/>
                      <a:pt x="539214" y="59772"/>
                      <a:pt x="655812" y="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9896A14-3B95-44B8-BC11-B12CA1BB01CF}"/>
                  </a:ext>
                </a:extLst>
              </p:cNvPr>
              <p:cNvSpPr/>
              <p:nvPr/>
            </p:nvSpPr>
            <p:spPr>
              <a:xfrm>
                <a:off x="1457151" y="1173205"/>
                <a:ext cx="1304889" cy="614560"/>
              </a:xfrm>
              <a:custGeom>
                <a:avLst/>
                <a:gdLst>
                  <a:gd name="connsiteX0" fmla="*/ 0 w 1304888"/>
                  <a:gd name="connsiteY0" fmla="*/ 269357 h 614560"/>
                  <a:gd name="connsiteX1" fmla="*/ 111968 w 1304888"/>
                  <a:gd name="connsiteY1" fmla="*/ 204113 h 614560"/>
                  <a:gd name="connsiteX2" fmla="*/ 545528 w 1304888"/>
                  <a:gd name="connsiteY2" fmla="*/ 40370 h 614560"/>
                  <a:gd name="connsiteX3" fmla="*/ 763570 w 1304888"/>
                  <a:gd name="connsiteY3" fmla="*/ 6696 h 614560"/>
                  <a:gd name="connsiteX4" fmla="*/ 967301 w 1304888"/>
                  <a:gd name="connsiteY4" fmla="*/ 382 h 614560"/>
                  <a:gd name="connsiteX5" fmla="*/ 1155879 w 1304888"/>
                  <a:gd name="connsiteY5" fmla="*/ 15956 h 614560"/>
                  <a:gd name="connsiteX6" fmla="*/ 1176504 w 1304888"/>
                  <a:gd name="connsiteY6" fmla="*/ 27742 h 614560"/>
                  <a:gd name="connsiteX7" fmla="*/ 1296470 w 1304888"/>
                  <a:gd name="connsiteY7" fmla="*/ 236104 h 614560"/>
                  <a:gd name="connsiteX8" fmla="*/ 1177346 w 1304888"/>
                  <a:gd name="connsiteY8" fmla="*/ 588844 h 614560"/>
                  <a:gd name="connsiteX9" fmla="*/ 1113786 w 1304888"/>
                  <a:gd name="connsiteY9" fmla="*/ 614521 h 614560"/>
                  <a:gd name="connsiteX10" fmla="*/ 1059906 w 1304888"/>
                  <a:gd name="connsiteY10" fmla="*/ 594737 h 614560"/>
                  <a:gd name="connsiteX11" fmla="*/ 913843 w 1304888"/>
                  <a:gd name="connsiteY11" fmla="*/ 500870 h 614560"/>
                  <a:gd name="connsiteX12" fmla="*/ 612877 w 1304888"/>
                  <a:gd name="connsiteY12" fmla="*/ 340495 h 614560"/>
                  <a:gd name="connsiteX13" fmla="*/ 340955 w 1304888"/>
                  <a:gd name="connsiteY13" fmla="*/ 272304 h 614560"/>
                  <a:gd name="connsiteX14" fmla="*/ 79556 w 1304888"/>
                  <a:gd name="connsiteY14" fmla="*/ 265148 h 614560"/>
                  <a:gd name="connsiteX15" fmla="*/ 1263 w 1304888"/>
                  <a:gd name="connsiteY15" fmla="*/ 273146 h 614560"/>
                  <a:gd name="connsiteX16" fmla="*/ 0 w 1304888"/>
                  <a:gd name="connsiteY16" fmla="*/ 269357 h 61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4888" h="614560">
                    <a:moveTo>
                      <a:pt x="0" y="269357"/>
                    </a:moveTo>
                    <a:cubicBezTo>
                      <a:pt x="37463" y="247469"/>
                      <a:pt x="74084" y="224738"/>
                      <a:pt x="111968" y="204113"/>
                    </a:cubicBezTo>
                    <a:cubicBezTo>
                      <a:pt x="248771" y="129187"/>
                      <a:pt x="393150" y="74466"/>
                      <a:pt x="545528" y="40370"/>
                    </a:cubicBezTo>
                    <a:cubicBezTo>
                      <a:pt x="617507" y="23954"/>
                      <a:pt x="689907" y="10905"/>
                      <a:pt x="763570" y="6696"/>
                    </a:cubicBezTo>
                    <a:cubicBezTo>
                      <a:pt x="831340" y="2907"/>
                      <a:pt x="899531" y="-1302"/>
                      <a:pt x="967301" y="382"/>
                    </a:cubicBezTo>
                    <a:cubicBezTo>
                      <a:pt x="1030441" y="1645"/>
                      <a:pt x="1093160" y="9642"/>
                      <a:pt x="1155879" y="15956"/>
                    </a:cubicBezTo>
                    <a:cubicBezTo>
                      <a:pt x="1163035" y="16798"/>
                      <a:pt x="1171453" y="21849"/>
                      <a:pt x="1176504" y="27742"/>
                    </a:cubicBezTo>
                    <a:cubicBezTo>
                      <a:pt x="1231226" y="88356"/>
                      <a:pt x="1274581" y="156126"/>
                      <a:pt x="1296470" y="236104"/>
                    </a:cubicBezTo>
                    <a:cubicBezTo>
                      <a:pt x="1333091" y="368276"/>
                      <a:pt x="1286789" y="506763"/>
                      <a:pt x="1177346" y="588844"/>
                    </a:cubicBezTo>
                    <a:cubicBezTo>
                      <a:pt x="1158825" y="602735"/>
                      <a:pt x="1139462" y="620414"/>
                      <a:pt x="1113786" y="614521"/>
                    </a:cubicBezTo>
                    <a:cubicBezTo>
                      <a:pt x="1095265" y="610733"/>
                      <a:pt x="1075902" y="604419"/>
                      <a:pt x="1059906" y="594737"/>
                    </a:cubicBezTo>
                    <a:cubicBezTo>
                      <a:pt x="1010657" y="564851"/>
                      <a:pt x="962250" y="532860"/>
                      <a:pt x="913843" y="500870"/>
                    </a:cubicBezTo>
                    <a:cubicBezTo>
                      <a:pt x="818712" y="437730"/>
                      <a:pt x="720214" y="380904"/>
                      <a:pt x="612877" y="340495"/>
                    </a:cubicBezTo>
                    <a:cubicBezTo>
                      <a:pt x="524902" y="307241"/>
                      <a:pt x="434402" y="284511"/>
                      <a:pt x="340955" y="272304"/>
                    </a:cubicBezTo>
                    <a:cubicBezTo>
                      <a:pt x="253822" y="260938"/>
                      <a:pt x="166689" y="260097"/>
                      <a:pt x="79556" y="265148"/>
                    </a:cubicBezTo>
                    <a:cubicBezTo>
                      <a:pt x="53458" y="266832"/>
                      <a:pt x="27361" y="270199"/>
                      <a:pt x="1263" y="273146"/>
                    </a:cubicBezTo>
                    <a:cubicBezTo>
                      <a:pt x="1263" y="271883"/>
                      <a:pt x="421" y="270620"/>
                      <a:pt x="0" y="26935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7D25BA-89A8-4599-824C-28172E55D5CC}"/>
                  </a:ext>
                </a:extLst>
              </p:cNvPr>
              <p:cNvSpPr/>
              <p:nvPr/>
            </p:nvSpPr>
            <p:spPr>
              <a:xfrm>
                <a:off x="2629867" y="1203472"/>
                <a:ext cx="921841" cy="917631"/>
              </a:xfrm>
              <a:custGeom>
                <a:avLst/>
                <a:gdLst>
                  <a:gd name="connsiteX0" fmla="*/ 255506 w 921840"/>
                  <a:gd name="connsiteY0" fmla="*/ 917631 h 917631"/>
                  <a:gd name="connsiteX1" fmla="*/ 0 w 921840"/>
                  <a:gd name="connsiteY1" fmla="*/ 679384 h 917631"/>
                  <a:gd name="connsiteX2" fmla="*/ 23993 w 921840"/>
                  <a:gd name="connsiteY2" fmla="*/ 654549 h 917631"/>
                  <a:gd name="connsiteX3" fmla="*/ 143117 w 921840"/>
                  <a:gd name="connsiteY3" fmla="*/ 499646 h 917631"/>
                  <a:gd name="connsiteX4" fmla="*/ 163742 w 921840"/>
                  <a:gd name="connsiteY4" fmla="*/ 179738 h 917631"/>
                  <a:gd name="connsiteX5" fmla="*/ 84186 w 921840"/>
                  <a:gd name="connsiteY5" fmla="*/ 24414 h 917631"/>
                  <a:gd name="connsiteX6" fmla="*/ 68191 w 921840"/>
                  <a:gd name="connsiteY6" fmla="*/ 0 h 917631"/>
                  <a:gd name="connsiteX7" fmla="*/ 138487 w 921840"/>
                  <a:gd name="connsiteY7" fmla="*/ 15154 h 917631"/>
                  <a:gd name="connsiteX8" fmla="*/ 633502 w 921840"/>
                  <a:gd name="connsiteY8" fmla="*/ 221410 h 917631"/>
                  <a:gd name="connsiteX9" fmla="*/ 918473 w 921840"/>
                  <a:gd name="connsiteY9" fmla="*/ 443662 h 917631"/>
                  <a:gd name="connsiteX10" fmla="*/ 915527 w 921840"/>
                  <a:gd name="connsiteY10" fmla="*/ 460920 h 917631"/>
                  <a:gd name="connsiteX11" fmla="*/ 445346 w 921840"/>
                  <a:gd name="connsiteY11" fmla="*/ 768200 h 917631"/>
                  <a:gd name="connsiteX12" fmla="*/ 263924 w 921840"/>
                  <a:gd name="connsiteY12" fmla="*/ 912159 h 917631"/>
                  <a:gd name="connsiteX13" fmla="*/ 255506 w 921840"/>
                  <a:gd name="connsiteY13" fmla="*/ 917631 h 91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840" h="917631">
                    <a:moveTo>
                      <a:pt x="255506" y="917631"/>
                    </a:moveTo>
                    <a:cubicBezTo>
                      <a:pt x="170477" y="838496"/>
                      <a:pt x="85870" y="759361"/>
                      <a:pt x="0" y="679384"/>
                    </a:cubicBezTo>
                    <a:cubicBezTo>
                      <a:pt x="8419" y="670544"/>
                      <a:pt x="16416" y="662547"/>
                      <a:pt x="23993" y="654549"/>
                    </a:cubicBezTo>
                    <a:cubicBezTo>
                      <a:pt x="69454" y="607405"/>
                      <a:pt x="111547" y="557314"/>
                      <a:pt x="143117" y="499646"/>
                    </a:cubicBezTo>
                    <a:cubicBezTo>
                      <a:pt x="199943" y="396518"/>
                      <a:pt x="203310" y="289180"/>
                      <a:pt x="163742" y="179738"/>
                    </a:cubicBezTo>
                    <a:cubicBezTo>
                      <a:pt x="143959" y="124596"/>
                      <a:pt x="116177" y="73242"/>
                      <a:pt x="84186" y="24414"/>
                    </a:cubicBezTo>
                    <a:cubicBezTo>
                      <a:pt x="79556" y="17258"/>
                      <a:pt x="74926" y="9681"/>
                      <a:pt x="68191" y="0"/>
                    </a:cubicBezTo>
                    <a:cubicBezTo>
                      <a:pt x="93447" y="5472"/>
                      <a:pt x="116177" y="9681"/>
                      <a:pt x="138487" y="15154"/>
                    </a:cubicBezTo>
                    <a:cubicBezTo>
                      <a:pt x="314436" y="57668"/>
                      <a:pt x="479441" y="126280"/>
                      <a:pt x="633502" y="221410"/>
                    </a:cubicBezTo>
                    <a:cubicBezTo>
                      <a:pt x="736631" y="285392"/>
                      <a:pt x="831340" y="359476"/>
                      <a:pt x="918473" y="443662"/>
                    </a:cubicBezTo>
                    <a:cubicBezTo>
                      <a:pt x="926892" y="452081"/>
                      <a:pt x="926471" y="455448"/>
                      <a:pt x="915527" y="460920"/>
                    </a:cubicBezTo>
                    <a:cubicBezTo>
                      <a:pt x="743786" y="540476"/>
                      <a:pt x="593093" y="652023"/>
                      <a:pt x="445346" y="768200"/>
                    </a:cubicBezTo>
                    <a:cubicBezTo>
                      <a:pt x="384732" y="816187"/>
                      <a:pt x="324117" y="864173"/>
                      <a:pt x="263924" y="912159"/>
                    </a:cubicBezTo>
                    <a:cubicBezTo>
                      <a:pt x="261399" y="913843"/>
                      <a:pt x="258873" y="915527"/>
                      <a:pt x="255506" y="917631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40F5ABB-8DF5-4668-BAC2-7517C2164955}"/>
              </a:ext>
            </a:extLst>
          </p:cNvPr>
          <p:cNvSpPr/>
          <p:nvPr userDrawn="1"/>
        </p:nvSpPr>
        <p:spPr>
          <a:xfrm>
            <a:off x="-21841" y="-10642"/>
            <a:ext cx="12207178" cy="6868642"/>
          </a:xfrm>
          <a:custGeom>
            <a:avLst/>
            <a:gdLst>
              <a:gd name="connsiteX0" fmla="*/ 10307060 w 12207178"/>
              <a:gd name="connsiteY0" fmla="*/ 5844772 h 6868642"/>
              <a:gd name="connsiteX1" fmla="*/ 10348030 w 12207178"/>
              <a:gd name="connsiteY1" fmla="*/ 5845737 h 6868642"/>
              <a:gd name="connsiteX2" fmla="*/ 10469592 w 12207178"/>
              <a:gd name="connsiteY2" fmla="*/ 5890373 h 6868642"/>
              <a:gd name="connsiteX3" fmla="*/ 10799136 w 12207178"/>
              <a:gd name="connsiteY3" fmla="*/ 6102153 h 6868642"/>
              <a:gd name="connsiteX4" fmla="*/ 11478169 w 12207178"/>
              <a:gd name="connsiteY4" fmla="*/ 6463987 h 6868642"/>
              <a:gd name="connsiteX5" fmla="*/ 12091672 w 12207178"/>
              <a:gd name="connsiteY5" fmla="*/ 6617838 h 6868642"/>
              <a:gd name="connsiteX6" fmla="*/ 12207178 w 12207178"/>
              <a:gd name="connsiteY6" fmla="*/ 6629545 h 6868642"/>
              <a:gd name="connsiteX7" fmla="*/ 12207178 w 12207178"/>
              <a:gd name="connsiteY7" fmla="*/ 6868642 h 6868642"/>
              <a:gd name="connsiteX8" fmla="*/ 10001417 w 12207178"/>
              <a:gd name="connsiteY8" fmla="*/ 6868642 h 6868642"/>
              <a:gd name="connsiteX9" fmla="*/ 9981626 w 12207178"/>
              <a:gd name="connsiteY9" fmla="*/ 6829858 h 6868642"/>
              <a:gd name="connsiteX10" fmla="*/ 9935862 w 12207178"/>
              <a:gd name="connsiteY10" fmla="*/ 6699511 h 6868642"/>
              <a:gd name="connsiteX11" fmla="*/ 10204627 w 12207178"/>
              <a:gd name="connsiteY11" fmla="*/ 5903669 h 6868642"/>
              <a:gd name="connsiteX12" fmla="*/ 10307060 w 12207178"/>
              <a:gd name="connsiteY12" fmla="*/ 5844772 h 6868642"/>
              <a:gd name="connsiteX13" fmla="*/ 9638609 w 12207178"/>
              <a:gd name="connsiteY13" fmla="*/ 5093581 h 6868642"/>
              <a:gd name="connsiteX14" fmla="*/ 10215076 w 12207178"/>
              <a:gd name="connsiteY14" fmla="*/ 5631107 h 6868642"/>
              <a:gd name="connsiteX15" fmla="*/ 10160944 w 12207178"/>
              <a:gd name="connsiteY15" fmla="*/ 5687139 h 6868642"/>
              <a:gd name="connsiteX16" fmla="*/ 9892179 w 12207178"/>
              <a:gd name="connsiteY16" fmla="*/ 6036627 h 6868642"/>
              <a:gd name="connsiteX17" fmla="*/ 9845645 w 12207178"/>
              <a:gd name="connsiteY17" fmla="*/ 6758395 h 6868642"/>
              <a:gd name="connsiteX18" fmla="*/ 9894136 w 12207178"/>
              <a:gd name="connsiteY18" fmla="*/ 6868642 h 6868642"/>
              <a:gd name="connsiteX19" fmla="*/ 9168541 w 12207178"/>
              <a:gd name="connsiteY19" fmla="*/ 6868642 h 6868642"/>
              <a:gd name="connsiteX20" fmla="*/ 9051105 w 12207178"/>
              <a:gd name="connsiteY20" fmla="*/ 6814145 h 6868642"/>
              <a:gd name="connsiteX21" fmla="*/ 8785784 w 12207178"/>
              <a:gd name="connsiteY21" fmla="*/ 6664376 h 6868642"/>
              <a:gd name="connsiteX22" fmla="*/ 8142838 w 12207178"/>
              <a:gd name="connsiteY22" fmla="*/ 6162937 h 6868642"/>
              <a:gd name="connsiteX23" fmla="*/ 8149485 w 12207178"/>
              <a:gd name="connsiteY23" fmla="*/ 6124000 h 6868642"/>
              <a:gd name="connsiteX24" fmla="*/ 9210297 w 12207178"/>
              <a:gd name="connsiteY24" fmla="*/ 5430723 h 6868642"/>
              <a:gd name="connsiteX25" fmla="*/ 9619617 w 12207178"/>
              <a:gd name="connsiteY25" fmla="*/ 5105927 h 6868642"/>
              <a:gd name="connsiteX26" fmla="*/ 9638609 w 12207178"/>
              <a:gd name="connsiteY26" fmla="*/ 5093581 h 6868642"/>
              <a:gd name="connsiteX27" fmla="*/ 12207178 w 12207178"/>
              <a:gd name="connsiteY27" fmla="*/ 5007114 h 6868642"/>
              <a:gd name="connsiteX28" fmla="*/ 12207178 w 12207178"/>
              <a:gd name="connsiteY28" fmla="*/ 6525695 h 6868642"/>
              <a:gd name="connsiteX29" fmla="*/ 12093248 w 12207178"/>
              <a:gd name="connsiteY29" fmla="*/ 6506903 h 6868642"/>
              <a:gd name="connsiteX30" fmla="*/ 11021369 w 12207178"/>
              <a:gd name="connsiteY30" fmla="*/ 6107853 h 6868642"/>
              <a:gd name="connsiteX31" fmla="*/ 10643390 w 12207178"/>
              <a:gd name="connsiteY31" fmla="*/ 5832442 h 6868642"/>
              <a:gd name="connsiteX32" fmla="*/ 10564566 w 12207178"/>
              <a:gd name="connsiteY32" fmla="*/ 5725125 h 6868642"/>
              <a:gd name="connsiteX33" fmla="*/ 10556018 w 12207178"/>
              <a:gd name="connsiteY33" fmla="*/ 5657697 h 6868642"/>
              <a:gd name="connsiteX34" fmla="*/ 10726014 w 12207178"/>
              <a:gd name="connsiteY34" fmla="*/ 5439267 h 6868642"/>
              <a:gd name="connsiteX35" fmla="*/ 11098294 w 12207178"/>
              <a:gd name="connsiteY35" fmla="*/ 5273071 h 6868642"/>
              <a:gd name="connsiteX36" fmla="*/ 11772578 w 12207178"/>
              <a:gd name="connsiteY36" fmla="*/ 5101176 h 6868642"/>
              <a:gd name="connsiteX37" fmla="*/ 7012700 w 12207178"/>
              <a:gd name="connsiteY37" fmla="*/ 3915006 h 6868642"/>
              <a:gd name="connsiteX38" fmla="*/ 7082028 w 12207178"/>
              <a:gd name="connsiteY38" fmla="*/ 4020424 h 6868642"/>
              <a:gd name="connsiteX39" fmla="*/ 7496097 w 12207178"/>
              <a:gd name="connsiteY39" fmla="*/ 4436390 h 6868642"/>
              <a:gd name="connsiteX40" fmla="*/ 7940555 w 12207178"/>
              <a:gd name="connsiteY40" fmla="*/ 4589291 h 6868642"/>
              <a:gd name="connsiteX41" fmla="*/ 8679419 w 12207178"/>
              <a:gd name="connsiteY41" fmla="*/ 4466781 h 6868642"/>
              <a:gd name="connsiteX42" fmla="*/ 8969076 w 12207178"/>
              <a:gd name="connsiteY42" fmla="*/ 4337622 h 6868642"/>
              <a:gd name="connsiteX43" fmla="*/ 8997567 w 12207178"/>
              <a:gd name="connsiteY43" fmla="*/ 4323376 h 6868642"/>
              <a:gd name="connsiteX44" fmla="*/ 9495207 w 12207178"/>
              <a:gd name="connsiteY44" fmla="*/ 4948276 h 6868642"/>
              <a:gd name="connsiteX45" fmla="*/ 8015579 w 12207178"/>
              <a:gd name="connsiteY45" fmla="*/ 6035678 h 6868642"/>
              <a:gd name="connsiteX46" fmla="*/ 7012700 w 12207178"/>
              <a:gd name="connsiteY46" fmla="*/ 3915006 h 6868642"/>
              <a:gd name="connsiteX47" fmla="*/ 2637137 w 12207178"/>
              <a:gd name="connsiteY47" fmla="*/ 3393765 h 6868642"/>
              <a:gd name="connsiteX48" fmla="*/ 2748313 w 12207178"/>
              <a:gd name="connsiteY48" fmla="*/ 3432649 h 6868642"/>
              <a:gd name="connsiteX49" fmla="*/ 2985090 w 12207178"/>
              <a:gd name="connsiteY49" fmla="*/ 3716305 h 6868642"/>
              <a:gd name="connsiteX50" fmla="*/ 3530158 w 12207178"/>
              <a:gd name="connsiteY50" fmla="*/ 4999514 h 6868642"/>
              <a:gd name="connsiteX51" fmla="*/ 3586572 w 12207178"/>
              <a:gd name="connsiteY51" fmla="*/ 5548553 h 6868642"/>
              <a:gd name="connsiteX52" fmla="*/ 3461825 w 12207178"/>
              <a:gd name="connsiteY52" fmla="*/ 6065015 h 6868642"/>
              <a:gd name="connsiteX53" fmla="*/ 3437988 w 12207178"/>
              <a:gd name="connsiteY53" fmla="*/ 6096797 h 6868642"/>
              <a:gd name="connsiteX54" fmla="*/ 2530605 w 12207178"/>
              <a:gd name="connsiteY54" fmla="*/ 6736415 h 6868642"/>
              <a:gd name="connsiteX55" fmla="*/ 2326813 w 12207178"/>
              <a:gd name="connsiteY55" fmla="*/ 6823717 h 6868642"/>
              <a:gd name="connsiteX56" fmla="*/ 2197454 w 12207178"/>
              <a:gd name="connsiteY56" fmla="*/ 6868642 h 6868642"/>
              <a:gd name="connsiteX57" fmla="*/ 1281477 w 12207178"/>
              <a:gd name="connsiteY57" fmla="*/ 6868642 h 6868642"/>
              <a:gd name="connsiteX58" fmla="*/ 1327334 w 12207178"/>
              <a:gd name="connsiteY58" fmla="*/ 6815424 h 6868642"/>
              <a:gd name="connsiteX59" fmla="*/ 1522310 w 12207178"/>
              <a:gd name="connsiteY59" fmla="*/ 6486924 h 6868642"/>
              <a:gd name="connsiteX60" fmla="*/ 1755116 w 12207178"/>
              <a:gd name="connsiteY60" fmla="*/ 5821087 h 6868642"/>
              <a:gd name="connsiteX61" fmla="*/ 1915616 w 12207178"/>
              <a:gd name="connsiteY61" fmla="*/ 5128232 h 6868642"/>
              <a:gd name="connsiteX62" fmla="*/ 2095981 w 12207178"/>
              <a:gd name="connsiteY62" fmla="*/ 4305072 h 6868642"/>
              <a:gd name="connsiteX63" fmla="*/ 2279524 w 12207178"/>
              <a:gd name="connsiteY63" fmla="*/ 3750470 h 6868642"/>
              <a:gd name="connsiteX64" fmla="*/ 2490876 w 12207178"/>
              <a:gd name="connsiteY64" fmla="*/ 3462841 h 6868642"/>
              <a:gd name="connsiteX65" fmla="*/ 2596553 w 12207178"/>
              <a:gd name="connsiteY65" fmla="*/ 3404045 h 6868642"/>
              <a:gd name="connsiteX66" fmla="*/ 2637137 w 12207178"/>
              <a:gd name="connsiteY66" fmla="*/ 3393765 h 6868642"/>
              <a:gd name="connsiteX67" fmla="*/ 3310859 w 12207178"/>
              <a:gd name="connsiteY67" fmla="*/ 3009249 h 6868642"/>
              <a:gd name="connsiteX68" fmla="*/ 3507910 w 12207178"/>
              <a:gd name="connsiteY68" fmla="*/ 3018683 h 6868642"/>
              <a:gd name="connsiteX69" fmla="*/ 4038674 w 12207178"/>
              <a:gd name="connsiteY69" fmla="*/ 3231625 h 6868642"/>
              <a:gd name="connsiteX70" fmla="*/ 4343786 w 12207178"/>
              <a:gd name="connsiteY70" fmla="*/ 3601890 h 6868642"/>
              <a:gd name="connsiteX71" fmla="*/ 4356498 w 12207178"/>
              <a:gd name="connsiteY71" fmla="*/ 3667042 h 6868642"/>
              <a:gd name="connsiteX72" fmla="*/ 4354909 w 12207178"/>
              <a:gd name="connsiteY72" fmla="*/ 4104049 h 6868642"/>
              <a:gd name="connsiteX73" fmla="*/ 4252409 w 12207178"/>
              <a:gd name="connsiteY73" fmla="*/ 4709502 h 6868642"/>
              <a:gd name="connsiteX74" fmla="*/ 3944121 w 12207178"/>
              <a:gd name="connsiteY74" fmla="*/ 5451617 h 6868642"/>
              <a:gd name="connsiteX75" fmla="*/ 3608023 w 12207178"/>
              <a:gd name="connsiteY75" fmla="*/ 5926762 h 6868642"/>
              <a:gd name="connsiteX76" fmla="*/ 3656492 w 12207178"/>
              <a:gd name="connsiteY76" fmla="*/ 5713028 h 6868642"/>
              <a:gd name="connsiteX77" fmla="*/ 3685890 w 12207178"/>
              <a:gd name="connsiteY77" fmla="*/ 5464331 h 6868642"/>
              <a:gd name="connsiteX78" fmla="*/ 3682713 w 12207178"/>
              <a:gd name="connsiteY78" fmla="*/ 5191799 h 6868642"/>
              <a:gd name="connsiteX79" fmla="*/ 3579419 w 12207178"/>
              <a:gd name="connsiteY79" fmla="*/ 4677720 h 6868642"/>
              <a:gd name="connsiteX80" fmla="*/ 3167839 w 12207178"/>
              <a:gd name="connsiteY80" fmla="*/ 3815625 h 6868642"/>
              <a:gd name="connsiteX81" fmla="*/ 2894510 w 12207178"/>
              <a:gd name="connsiteY81" fmla="*/ 3377029 h 6868642"/>
              <a:gd name="connsiteX82" fmla="*/ 2844452 w 12207178"/>
              <a:gd name="connsiteY82" fmla="*/ 3266587 h 6868642"/>
              <a:gd name="connsiteX83" fmla="*/ 2856370 w 12207178"/>
              <a:gd name="connsiteY83" fmla="*/ 3204610 h 6868642"/>
              <a:gd name="connsiteX84" fmla="*/ 3116191 w 12207178"/>
              <a:gd name="connsiteY84" fmla="*/ 3040931 h 6868642"/>
              <a:gd name="connsiteX85" fmla="*/ 3310859 w 12207178"/>
              <a:gd name="connsiteY85" fmla="*/ 3009249 h 6868642"/>
              <a:gd name="connsiteX86" fmla="*/ 2162724 w 12207178"/>
              <a:gd name="connsiteY86" fmla="*/ 2708013 h 6868642"/>
              <a:gd name="connsiteX87" fmla="*/ 2579072 w 12207178"/>
              <a:gd name="connsiteY87" fmla="*/ 3220502 h 6868642"/>
              <a:gd name="connsiteX88" fmla="*/ 2431285 w 12207178"/>
              <a:gd name="connsiteY88" fmla="*/ 3358754 h 6868642"/>
              <a:gd name="connsiteX89" fmla="*/ 2127764 w 12207178"/>
              <a:gd name="connsiteY89" fmla="*/ 3845023 h 6868642"/>
              <a:gd name="connsiteX90" fmla="*/ 1925153 w 12207178"/>
              <a:gd name="connsiteY90" fmla="*/ 4481464 h 6868642"/>
              <a:gd name="connsiteX91" fmla="*/ 1805174 w 12207178"/>
              <a:gd name="connsiteY91" fmla="*/ 5035269 h 6868642"/>
              <a:gd name="connsiteX92" fmla="*/ 1635137 w 12207178"/>
              <a:gd name="connsiteY92" fmla="*/ 5821087 h 6868642"/>
              <a:gd name="connsiteX93" fmla="*/ 1421403 w 12207178"/>
              <a:gd name="connsiteY93" fmla="*/ 6451171 h 6868642"/>
              <a:gd name="connsiteX94" fmla="*/ 1214805 w 12207178"/>
              <a:gd name="connsiteY94" fmla="*/ 6779000 h 6868642"/>
              <a:gd name="connsiteX95" fmla="*/ 1128509 w 12207178"/>
              <a:gd name="connsiteY95" fmla="*/ 6868642 h 6868642"/>
              <a:gd name="connsiteX96" fmla="*/ 111983 w 12207178"/>
              <a:gd name="connsiteY96" fmla="*/ 6868642 h 6868642"/>
              <a:gd name="connsiteX97" fmla="*/ 0 w 12207178"/>
              <a:gd name="connsiteY97" fmla="*/ 6825158 h 6868642"/>
              <a:gd name="connsiteX98" fmla="*/ 0 w 12207178"/>
              <a:gd name="connsiteY98" fmla="*/ 4690727 h 6868642"/>
              <a:gd name="connsiteX99" fmla="*/ 254097 w 12207178"/>
              <a:gd name="connsiteY99" fmla="*/ 4413231 h 6868642"/>
              <a:gd name="connsiteX100" fmla="*/ 905734 w 12207178"/>
              <a:gd name="connsiteY100" fmla="*/ 3763978 h 6868642"/>
              <a:gd name="connsiteX101" fmla="*/ 2148422 w 12207178"/>
              <a:gd name="connsiteY101" fmla="*/ 2718342 h 6868642"/>
              <a:gd name="connsiteX102" fmla="*/ 2162724 w 12207178"/>
              <a:gd name="connsiteY102" fmla="*/ 2708013 h 6868642"/>
              <a:gd name="connsiteX103" fmla="*/ 12207178 w 12207178"/>
              <a:gd name="connsiteY103" fmla="*/ 2689385 h 6868642"/>
              <a:gd name="connsiteX104" fmla="*/ 12207178 w 12207178"/>
              <a:gd name="connsiteY104" fmla="*/ 4826182 h 6868642"/>
              <a:gd name="connsiteX105" fmla="*/ 11990175 w 12207178"/>
              <a:gd name="connsiteY105" fmla="*/ 4871826 h 6868642"/>
              <a:gd name="connsiteX106" fmla="*/ 11464875 w 12207178"/>
              <a:gd name="connsiteY106" fmla="*/ 4988163 h 6868642"/>
              <a:gd name="connsiteX107" fmla="*/ 10684225 w 12207178"/>
              <a:gd name="connsiteY107" fmla="*/ 5272121 h 6868642"/>
              <a:gd name="connsiteX108" fmla="*/ 10341384 w 12207178"/>
              <a:gd name="connsiteY108" fmla="*/ 5505747 h 6868642"/>
              <a:gd name="connsiteX109" fmla="*/ 10330938 w 12207178"/>
              <a:gd name="connsiteY109" fmla="*/ 5514294 h 6868642"/>
              <a:gd name="connsiteX110" fmla="*/ 9792461 w 12207178"/>
              <a:gd name="connsiteY110" fmla="*/ 4972968 h 6868642"/>
              <a:gd name="connsiteX111" fmla="*/ 11842378 w 12207178"/>
              <a:gd name="connsiteY111" fmla="*/ 3072984 h 6868642"/>
              <a:gd name="connsiteX112" fmla="*/ 1561246 w 12207178"/>
              <a:gd name="connsiteY112" fmla="*/ 2129577 h 6868642"/>
              <a:gd name="connsiteX113" fmla="*/ 2011759 w 12207178"/>
              <a:gd name="connsiteY113" fmla="*/ 2582473 h 6868642"/>
              <a:gd name="connsiteX114" fmla="*/ 296708 w 12207178"/>
              <a:gd name="connsiteY114" fmla="*/ 4172085 h 6868642"/>
              <a:gd name="connsiteX115" fmla="*/ 0 w 12207178"/>
              <a:gd name="connsiteY115" fmla="*/ 4484083 h 6868642"/>
              <a:gd name="connsiteX116" fmla="*/ 0 w 12207178"/>
              <a:gd name="connsiteY116" fmla="*/ 2703494 h 6868642"/>
              <a:gd name="connsiteX117" fmla="*/ 173054 w 12207178"/>
              <a:gd name="connsiteY117" fmla="*/ 2667094 h 6868642"/>
              <a:gd name="connsiteX118" fmla="*/ 612544 w 12207178"/>
              <a:gd name="connsiteY118" fmla="*/ 2569760 h 6868642"/>
              <a:gd name="connsiteX119" fmla="*/ 1265670 w 12207178"/>
              <a:gd name="connsiteY119" fmla="*/ 2332189 h 6868642"/>
              <a:gd name="connsiteX120" fmla="*/ 1552506 w 12207178"/>
              <a:gd name="connsiteY120" fmla="*/ 2136726 h 6868642"/>
              <a:gd name="connsiteX121" fmla="*/ 1561246 w 12207178"/>
              <a:gd name="connsiteY121" fmla="*/ 2129577 h 6868642"/>
              <a:gd name="connsiteX122" fmla="*/ 3498376 w 12207178"/>
              <a:gd name="connsiteY122" fmla="*/ 1693364 h 6868642"/>
              <a:gd name="connsiteX123" fmla="*/ 4337429 w 12207178"/>
              <a:gd name="connsiteY123" fmla="*/ 3467612 h 6868642"/>
              <a:gd name="connsiteX124" fmla="*/ 4279426 w 12207178"/>
              <a:gd name="connsiteY124" fmla="*/ 3379416 h 6868642"/>
              <a:gd name="connsiteX125" fmla="*/ 3932998 w 12207178"/>
              <a:gd name="connsiteY125" fmla="*/ 3031399 h 6868642"/>
              <a:gd name="connsiteX126" fmla="*/ 3561145 w 12207178"/>
              <a:gd name="connsiteY126" fmla="*/ 2903475 h 6868642"/>
              <a:gd name="connsiteX127" fmla="*/ 2942979 w 12207178"/>
              <a:gd name="connsiteY127" fmla="*/ 3005972 h 6868642"/>
              <a:gd name="connsiteX128" fmla="*/ 2700639 w 12207178"/>
              <a:gd name="connsiteY128" fmla="*/ 3114033 h 6868642"/>
              <a:gd name="connsiteX129" fmla="*/ 2676802 w 12207178"/>
              <a:gd name="connsiteY129" fmla="*/ 3125952 h 6868642"/>
              <a:gd name="connsiteX130" fmla="*/ 2260454 w 12207178"/>
              <a:gd name="connsiteY130" fmla="*/ 2603132 h 6868642"/>
              <a:gd name="connsiteX131" fmla="*/ 3498376 w 12207178"/>
              <a:gd name="connsiteY131" fmla="*/ 1693364 h 6868642"/>
              <a:gd name="connsiteX132" fmla="*/ 0 w 12207178"/>
              <a:gd name="connsiteY132" fmla="*/ 1284796 h 6868642"/>
              <a:gd name="connsiteX133" fmla="*/ 86818 w 12207178"/>
              <a:gd name="connsiteY133" fmla="*/ 1299116 h 6868642"/>
              <a:gd name="connsiteX134" fmla="*/ 983600 w 12207178"/>
              <a:gd name="connsiteY134" fmla="*/ 1632980 h 6868642"/>
              <a:gd name="connsiteX135" fmla="*/ 1299834 w 12207178"/>
              <a:gd name="connsiteY135" fmla="*/ 1863401 h 6868642"/>
              <a:gd name="connsiteX136" fmla="*/ 1365781 w 12207178"/>
              <a:gd name="connsiteY136" fmla="*/ 1953187 h 6868642"/>
              <a:gd name="connsiteX137" fmla="*/ 1372933 w 12207178"/>
              <a:gd name="connsiteY137" fmla="*/ 2009600 h 6868642"/>
              <a:gd name="connsiteX138" fmla="*/ 1230707 w 12207178"/>
              <a:gd name="connsiteY138" fmla="*/ 2192347 h 6868642"/>
              <a:gd name="connsiteX139" fmla="*/ 919242 w 12207178"/>
              <a:gd name="connsiteY139" fmla="*/ 2331394 h 6868642"/>
              <a:gd name="connsiteX140" fmla="*/ 355105 w 12207178"/>
              <a:gd name="connsiteY140" fmla="*/ 2475210 h 6868642"/>
              <a:gd name="connsiteX141" fmla="*/ 0 w 12207178"/>
              <a:gd name="connsiteY141" fmla="*/ 2552066 h 6868642"/>
              <a:gd name="connsiteX142" fmla="*/ 7884523 w 12207178"/>
              <a:gd name="connsiteY142" fmla="*/ 975703 h 6868642"/>
              <a:gd name="connsiteX143" fmla="*/ 7826592 w 12207178"/>
              <a:gd name="connsiteY143" fmla="*/ 1231170 h 6868642"/>
              <a:gd name="connsiteX144" fmla="*/ 7791454 w 12207178"/>
              <a:gd name="connsiteY144" fmla="*/ 1528425 h 6868642"/>
              <a:gd name="connsiteX145" fmla="*/ 7795251 w 12207178"/>
              <a:gd name="connsiteY145" fmla="*/ 1854170 h 6868642"/>
              <a:gd name="connsiteX146" fmla="*/ 7918714 w 12207178"/>
              <a:gd name="connsiteY146" fmla="*/ 2468621 h 6868642"/>
              <a:gd name="connsiteX147" fmla="*/ 8410655 w 12207178"/>
              <a:gd name="connsiteY147" fmla="*/ 3499041 h 6868642"/>
              <a:gd name="connsiteX148" fmla="*/ 8737352 w 12207178"/>
              <a:gd name="connsiteY148" fmla="*/ 4023274 h 6868642"/>
              <a:gd name="connsiteX149" fmla="*/ 8797183 w 12207178"/>
              <a:gd name="connsiteY149" fmla="*/ 4155281 h 6868642"/>
              <a:gd name="connsiteX150" fmla="*/ 8782938 w 12207178"/>
              <a:gd name="connsiteY150" fmla="*/ 4229358 h 6868642"/>
              <a:gd name="connsiteX151" fmla="*/ 8472386 w 12207178"/>
              <a:gd name="connsiteY151" fmla="*/ 4424995 h 6868642"/>
              <a:gd name="connsiteX152" fmla="*/ 8004184 w 12207178"/>
              <a:gd name="connsiteY152" fmla="*/ 4451586 h 6868642"/>
              <a:gd name="connsiteX153" fmla="*/ 7369788 w 12207178"/>
              <a:gd name="connsiteY153" fmla="*/ 4197068 h 6868642"/>
              <a:gd name="connsiteX154" fmla="*/ 7005104 w 12207178"/>
              <a:gd name="connsiteY154" fmla="*/ 3754510 h 6868642"/>
              <a:gd name="connsiteX155" fmla="*/ 6989909 w 12207178"/>
              <a:gd name="connsiteY155" fmla="*/ 3676637 h 6868642"/>
              <a:gd name="connsiteX156" fmla="*/ 6991808 w 12207178"/>
              <a:gd name="connsiteY156" fmla="*/ 3154302 h 6868642"/>
              <a:gd name="connsiteX157" fmla="*/ 7114321 w 12207178"/>
              <a:gd name="connsiteY157" fmla="*/ 2430636 h 6868642"/>
              <a:gd name="connsiteX158" fmla="*/ 7482802 w 12207178"/>
              <a:gd name="connsiteY158" fmla="*/ 1543621 h 6868642"/>
              <a:gd name="connsiteX159" fmla="*/ 7884523 w 12207178"/>
              <a:gd name="connsiteY159" fmla="*/ 975703 h 6868642"/>
              <a:gd name="connsiteX160" fmla="*/ 1786899 w 12207178"/>
              <a:gd name="connsiteY160" fmla="*/ 749429 h 6868642"/>
              <a:gd name="connsiteX161" fmla="*/ 1919591 w 12207178"/>
              <a:gd name="connsiteY161" fmla="*/ 778035 h 6868642"/>
              <a:gd name="connsiteX162" fmla="*/ 2853989 w 12207178"/>
              <a:gd name="connsiteY162" fmla="*/ 1167367 h 6868642"/>
              <a:gd name="connsiteX163" fmla="*/ 3391906 w 12207178"/>
              <a:gd name="connsiteY163" fmla="*/ 1586893 h 6868642"/>
              <a:gd name="connsiteX164" fmla="*/ 3386345 w 12207178"/>
              <a:gd name="connsiteY164" fmla="*/ 1619469 h 6868642"/>
              <a:gd name="connsiteX165" fmla="*/ 2498823 w 12207178"/>
              <a:gd name="connsiteY165" fmla="*/ 2199494 h 6868642"/>
              <a:gd name="connsiteX166" fmla="*/ 2156368 w 12207178"/>
              <a:gd name="connsiteY166" fmla="*/ 2471234 h 6868642"/>
              <a:gd name="connsiteX167" fmla="*/ 2140478 w 12207178"/>
              <a:gd name="connsiteY167" fmla="*/ 2481562 h 6868642"/>
              <a:gd name="connsiteX168" fmla="*/ 1658180 w 12207178"/>
              <a:gd name="connsiteY168" fmla="*/ 2031845 h 6868642"/>
              <a:gd name="connsiteX169" fmla="*/ 1703470 w 12207178"/>
              <a:gd name="connsiteY169" fmla="*/ 1984966 h 6868642"/>
              <a:gd name="connsiteX170" fmla="*/ 1928330 w 12207178"/>
              <a:gd name="connsiteY170" fmla="*/ 1692569 h 6868642"/>
              <a:gd name="connsiteX171" fmla="*/ 1967262 w 12207178"/>
              <a:gd name="connsiteY171" fmla="*/ 1088706 h 6868642"/>
              <a:gd name="connsiteX172" fmla="*/ 1817091 w 12207178"/>
              <a:gd name="connsiteY172" fmla="*/ 795514 h 6868642"/>
              <a:gd name="connsiteX173" fmla="*/ 1786899 w 12207178"/>
              <a:gd name="connsiteY173" fmla="*/ 749429 h 6868642"/>
              <a:gd name="connsiteX174" fmla="*/ 1270437 w 12207178"/>
              <a:gd name="connsiteY174" fmla="*/ 693019 h 6868642"/>
              <a:gd name="connsiteX175" fmla="*/ 1626400 w 12207178"/>
              <a:gd name="connsiteY175" fmla="*/ 722416 h 6868642"/>
              <a:gd name="connsiteX176" fmla="*/ 1665332 w 12207178"/>
              <a:gd name="connsiteY176" fmla="*/ 744663 h 6868642"/>
              <a:gd name="connsiteX177" fmla="*/ 1891782 w 12207178"/>
              <a:gd name="connsiteY177" fmla="*/ 1137971 h 6868642"/>
              <a:gd name="connsiteX178" fmla="*/ 1666922 w 12207178"/>
              <a:gd name="connsiteY178" fmla="*/ 1803808 h 6868642"/>
              <a:gd name="connsiteX179" fmla="*/ 1546945 w 12207178"/>
              <a:gd name="connsiteY179" fmla="*/ 1852277 h 6868642"/>
              <a:gd name="connsiteX180" fmla="*/ 1445240 w 12207178"/>
              <a:gd name="connsiteY180" fmla="*/ 1814932 h 6868642"/>
              <a:gd name="connsiteX181" fmla="*/ 1169529 w 12207178"/>
              <a:gd name="connsiteY181" fmla="*/ 1637747 h 6868642"/>
              <a:gd name="connsiteX182" fmla="*/ 601421 w 12207178"/>
              <a:gd name="connsiteY182" fmla="*/ 1335021 h 6868642"/>
              <a:gd name="connsiteX183" fmla="*/ 88136 w 12207178"/>
              <a:gd name="connsiteY183" fmla="*/ 1206303 h 6868642"/>
              <a:gd name="connsiteX184" fmla="*/ 0 w 12207178"/>
              <a:gd name="connsiteY184" fmla="*/ 1199738 h 6868642"/>
              <a:gd name="connsiteX185" fmla="*/ 0 w 12207178"/>
              <a:gd name="connsiteY185" fmla="*/ 916790 h 6868642"/>
              <a:gd name="connsiteX186" fmla="*/ 54070 w 12207178"/>
              <a:gd name="connsiteY186" fmla="*/ 894141 h 6868642"/>
              <a:gd name="connsiteX187" fmla="*/ 474292 w 12207178"/>
              <a:gd name="connsiteY187" fmla="*/ 768501 h 6868642"/>
              <a:gd name="connsiteX188" fmla="*/ 885871 w 12207178"/>
              <a:gd name="connsiteY188" fmla="*/ 704938 h 6868642"/>
              <a:gd name="connsiteX189" fmla="*/ 1270437 w 12207178"/>
              <a:gd name="connsiteY189" fmla="*/ 693019 h 6868642"/>
              <a:gd name="connsiteX190" fmla="*/ 10712133 w 12207178"/>
              <a:gd name="connsiteY190" fmla="*/ 0 h 6868642"/>
              <a:gd name="connsiteX191" fmla="*/ 12207178 w 12207178"/>
              <a:gd name="connsiteY191" fmla="*/ 0 h 6868642"/>
              <a:gd name="connsiteX192" fmla="*/ 12207178 w 12207178"/>
              <a:gd name="connsiteY192" fmla="*/ 2449074 h 6868642"/>
              <a:gd name="connsiteX193" fmla="*/ 11893308 w 12207178"/>
              <a:gd name="connsiteY193" fmla="*/ 2784754 h 6868642"/>
              <a:gd name="connsiteX194" fmla="*/ 11114438 w 12207178"/>
              <a:gd name="connsiteY194" fmla="*/ 3560774 h 6868642"/>
              <a:gd name="connsiteX195" fmla="*/ 9629114 w 12207178"/>
              <a:gd name="connsiteY195" fmla="*/ 4810571 h 6868642"/>
              <a:gd name="connsiteX196" fmla="*/ 9612019 w 12207178"/>
              <a:gd name="connsiteY196" fmla="*/ 4822917 h 6868642"/>
              <a:gd name="connsiteX197" fmla="*/ 9114379 w 12207178"/>
              <a:gd name="connsiteY197" fmla="*/ 4210364 h 6868642"/>
              <a:gd name="connsiteX198" fmla="*/ 9291022 w 12207178"/>
              <a:gd name="connsiteY198" fmla="*/ 4045117 h 6868642"/>
              <a:gd name="connsiteX199" fmla="*/ 9653806 w 12207178"/>
              <a:gd name="connsiteY199" fmla="*/ 3463904 h 6868642"/>
              <a:gd name="connsiteX200" fmla="*/ 9895977 w 12207178"/>
              <a:gd name="connsiteY200" fmla="*/ 2703198 h 6868642"/>
              <a:gd name="connsiteX201" fmla="*/ 10039382 w 12207178"/>
              <a:gd name="connsiteY201" fmla="*/ 2041263 h 6868642"/>
              <a:gd name="connsiteX202" fmla="*/ 10242618 w 12207178"/>
              <a:gd name="connsiteY202" fmla="*/ 1102013 h 6868642"/>
              <a:gd name="connsiteX203" fmla="*/ 10498084 w 12207178"/>
              <a:gd name="connsiteY203" fmla="*/ 348904 h 6868642"/>
              <a:gd name="connsiteX204" fmla="*/ 10651105 w 12207178"/>
              <a:gd name="connsiteY204" fmla="*/ 79667 h 6868642"/>
              <a:gd name="connsiteX205" fmla="*/ 9190904 w 12207178"/>
              <a:gd name="connsiteY205" fmla="*/ 0 h 6868642"/>
              <a:gd name="connsiteX206" fmla="*/ 10549871 w 12207178"/>
              <a:gd name="connsiteY206" fmla="*/ 0 h 6868642"/>
              <a:gd name="connsiteX207" fmla="*/ 10523134 w 12207178"/>
              <a:gd name="connsiteY207" fmla="*/ 38119 h 6868642"/>
              <a:gd name="connsiteX208" fmla="*/ 10377475 w 12207178"/>
              <a:gd name="connsiteY208" fmla="*/ 306170 h 6868642"/>
              <a:gd name="connsiteX209" fmla="*/ 10099214 w 12207178"/>
              <a:gd name="connsiteY209" fmla="*/ 1102013 h 6868642"/>
              <a:gd name="connsiteX210" fmla="*/ 9907376 w 12207178"/>
              <a:gd name="connsiteY210" fmla="*/ 1930149 h 6868642"/>
              <a:gd name="connsiteX211" fmla="*/ 9691794 w 12207178"/>
              <a:gd name="connsiteY211" fmla="*/ 2914030 h 6868642"/>
              <a:gd name="connsiteX212" fmla="*/ 9472414 w 12207178"/>
              <a:gd name="connsiteY212" fmla="*/ 3576919 h 6868642"/>
              <a:gd name="connsiteX213" fmla="*/ 9219795 w 12207178"/>
              <a:gd name="connsiteY213" fmla="*/ 3920708 h 6868642"/>
              <a:gd name="connsiteX214" fmla="*/ 9093485 w 12207178"/>
              <a:gd name="connsiteY214" fmla="*/ 3990985 h 6868642"/>
              <a:gd name="connsiteX215" fmla="*/ 8912093 w 12207178"/>
              <a:gd name="connsiteY215" fmla="*/ 3956795 h 6868642"/>
              <a:gd name="connsiteX216" fmla="*/ 8629085 w 12207178"/>
              <a:gd name="connsiteY216" fmla="*/ 3617755 h 6868642"/>
              <a:gd name="connsiteX217" fmla="*/ 7977592 w 12207178"/>
              <a:gd name="connsiteY217" fmla="*/ 2083999 h 6868642"/>
              <a:gd name="connsiteX218" fmla="*/ 7910164 w 12207178"/>
              <a:gd name="connsiteY218" fmla="*/ 1427759 h 6868642"/>
              <a:gd name="connsiteX219" fmla="*/ 8059268 w 12207178"/>
              <a:gd name="connsiteY219" fmla="*/ 810457 h 6868642"/>
              <a:gd name="connsiteX220" fmla="*/ 8087759 w 12207178"/>
              <a:gd name="connsiteY220" fmla="*/ 772469 h 6868642"/>
              <a:gd name="connsiteX221" fmla="*/ 9172309 w 12207178"/>
              <a:gd name="connsiteY221" fmla="*/ 7965 h 686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12207178" h="6868642">
                <a:moveTo>
                  <a:pt x="10307060" y="5844772"/>
                </a:moveTo>
                <a:cubicBezTo>
                  <a:pt x="10319955" y="5842413"/>
                  <a:pt x="10333548" y="5842413"/>
                  <a:pt x="10348030" y="5845737"/>
                </a:cubicBezTo>
                <a:cubicBezTo>
                  <a:pt x="10389816" y="5854283"/>
                  <a:pt x="10433503" y="5868529"/>
                  <a:pt x="10469592" y="5890373"/>
                </a:cubicBezTo>
                <a:cubicBezTo>
                  <a:pt x="10580707" y="5957801"/>
                  <a:pt x="10689922" y="6029978"/>
                  <a:pt x="10799136" y="6102153"/>
                </a:cubicBezTo>
                <a:cubicBezTo>
                  <a:pt x="11013769" y="6244608"/>
                  <a:pt x="11235998" y="6372817"/>
                  <a:pt x="11478169" y="6463987"/>
                </a:cubicBezTo>
                <a:cubicBezTo>
                  <a:pt x="11676656" y="6539014"/>
                  <a:pt x="11880840" y="6590297"/>
                  <a:pt x="12091672" y="6617838"/>
                </a:cubicBezTo>
                <a:lnTo>
                  <a:pt x="12207178" y="6629545"/>
                </a:lnTo>
                <a:lnTo>
                  <a:pt x="12207178" y="6868642"/>
                </a:lnTo>
                <a:lnTo>
                  <a:pt x="10001417" y="6868642"/>
                </a:lnTo>
                <a:lnTo>
                  <a:pt x="9981626" y="6829858"/>
                </a:lnTo>
                <a:cubicBezTo>
                  <a:pt x="9963582" y="6788012"/>
                  <a:pt x="9948209" y="6744622"/>
                  <a:pt x="9935862" y="6699511"/>
                </a:cubicBezTo>
                <a:cubicBezTo>
                  <a:pt x="9853239" y="6401308"/>
                  <a:pt x="9957704" y="6088858"/>
                  <a:pt x="10204627" y="5903669"/>
                </a:cubicBezTo>
                <a:cubicBezTo>
                  <a:pt x="10235967" y="5880163"/>
                  <a:pt x="10268376" y="5851850"/>
                  <a:pt x="10307060" y="5844772"/>
                </a:cubicBezTo>
                <a:close/>
                <a:moveTo>
                  <a:pt x="9638609" y="5093581"/>
                </a:moveTo>
                <a:cubicBezTo>
                  <a:pt x="9830450" y="5272123"/>
                  <a:pt x="10021338" y="5450665"/>
                  <a:pt x="10215076" y="5631107"/>
                </a:cubicBezTo>
                <a:cubicBezTo>
                  <a:pt x="10196081" y="5651052"/>
                  <a:pt x="10178039" y="5669094"/>
                  <a:pt x="10160944" y="5687139"/>
                </a:cubicBezTo>
                <a:cubicBezTo>
                  <a:pt x="10058376" y="5793504"/>
                  <a:pt x="9963406" y="5906518"/>
                  <a:pt x="9892179" y="6036627"/>
                </a:cubicBezTo>
                <a:cubicBezTo>
                  <a:pt x="9763969" y="6269302"/>
                  <a:pt x="9756373" y="6511475"/>
                  <a:pt x="9845645" y="6758395"/>
                </a:cubicBezTo>
                <a:lnTo>
                  <a:pt x="9894136" y="6868642"/>
                </a:lnTo>
                <a:lnTo>
                  <a:pt x="9168541" y="6868642"/>
                </a:lnTo>
                <a:lnTo>
                  <a:pt x="9051105" y="6814145"/>
                </a:lnTo>
                <a:cubicBezTo>
                  <a:pt x="8961121" y="6767951"/>
                  <a:pt x="8872681" y="6718033"/>
                  <a:pt x="8785784" y="6664376"/>
                </a:cubicBezTo>
                <a:cubicBezTo>
                  <a:pt x="8553106" y="6520021"/>
                  <a:pt x="8339426" y="6352875"/>
                  <a:pt x="8142838" y="6162937"/>
                </a:cubicBezTo>
                <a:cubicBezTo>
                  <a:pt x="8123844" y="6143942"/>
                  <a:pt x="8124793" y="6136345"/>
                  <a:pt x="8149485" y="6124000"/>
                </a:cubicBezTo>
                <a:cubicBezTo>
                  <a:pt x="8536963" y="5944508"/>
                  <a:pt x="8876953" y="5692838"/>
                  <a:pt x="9210297" y="5430723"/>
                </a:cubicBezTo>
                <a:cubicBezTo>
                  <a:pt x="9347053" y="5322456"/>
                  <a:pt x="9483811" y="5214191"/>
                  <a:pt x="9619617" y="5105927"/>
                </a:cubicBezTo>
                <a:cubicBezTo>
                  <a:pt x="9625314" y="5102127"/>
                  <a:pt x="9631013" y="5098328"/>
                  <a:pt x="9638609" y="5093581"/>
                </a:cubicBezTo>
                <a:close/>
                <a:moveTo>
                  <a:pt x="12207178" y="5007114"/>
                </a:moveTo>
                <a:lnTo>
                  <a:pt x="12207178" y="6525695"/>
                </a:lnTo>
                <a:lnTo>
                  <a:pt x="12093248" y="6506903"/>
                </a:lnTo>
                <a:cubicBezTo>
                  <a:pt x="11717259" y="6433183"/>
                  <a:pt x="11361835" y="6293756"/>
                  <a:pt x="11021369" y="6107853"/>
                </a:cubicBezTo>
                <a:cubicBezTo>
                  <a:pt x="10883664" y="6032826"/>
                  <a:pt x="10752605" y="5947353"/>
                  <a:pt x="10643390" y="5832442"/>
                </a:cubicBezTo>
                <a:cubicBezTo>
                  <a:pt x="10613000" y="5800151"/>
                  <a:pt x="10586408" y="5764064"/>
                  <a:pt x="10564566" y="5725125"/>
                </a:cubicBezTo>
                <a:cubicBezTo>
                  <a:pt x="10554120" y="5707082"/>
                  <a:pt x="10551270" y="5678591"/>
                  <a:pt x="10556018" y="5657697"/>
                </a:cubicBezTo>
                <a:cubicBezTo>
                  <a:pt x="10575962" y="5557028"/>
                  <a:pt x="10645290" y="5493400"/>
                  <a:pt x="10726014" y="5439267"/>
                </a:cubicBezTo>
                <a:cubicBezTo>
                  <a:pt x="10839977" y="5362341"/>
                  <a:pt x="10968187" y="5315807"/>
                  <a:pt x="11098294" y="5273071"/>
                </a:cubicBezTo>
                <a:cubicBezTo>
                  <a:pt x="11319574" y="5200894"/>
                  <a:pt x="11545600" y="5150561"/>
                  <a:pt x="11772578" y="5101176"/>
                </a:cubicBezTo>
                <a:close/>
                <a:moveTo>
                  <a:pt x="7012700" y="3915006"/>
                </a:moveTo>
                <a:cubicBezTo>
                  <a:pt x="7038345" y="3954895"/>
                  <a:pt x="7060187" y="3987183"/>
                  <a:pt x="7082028" y="4020424"/>
                </a:cubicBezTo>
                <a:cubicBezTo>
                  <a:pt x="7194093" y="4184721"/>
                  <a:pt x="7326101" y="4330025"/>
                  <a:pt x="7496097" y="4436390"/>
                </a:cubicBezTo>
                <a:cubicBezTo>
                  <a:pt x="7631904" y="4521863"/>
                  <a:pt x="7780055" y="4572196"/>
                  <a:pt x="7940555" y="4589291"/>
                </a:cubicBezTo>
                <a:cubicBezTo>
                  <a:pt x="8197921" y="4615882"/>
                  <a:pt x="8441995" y="4559850"/>
                  <a:pt x="8679419" y="4466781"/>
                </a:cubicBezTo>
                <a:cubicBezTo>
                  <a:pt x="8777238" y="4428791"/>
                  <a:pt x="8872207" y="4380358"/>
                  <a:pt x="8969076" y="4337622"/>
                </a:cubicBezTo>
                <a:cubicBezTo>
                  <a:pt x="8977622" y="4333822"/>
                  <a:pt x="8986171" y="4329075"/>
                  <a:pt x="8997567" y="4323376"/>
                </a:cubicBezTo>
                <a:cubicBezTo>
                  <a:pt x="9163763" y="4532309"/>
                  <a:pt x="9329960" y="4740292"/>
                  <a:pt x="9495207" y="4948276"/>
                </a:cubicBezTo>
                <a:cubicBezTo>
                  <a:pt x="9384093" y="5087881"/>
                  <a:pt x="8278645" y="5900822"/>
                  <a:pt x="8015579" y="6035678"/>
                </a:cubicBezTo>
                <a:cubicBezTo>
                  <a:pt x="7460007" y="5435470"/>
                  <a:pt x="7124765" y="4732696"/>
                  <a:pt x="7012700" y="3915006"/>
                </a:cubicBezTo>
                <a:close/>
                <a:moveTo>
                  <a:pt x="2637137" y="3393765"/>
                </a:moveTo>
                <a:cubicBezTo>
                  <a:pt x="2677101" y="3389297"/>
                  <a:pt x="2714942" y="3402258"/>
                  <a:pt x="2748313" y="3432649"/>
                </a:cubicBezTo>
                <a:cubicBezTo>
                  <a:pt x="2841277" y="3515283"/>
                  <a:pt x="2916759" y="3613013"/>
                  <a:pt x="2985090" y="3716305"/>
                </a:cubicBezTo>
                <a:cubicBezTo>
                  <a:pt x="3244911" y="4110404"/>
                  <a:pt x="3426866" y="4538672"/>
                  <a:pt x="3530158" y="4999514"/>
                </a:cubicBezTo>
                <a:cubicBezTo>
                  <a:pt x="3570680" y="5179879"/>
                  <a:pt x="3592927" y="5363421"/>
                  <a:pt x="3586572" y="5548553"/>
                </a:cubicBezTo>
                <a:cubicBezTo>
                  <a:pt x="3580214" y="5728916"/>
                  <a:pt x="3549227" y="5903719"/>
                  <a:pt x="3461825" y="6065015"/>
                </a:cubicBezTo>
                <a:cubicBezTo>
                  <a:pt x="3455469" y="6076139"/>
                  <a:pt x="3447524" y="6087263"/>
                  <a:pt x="3437988" y="6096797"/>
                </a:cubicBezTo>
                <a:cubicBezTo>
                  <a:pt x="3173401" y="6362973"/>
                  <a:pt x="2870674" y="6576710"/>
                  <a:pt x="2530605" y="6736415"/>
                </a:cubicBezTo>
                <a:cubicBezTo>
                  <a:pt x="2463465" y="6767999"/>
                  <a:pt x="2395530" y="6797100"/>
                  <a:pt x="2326813" y="6823717"/>
                </a:cubicBezTo>
                <a:lnTo>
                  <a:pt x="2197454" y="6868642"/>
                </a:lnTo>
                <a:lnTo>
                  <a:pt x="1281477" y="6868642"/>
                </a:lnTo>
                <a:lnTo>
                  <a:pt x="1327334" y="6815424"/>
                </a:lnTo>
                <a:cubicBezTo>
                  <a:pt x="1405510" y="6714415"/>
                  <a:pt x="1467485" y="6603128"/>
                  <a:pt x="1522310" y="6486924"/>
                </a:cubicBezTo>
                <a:cubicBezTo>
                  <a:pt x="1623218" y="6273189"/>
                  <a:pt x="1697113" y="6049124"/>
                  <a:pt x="1755116" y="5821087"/>
                </a:cubicBezTo>
                <a:cubicBezTo>
                  <a:pt x="1813118" y="5591458"/>
                  <a:pt x="1863971" y="5359448"/>
                  <a:pt x="1915616" y="5128232"/>
                </a:cubicBezTo>
                <a:cubicBezTo>
                  <a:pt x="1976797" y="4854111"/>
                  <a:pt x="2033211" y="4578399"/>
                  <a:pt x="2095981" y="4305072"/>
                </a:cubicBezTo>
                <a:cubicBezTo>
                  <a:pt x="2139682" y="4115172"/>
                  <a:pt x="2196095" y="3927657"/>
                  <a:pt x="2279524" y="3750470"/>
                </a:cubicBezTo>
                <a:cubicBezTo>
                  <a:pt x="2331171" y="3640823"/>
                  <a:pt x="2392350" y="3537531"/>
                  <a:pt x="2490876" y="3462841"/>
                </a:cubicBezTo>
                <a:cubicBezTo>
                  <a:pt x="2522658" y="3439004"/>
                  <a:pt x="2559208" y="3418346"/>
                  <a:pt x="2596553" y="3404045"/>
                </a:cubicBezTo>
                <a:cubicBezTo>
                  <a:pt x="2610259" y="3398681"/>
                  <a:pt x="2623816" y="3395254"/>
                  <a:pt x="2637137" y="3393765"/>
                </a:cubicBezTo>
                <a:close/>
                <a:moveTo>
                  <a:pt x="3310859" y="3009249"/>
                </a:moveTo>
                <a:cubicBezTo>
                  <a:pt x="3376211" y="3006170"/>
                  <a:pt x="3441961" y="3009944"/>
                  <a:pt x="3507910" y="3018683"/>
                </a:cubicBezTo>
                <a:cubicBezTo>
                  <a:pt x="3703371" y="3044110"/>
                  <a:pt x="3880556" y="3114030"/>
                  <a:pt x="4038674" y="3231625"/>
                </a:cubicBezTo>
                <a:cubicBezTo>
                  <a:pt x="4171366" y="3329355"/>
                  <a:pt x="4273069" y="3453308"/>
                  <a:pt x="4343786" y="3601890"/>
                </a:cubicBezTo>
                <a:cubicBezTo>
                  <a:pt x="4353319" y="3620957"/>
                  <a:pt x="4354909" y="3644794"/>
                  <a:pt x="4356498" y="3667042"/>
                </a:cubicBezTo>
                <a:cubicBezTo>
                  <a:pt x="4366032" y="3812446"/>
                  <a:pt x="4365238" y="3958644"/>
                  <a:pt x="4354909" y="4104049"/>
                </a:cubicBezTo>
                <a:cubicBezTo>
                  <a:pt x="4339812" y="4309044"/>
                  <a:pt x="4305645" y="4510862"/>
                  <a:pt x="4252409" y="4709502"/>
                </a:cubicBezTo>
                <a:cubicBezTo>
                  <a:pt x="4181695" y="4970115"/>
                  <a:pt x="4078403" y="5218017"/>
                  <a:pt x="3944121" y="5451617"/>
                </a:cubicBezTo>
                <a:cubicBezTo>
                  <a:pt x="3845597" y="5619270"/>
                  <a:pt x="3734358" y="5777386"/>
                  <a:pt x="3608023" y="5926762"/>
                </a:cubicBezTo>
                <a:cubicBezTo>
                  <a:pt x="3624708" y="5854457"/>
                  <a:pt x="3644573" y="5784538"/>
                  <a:pt x="3656492" y="5713028"/>
                </a:cubicBezTo>
                <a:cubicBezTo>
                  <a:pt x="3669998" y="5631188"/>
                  <a:pt x="3681916" y="5547759"/>
                  <a:pt x="3685890" y="5464331"/>
                </a:cubicBezTo>
                <a:cubicBezTo>
                  <a:pt x="3689863" y="5373751"/>
                  <a:pt x="3688274" y="5282378"/>
                  <a:pt x="3682713" y="5191799"/>
                </a:cubicBezTo>
                <a:cubicBezTo>
                  <a:pt x="3670794" y="5016199"/>
                  <a:pt x="3631860" y="4845370"/>
                  <a:pt x="3579419" y="4677720"/>
                </a:cubicBezTo>
                <a:cubicBezTo>
                  <a:pt x="3482484" y="4371020"/>
                  <a:pt x="3336284" y="4088157"/>
                  <a:pt x="3167839" y="3815625"/>
                </a:cubicBezTo>
                <a:cubicBezTo>
                  <a:pt x="3077257" y="3669426"/>
                  <a:pt x="2984294" y="3524023"/>
                  <a:pt x="2894510" y="3377029"/>
                </a:cubicBezTo>
                <a:cubicBezTo>
                  <a:pt x="2873852" y="3342863"/>
                  <a:pt x="2859549" y="3303930"/>
                  <a:pt x="2844452" y="3266587"/>
                </a:cubicBezTo>
                <a:cubicBezTo>
                  <a:pt x="2835712" y="3244339"/>
                  <a:pt x="2841275" y="3224473"/>
                  <a:pt x="2856370" y="3204610"/>
                </a:cubicBezTo>
                <a:cubicBezTo>
                  <a:pt x="2923115" y="3118005"/>
                  <a:pt x="3014488" y="3070332"/>
                  <a:pt x="3116191" y="3040931"/>
                </a:cubicBezTo>
                <a:cubicBezTo>
                  <a:pt x="3180551" y="3022260"/>
                  <a:pt x="3245506" y="3012328"/>
                  <a:pt x="3310859" y="3009249"/>
                </a:cubicBezTo>
                <a:close/>
                <a:moveTo>
                  <a:pt x="2162724" y="2708013"/>
                </a:moveTo>
                <a:cubicBezTo>
                  <a:pt x="2301772" y="2879636"/>
                  <a:pt x="2441614" y="3051261"/>
                  <a:pt x="2579072" y="3220502"/>
                </a:cubicBezTo>
                <a:cubicBezTo>
                  <a:pt x="2529016" y="3267380"/>
                  <a:pt x="2477369" y="3310287"/>
                  <a:pt x="2431285" y="3358754"/>
                </a:cubicBezTo>
                <a:cubicBezTo>
                  <a:pt x="2297005" y="3500187"/>
                  <a:pt x="2204040" y="3667043"/>
                  <a:pt x="2127764" y="3845023"/>
                </a:cubicBezTo>
                <a:cubicBezTo>
                  <a:pt x="2039569" y="4050814"/>
                  <a:pt x="1976003" y="4264549"/>
                  <a:pt x="1925153" y="4481464"/>
                </a:cubicBezTo>
                <a:cubicBezTo>
                  <a:pt x="1881451" y="4665006"/>
                  <a:pt x="1844901" y="4850932"/>
                  <a:pt x="1805174" y="5035269"/>
                </a:cubicBezTo>
                <a:cubicBezTo>
                  <a:pt x="1748761" y="5297474"/>
                  <a:pt x="1695524" y="5560471"/>
                  <a:pt x="1635137" y="5821087"/>
                </a:cubicBezTo>
                <a:cubicBezTo>
                  <a:pt x="1585082" y="6038000"/>
                  <a:pt x="1516748" y="6249353"/>
                  <a:pt x="1421403" y="6451171"/>
                </a:cubicBezTo>
                <a:cubicBezTo>
                  <a:pt x="1365385" y="6569162"/>
                  <a:pt x="1299089" y="6680450"/>
                  <a:pt x="1214805" y="6779000"/>
                </a:cubicBezTo>
                <a:lnTo>
                  <a:pt x="1128509" y="6868642"/>
                </a:lnTo>
                <a:lnTo>
                  <a:pt x="111983" y="6868642"/>
                </a:lnTo>
                <a:lnTo>
                  <a:pt x="0" y="6825158"/>
                </a:lnTo>
                <a:lnTo>
                  <a:pt x="0" y="4690727"/>
                </a:lnTo>
                <a:lnTo>
                  <a:pt x="254097" y="4413231"/>
                </a:lnTo>
                <a:cubicBezTo>
                  <a:pt x="465946" y="4191649"/>
                  <a:pt x="682860" y="3974933"/>
                  <a:pt x="905734" y="3763978"/>
                </a:cubicBezTo>
                <a:cubicBezTo>
                  <a:pt x="1299835" y="3391332"/>
                  <a:pt x="1710621" y="3038550"/>
                  <a:pt x="2148422" y="2718342"/>
                </a:cubicBezTo>
                <a:cubicBezTo>
                  <a:pt x="2152395" y="2715163"/>
                  <a:pt x="2156369" y="2712782"/>
                  <a:pt x="2162724" y="2708013"/>
                </a:cubicBezTo>
                <a:close/>
                <a:moveTo>
                  <a:pt x="12207178" y="2689385"/>
                </a:moveTo>
                <a:lnTo>
                  <a:pt x="12207178" y="4826182"/>
                </a:lnTo>
                <a:lnTo>
                  <a:pt x="11990175" y="4871826"/>
                </a:lnTo>
                <a:cubicBezTo>
                  <a:pt x="11814838" y="4909102"/>
                  <a:pt x="11639619" y="4947327"/>
                  <a:pt x="11464875" y="4988163"/>
                </a:cubicBezTo>
                <a:cubicBezTo>
                  <a:pt x="11194211" y="5050842"/>
                  <a:pt x="10931146" y="5142014"/>
                  <a:pt x="10684225" y="5272121"/>
                </a:cubicBezTo>
                <a:cubicBezTo>
                  <a:pt x="10560765" y="5336701"/>
                  <a:pt x="10445851" y="5413626"/>
                  <a:pt x="10341384" y="5505747"/>
                </a:cubicBezTo>
                <a:cubicBezTo>
                  <a:pt x="10337586" y="5508595"/>
                  <a:pt x="10333787" y="5511444"/>
                  <a:pt x="10330938" y="5514294"/>
                </a:cubicBezTo>
                <a:cubicBezTo>
                  <a:pt x="10151446" y="5333852"/>
                  <a:pt x="9973853" y="5155309"/>
                  <a:pt x="9792461" y="4972968"/>
                </a:cubicBezTo>
                <a:cubicBezTo>
                  <a:pt x="10508531" y="4372285"/>
                  <a:pt x="11192074" y="3739551"/>
                  <a:pt x="11842378" y="3072984"/>
                </a:cubicBezTo>
                <a:close/>
                <a:moveTo>
                  <a:pt x="1561246" y="2129577"/>
                </a:moveTo>
                <a:cubicBezTo>
                  <a:pt x="1711417" y="2280542"/>
                  <a:pt x="1859999" y="2429919"/>
                  <a:pt x="2011759" y="2582473"/>
                </a:cubicBezTo>
                <a:cubicBezTo>
                  <a:pt x="1412663" y="3085031"/>
                  <a:pt x="840781" y="3614405"/>
                  <a:pt x="296708" y="4172085"/>
                </a:cubicBezTo>
                <a:lnTo>
                  <a:pt x="0" y="4484083"/>
                </a:lnTo>
                <a:lnTo>
                  <a:pt x="0" y="2703494"/>
                </a:lnTo>
                <a:lnTo>
                  <a:pt x="173054" y="2667094"/>
                </a:lnTo>
                <a:cubicBezTo>
                  <a:pt x="319749" y="2635908"/>
                  <a:pt x="466345" y="2603927"/>
                  <a:pt x="612544" y="2569760"/>
                </a:cubicBezTo>
                <a:cubicBezTo>
                  <a:pt x="838993" y="2517321"/>
                  <a:pt x="1059085" y="2441042"/>
                  <a:pt x="1265670" y="2332189"/>
                </a:cubicBezTo>
                <a:cubicBezTo>
                  <a:pt x="1368962" y="2278159"/>
                  <a:pt x="1465104" y="2213799"/>
                  <a:pt x="1552506" y="2136726"/>
                </a:cubicBezTo>
                <a:cubicBezTo>
                  <a:pt x="1555683" y="2134345"/>
                  <a:pt x="1558862" y="2131961"/>
                  <a:pt x="1561246" y="2129577"/>
                </a:cubicBezTo>
                <a:close/>
                <a:moveTo>
                  <a:pt x="3498376" y="1693364"/>
                </a:moveTo>
                <a:cubicBezTo>
                  <a:pt x="3963192" y="2195524"/>
                  <a:pt x="4243672" y="2783497"/>
                  <a:pt x="4337429" y="3467612"/>
                </a:cubicBezTo>
                <a:cubicBezTo>
                  <a:pt x="4315975" y="3434240"/>
                  <a:pt x="4297700" y="3407225"/>
                  <a:pt x="4279426" y="3379416"/>
                </a:cubicBezTo>
                <a:cubicBezTo>
                  <a:pt x="4185668" y="3241956"/>
                  <a:pt x="4075224" y="3120389"/>
                  <a:pt x="3932998" y="3031399"/>
                </a:cubicBezTo>
                <a:cubicBezTo>
                  <a:pt x="3819376" y="2959888"/>
                  <a:pt x="3695426" y="2917778"/>
                  <a:pt x="3561145" y="2903475"/>
                </a:cubicBezTo>
                <a:cubicBezTo>
                  <a:pt x="3345820" y="2881228"/>
                  <a:pt x="3141618" y="2928106"/>
                  <a:pt x="2942979" y="3005972"/>
                </a:cubicBezTo>
                <a:cubicBezTo>
                  <a:pt x="2861139" y="3037757"/>
                  <a:pt x="2781684" y="3078278"/>
                  <a:pt x="2700639" y="3114033"/>
                </a:cubicBezTo>
                <a:cubicBezTo>
                  <a:pt x="2693488" y="3117212"/>
                  <a:pt x="2686336" y="3121184"/>
                  <a:pt x="2676802" y="3125952"/>
                </a:cubicBezTo>
                <a:cubicBezTo>
                  <a:pt x="2537754" y="2951148"/>
                  <a:pt x="2398707" y="2777141"/>
                  <a:pt x="2260454" y="2603132"/>
                </a:cubicBezTo>
                <a:cubicBezTo>
                  <a:pt x="2353417" y="2486332"/>
                  <a:pt x="3278283" y="1806191"/>
                  <a:pt x="3498376" y="1693364"/>
                </a:cubicBezTo>
                <a:close/>
                <a:moveTo>
                  <a:pt x="0" y="1284796"/>
                </a:moveTo>
                <a:lnTo>
                  <a:pt x="86818" y="1299116"/>
                </a:lnTo>
                <a:cubicBezTo>
                  <a:pt x="401388" y="1360794"/>
                  <a:pt x="698751" y="1477445"/>
                  <a:pt x="983600" y="1632980"/>
                </a:cubicBezTo>
                <a:cubicBezTo>
                  <a:pt x="1098810" y="1695750"/>
                  <a:pt x="1208460" y="1767261"/>
                  <a:pt x="1299834" y="1863401"/>
                </a:cubicBezTo>
                <a:cubicBezTo>
                  <a:pt x="1325260" y="1890416"/>
                  <a:pt x="1347507" y="1920609"/>
                  <a:pt x="1365781" y="1953187"/>
                </a:cubicBezTo>
                <a:cubicBezTo>
                  <a:pt x="1374521" y="1968282"/>
                  <a:pt x="1376905" y="1992119"/>
                  <a:pt x="1372933" y="2009600"/>
                </a:cubicBezTo>
                <a:cubicBezTo>
                  <a:pt x="1356247" y="2093824"/>
                  <a:pt x="1298244" y="2147057"/>
                  <a:pt x="1230707" y="2192347"/>
                </a:cubicBezTo>
                <a:cubicBezTo>
                  <a:pt x="1135360" y="2256706"/>
                  <a:pt x="1028095" y="2295639"/>
                  <a:pt x="919242" y="2331394"/>
                </a:cubicBezTo>
                <a:cubicBezTo>
                  <a:pt x="734108" y="2391780"/>
                  <a:pt x="545005" y="2433892"/>
                  <a:pt x="355105" y="2475210"/>
                </a:cubicBezTo>
                <a:lnTo>
                  <a:pt x="0" y="2552066"/>
                </a:lnTo>
                <a:close/>
                <a:moveTo>
                  <a:pt x="7884523" y="975703"/>
                </a:moveTo>
                <a:cubicBezTo>
                  <a:pt x="7864581" y="1062126"/>
                  <a:pt x="7840837" y="1145697"/>
                  <a:pt x="7826592" y="1231170"/>
                </a:cubicBezTo>
                <a:cubicBezTo>
                  <a:pt x="7810449" y="1328989"/>
                  <a:pt x="7796203" y="1428707"/>
                  <a:pt x="7791454" y="1528425"/>
                </a:cubicBezTo>
                <a:cubicBezTo>
                  <a:pt x="7786705" y="1636690"/>
                  <a:pt x="7788604" y="1745905"/>
                  <a:pt x="7795251" y="1854170"/>
                </a:cubicBezTo>
                <a:cubicBezTo>
                  <a:pt x="7809497" y="2064055"/>
                  <a:pt x="7856032" y="2268239"/>
                  <a:pt x="7918714" y="2468621"/>
                </a:cubicBezTo>
                <a:cubicBezTo>
                  <a:pt x="8034575" y="2835205"/>
                  <a:pt x="8209320" y="3173298"/>
                  <a:pt x="8410655" y="3499041"/>
                </a:cubicBezTo>
                <a:cubicBezTo>
                  <a:pt x="8518922" y="3673786"/>
                  <a:pt x="8630037" y="3847579"/>
                  <a:pt x="8737352" y="4023274"/>
                </a:cubicBezTo>
                <a:cubicBezTo>
                  <a:pt x="8762043" y="4064111"/>
                  <a:pt x="8779139" y="4110645"/>
                  <a:pt x="8797183" y="4155281"/>
                </a:cubicBezTo>
                <a:cubicBezTo>
                  <a:pt x="8807630" y="4181872"/>
                  <a:pt x="8800981" y="4205616"/>
                  <a:pt x="8782938" y="4229358"/>
                </a:cubicBezTo>
                <a:cubicBezTo>
                  <a:pt x="8703162" y="4332873"/>
                  <a:pt x="8593947" y="4389855"/>
                  <a:pt x="8472386" y="4424995"/>
                </a:cubicBezTo>
                <a:cubicBezTo>
                  <a:pt x="8318535" y="4469631"/>
                  <a:pt x="8161835" y="4472479"/>
                  <a:pt x="8004184" y="4451586"/>
                </a:cubicBezTo>
                <a:cubicBezTo>
                  <a:pt x="7770559" y="4421196"/>
                  <a:pt x="7558780" y="4337623"/>
                  <a:pt x="7369788" y="4197068"/>
                </a:cubicBezTo>
                <a:cubicBezTo>
                  <a:pt x="7211188" y="4080256"/>
                  <a:pt x="7089628" y="3932102"/>
                  <a:pt x="7005104" y="3754510"/>
                </a:cubicBezTo>
                <a:cubicBezTo>
                  <a:pt x="6993709" y="3731718"/>
                  <a:pt x="6991808" y="3703227"/>
                  <a:pt x="6989909" y="3676637"/>
                </a:cubicBezTo>
                <a:cubicBezTo>
                  <a:pt x="6978513" y="3502840"/>
                  <a:pt x="6979464" y="3328099"/>
                  <a:pt x="6991808" y="3154302"/>
                </a:cubicBezTo>
                <a:cubicBezTo>
                  <a:pt x="7009853" y="2909283"/>
                  <a:pt x="7050691" y="2668058"/>
                  <a:pt x="7114321" y="2430636"/>
                </a:cubicBezTo>
                <a:cubicBezTo>
                  <a:pt x="7198842" y="2119136"/>
                  <a:pt x="7322303" y="1822831"/>
                  <a:pt x="7482802" y="1543621"/>
                </a:cubicBezTo>
                <a:cubicBezTo>
                  <a:pt x="7600564" y="1343234"/>
                  <a:pt x="7733522" y="1154246"/>
                  <a:pt x="7884523" y="975703"/>
                </a:cubicBezTo>
                <a:close/>
                <a:moveTo>
                  <a:pt x="1786899" y="749429"/>
                </a:moveTo>
                <a:cubicBezTo>
                  <a:pt x="1834572" y="759759"/>
                  <a:pt x="1877478" y="767703"/>
                  <a:pt x="1919591" y="778035"/>
                </a:cubicBezTo>
                <a:cubicBezTo>
                  <a:pt x="2251715" y="858284"/>
                  <a:pt x="2563181" y="987798"/>
                  <a:pt x="2853989" y="1167367"/>
                </a:cubicBezTo>
                <a:cubicBezTo>
                  <a:pt x="3048658" y="1288140"/>
                  <a:pt x="3227432" y="1427982"/>
                  <a:pt x="3391906" y="1586893"/>
                </a:cubicBezTo>
                <a:cubicBezTo>
                  <a:pt x="3407797" y="1602784"/>
                  <a:pt x="3407003" y="1609140"/>
                  <a:pt x="3386345" y="1619469"/>
                </a:cubicBezTo>
                <a:cubicBezTo>
                  <a:pt x="3062163" y="1769640"/>
                  <a:pt x="2777713" y="1980198"/>
                  <a:pt x="2498823" y="2199494"/>
                </a:cubicBezTo>
                <a:cubicBezTo>
                  <a:pt x="2384407" y="2290076"/>
                  <a:pt x="2269989" y="2380655"/>
                  <a:pt x="2156368" y="2471234"/>
                </a:cubicBezTo>
                <a:cubicBezTo>
                  <a:pt x="2151601" y="2474413"/>
                  <a:pt x="2146833" y="2477591"/>
                  <a:pt x="2140478" y="2481562"/>
                </a:cubicBezTo>
                <a:cubicBezTo>
                  <a:pt x="1979975" y="2332187"/>
                  <a:pt x="1820270" y="2182810"/>
                  <a:pt x="1658180" y="2031845"/>
                </a:cubicBezTo>
                <a:cubicBezTo>
                  <a:pt x="1674072" y="2015158"/>
                  <a:pt x="1689167" y="2000063"/>
                  <a:pt x="1703470" y="1984966"/>
                </a:cubicBezTo>
                <a:cubicBezTo>
                  <a:pt x="1789283" y="1895976"/>
                  <a:pt x="1868738" y="1801424"/>
                  <a:pt x="1928330" y="1692569"/>
                </a:cubicBezTo>
                <a:cubicBezTo>
                  <a:pt x="2035596" y="1497902"/>
                  <a:pt x="2041952" y="1295290"/>
                  <a:pt x="1967262" y="1088706"/>
                </a:cubicBezTo>
                <a:cubicBezTo>
                  <a:pt x="1929920" y="984619"/>
                  <a:pt x="1877478" y="887683"/>
                  <a:pt x="1817091" y="795514"/>
                </a:cubicBezTo>
                <a:cubicBezTo>
                  <a:pt x="1808351" y="782007"/>
                  <a:pt x="1799612" y="767703"/>
                  <a:pt x="1786899" y="749429"/>
                </a:cubicBezTo>
                <a:close/>
                <a:moveTo>
                  <a:pt x="1270437" y="693019"/>
                </a:moveTo>
                <a:cubicBezTo>
                  <a:pt x="1389621" y="695402"/>
                  <a:pt x="1508011" y="710499"/>
                  <a:pt x="1626400" y="722416"/>
                </a:cubicBezTo>
                <a:cubicBezTo>
                  <a:pt x="1639908" y="724006"/>
                  <a:pt x="1655798" y="733540"/>
                  <a:pt x="1665332" y="744663"/>
                </a:cubicBezTo>
                <a:cubicBezTo>
                  <a:pt x="1768627" y="859080"/>
                  <a:pt x="1850464" y="987003"/>
                  <a:pt x="1891782" y="1137971"/>
                </a:cubicBezTo>
                <a:cubicBezTo>
                  <a:pt x="1960909" y="1387461"/>
                  <a:pt x="1873508" y="1648870"/>
                  <a:pt x="1666922" y="1803808"/>
                </a:cubicBezTo>
                <a:cubicBezTo>
                  <a:pt x="1631961" y="1830029"/>
                  <a:pt x="1595411" y="1863400"/>
                  <a:pt x="1546945" y="1852277"/>
                </a:cubicBezTo>
                <a:cubicBezTo>
                  <a:pt x="1511984" y="1845125"/>
                  <a:pt x="1475434" y="1833208"/>
                  <a:pt x="1445240" y="1814932"/>
                </a:cubicBezTo>
                <a:cubicBezTo>
                  <a:pt x="1352277" y="1758519"/>
                  <a:pt x="1260903" y="1698132"/>
                  <a:pt x="1169529" y="1637747"/>
                </a:cubicBezTo>
                <a:cubicBezTo>
                  <a:pt x="989958" y="1518563"/>
                  <a:pt x="804032" y="1411298"/>
                  <a:pt x="601421" y="1335021"/>
                </a:cubicBezTo>
                <a:cubicBezTo>
                  <a:pt x="435358" y="1272251"/>
                  <a:pt x="264529" y="1229345"/>
                  <a:pt x="88136" y="1206303"/>
                </a:cubicBezTo>
                <a:lnTo>
                  <a:pt x="0" y="1199738"/>
                </a:lnTo>
                <a:lnTo>
                  <a:pt x="0" y="916790"/>
                </a:lnTo>
                <a:lnTo>
                  <a:pt x="54070" y="894141"/>
                </a:lnTo>
                <a:cubicBezTo>
                  <a:pt x="190436" y="842594"/>
                  <a:pt x="330477" y="800681"/>
                  <a:pt x="474292" y="768501"/>
                </a:cubicBezTo>
                <a:cubicBezTo>
                  <a:pt x="610161" y="737513"/>
                  <a:pt x="746824" y="712883"/>
                  <a:pt x="885871" y="704938"/>
                </a:cubicBezTo>
                <a:cubicBezTo>
                  <a:pt x="1013795" y="697784"/>
                  <a:pt x="1142514" y="689841"/>
                  <a:pt x="1270437" y="693019"/>
                </a:cubicBezTo>
                <a:close/>
                <a:moveTo>
                  <a:pt x="10712133" y="0"/>
                </a:moveTo>
                <a:lnTo>
                  <a:pt x="12207178" y="0"/>
                </a:lnTo>
                <a:lnTo>
                  <a:pt x="12207178" y="2449074"/>
                </a:lnTo>
                <a:lnTo>
                  <a:pt x="11893308" y="2784754"/>
                </a:lnTo>
                <a:cubicBezTo>
                  <a:pt x="11640095" y="3049600"/>
                  <a:pt x="11380828" y="3308630"/>
                  <a:pt x="11114438" y="3560774"/>
                </a:cubicBezTo>
                <a:cubicBezTo>
                  <a:pt x="10643389" y="4006180"/>
                  <a:pt x="10152396" y="4427843"/>
                  <a:pt x="9629114" y="4810571"/>
                </a:cubicBezTo>
                <a:cubicBezTo>
                  <a:pt x="9624365" y="4814370"/>
                  <a:pt x="9619616" y="4817218"/>
                  <a:pt x="9612019" y="4822917"/>
                </a:cubicBezTo>
                <a:cubicBezTo>
                  <a:pt x="9445822" y="4617783"/>
                  <a:pt x="9278676" y="4412650"/>
                  <a:pt x="9114379" y="4210364"/>
                </a:cubicBezTo>
                <a:cubicBezTo>
                  <a:pt x="9174208" y="4154332"/>
                  <a:pt x="9235940" y="4103049"/>
                  <a:pt x="9291022" y="4045117"/>
                </a:cubicBezTo>
                <a:cubicBezTo>
                  <a:pt x="9451519" y="3876071"/>
                  <a:pt x="9562636" y="3676634"/>
                  <a:pt x="9653806" y="3463904"/>
                </a:cubicBezTo>
                <a:cubicBezTo>
                  <a:pt x="9759221" y="3217932"/>
                  <a:pt x="9835198" y="2962467"/>
                  <a:pt x="9895977" y="2703198"/>
                </a:cubicBezTo>
                <a:cubicBezTo>
                  <a:pt x="9948212" y="2483820"/>
                  <a:pt x="9991898" y="2261591"/>
                  <a:pt x="10039382" y="2041263"/>
                </a:cubicBezTo>
                <a:cubicBezTo>
                  <a:pt x="10106810" y="1727862"/>
                  <a:pt x="10170440" y="1413514"/>
                  <a:pt x="10242618" y="1102013"/>
                </a:cubicBezTo>
                <a:cubicBezTo>
                  <a:pt x="10302447" y="842746"/>
                  <a:pt x="10384123" y="590127"/>
                  <a:pt x="10498084" y="348904"/>
                </a:cubicBezTo>
                <a:cubicBezTo>
                  <a:pt x="10542721" y="254886"/>
                  <a:pt x="10592817" y="164427"/>
                  <a:pt x="10651105" y="79667"/>
                </a:cubicBezTo>
                <a:close/>
                <a:moveTo>
                  <a:pt x="9190904" y="0"/>
                </a:moveTo>
                <a:lnTo>
                  <a:pt x="10549871" y="0"/>
                </a:lnTo>
                <a:lnTo>
                  <a:pt x="10523134" y="38119"/>
                </a:lnTo>
                <a:cubicBezTo>
                  <a:pt x="10468646" y="123591"/>
                  <a:pt x="10421161" y="213575"/>
                  <a:pt x="10377475" y="306170"/>
                </a:cubicBezTo>
                <a:cubicBezTo>
                  <a:pt x="10256864" y="561637"/>
                  <a:pt x="10168542" y="829452"/>
                  <a:pt x="10099214" y="1102013"/>
                </a:cubicBezTo>
                <a:cubicBezTo>
                  <a:pt x="10029886" y="1376477"/>
                  <a:pt x="9969105" y="1653788"/>
                  <a:pt x="9907376" y="1930149"/>
                </a:cubicBezTo>
                <a:cubicBezTo>
                  <a:pt x="9834249" y="2257792"/>
                  <a:pt x="9766821" y="2587338"/>
                  <a:pt x="9691794" y="2914030"/>
                </a:cubicBezTo>
                <a:cubicBezTo>
                  <a:pt x="9639561" y="3141008"/>
                  <a:pt x="9572133" y="3365138"/>
                  <a:pt x="9472414" y="3576919"/>
                </a:cubicBezTo>
                <a:cubicBezTo>
                  <a:pt x="9410683" y="3707975"/>
                  <a:pt x="9337558" y="3831435"/>
                  <a:pt x="9219795" y="3920708"/>
                </a:cubicBezTo>
                <a:cubicBezTo>
                  <a:pt x="9181808" y="3949199"/>
                  <a:pt x="9138121" y="3973890"/>
                  <a:pt x="9093485" y="3990985"/>
                </a:cubicBezTo>
                <a:cubicBezTo>
                  <a:pt x="9027957" y="4016627"/>
                  <a:pt x="8965276" y="4005231"/>
                  <a:pt x="8912093" y="3956795"/>
                </a:cubicBezTo>
                <a:cubicBezTo>
                  <a:pt x="8800979" y="3858027"/>
                  <a:pt x="8710759" y="3741216"/>
                  <a:pt x="8629085" y="3617755"/>
                </a:cubicBezTo>
                <a:cubicBezTo>
                  <a:pt x="8318534" y="3146708"/>
                  <a:pt x="8101052" y="2634822"/>
                  <a:pt x="7977592" y="2083999"/>
                </a:cubicBezTo>
                <a:cubicBezTo>
                  <a:pt x="7929159" y="1868417"/>
                  <a:pt x="7902567" y="1649038"/>
                  <a:pt x="7910164" y="1427759"/>
                </a:cubicBezTo>
                <a:cubicBezTo>
                  <a:pt x="7917763" y="1212180"/>
                  <a:pt x="7954800" y="1003246"/>
                  <a:pt x="8059268" y="810457"/>
                </a:cubicBezTo>
                <a:cubicBezTo>
                  <a:pt x="8066864" y="797162"/>
                  <a:pt x="8076360" y="783866"/>
                  <a:pt x="8087759" y="772469"/>
                </a:cubicBezTo>
                <a:cubicBezTo>
                  <a:pt x="8404007" y="454322"/>
                  <a:pt x="8765841" y="198853"/>
                  <a:pt x="9172309" y="7965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42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98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45" r:id="rId3"/>
    <p:sldLayoutId id="2147483731" r:id="rId4"/>
    <p:sldLayoutId id="2147483737" r:id="rId5"/>
    <p:sldLayoutId id="2147483736" r:id="rId6"/>
    <p:sldLayoutId id="2147483739" r:id="rId7"/>
    <p:sldLayoutId id="2147483743" r:id="rId8"/>
    <p:sldLayoutId id="2147483740" r:id="rId9"/>
    <p:sldLayoutId id="2147483741" r:id="rId10"/>
    <p:sldLayoutId id="2147483742" r:id="rId11"/>
    <p:sldLayoutId id="2147483744" r:id="rId12"/>
    <p:sldLayoutId id="2147483746" r:id="rId13"/>
    <p:sldLayoutId id="2147483747" r:id="rId14"/>
    <p:sldLayoutId id="2147483748" r:id="rId15"/>
    <p:sldLayoutId id="2147483750" r:id="rId16"/>
    <p:sldLayoutId id="2147483751" r:id="rId17"/>
    <p:sldLayoutId id="2147483749" r:id="rId18"/>
    <p:sldLayoutId id="2147483752" r:id="rId19"/>
    <p:sldLayoutId id="2147483733" r:id="rId20"/>
    <p:sldLayoutId id="2147483734" r:id="rId2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16ED284-ADE9-4779-946E-B6A265F6FD04}"/>
              </a:ext>
            </a:extLst>
          </p:cNvPr>
          <p:cNvSpPr/>
          <p:nvPr/>
        </p:nvSpPr>
        <p:spPr>
          <a:xfrm>
            <a:off x="-5638" y="1108675"/>
            <a:ext cx="6913794" cy="3297971"/>
          </a:xfrm>
          <a:custGeom>
            <a:avLst/>
            <a:gdLst>
              <a:gd name="connsiteX0" fmla="*/ 0 w 6803226"/>
              <a:gd name="connsiteY0" fmla="*/ 2318916 h 3297971"/>
              <a:gd name="connsiteX1" fmla="*/ 6154831 w 6803226"/>
              <a:gd name="connsiteY1" fmla="*/ 2318916 h 3297971"/>
              <a:gd name="connsiteX2" fmla="*/ 5881075 w 6803226"/>
              <a:gd name="connsiteY2" fmla="*/ 3297971 h 3297971"/>
              <a:gd name="connsiteX3" fmla="*/ 0 w 6803226"/>
              <a:gd name="connsiteY3" fmla="*/ 3297971 h 3297971"/>
              <a:gd name="connsiteX4" fmla="*/ 0 w 6803226"/>
              <a:gd name="connsiteY4" fmla="*/ 1159458 h 3297971"/>
              <a:gd name="connsiteX5" fmla="*/ 6479029 w 6803226"/>
              <a:gd name="connsiteY5" fmla="*/ 1159458 h 3297971"/>
              <a:gd name="connsiteX6" fmla="*/ 6205273 w 6803226"/>
              <a:gd name="connsiteY6" fmla="*/ 2138513 h 3297971"/>
              <a:gd name="connsiteX7" fmla="*/ 0 w 6803226"/>
              <a:gd name="connsiteY7" fmla="*/ 2138513 h 3297971"/>
              <a:gd name="connsiteX8" fmla="*/ 0 w 6803226"/>
              <a:gd name="connsiteY8" fmla="*/ 0 h 3297971"/>
              <a:gd name="connsiteX9" fmla="*/ 6803226 w 6803226"/>
              <a:gd name="connsiteY9" fmla="*/ 0 h 3297971"/>
              <a:gd name="connsiteX10" fmla="*/ 6529471 w 6803226"/>
              <a:gd name="connsiteY10" fmla="*/ 979055 h 3297971"/>
              <a:gd name="connsiteX11" fmla="*/ 0 w 6803226"/>
              <a:gd name="connsiteY11" fmla="*/ 979055 h 329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03226" h="3297971">
                <a:moveTo>
                  <a:pt x="0" y="2318916"/>
                </a:moveTo>
                <a:lnTo>
                  <a:pt x="6154831" y="2318916"/>
                </a:lnTo>
                <a:lnTo>
                  <a:pt x="5881075" y="3297971"/>
                </a:lnTo>
                <a:lnTo>
                  <a:pt x="0" y="3297971"/>
                </a:lnTo>
                <a:close/>
                <a:moveTo>
                  <a:pt x="0" y="1159458"/>
                </a:moveTo>
                <a:lnTo>
                  <a:pt x="6479029" y="1159458"/>
                </a:lnTo>
                <a:lnTo>
                  <a:pt x="6205273" y="2138513"/>
                </a:lnTo>
                <a:lnTo>
                  <a:pt x="0" y="2138513"/>
                </a:lnTo>
                <a:close/>
                <a:moveTo>
                  <a:pt x="0" y="0"/>
                </a:moveTo>
                <a:lnTo>
                  <a:pt x="6803226" y="0"/>
                </a:lnTo>
                <a:lnTo>
                  <a:pt x="6529471" y="979055"/>
                </a:lnTo>
                <a:lnTo>
                  <a:pt x="0" y="9790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9209A47-C56B-45F9-BBC4-2C145255E593}"/>
              </a:ext>
            </a:extLst>
          </p:cNvPr>
          <p:cNvSpPr/>
          <p:nvPr/>
        </p:nvSpPr>
        <p:spPr>
          <a:xfrm>
            <a:off x="-5638" y="1025236"/>
            <a:ext cx="6803226" cy="3297971"/>
          </a:xfrm>
          <a:custGeom>
            <a:avLst/>
            <a:gdLst>
              <a:gd name="connsiteX0" fmla="*/ 0 w 6803226"/>
              <a:gd name="connsiteY0" fmla="*/ 2318916 h 3297971"/>
              <a:gd name="connsiteX1" fmla="*/ 6154831 w 6803226"/>
              <a:gd name="connsiteY1" fmla="*/ 2318916 h 3297971"/>
              <a:gd name="connsiteX2" fmla="*/ 5881075 w 6803226"/>
              <a:gd name="connsiteY2" fmla="*/ 3297971 h 3297971"/>
              <a:gd name="connsiteX3" fmla="*/ 0 w 6803226"/>
              <a:gd name="connsiteY3" fmla="*/ 3297971 h 3297971"/>
              <a:gd name="connsiteX4" fmla="*/ 0 w 6803226"/>
              <a:gd name="connsiteY4" fmla="*/ 1159458 h 3297971"/>
              <a:gd name="connsiteX5" fmla="*/ 6479029 w 6803226"/>
              <a:gd name="connsiteY5" fmla="*/ 1159458 h 3297971"/>
              <a:gd name="connsiteX6" fmla="*/ 6205273 w 6803226"/>
              <a:gd name="connsiteY6" fmla="*/ 2138513 h 3297971"/>
              <a:gd name="connsiteX7" fmla="*/ 0 w 6803226"/>
              <a:gd name="connsiteY7" fmla="*/ 2138513 h 3297971"/>
              <a:gd name="connsiteX8" fmla="*/ 0 w 6803226"/>
              <a:gd name="connsiteY8" fmla="*/ 0 h 3297971"/>
              <a:gd name="connsiteX9" fmla="*/ 6803226 w 6803226"/>
              <a:gd name="connsiteY9" fmla="*/ 0 h 3297971"/>
              <a:gd name="connsiteX10" fmla="*/ 6529471 w 6803226"/>
              <a:gd name="connsiteY10" fmla="*/ 979055 h 3297971"/>
              <a:gd name="connsiteX11" fmla="*/ 0 w 6803226"/>
              <a:gd name="connsiteY11" fmla="*/ 979055 h 329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03226" h="3297971">
                <a:moveTo>
                  <a:pt x="0" y="2318916"/>
                </a:moveTo>
                <a:lnTo>
                  <a:pt x="6154831" y="2318916"/>
                </a:lnTo>
                <a:lnTo>
                  <a:pt x="5881075" y="3297971"/>
                </a:lnTo>
                <a:lnTo>
                  <a:pt x="0" y="3297971"/>
                </a:lnTo>
                <a:close/>
                <a:moveTo>
                  <a:pt x="0" y="1159458"/>
                </a:moveTo>
                <a:lnTo>
                  <a:pt x="6479029" y="1159458"/>
                </a:lnTo>
                <a:lnTo>
                  <a:pt x="6205273" y="2138513"/>
                </a:lnTo>
                <a:lnTo>
                  <a:pt x="0" y="2138513"/>
                </a:lnTo>
                <a:close/>
                <a:moveTo>
                  <a:pt x="0" y="0"/>
                </a:moveTo>
                <a:lnTo>
                  <a:pt x="6803226" y="0"/>
                </a:lnTo>
                <a:lnTo>
                  <a:pt x="6529471" y="979055"/>
                </a:lnTo>
                <a:lnTo>
                  <a:pt x="0" y="97905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203276" y="6496253"/>
            <a:ext cx="11988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3278" y="5932249"/>
            <a:ext cx="1538067" cy="377993"/>
            <a:chOff x="3275856" y="1242391"/>
            <a:chExt cx="1656184" cy="407020"/>
          </a:xfrm>
        </p:grpSpPr>
        <p:sp>
          <p:nvSpPr>
            <p:cNvPr id="11" name="Rounded Rectangle 10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12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1" y="1052944"/>
            <a:ext cx="630546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>
                <a:solidFill>
                  <a:schemeClr val="bg1"/>
                </a:solidFill>
                <a:cs typeface="Arial" pitchFamily="34" charset="0"/>
              </a:rPr>
              <a:t>Free 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0" y="4640785"/>
            <a:ext cx="534565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841448-462A-4ED7-AEAE-0F987C7DF7D5}"/>
              </a:ext>
            </a:extLst>
          </p:cNvPr>
          <p:cNvSpPr txBox="1"/>
          <p:nvPr/>
        </p:nvSpPr>
        <p:spPr>
          <a:xfrm>
            <a:off x="0" y="3372192"/>
            <a:ext cx="564968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212986-190C-4EB9-A904-EE8EAD4C35B3}"/>
              </a:ext>
            </a:extLst>
          </p:cNvPr>
          <p:cNvSpPr txBox="1"/>
          <p:nvPr/>
        </p:nvSpPr>
        <p:spPr>
          <a:xfrm>
            <a:off x="-5638" y="2217186"/>
            <a:ext cx="599706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Basketball 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7">
            <a:extLst>
              <a:ext uri="{FF2B5EF4-FFF2-40B4-BE49-F238E27FC236}">
                <a16:creationId xmlns:a16="http://schemas.microsoft.com/office/drawing/2014/main" id="{656B6682-63AC-4DD1-A47E-AD69B0C00433}"/>
              </a:ext>
            </a:extLst>
          </p:cNvPr>
          <p:cNvSpPr/>
          <p:nvPr/>
        </p:nvSpPr>
        <p:spPr>
          <a:xfrm rot="10800000">
            <a:off x="2449583" y="5204777"/>
            <a:ext cx="2911723" cy="1003077"/>
          </a:xfrm>
          <a:custGeom>
            <a:avLst/>
            <a:gdLst/>
            <a:ahLst/>
            <a:cxnLst/>
            <a:rect l="l" t="t" r="r" b="b"/>
            <a:pathLst>
              <a:path w="2398918" h="1003077">
                <a:moveTo>
                  <a:pt x="1152805" y="0"/>
                </a:moveTo>
                <a:lnTo>
                  <a:pt x="1251810" y="0"/>
                </a:lnTo>
                <a:lnTo>
                  <a:pt x="2398918" y="1003077"/>
                </a:lnTo>
                <a:lnTo>
                  <a:pt x="0" y="1003077"/>
                </a:lnTo>
                <a:lnTo>
                  <a:pt x="0" y="991863"/>
                </a:lnTo>
                <a:lnTo>
                  <a:pt x="1150938" y="107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FDB4ECFC-9F96-4560-A7B3-5DC30DD3647D}"/>
              </a:ext>
            </a:extLst>
          </p:cNvPr>
          <p:cNvSpPr/>
          <p:nvPr/>
        </p:nvSpPr>
        <p:spPr>
          <a:xfrm>
            <a:off x="3981259" y="1947849"/>
            <a:ext cx="2911723" cy="1003077"/>
          </a:xfrm>
          <a:custGeom>
            <a:avLst/>
            <a:gdLst/>
            <a:ahLst/>
            <a:cxnLst/>
            <a:rect l="l" t="t" r="r" b="b"/>
            <a:pathLst>
              <a:path w="2398918" h="1003077">
                <a:moveTo>
                  <a:pt x="1152805" y="0"/>
                </a:moveTo>
                <a:lnTo>
                  <a:pt x="1251810" y="0"/>
                </a:lnTo>
                <a:lnTo>
                  <a:pt x="2398918" y="1003077"/>
                </a:lnTo>
                <a:lnTo>
                  <a:pt x="0" y="1003077"/>
                </a:lnTo>
                <a:lnTo>
                  <a:pt x="0" y="991863"/>
                </a:lnTo>
                <a:lnTo>
                  <a:pt x="1150938" y="107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4F9C95C1-4C54-4397-BFE1-2E65EB6B2B97}"/>
              </a:ext>
            </a:extLst>
          </p:cNvPr>
          <p:cNvSpPr/>
          <p:nvPr/>
        </p:nvSpPr>
        <p:spPr>
          <a:xfrm>
            <a:off x="911353" y="1947849"/>
            <a:ext cx="2911723" cy="1003077"/>
          </a:xfrm>
          <a:custGeom>
            <a:avLst/>
            <a:gdLst/>
            <a:ahLst/>
            <a:cxnLst/>
            <a:rect l="l" t="t" r="r" b="b"/>
            <a:pathLst>
              <a:path w="2398918" h="1003077">
                <a:moveTo>
                  <a:pt x="1152805" y="0"/>
                </a:moveTo>
                <a:lnTo>
                  <a:pt x="1251810" y="0"/>
                </a:lnTo>
                <a:lnTo>
                  <a:pt x="2398918" y="1003077"/>
                </a:lnTo>
                <a:lnTo>
                  <a:pt x="0" y="1003077"/>
                </a:lnTo>
                <a:lnTo>
                  <a:pt x="0" y="991863"/>
                </a:lnTo>
                <a:lnTo>
                  <a:pt x="1150938" y="107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AE5D343-B7AE-40B5-8DED-DCA6828BE1D6}"/>
              </a:ext>
            </a:extLst>
          </p:cNvPr>
          <p:cNvSpPr/>
          <p:nvPr/>
        </p:nvSpPr>
        <p:spPr>
          <a:xfrm>
            <a:off x="3967510" y="1947849"/>
            <a:ext cx="1398413" cy="4263617"/>
          </a:xfrm>
          <a:custGeom>
            <a:avLst/>
            <a:gdLst/>
            <a:ahLst/>
            <a:cxnLst/>
            <a:rect l="l" t="t" r="r" b="b"/>
            <a:pathLst>
              <a:path w="1152128" h="4263617">
                <a:moveTo>
                  <a:pt x="1152128" y="0"/>
                </a:moveTo>
                <a:lnTo>
                  <a:pt x="1152128" y="1676259"/>
                </a:lnTo>
                <a:lnTo>
                  <a:pt x="1152128" y="3214792"/>
                </a:lnTo>
                <a:lnTo>
                  <a:pt x="1152128" y="3277957"/>
                </a:lnTo>
                <a:lnTo>
                  <a:pt x="0" y="4263617"/>
                </a:lnTo>
                <a:lnTo>
                  <a:pt x="0" y="3214792"/>
                </a:lnTo>
                <a:lnTo>
                  <a:pt x="0" y="1676259"/>
                </a:lnTo>
                <a:lnTo>
                  <a:pt x="0" y="9856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988FC6E-BF63-48CD-9CCA-E996166C80D3}"/>
              </a:ext>
            </a:extLst>
          </p:cNvPr>
          <p:cNvSpPr/>
          <p:nvPr/>
        </p:nvSpPr>
        <p:spPr>
          <a:xfrm flipH="1">
            <a:off x="2439431" y="1947849"/>
            <a:ext cx="1398413" cy="4263617"/>
          </a:xfrm>
          <a:custGeom>
            <a:avLst/>
            <a:gdLst/>
            <a:ahLst/>
            <a:cxnLst/>
            <a:rect l="l" t="t" r="r" b="b"/>
            <a:pathLst>
              <a:path w="1152128" h="4263617">
                <a:moveTo>
                  <a:pt x="1152128" y="0"/>
                </a:moveTo>
                <a:lnTo>
                  <a:pt x="0" y="985661"/>
                </a:lnTo>
                <a:lnTo>
                  <a:pt x="0" y="1676259"/>
                </a:lnTo>
                <a:lnTo>
                  <a:pt x="0" y="3214792"/>
                </a:lnTo>
                <a:lnTo>
                  <a:pt x="0" y="4263617"/>
                </a:lnTo>
                <a:lnTo>
                  <a:pt x="1152128" y="3277957"/>
                </a:lnTo>
                <a:lnTo>
                  <a:pt x="1152128" y="3214792"/>
                </a:lnTo>
                <a:lnTo>
                  <a:pt x="1152128" y="16762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1989250-E05E-4643-A925-A5977751AFFA}"/>
              </a:ext>
            </a:extLst>
          </p:cNvPr>
          <p:cNvSpPr/>
          <p:nvPr/>
        </p:nvSpPr>
        <p:spPr>
          <a:xfrm flipH="1">
            <a:off x="5495588" y="1947849"/>
            <a:ext cx="1402427" cy="4251601"/>
          </a:xfrm>
          <a:custGeom>
            <a:avLst/>
            <a:gdLst/>
            <a:ahLst/>
            <a:cxnLst/>
            <a:rect l="l" t="t" r="r" b="b"/>
            <a:pathLst>
              <a:path w="1155435" h="4251601">
                <a:moveTo>
                  <a:pt x="1155435" y="0"/>
                </a:moveTo>
                <a:lnTo>
                  <a:pt x="3307" y="985661"/>
                </a:lnTo>
                <a:lnTo>
                  <a:pt x="3307" y="1504427"/>
                </a:lnTo>
                <a:lnTo>
                  <a:pt x="3306" y="1504428"/>
                </a:lnTo>
                <a:lnTo>
                  <a:pt x="3306" y="1567593"/>
                </a:lnTo>
                <a:lnTo>
                  <a:pt x="3306" y="3106126"/>
                </a:lnTo>
                <a:lnTo>
                  <a:pt x="3306" y="3259101"/>
                </a:lnTo>
                <a:lnTo>
                  <a:pt x="0" y="3259101"/>
                </a:lnTo>
                <a:lnTo>
                  <a:pt x="3306" y="3264801"/>
                </a:lnTo>
                <a:lnTo>
                  <a:pt x="3306" y="3264816"/>
                </a:lnTo>
                <a:lnTo>
                  <a:pt x="3315" y="3264816"/>
                </a:lnTo>
                <a:lnTo>
                  <a:pt x="197102" y="3598930"/>
                </a:lnTo>
                <a:lnTo>
                  <a:pt x="199169" y="3595365"/>
                </a:lnTo>
                <a:lnTo>
                  <a:pt x="579786" y="4251601"/>
                </a:lnTo>
                <a:lnTo>
                  <a:pt x="1152121" y="3264816"/>
                </a:lnTo>
                <a:lnTo>
                  <a:pt x="1155434" y="3264816"/>
                </a:lnTo>
                <a:lnTo>
                  <a:pt x="1155434" y="3259103"/>
                </a:lnTo>
                <a:lnTo>
                  <a:pt x="1155435" y="3259101"/>
                </a:lnTo>
                <a:lnTo>
                  <a:pt x="1155434" y="3259101"/>
                </a:lnTo>
                <a:lnTo>
                  <a:pt x="1155434" y="3133261"/>
                </a:lnTo>
                <a:lnTo>
                  <a:pt x="1155435" y="3133261"/>
                </a:lnTo>
                <a:lnTo>
                  <a:pt x="1155435" y="167625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19DD94A-D9C2-4FD3-843E-2C9CC7DB6C07}"/>
              </a:ext>
            </a:extLst>
          </p:cNvPr>
          <p:cNvSpPr/>
          <p:nvPr/>
        </p:nvSpPr>
        <p:spPr>
          <a:xfrm>
            <a:off x="911353" y="1947849"/>
            <a:ext cx="1398413" cy="4220038"/>
          </a:xfrm>
          <a:custGeom>
            <a:avLst/>
            <a:gdLst/>
            <a:ahLst/>
            <a:cxnLst/>
            <a:rect l="l" t="t" r="r" b="b"/>
            <a:pathLst>
              <a:path w="1152128" h="4220038">
                <a:moveTo>
                  <a:pt x="1152128" y="0"/>
                </a:moveTo>
                <a:lnTo>
                  <a:pt x="1152128" y="606318"/>
                </a:lnTo>
                <a:lnTo>
                  <a:pt x="1152128" y="3214792"/>
                </a:lnTo>
                <a:lnTo>
                  <a:pt x="1152128" y="4220038"/>
                </a:lnTo>
                <a:lnTo>
                  <a:pt x="576064" y="3643974"/>
                </a:lnTo>
                <a:lnTo>
                  <a:pt x="0" y="4220038"/>
                </a:lnTo>
                <a:lnTo>
                  <a:pt x="0" y="3214792"/>
                </a:lnTo>
                <a:lnTo>
                  <a:pt x="0" y="1758446"/>
                </a:lnTo>
                <a:lnTo>
                  <a:pt x="0" y="9856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D8B57DF-BD1B-4563-B4B2-26AD1153C7DE}"/>
              </a:ext>
            </a:extLst>
          </p:cNvPr>
          <p:cNvSpPr/>
          <p:nvPr/>
        </p:nvSpPr>
        <p:spPr>
          <a:xfrm>
            <a:off x="1205726" y="2824487"/>
            <a:ext cx="809666" cy="809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C679F6-FF8F-422B-9218-4C395B1055A0}"/>
              </a:ext>
            </a:extLst>
          </p:cNvPr>
          <p:cNvGrpSpPr/>
          <p:nvPr/>
        </p:nvGrpSpPr>
        <p:grpSpPr>
          <a:xfrm>
            <a:off x="983046" y="3856236"/>
            <a:ext cx="1265204" cy="1454969"/>
            <a:chOff x="1060294" y="2185119"/>
            <a:chExt cx="1038452" cy="145496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DD060C0-4E46-4536-9B1F-526D125F21AF}"/>
                </a:ext>
              </a:extLst>
            </p:cNvPr>
            <p:cNvSpPr txBox="1"/>
            <p:nvPr/>
          </p:nvSpPr>
          <p:spPr>
            <a:xfrm>
              <a:off x="1080314" y="2439759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283074-6DD6-42E7-8FD4-C450814A6EC8}"/>
                </a:ext>
              </a:extLst>
            </p:cNvPr>
            <p:cNvSpPr txBox="1"/>
            <p:nvPr/>
          </p:nvSpPr>
          <p:spPr>
            <a:xfrm>
              <a:off x="1060294" y="2185119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0D41843C-E396-44FE-8419-1A5B6FD46C67}"/>
              </a:ext>
            </a:extLst>
          </p:cNvPr>
          <p:cNvSpPr/>
          <p:nvPr/>
        </p:nvSpPr>
        <p:spPr>
          <a:xfrm>
            <a:off x="4261882" y="2824487"/>
            <a:ext cx="809666" cy="809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82FB49-2803-4AAF-ABE1-398780ADB1CE}"/>
              </a:ext>
            </a:extLst>
          </p:cNvPr>
          <p:cNvGrpSpPr/>
          <p:nvPr/>
        </p:nvGrpSpPr>
        <p:grpSpPr>
          <a:xfrm>
            <a:off x="4008148" y="3856236"/>
            <a:ext cx="1327317" cy="1454969"/>
            <a:chOff x="1060294" y="2185119"/>
            <a:chExt cx="1038452" cy="145496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BDC8B9-4AAD-4DCF-BCED-DAFD8E5E4B01}"/>
                </a:ext>
              </a:extLst>
            </p:cNvPr>
            <p:cNvSpPr txBox="1"/>
            <p:nvPr/>
          </p:nvSpPr>
          <p:spPr>
            <a:xfrm>
              <a:off x="1080314" y="2439759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820095E-F3F0-4948-817A-87DDD82B85EB}"/>
                </a:ext>
              </a:extLst>
            </p:cNvPr>
            <p:cNvSpPr txBox="1"/>
            <p:nvPr/>
          </p:nvSpPr>
          <p:spPr>
            <a:xfrm>
              <a:off x="1060294" y="2185119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C3BD1ACC-94D4-4595-9EBF-A55FF051D1A0}"/>
              </a:ext>
            </a:extLst>
          </p:cNvPr>
          <p:cNvSpPr/>
          <p:nvPr/>
        </p:nvSpPr>
        <p:spPr>
          <a:xfrm>
            <a:off x="2733804" y="2824487"/>
            <a:ext cx="809666" cy="809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2227CBD-7C33-492C-AFEA-BDFC538EA67E}"/>
              </a:ext>
            </a:extLst>
          </p:cNvPr>
          <p:cNvGrpSpPr/>
          <p:nvPr/>
        </p:nvGrpSpPr>
        <p:grpSpPr>
          <a:xfrm>
            <a:off x="2511692" y="3856236"/>
            <a:ext cx="1264070" cy="1454969"/>
            <a:chOff x="1060294" y="2185119"/>
            <a:chExt cx="1038452" cy="145496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3840D8A-FDDF-4F7C-921A-72EE4B500D82}"/>
                </a:ext>
              </a:extLst>
            </p:cNvPr>
            <p:cNvSpPr txBox="1"/>
            <p:nvPr/>
          </p:nvSpPr>
          <p:spPr>
            <a:xfrm>
              <a:off x="1080314" y="2439759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A2EC66D-6F62-4115-8711-4F01FB503DD8}"/>
                </a:ext>
              </a:extLst>
            </p:cNvPr>
            <p:cNvSpPr txBox="1"/>
            <p:nvPr/>
          </p:nvSpPr>
          <p:spPr>
            <a:xfrm>
              <a:off x="1060294" y="2185119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D6E98CCD-9CD4-49E6-A170-65D9CBA75BDB}"/>
              </a:ext>
            </a:extLst>
          </p:cNvPr>
          <p:cNvSpPr/>
          <p:nvPr/>
        </p:nvSpPr>
        <p:spPr>
          <a:xfrm>
            <a:off x="5791968" y="2824487"/>
            <a:ext cx="809666" cy="809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6F4023-340A-4D0A-A843-87DABFECE446}"/>
              </a:ext>
            </a:extLst>
          </p:cNvPr>
          <p:cNvGrpSpPr/>
          <p:nvPr/>
        </p:nvGrpSpPr>
        <p:grpSpPr>
          <a:xfrm>
            <a:off x="5538233" y="3856236"/>
            <a:ext cx="1327317" cy="1454969"/>
            <a:chOff x="1060294" y="2185119"/>
            <a:chExt cx="1038452" cy="145496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ABD3E21-0059-478A-A91A-9ED75DB091C1}"/>
                </a:ext>
              </a:extLst>
            </p:cNvPr>
            <p:cNvSpPr txBox="1"/>
            <p:nvPr/>
          </p:nvSpPr>
          <p:spPr>
            <a:xfrm>
              <a:off x="1080314" y="2439759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12E05C-3134-4CD6-96B8-72382163D75B}"/>
                </a:ext>
              </a:extLst>
            </p:cNvPr>
            <p:cNvSpPr txBox="1"/>
            <p:nvPr/>
          </p:nvSpPr>
          <p:spPr>
            <a:xfrm>
              <a:off x="1060294" y="2185119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232D770B-C67B-4D8E-B2A1-DABC22F80698}"/>
              </a:ext>
            </a:extLst>
          </p:cNvPr>
          <p:cNvSpPr/>
          <p:nvPr/>
        </p:nvSpPr>
        <p:spPr>
          <a:xfrm>
            <a:off x="7309354" y="2239251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E5E44A6-5168-455A-A2A1-B296D8A4533C}"/>
              </a:ext>
            </a:extLst>
          </p:cNvPr>
          <p:cNvGrpSpPr/>
          <p:nvPr/>
        </p:nvGrpSpPr>
        <p:grpSpPr>
          <a:xfrm>
            <a:off x="7956989" y="2181539"/>
            <a:ext cx="3454723" cy="682224"/>
            <a:chOff x="6516216" y="1694144"/>
            <a:chExt cx="2304256" cy="68222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68B9172-8593-455A-8E22-53A062584FAE}"/>
                </a:ext>
              </a:extLst>
            </p:cNvPr>
            <p:cNvSpPr txBox="1"/>
            <p:nvPr/>
          </p:nvSpPr>
          <p:spPr>
            <a:xfrm>
              <a:off x="6516216" y="1694144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3A59096-5593-4FC5-AD8E-336461B494F9}"/>
                </a:ext>
              </a:extLst>
            </p:cNvPr>
            <p:cNvSpPr txBox="1"/>
            <p:nvPr/>
          </p:nvSpPr>
          <p:spPr>
            <a:xfrm>
              <a:off x="6516216" y="1914703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D989D340-99F3-4373-81B8-E0946002E0E5}"/>
              </a:ext>
            </a:extLst>
          </p:cNvPr>
          <p:cNvSpPr/>
          <p:nvPr/>
        </p:nvSpPr>
        <p:spPr>
          <a:xfrm>
            <a:off x="7309354" y="3287893"/>
            <a:ext cx="566802" cy="5668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DD3378B-78AE-4AE0-9871-3E45CE2DBAD2}"/>
              </a:ext>
            </a:extLst>
          </p:cNvPr>
          <p:cNvGrpSpPr/>
          <p:nvPr/>
        </p:nvGrpSpPr>
        <p:grpSpPr>
          <a:xfrm>
            <a:off x="7956989" y="3230181"/>
            <a:ext cx="3454723" cy="682224"/>
            <a:chOff x="6516216" y="1694144"/>
            <a:chExt cx="2304256" cy="68222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036773D-A556-456D-864C-11EC56EADFFD}"/>
                </a:ext>
              </a:extLst>
            </p:cNvPr>
            <p:cNvSpPr txBox="1"/>
            <p:nvPr/>
          </p:nvSpPr>
          <p:spPr>
            <a:xfrm>
              <a:off x="6516216" y="1694144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9F267A5-0515-4869-AF5A-6B2140AFC4D5}"/>
                </a:ext>
              </a:extLst>
            </p:cNvPr>
            <p:cNvSpPr txBox="1"/>
            <p:nvPr/>
          </p:nvSpPr>
          <p:spPr>
            <a:xfrm>
              <a:off x="6516216" y="1914703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3508CDB5-BB6B-47E3-B609-12EA96F7E063}"/>
              </a:ext>
            </a:extLst>
          </p:cNvPr>
          <p:cNvSpPr/>
          <p:nvPr/>
        </p:nvSpPr>
        <p:spPr>
          <a:xfrm>
            <a:off x="7309354" y="4336535"/>
            <a:ext cx="566802" cy="5668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7AE67B4-64A3-4377-855E-022FEED01872}"/>
              </a:ext>
            </a:extLst>
          </p:cNvPr>
          <p:cNvGrpSpPr/>
          <p:nvPr/>
        </p:nvGrpSpPr>
        <p:grpSpPr>
          <a:xfrm>
            <a:off x="7956989" y="4278823"/>
            <a:ext cx="3454723" cy="682224"/>
            <a:chOff x="6516216" y="1694144"/>
            <a:chExt cx="2304256" cy="68222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F12F52F-0012-46E0-9391-980A4CED4084}"/>
                </a:ext>
              </a:extLst>
            </p:cNvPr>
            <p:cNvSpPr txBox="1"/>
            <p:nvPr/>
          </p:nvSpPr>
          <p:spPr>
            <a:xfrm>
              <a:off x="6516216" y="1694144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43549BB-5A07-40B7-8D0E-FE89CCC83937}"/>
                </a:ext>
              </a:extLst>
            </p:cNvPr>
            <p:cNvSpPr txBox="1"/>
            <p:nvPr/>
          </p:nvSpPr>
          <p:spPr>
            <a:xfrm>
              <a:off x="6516216" y="1914703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80286D1A-00CE-4085-9EF1-44F30A5E1576}"/>
              </a:ext>
            </a:extLst>
          </p:cNvPr>
          <p:cNvSpPr/>
          <p:nvPr/>
        </p:nvSpPr>
        <p:spPr>
          <a:xfrm>
            <a:off x="7309354" y="5385177"/>
            <a:ext cx="566802" cy="566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65B5365-A37E-4A84-A5B8-484E7B6B021A}"/>
              </a:ext>
            </a:extLst>
          </p:cNvPr>
          <p:cNvGrpSpPr/>
          <p:nvPr/>
        </p:nvGrpSpPr>
        <p:grpSpPr>
          <a:xfrm>
            <a:off x="7956989" y="5327466"/>
            <a:ext cx="3454723" cy="682224"/>
            <a:chOff x="6516216" y="1694144"/>
            <a:chExt cx="2304256" cy="68222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CFBFBFC-EDC4-4855-A627-FDAE1083A2B3}"/>
                </a:ext>
              </a:extLst>
            </p:cNvPr>
            <p:cNvSpPr txBox="1"/>
            <p:nvPr/>
          </p:nvSpPr>
          <p:spPr>
            <a:xfrm>
              <a:off x="6516216" y="1694144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18EA50E-62E7-4FDF-8439-E28CDAF711EF}"/>
                </a:ext>
              </a:extLst>
            </p:cNvPr>
            <p:cNvSpPr txBox="1"/>
            <p:nvPr/>
          </p:nvSpPr>
          <p:spPr>
            <a:xfrm>
              <a:off x="6516216" y="1914703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6E05487-D0DF-4E46-9B3A-A3DF6FAD4387}"/>
              </a:ext>
            </a:extLst>
          </p:cNvPr>
          <p:cNvSpPr txBox="1"/>
          <p:nvPr/>
        </p:nvSpPr>
        <p:spPr>
          <a:xfrm>
            <a:off x="7309354" y="2373267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4E40E0E-316E-4FCE-895A-E68322F67A89}"/>
              </a:ext>
            </a:extLst>
          </p:cNvPr>
          <p:cNvSpPr txBox="1"/>
          <p:nvPr/>
        </p:nvSpPr>
        <p:spPr>
          <a:xfrm>
            <a:off x="7309354" y="3421035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E626EF9-7078-40BB-9D0C-B79B8896C8EE}"/>
              </a:ext>
            </a:extLst>
          </p:cNvPr>
          <p:cNvSpPr txBox="1"/>
          <p:nvPr/>
        </p:nvSpPr>
        <p:spPr>
          <a:xfrm>
            <a:off x="7309354" y="4468803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9C23E14-7D8E-4393-937D-733287B52559}"/>
              </a:ext>
            </a:extLst>
          </p:cNvPr>
          <p:cNvSpPr txBox="1"/>
          <p:nvPr/>
        </p:nvSpPr>
        <p:spPr>
          <a:xfrm>
            <a:off x="7309354" y="5516571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Donut 24">
            <a:extLst>
              <a:ext uri="{FF2B5EF4-FFF2-40B4-BE49-F238E27FC236}">
                <a16:creationId xmlns:a16="http://schemas.microsoft.com/office/drawing/2014/main" id="{3A711720-5DAE-417C-A959-E9263EF5D4D7}"/>
              </a:ext>
            </a:extLst>
          </p:cNvPr>
          <p:cNvSpPr/>
          <p:nvPr/>
        </p:nvSpPr>
        <p:spPr>
          <a:xfrm>
            <a:off x="1391887" y="2999554"/>
            <a:ext cx="458892" cy="46262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Chord 14">
            <a:extLst>
              <a:ext uri="{FF2B5EF4-FFF2-40B4-BE49-F238E27FC236}">
                <a16:creationId xmlns:a16="http://schemas.microsoft.com/office/drawing/2014/main" id="{963910E5-DDC7-4706-9D18-075FC1F5318F}"/>
              </a:ext>
            </a:extLst>
          </p:cNvPr>
          <p:cNvSpPr/>
          <p:nvPr/>
        </p:nvSpPr>
        <p:spPr>
          <a:xfrm>
            <a:off x="6042290" y="3078493"/>
            <a:ext cx="331876" cy="418800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2" name="Graphic 4">
            <a:extLst>
              <a:ext uri="{FF2B5EF4-FFF2-40B4-BE49-F238E27FC236}">
                <a16:creationId xmlns:a16="http://schemas.microsoft.com/office/drawing/2014/main" id="{CC1E817D-83F2-41CA-B922-23A77DF20135}"/>
              </a:ext>
            </a:extLst>
          </p:cNvPr>
          <p:cNvGrpSpPr/>
          <p:nvPr/>
        </p:nvGrpSpPr>
        <p:grpSpPr>
          <a:xfrm flipH="1">
            <a:off x="2926673" y="3012218"/>
            <a:ext cx="458477" cy="457225"/>
            <a:chOff x="688950" y="1173205"/>
            <a:chExt cx="3371147" cy="3361942"/>
          </a:xfrm>
          <a:solidFill>
            <a:schemeClr val="accent2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9D27B0B-B162-4BDF-AEE7-0983F8947A9D}"/>
                </a:ext>
              </a:extLst>
            </p:cNvPr>
            <p:cNvSpPr/>
            <p:nvPr/>
          </p:nvSpPr>
          <p:spPr>
            <a:xfrm>
              <a:off x="1132191" y="2241069"/>
              <a:ext cx="1982589" cy="2294078"/>
            </a:xfrm>
            <a:custGeom>
              <a:avLst/>
              <a:gdLst>
                <a:gd name="connsiteX0" fmla="*/ 1061590 w 1982588"/>
                <a:gd name="connsiteY0" fmla="*/ 2294078 h 2294078"/>
                <a:gd name="connsiteX1" fmla="*/ 993399 w 1982588"/>
                <a:gd name="connsiteY1" fmla="*/ 2283555 h 2294078"/>
                <a:gd name="connsiteX2" fmla="*/ 431876 w 1982588"/>
                <a:gd name="connsiteY2" fmla="*/ 2094135 h 2294078"/>
                <a:gd name="connsiteX3" fmla="*/ 89238 w 1982588"/>
                <a:gd name="connsiteY3" fmla="*/ 1844944 h 2294078"/>
                <a:gd name="connsiteX4" fmla="*/ 0 w 1982588"/>
                <a:gd name="connsiteY4" fmla="*/ 1757811 h 2294078"/>
                <a:gd name="connsiteX5" fmla="*/ 67349 w 1982588"/>
                <a:gd name="connsiteY5" fmla="*/ 1677834 h 2294078"/>
                <a:gd name="connsiteX6" fmla="*/ 424720 w 1982588"/>
                <a:gd name="connsiteY6" fmla="*/ 1262795 h 2294078"/>
                <a:gd name="connsiteX7" fmla="*/ 1099053 w 1982588"/>
                <a:gd name="connsiteY7" fmla="*/ 559418 h 2294078"/>
                <a:gd name="connsiteX8" fmla="*/ 1757390 w 1982588"/>
                <a:gd name="connsiteY8" fmla="*/ 5472 h 2294078"/>
                <a:gd name="connsiteX9" fmla="*/ 1764967 w 1982588"/>
                <a:gd name="connsiteY9" fmla="*/ 0 h 2294078"/>
                <a:gd name="connsiteX10" fmla="*/ 1985535 w 1982588"/>
                <a:gd name="connsiteY10" fmla="*/ 271501 h 2294078"/>
                <a:gd name="connsiteX11" fmla="*/ 1907242 w 1982588"/>
                <a:gd name="connsiteY11" fmla="*/ 344743 h 2294078"/>
                <a:gd name="connsiteX12" fmla="*/ 1746446 w 1982588"/>
                <a:gd name="connsiteY12" fmla="*/ 602353 h 2294078"/>
                <a:gd name="connsiteX13" fmla="*/ 1639109 w 1982588"/>
                <a:gd name="connsiteY13" fmla="*/ 939520 h 2294078"/>
                <a:gd name="connsiteX14" fmla="*/ 1575548 w 1982588"/>
                <a:gd name="connsiteY14" fmla="*/ 1232909 h 2294078"/>
                <a:gd name="connsiteX15" fmla="*/ 1485468 w 1982588"/>
                <a:gd name="connsiteY15" fmla="*/ 1649211 h 2294078"/>
                <a:gd name="connsiteX16" fmla="*/ 1372238 w 1982588"/>
                <a:gd name="connsiteY16" fmla="*/ 1983010 h 2294078"/>
                <a:gd name="connsiteX17" fmla="*/ 1214809 w 1982588"/>
                <a:gd name="connsiteY17" fmla="*/ 2206524 h 2294078"/>
                <a:gd name="connsiteX18" fmla="*/ 1096527 w 1982588"/>
                <a:gd name="connsiteY18" fmla="*/ 2286501 h 2294078"/>
                <a:gd name="connsiteX19" fmla="*/ 1080532 w 1982588"/>
                <a:gd name="connsiteY19" fmla="*/ 2294920 h 2294078"/>
                <a:gd name="connsiteX20" fmla="*/ 1061590 w 1982588"/>
                <a:gd name="connsiteY20" fmla="*/ 2294078 h 229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2588" h="2294078">
                  <a:moveTo>
                    <a:pt x="1061590" y="2294078"/>
                  </a:moveTo>
                  <a:cubicBezTo>
                    <a:pt x="1038860" y="2290711"/>
                    <a:pt x="1016129" y="2286922"/>
                    <a:pt x="993399" y="2283555"/>
                  </a:cubicBezTo>
                  <a:cubicBezTo>
                    <a:pt x="794719" y="2254090"/>
                    <a:pt x="607826" y="2190950"/>
                    <a:pt x="431876" y="2094135"/>
                  </a:cubicBezTo>
                  <a:cubicBezTo>
                    <a:pt x="307280" y="2025524"/>
                    <a:pt x="192366" y="1942600"/>
                    <a:pt x="89238" y="1844944"/>
                  </a:cubicBezTo>
                  <a:cubicBezTo>
                    <a:pt x="59351" y="1816742"/>
                    <a:pt x="30307" y="1787276"/>
                    <a:pt x="0" y="1757811"/>
                  </a:cubicBezTo>
                  <a:cubicBezTo>
                    <a:pt x="23572" y="1730029"/>
                    <a:pt x="45040" y="1703511"/>
                    <a:pt x="67349" y="1677834"/>
                  </a:cubicBezTo>
                  <a:cubicBezTo>
                    <a:pt x="186473" y="1539347"/>
                    <a:pt x="304334" y="1399598"/>
                    <a:pt x="424720" y="1262795"/>
                  </a:cubicBezTo>
                  <a:cubicBezTo>
                    <a:pt x="639395" y="1018655"/>
                    <a:pt x="862910" y="782933"/>
                    <a:pt x="1099053" y="559418"/>
                  </a:cubicBezTo>
                  <a:cubicBezTo>
                    <a:pt x="1307835" y="362001"/>
                    <a:pt x="1525457" y="175108"/>
                    <a:pt x="1757390" y="5472"/>
                  </a:cubicBezTo>
                  <a:cubicBezTo>
                    <a:pt x="1759495" y="3788"/>
                    <a:pt x="1761600" y="2526"/>
                    <a:pt x="1764967" y="0"/>
                  </a:cubicBezTo>
                  <a:cubicBezTo>
                    <a:pt x="1838630" y="90921"/>
                    <a:pt x="1912714" y="181842"/>
                    <a:pt x="1985535" y="271501"/>
                  </a:cubicBezTo>
                  <a:cubicBezTo>
                    <a:pt x="1959017" y="296336"/>
                    <a:pt x="1931656" y="319066"/>
                    <a:pt x="1907242" y="344743"/>
                  </a:cubicBezTo>
                  <a:cubicBezTo>
                    <a:pt x="1836105" y="419669"/>
                    <a:pt x="1786855" y="508065"/>
                    <a:pt x="1746446" y="602353"/>
                  </a:cubicBezTo>
                  <a:cubicBezTo>
                    <a:pt x="1699723" y="711375"/>
                    <a:pt x="1666048" y="824605"/>
                    <a:pt x="1639109" y="939520"/>
                  </a:cubicBezTo>
                  <a:cubicBezTo>
                    <a:pt x="1615957" y="1036755"/>
                    <a:pt x="1596594" y="1135253"/>
                    <a:pt x="1575548" y="1232909"/>
                  </a:cubicBezTo>
                  <a:cubicBezTo>
                    <a:pt x="1545662" y="1371817"/>
                    <a:pt x="1517459" y="1511145"/>
                    <a:pt x="1485468" y="1649211"/>
                  </a:cubicBezTo>
                  <a:cubicBezTo>
                    <a:pt x="1458950" y="1764125"/>
                    <a:pt x="1422749" y="1876093"/>
                    <a:pt x="1372238" y="1983010"/>
                  </a:cubicBezTo>
                  <a:cubicBezTo>
                    <a:pt x="1332670" y="2066354"/>
                    <a:pt x="1283421" y="2143385"/>
                    <a:pt x="1214809" y="2206524"/>
                  </a:cubicBezTo>
                  <a:cubicBezTo>
                    <a:pt x="1179451" y="2238936"/>
                    <a:pt x="1139883" y="2265876"/>
                    <a:pt x="1096527" y="2286501"/>
                  </a:cubicBezTo>
                  <a:cubicBezTo>
                    <a:pt x="1091055" y="2289027"/>
                    <a:pt x="1086004" y="2291973"/>
                    <a:pt x="1080532" y="2294920"/>
                  </a:cubicBezTo>
                  <a:cubicBezTo>
                    <a:pt x="1074218" y="2294078"/>
                    <a:pt x="1067904" y="2294078"/>
                    <a:pt x="1061590" y="2294078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73099EB-1B68-48F5-8C6A-E65D8C696698}"/>
                </a:ext>
              </a:extLst>
            </p:cNvPr>
            <p:cNvSpPr/>
            <p:nvPr/>
          </p:nvSpPr>
          <p:spPr>
            <a:xfrm>
              <a:off x="688950" y="1934631"/>
              <a:ext cx="2125706" cy="2012054"/>
            </a:xfrm>
            <a:custGeom>
              <a:avLst/>
              <a:gdLst>
                <a:gd name="connsiteX0" fmla="*/ 0 w 2125705"/>
                <a:gd name="connsiteY0" fmla="*/ 858280 h 2012053"/>
                <a:gd name="connsiteX1" fmla="*/ 2105 w 2125705"/>
                <a:gd name="connsiteY1" fmla="*/ 850703 h 2012053"/>
                <a:gd name="connsiteX2" fmla="*/ 22309 w 2125705"/>
                <a:gd name="connsiteY2" fmla="*/ 787142 h 2012053"/>
                <a:gd name="connsiteX3" fmla="*/ 279499 w 2125705"/>
                <a:gd name="connsiteY3" fmla="*/ 540055 h 2012053"/>
                <a:gd name="connsiteX4" fmla="*/ 588884 w 2125705"/>
                <a:gd name="connsiteY4" fmla="*/ 413355 h 2012053"/>
                <a:gd name="connsiteX5" fmla="*/ 920999 w 2125705"/>
                <a:gd name="connsiteY5" fmla="*/ 333799 h 2012053"/>
                <a:gd name="connsiteX6" fmla="*/ 1386970 w 2125705"/>
                <a:gd name="connsiteY6" fmla="*/ 233196 h 2012053"/>
                <a:gd name="connsiteX7" fmla="*/ 1732976 w 2125705"/>
                <a:gd name="connsiteY7" fmla="*/ 107338 h 2012053"/>
                <a:gd name="connsiteX8" fmla="*/ 1884933 w 2125705"/>
                <a:gd name="connsiteY8" fmla="*/ 3788 h 2012053"/>
                <a:gd name="connsiteX9" fmla="*/ 1889563 w 2125705"/>
                <a:gd name="connsiteY9" fmla="*/ 0 h 2012053"/>
                <a:gd name="connsiteX10" fmla="*/ 2128231 w 2125705"/>
                <a:gd name="connsiteY10" fmla="*/ 239931 h 2012053"/>
                <a:gd name="connsiteX11" fmla="*/ 399464 w 2125705"/>
                <a:gd name="connsiteY11" fmla="*/ 2014158 h 2012053"/>
                <a:gd name="connsiteX12" fmla="*/ 309385 w 2125705"/>
                <a:gd name="connsiteY12" fmla="*/ 1895456 h 2012053"/>
                <a:gd name="connsiteX13" fmla="*/ 80819 w 2125705"/>
                <a:gd name="connsiteY13" fmla="*/ 1438745 h 2012053"/>
                <a:gd name="connsiteX14" fmla="*/ 14733 w 2125705"/>
                <a:gd name="connsiteY14" fmla="*/ 1143251 h 2012053"/>
                <a:gd name="connsiteX15" fmla="*/ 2526 w 2125705"/>
                <a:gd name="connsiteY15" fmla="*/ 998871 h 2012053"/>
                <a:gd name="connsiteX16" fmla="*/ 421 w 2125705"/>
                <a:gd name="connsiteY16" fmla="*/ 984559 h 2012053"/>
                <a:gd name="connsiteX17" fmla="*/ 0 w 2125705"/>
                <a:gd name="connsiteY17" fmla="*/ 858280 h 201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25705" h="2012053">
                  <a:moveTo>
                    <a:pt x="0" y="858280"/>
                  </a:moveTo>
                  <a:cubicBezTo>
                    <a:pt x="842" y="855754"/>
                    <a:pt x="2526" y="853229"/>
                    <a:pt x="2105" y="850703"/>
                  </a:cubicBezTo>
                  <a:cubicBezTo>
                    <a:pt x="-1263" y="826289"/>
                    <a:pt x="10944" y="806926"/>
                    <a:pt x="22309" y="787142"/>
                  </a:cubicBezTo>
                  <a:cubicBezTo>
                    <a:pt x="84607" y="680226"/>
                    <a:pt x="173424" y="601091"/>
                    <a:pt x="279499" y="540055"/>
                  </a:cubicBezTo>
                  <a:cubicBezTo>
                    <a:pt x="376734" y="483651"/>
                    <a:pt x="481546" y="445346"/>
                    <a:pt x="588884" y="413355"/>
                  </a:cubicBezTo>
                  <a:cubicBezTo>
                    <a:pt x="698326" y="380943"/>
                    <a:pt x="809452" y="357371"/>
                    <a:pt x="920999" y="333799"/>
                  </a:cubicBezTo>
                  <a:cubicBezTo>
                    <a:pt x="1076323" y="300966"/>
                    <a:pt x="1232067" y="269396"/>
                    <a:pt x="1386970" y="233196"/>
                  </a:cubicBezTo>
                  <a:cubicBezTo>
                    <a:pt x="1506936" y="205415"/>
                    <a:pt x="1623534" y="165005"/>
                    <a:pt x="1732976" y="107338"/>
                  </a:cubicBezTo>
                  <a:cubicBezTo>
                    <a:pt x="1787697" y="78714"/>
                    <a:pt x="1838630" y="44619"/>
                    <a:pt x="1884933" y="3788"/>
                  </a:cubicBezTo>
                  <a:cubicBezTo>
                    <a:pt x="1886616" y="2526"/>
                    <a:pt x="1888300" y="1263"/>
                    <a:pt x="1889563" y="0"/>
                  </a:cubicBezTo>
                  <a:cubicBezTo>
                    <a:pt x="1969119" y="79977"/>
                    <a:pt x="2047833" y="159112"/>
                    <a:pt x="2128231" y="239931"/>
                  </a:cubicBezTo>
                  <a:cubicBezTo>
                    <a:pt x="1493466" y="772410"/>
                    <a:pt x="916369" y="1361714"/>
                    <a:pt x="399464" y="2014158"/>
                  </a:cubicBezTo>
                  <a:cubicBezTo>
                    <a:pt x="367473" y="1972486"/>
                    <a:pt x="337166" y="1935023"/>
                    <a:pt x="309385" y="1895456"/>
                  </a:cubicBezTo>
                  <a:cubicBezTo>
                    <a:pt x="210045" y="1754865"/>
                    <a:pt x="133435" y="1602487"/>
                    <a:pt x="80819" y="1438745"/>
                  </a:cubicBezTo>
                  <a:cubicBezTo>
                    <a:pt x="49670" y="1342351"/>
                    <a:pt x="27361" y="1243853"/>
                    <a:pt x="14733" y="1143251"/>
                  </a:cubicBezTo>
                  <a:cubicBezTo>
                    <a:pt x="8840" y="1095264"/>
                    <a:pt x="6314" y="1047278"/>
                    <a:pt x="2526" y="998871"/>
                  </a:cubicBezTo>
                  <a:cubicBezTo>
                    <a:pt x="2105" y="994241"/>
                    <a:pt x="1263" y="989611"/>
                    <a:pt x="421" y="984559"/>
                  </a:cubicBezTo>
                  <a:cubicBezTo>
                    <a:pt x="0" y="942887"/>
                    <a:pt x="0" y="900373"/>
                    <a:pt x="0" y="8582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C3A69B0-DAD8-4A42-A4CA-298BEAC86077}"/>
                </a:ext>
              </a:extLst>
            </p:cNvPr>
            <p:cNvSpPr/>
            <p:nvPr/>
          </p:nvSpPr>
          <p:spPr>
            <a:xfrm>
              <a:off x="2341949" y="2603904"/>
              <a:ext cx="1309098" cy="1927867"/>
            </a:xfrm>
            <a:custGeom>
              <a:avLst/>
              <a:gdLst>
                <a:gd name="connsiteX0" fmla="*/ 0 w 1309097"/>
                <a:gd name="connsiteY0" fmla="*/ 1928717 h 1927867"/>
                <a:gd name="connsiteX1" fmla="*/ 68191 w 1309097"/>
                <a:gd name="connsiteY1" fmla="*/ 1864736 h 1927867"/>
                <a:gd name="connsiteX2" fmla="*/ 215938 w 1309097"/>
                <a:gd name="connsiteY2" fmla="*/ 1639116 h 1927867"/>
                <a:gd name="connsiteX3" fmla="*/ 339271 w 1309097"/>
                <a:gd name="connsiteY3" fmla="*/ 1286376 h 1927867"/>
                <a:gd name="connsiteX4" fmla="*/ 424299 w 1309097"/>
                <a:gd name="connsiteY4" fmla="*/ 919323 h 1927867"/>
                <a:gd name="connsiteX5" fmla="*/ 519851 w 1309097"/>
                <a:gd name="connsiteY5" fmla="*/ 483238 h 1927867"/>
                <a:gd name="connsiteX6" fmla="*/ 617086 w 1309097"/>
                <a:gd name="connsiteY6" fmla="*/ 189427 h 1927867"/>
                <a:gd name="connsiteX7" fmla="*/ 729054 w 1309097"/>
                <a:gd name="connsiteY7" fmla="*/ 37050 h 1927867"/>
                <a:gd name="connsiteX8" fmla="*/ 785038 w 1309097"/>
                <a:gd name="connsiteY8" fmla="*/ 5901 h 1927867"/>
                <a:gd name="connsiteX9" fmla="*/ 865436 w 1309097"/>
                <a:gd name="connsiteY9" fmla="*/ 21055 h 1927867"/>
                <a:gd name="connsiteX10" fmla="*/ 990873 w 1309097"/>
                <a:gd name="connsiteY10" fmla="*/ 171327 h 1927867"/>
                <a:gd name="connsiteX11" fmla="*/ 1279633 w 1309097"/>
                <a:gd name="connsiteY11" fmla="*/ 851132 h 1927867"/>
                <a:gd name="connsiteX12" fmla="*/ 1309519 w 1309097"/>
                <a:gd name="connsiteY12" fmla="*/ 1141996 h 1927867"/>
                <a:gd name="connsiteX13" fmla="*/ 1243432 w 1309097"/>
                <a:gd name="connsiteY13" fmla="*/ 1415602 h 1927867"/>
                <a:gd name="connsiteX14" fmla="*/ 1230804 w 1309097"/>
                <a:gd name="connsiteY14" fmla="*/ 1432439 h 1927867"/>
                <a:gd name="connsiteX15" fmla="*/ 750101 w 1309097"/>
                <a:gd name="connsiteY15" fmla="*/ 1771289 h 1927867"/>
                <a:gd name="connsiteX16" fmla="*/ 303492 w 1309097"/>
                <a:gd name="connsiteY16" fmla="*/ 1908934 h 1927867"/>
                <a:gd name="connsiteX17" fmla="*/ 8419 w 1309097"/>
                <a:gd name="connsiteY17" fmla="*/ 1929980 h 1927867"/>
                <a:gd name="connsiteX18" fmla="*/ 0 w 1309097"/>
                <a:gd name="connsiteY18" fmla="*/ 1928717 h 19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09097" h="1927867">
                  <a:moveTo>
                    <a:pt x="0" y="1928717"/>
                  </a:moveTo>
                  <a:cubicBezTo>
                    <a:pt x="23151" y="1907250"/>
                    <a:pt x="46723" y="1887045"/>
                    <a:pt x="68191" y="1864736"/>
                  </a:cubicBezTo>
                  <a:cubicBezTo>
                    <a:pt x="131752" y="1798649"/>
                    <a:pt x="177212" y="1721198"/>
                    <a:pt x="215938" y="1639116"/>
                  </a:cubicBezTo>
                  <a:cubicBezTo>
                    <a:pt x="269396" y="1525886"/>
                    <a:pt x="308543" y="1407183"/>
                    <a:pt x="339271" y="1286376"/>
                  </a:cubicBezTo>
                  <a:cubicBezTo>
                    <a:pt x="369999" y="1164726"/>
                    <a:pt x="396939" y="1041814"/>
                    <a:pt x="424299" y="919323"/>
                  </a:cubicBezTo>
                  <a:cubicBezTo>
                    <a:pt x="456711" y="774102"/>
                    <a:pt x="486597" y="628038"/>
                    <a:pt x="519851" y="483238"/>
                  </a:cubicBezTo>
                  <a:cubicBezTo>
                    <a:pt x="543002" y="382635"/>
                    <a:pt x="572888" y="283295"/>
                    <a:pt x="617086" y="189427"/>
                  </a:cubicBezTo>
                  <a:cubicBezTo>
                    <a:pt x="644447" y="131339"/>
                    <a:pt x="676858" y="76618"/>
                    <a:pt x="729054" y="37050"/>
                  </a:cubicBezTo>
                  <a:cubicBezTo>
                    <a:pt x="745891" y="24422"/>
                    <a:pt x="765254" y="13478"/>
                    <a:pt x="785038" y="5901"/>
                  </a:cubicBezTo>
                  <a:cubicBezTo>
                    <a:pt x="814082" y="-5464"/>
                    <a:pt x="841864" y="-413"/>
                    <a:pt x="865436" y="21055"/>
                  </a:cubicBezTo>
                  <a:cubicBezTo>
                    <a:pt x="914685" y="64832"/>
                    <a:pt x="954673" y="116606"/>
                    <a:pt x="990873" y="171327"/>
                  </a:cubicBezTo>
                  <a:cubicBezTo>
                    <a:pt x="1128518" y="380109"/>
                    <a:pt x="1224912" y="606992"/>
                    <a:pt x="1279633" y="851132"/>
                  </a:cubicBezTo>
                  <a:cubicBezTo>
                    <a:pt x="1301100" y="946684"/>
                    <a:pt x="1312886" y="1043919"/>
                    <a:pt x="1309519" y="1141996"/>
                  </a:cubicBezTo>
                  <a:cubicBezTo>
                    <a:pt x="1306151" y="1237547"/>
                    <a:pt x="1289735" y="1330152"/>
                    <a:pt x="1243432" y="1415602"/>
                  </a:cubicBezTo>
                  <a:cubicBezTo>
                    <a:pt x="1240065" y="1421495"/>
                    <a:pt x="1235856" y="1427388"/>
                    <a:pt x="1230804" y="1432439"/>
                  </a:cubicBezTo>
                  <a:cubicBezTo>
                    <a:pt x="1090634" y="1573451"/>
                    <a:pt x="930259" y="1686682"/>
                    <a:pt x="750101" y="1771289"/>
                  </a:cubicBezTo>
                  <a:cubicBezTo>
                    <a:pt x="607825" y="1838217"/>
                    <a:pt x="458816" y="1884099"/>
                    <a:pt x="303492" y="1908934"/>
                  </a:cubicBezTo>
                  <a:cubicBezTo>
                    <a:pt x="205836" y="1924508"/>
                    <a:pt x="107338" y="1931664"/>
                    <a:pt x="8419" y="1929980"/>
                  </a:cubicBezTo>
                  <a:cubicBezTo>
                    <a:pt x="5472" y="1929138"/>
                    <a:pt x="2525" y="1928717"/>
                    <a:pt x="0" y="192871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6B1C002-2F61-43A2-AA09-6B3911F0BE06}"/>
                </a:ext>
              </a:extLst>
            </p:cNvPr>
            <p:cNvSpPr/>
            <p:nvPr/>
          </p:nvSpPr>
          <p:spPr>
            <a:xfrm>
              <a:off x="698631" y="1470056"/>
              <a:ext cx="1780541" cy="1195446"/>
            </a:xfrm>
            <a:custGeom>
              <a:avLst/>
              <a:gdLst>
                <a:gd name="connsiteX0" fmla="*/ 0 w 1780541"/>
                <a:gd name="connsiteY0" fmla="*/ 1198680 h 1195446"/>
                <a:gd name="connsiteX1" fmla="*/ 17258 w 1780541"/>
                <a:gd name="connsiteY1" fmla="*/ 1085871 h 1195446"/>
                <a:gd name="connsiteX2" fmla="*/ 158691 w 1780541"/>
                <a:gd name="connsiteY2" fmla="*/ 652732 h 1195446"/>
                <a:gd name="connsiteX3" fmla="*/ 678121 w 1780541"/>
                <a:gd name="connsiteY3" fmla="*/ 30174 h 1195446"/>
                <a:gd name="connsiteX4" fmla="*/ 728633 w 1780541"/>
                <a:gd name="connsiteY4" fmla="*/ 13757 h 1195446"/>
                <a:gd name="connsiteX5" fmla="*/ 928997 w 1780541"/>
                <a:gd name="connsiteY5" fmla="*/ 1971 h 1195446"/>
                <a:gd name="connsiteX6" fmla="*/ 1573864 w 1780541"/>
                <a:gd name="connsiteY6" fmla="*/ 201493 h 1195446"/>
                <a:gd name="connsiteX7" fmla="*/ 1741395 w 1780541"/>
                <a:gd name="connsiteY7" fmla="*/ 323563 h 1195446"/>
                <a:gd name="connsiteX8" fmla="*/ 1776332 w 1780541"/>
                <a:gd name="connsiteY8" fmla="*/ 371129 h 1195446"/>
                <a:gd name="connsiteX9" fmla="*/ 1780121 w 1780541"/>
                <a:gd name="connsiteY9" fmla="*/ 401015 h 1195446"/>
                <a:gd name="connsiteX10" fmla="*/ 1704774 w 1780541"/>
                <a:gd name="connsiteY10" fmla="*/ 497829 h 1195446"/>
                <a:gd name="connsiteX11" fmla="*/ 1539769 w 1780541"/>
                <a:gd name="connsiteY11" fmla="*/ 571492 h 1195446"/>
                <a:gd name="connsiteX12" fmla="*/ 1240907 w 1780541"/>
                <a:gd name="connsiteY12" fmla="*/ 647681 h 1195446"/>
                <a:gd name="connsiteX13" fmla="*/ 710112 w 1780541"/>
                <a:gd name="connsiteY13" fmla="*/ 764279 h 1195446"/>
                <a:gd name="connsiteX14" fmla="*/ 354425 w 1780541"/>
                <a:gd name="connsiteY14" fmla="*/ 879614 h 1195446"/>
                <a:gd name="connsiteX15" fmla="*/ 110284 w 1780541"/>
                <a:gd name="connsiteY15" fmla="*/ 1031991 h 1195446"/>
                <a:gd name="connsiteX16" fmla="*/ 5893 w 1780541"/>
                <a:gd name="connsiteY16" fmla="*/ 1193629 h 1195446"/>
                <a:gd name="connsiteX17" fmla="*/ 3367 w 1780541"/>
                <a:gd name="connsiteY17" fmla="*/ 1199522 h 1195446"/>
                <a:gd name="connsiteX18" fmla="*/ 0 w 1780541"/>
                <a:gd name="connsiteY18" fmla="*/ 1198680 h 119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0541" h="1195446">
                  <a:moveTo>
                    <a:pt x="0" y="1198680"/>
                  </a:moveTo>
                  <a:cubicBezTo>
                    <a:pt x="5893" y="1161217"/>
                    <a:pt x="10523" y="1123334"/>
                    <a:pt x="17258" y="1085871"/>
                  </a:cubicBezTo>
                  <a:cubicBezTo>
                    <a:pt x="44619" y="935177"/>
                    <a:pt x="91342" y="790377"/>
                    <a:pt x="158691" y="652732"/>
                  </a:cubicBezTo>
                  <a:cubicBezTo>
                    <a:pt x="280762" y="402698"/>
                    <a:pt x="454185" y="195179"/>
                    <a:pt x="678121" y="30174"/>
                  </a:cubicBezTo>
                  <a:cubicBezTo>
                    <a:pt x="691591" y="20071"/>
                    <a:pt x="711375" y="17125"/>
                    <a:pt x="728633" y="13757"/>
                  </a:cubicBezTo>
                  <a:cubicBezTo>
                    <a:pt x="794719" y="709"/>
                    <a:pt x="861647" y="-2659"/>
                    <a:pt x="928997" y="1971"/>
                  </a:cubicBezTo>
                  <a:cubicBezTo>
                    <a:pt x="1159667" y="18388"/>
                    <a:pt x="1372659" y="91630"/>
                    <a:pt x="1573864" y="201493"/>
                  </a:cubicBezTo>
                  <a:cubicBezTo>
                    <a:pt x="1634899" y="234747"/>
                    <a:pt x="1692988" y="272631"/>
                    <a:pt x="1741395" y="323563"/>
                  </a:cubicBezTo>
                  <a:cubicBezTo>
                    <a:pt x="1754865" y="337875"/>
                    <a:pt x="1766651" y="353870"/>
                    <a:pt x="1776332" y="371129"/>
                  </a:cubicBezTo>
                  <a:cubicBezTo>
                    <a:pt x="1780962" y="379126"/>
                    <a:pt x="1782225" y="391754"/>
                    <a:pt x="1780121" y="401015"/>
                  </a:cubicBezTo>
                  <a:cubicBezTo>
                    <a:pt x="1771281" y="445634"/>
                    <a:pt x="1740553" y="473836"/>
                    <a:pt x="1704774" y="497829"/>
                  </a:cubicBezTo>
                  <a:cubicBezTo>
                    <a:pt x="1654262" y="531925"/>
                    <a:pt x="1597436" y="552550"/>
                    <a:pt x="1539769" y="571492"/>
                  </a:cubicBezTo>
                  <a:cubicBezTo>
                    <a:pt x="1441691" y="603483"/>
                    <a:pt x="1341510" y="625792"/>
                    <a:pt x="1240907" y="647681"/>
                  </a:cubicBezTo>
                  <a:cubicBezTo>
                    <a:pt x="1063695" y="686406"/>
                    <a:pt x="886482" y="723448"/>
                    <a:pt x="710112" y="764279"/>
                  </a:cubicBezTo>
                  <a:cubicBezTo>
                    <a:pt x="588463" y="792481"/>
                    <a:pt x="469339" y="829944"/>
                    <a:pt x="354425" y="879614"/>
                  </a:cubicBezTo>
                  <a:cubicBezTo>
                    <a:pt x="265608" y="918340"/>
                    <a:pt x="181001" y="964642"/>
                    <a:pt x="110284" y="1031991"/>
                  </a:cubicBezTo>
                  <a:cubicBezTo>
                    <a:pt x="63140" y="1077873"/>
                    <a:pt x="26098" y="1130489"/>
                    <a:pt x="5893" y="1193629"/>
                  </a:cubicBezTo>
                  <a:cubicBezTo>
                    <a:pt x="5051" y="1195734"/>
                    <a:pt x="4209" y="1197418"/>
                    <a:pt x="3367" y="1199522"/>
                  </a:cubicBezTo>
                  <a:cubicBezTo>
                    <a:pt x="2105" y="1199101"/>
                    <a:pt x="1263" y="1199101"/>
                    <a:pt x="0" y="11986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B4A4367-E262-493C-A844-6F81344EE7F6}"/>
                </a:ext>
              </a:extLst>
            </p:cNvPr>
            <p:cNvSpPr/>
            <p:nvPr/>
          </p:nvSpPr>
          <p:spPr>
            <a:xfrm>
              <a:off x="3256117" y="2400093"/>
              <a:ext cx="803980" cy="1544820"/>
            </a:xfrm>
            <a:custGeom>
              <a:avLst/>
              <a:gdLst>
                <a:gd name="connsiteX0" fmla="*/ 406716 w 803979"/>
                <a:gd name="connsiteY0" fmla="*/ 1546170 h 1544819"/>
                <a:gd name="connsiteX1" fmla="*/ 432393 w 803979"/>
                <a:gd name="connsiteY1" fmla="*/ 1432940 h 1544819"/>
                <a:gd name="connsiteX2" fmla="*/ 447967 w 803979"/>
                <a:gd name="connsiteY2" fmla="*/ 1301188 h 1544819"/>
                <a:gd name="connsiteX3" fmla="*/ 446284 w 803979"/>
                <a:gd name="connsiteY3" fmla="*/ 1156809 h 1544819"/>
                <a:gd name="connsiteX4" fmla="*/ 391562 w 803979"/>
                <a:gd name="connsiteY4" fmla="*/ 884466 h 1544819"/>
                <a:gd name="connsiteX5" fmla="*/ 173520 w 803979"/>
                <a:gd name="connsiteY5" fmla="*/ 427755 h 1544819"/>
                <a:gd name="connsiteX6" fmla="*/ 28719 w 803979"/>
                <a:gd name="connsiteY6" fmla="*/ 195400 h 1544819"/>
                <a:gd name="connsiteX7" fmla="*/ 2200 w 803979"/>
                <a:gd name="connsiteY7" fmla="*/ 136891 h 1544819"/>
                <a:gd name="connsiteX8" fmla="*/ 8514 w 803979"/>
                <a:gd name="connsiteY8" fmla="*/ 104058 h 1544819"/>
                <a:gd name="connsiteX9" fmla="*/ 146159 w 803979"/>
                <a:gd name="connsiteY9" fmla="*/ 17346 h 1544819"/>
                <a:gd name="connsiteX10" fmla="*/ 353679 w 803979"/>
                <a:gd name="connsiteY10" fmla="*/ 5560 h 1544819"/>
                <a:gd name="connsiteX11" fmla="*/ 634861 w 803979"/>
                <a:gd name="connsiteY11" fmla="*/ 118370 h 1544819"/>
                <a:gd name="connsiteX12" fmla="*/ 796499 w 803979"/>
                <a:gd name="connsiteY12" fmla="*/ 314524 h 1544819"/>
                <a:gd name="connsiteX13" fmla="*/ 803234 w 803979"/>
                <a:gd name="connsiteY13" fmla="*/ 349040 h 1544819"/>
                <a:gd name="connsiteX14" fmla="*/ 802392 w 803979"/>
                <a:gd name="connsiteY14" fmla="*/ 580553 h 1544819"/>
                <a:gd name="connsiteX15" fmla="*/ 748091 w 803979"/>
                <a:gd name="connsiteY15" fmla="*/ 901303 h 1544819"/>
                <a:gd name="connsiteX16" fmla="*/ 584770 w 803979"/>
                <a:gd name="connsiteY16" fmla="*/ 1294453 h 1544819"/>
                <a:gd name="connsiteX17" fmla="*/ 406716 w 803979"/>
                <a:gd name="connsiteY17" fmla="*/ 1546170 h 154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3979" h="1544819">
                  <a:moveTo>
                    <a:pt x="406716" y="1546170"/>
                  </a:moveTo>
                  <a:cubicBezTo>
                    <a:pt x="415555" y="1507865"/>
                    <a:pt x="426079" y="1470824"/>
                    <a:pt x="432393" y="1432940"/>
                  </a:cubicBezTo>
                  <a:cubicBezTo>
                    <a:pt x="439548" y="1389584"/>
                    <a:pt x="445862" y="1345386"/>
                    <a:pt x="447967" y="1301188"/>
                  </a:cubicBezTo>
                  <a:cubicBezTo>
                    <a:pt x="450072" y="1253202"/>
                    <a:pt x="449230" y="1204795"/>
                    <a:pt x="446284" y="1156809"/>
                  </a:cubicBezTo>
                  <a:cubicBezTo>
                    <a:pt x="439970" y="1063782"/>
                    <a:pt x="419344" y="973282"/>
                    <a:pt x="391562" y="884466"/>
                  </a:cubicBezTo>
                  <a:cubicBezTo>
                    <a:pt x="340209" y="721986"/>
                    <a:pt x="262757" y="572134"/>
                    <a:pt x="173520" y="427755"/>
                  </a:cubicBezTo>
                  <a:cubicBezTo>
                    <a:pt x="125533" y="350303"/>
                    <a:pt x="76284" y="273273"/>
                    <a:pt x="28719" y="195400"/>
                  </a:cubicBezTo>
                  <a:cubicBezTo>
                    <a:pt x="17775" y="177300"/>
                    <a:pt x="10198" y="156675"/>
                    <a:pt x="2200" y="136891"/>
                  </a:cubicBezTo>
                  <a:cubicBezTo>
                    <a:pt x="-2430" y="125105"/>
                    <a:pt x="517" y="114581"/>
                    <a:pt x="8514" y="104058"/>
                  </a:cubicBezTo>
                  <a:cubicBezTo>
                    <a:pt x="43873" y="58177"/>
                    <a:pt x="92280" y="32921"/>
                    <a:pt x="146159" y="17346"/>
                  </a:cubicBezTo>
                  <a:cubicBezTo>
                    <a:pt x="214350" y="-2438"/>
                    <a:pt x="283804" y="-3700"/>
                    <a:pt x="353679" y="5560"/>
                  </a:cubicBezTo>
                  <a:cubicBezTo>
                    <a:pt x="457228" y="19030"/>
                    <a:pt x="551095" y="56072"/>
                    <a:pt x="634861" y="118370"/>
                  </a:cubicBezTo>
                  <a:cubicBezTo>
                    <a:pt x="705157" y="170144"/>
                    <a:pt x="759036" y="235810"/>
                    <a:pt x="796499" y="314524"/>
                  </a:cubicBezTo>
                  <a:cubicBezTo>
                    <a:pt x="801550" y="324626"/>
                    <a:pt x="802392" y="337254"/>
                    <a:pt x="803234" y="349040"/>
                  </a:cubicBezTo>
                  <a:cubicBezTo>
                    <a:pt x="808285" y="426071"/>
                    <a:pt x="807864" y="503522"/>
                    <a:pt x="802392" y="580553"/>
                  </a:cubicBezTo>
                  <a:cubicBezTo>
                    <a:pt x="794394" y="689153"/>
                    <a:pt x="776294" y="796070"/>
                    <a:pt x="748091" y="901303"/>
                  </a:cubicBezTo>
                  <a:cubicBezTo>
                    <a:pt x="710629" y="1039368"/>
                    <a:pt x="655908" y="1170699"/>
                    <a:pt x="584770" y="1294453"/>
                  </a:cubicBezTo>
                  <a:cubicBezTo>
                    <a:pt x="532575" y="1383270"/>
                    <a:pt x="473644" y="1467035"/>
                    <a:pt x="406716" y="154617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915B4B0-53D9-4641-9F6A-D35DCA354B54}"/>
                </a:ext>
              </a:extLst>
            </p:cNvPr>
            <p:cNvSpPr/>
            <p:nvPr/>
          </p:nvSpPr>
          <p:spPr>
            <a:xfrm>
              <a:off x="2948933" y="1703539"/>
              <a:ext cx="1098632" cy="938678"/>
            </a:xfrm>
            <a:custGeom>
              <a:avLst/>
              <a:gdLst>
                <a:gd name="connsiteX0" fmla="*/ 655812 w 1098631"/>
                <a:gd name="connsiteY0" fmla="*/ 0 h 938677"/>
                <a:gd name="connsiteX1" fmla="*/ 1100316 w 1098631"/>
                <a:gd name="connsiteY1" fmla="*/ 939941 h 938677"/>
                <a:gd name="connsiteX2" fmla="*/ 1069588 w 1098631"/>
                <a:gd name="connsiteY2" fmla="*/ 893217 h 938677"/>
                <a:gd name="connsiteX3" fmla="*/ 886061 w 1098631"/>
                <a:gd name="connsiteY3" fmla="*/ 708849 h 938677"/>
                <a:gd name="connsiteX4" fmla="*/ 689065 w 1098631"/>
                <a:gd name="connsiteY4" fmla="*/ 641079 h 938677"/>
                <a:gd name="connsiteX5" fmla="*/ 361580 w 1098631"/>
                <a:gd name="connsiteY5" fmla="*/ 695379 h 938677"/>
                <a:gd name="connsiteX6" fmla="*/ 233196 w 1098631"/>
                <a:gd name="connsiteY6" fmla="*/ 752626 h 938677"/>
                <a:gd name="connsiteX7" fmla="*/ 220568 w 1098631"/>
                <a:gd name="connsiteY7" fmla="*/ 758940 h 938677"/>
                <a:gd name="connsiteX8" fmla="*/ 0 w 1098631"/>
                <a:gd name="connsiteY8" fmla="*/ 481967 h 938677"/>
                <a:gd name="connsiteX9" fmla="*/ 655812 w 1098631"/>
                <a:gd name="connsiteY9" fmla="*/ 0 h 93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8631" h="938677">
                  <a:moveTo>
                    <a:pt x="655812" y="0"/>
                  </a:moveTo>
                  <a:cubicBezTo>
                    <a:pt x="902057" y="266029"/>
                    <a:pt x="1050646" y="577518"/>
                    <a:pt x="1100316" y="939941"/>
                  </a:cubicBezTo>
                  <a:cubicBezTo>
                    <a:pt x="1088950" y="922261"/>
                    <a:pt x="1079269" y="907950"/>
                    <a:pt x="1069588" y="893217"/>
                  </a:cubicBezTo>
                  <a:cubicBezTo>
                    <a:pt x="1019918" y="820396"/>
                    <a:pt x="961408" y="755993"/>
                    <a:pt x="886061" y="708849"/>
                  </a:cubicBezTo>
                  <a:cubicBezTo>
                    <a:pt x="825868" y="670965"/>
                    <a:pt x="760203" y="648656"/>
                    <a:pt x="689065" y="641079"/>
                  </a:cubicBezTo>
                  <a:cubicBezTo>
                    <a:pt x="574993" y="629293"/>
                    <a:pt x="466813" y="654128"/>
                    <a:pt x="361580" y="695379"/>
                  </a:cubicBezTo>
                  <a:cubicBezTo>
                    <a:pt x="318224" y="712217"/>
                    <a:pt x="276131" y="733684"/>
                    <a:pt x="233196" y="752626"/>
                  </a:cubicBezTo>
                  <a:cubicBezTo>
                    <a:pt x="229408" y="754310"/>
                    <a:pt x="225619" y="756414"/>
                    <a:pt x="220568" y="758940"/>
                  </a:cubicBezTo>
                  <a:cubicBezTo>
                    <a:pt x="146905" y="666335"/>
                    <a:pt x="73242" y="574151"/>
                    <a:pt x="0" y="481967"/>
                  </a:cubicBezTo>
                  <a:cubicBezTo>
                    <a:pt x="49249" y="420090"/>
                    <a:pt x="539214" y="59772"/>
                    <a:pt x="655812" y="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AC0D68-C837-4926-93F0-7C30B4A1B899}"/>
                </a:ext>
              </a:extLst>
            </p:cNvPr>
            <p:cNvSpPr/>
            <p:nvPr/>
          </p:nvSpPr>
          <p:spPr>
            <a:xfrm>
              <a:off x="1457151" y="1173205"/>
              <a:ext cx="1304889" cy="614560"/>
            </a:xfrm>
            <a:custGeom>
              <a:avLst/>
              <a:gdLst>
                <a:gd name="connsiteX0" fmla="*/ 0 w 1304888"/>
                <a:gd name="connsiteY0" fmla="*/ 269357 h 614560"/>
                <a:gd name="connsiteX1" fmla="*/ 111968 w 1304888"/>
                <a:gd name="connsiteY1" fmla="*/ 204113 h 614560"/>
                <a:gd name="connsiteX2" fmla="*/ 545528 w 1304888"/>
                <a:gd name="connsiteY2" fmla="*/ 40370 h 614560"/>
                <a:gd name="connsiteX3" fmla="*/ 763570 w 1304888"/>
                <a:gd name="connsiteY3" fmla="*/ 6696 h 614560"/>
                <a:gd name="connsiteX4" fmla="*/ 967301 w 1304888"/>
                <a:gd name="connsiteY4" fmla="*/ 382 h 614560"/>
                <a:gd name="connsiteX5" fmla="*/ 1155879 w 1304888"/>
                <a:gd name="connsiteY5" fmla="*/ 15956 h 614560"/>
                <a:gd name="connsiteX6" fmla="*/ 1176504 w 1304888"/>
                <a:gd name="connsiteY6" fmla="*/ 27742 h 614560"/>
                <a:gd name="connsiteX7" fmla="*/ 1296470 w 1304888"/>
                <a:gd name="connsiteY7" fmla="*/ 236104 h 614560"/>
                <a:gd name="connsiteX8" fmla="*/ 1177346 w 1304888"/>
                <a:gd name="connsiteY8" fmla="*/ 588844 h 614560"/>
                <a:gd name="connsiteX9" fmla="*/ 1113786 w 1304888"/>
                <a:gd name="connsiteY9" fmla="*/ 614521 h 614560"/>
                <a:gd name="connsiteX10" fmla="*/ 1059906 w 1304888"/>
                <a:gd name="connsiteY10" fmla="*/ 594737 h 614560"/>
                <a:gd name="connsiteX11" fmla="*/ 913843 w 1304888"/>
                <a:gd name="connsiteY11" fmla="*/ 500870 h 614560"/>
                <a:gd name="connsiteX12" fmla="*/ 612877 w 1304888"/>
                <a:gd name="connsiteY12" fmla="*/ 340495 h 614560"/>
                <a:gd name="connsiteX13" fmla="*/ 340955 w 1304888"/>
                <a:gd name="connsiteY13" fmla="*/ 272304 h 614560"/>
                <a:gd name="connsiteX14" fmla="*/ 79556 w 1304888"/>
                <a:gd name="connsiteY14" fmla="*/ 265148 h 614560"/>
                <a:gd name="connsiteX15" fmla="*/ 1263 w 1304888"/>
                <a:gd name="connsiteY15" fmla="*/ 273146 h 614560"/>
                <a:gd name="connsiteX16" fmla="*/ 0 w 1304888"/>
                <a:gd name="connsiteY16" fmla="*/ 269357 h 61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4888" h="614560">
                  <a:moveTo>
                    <a:pt x="0" y="269357"/>
                  </a:moveTo>
                  <a:cubicBezTo>
                    <a:pt x="37463" y="247469"/>
                    <a:pt x="74084" y="224738"/>
                    <a:pt x="111968" y="204113"/>
                  </a:cubicBezTo>
                  <a:cubicBezTo>
                    <a:pt x="248771" y="129187"/>
                    <a:pt x="393150" y="74466"/>
                    <a:pt x="545528" y="40370"/>
                  </a:cubicBezTo>
                  <a:cubicBezTo>
                    <a:pt x="617507" y="23954"/>
                    <a:pt x="689907" y="10905"/>
                    <a:pt x="763570" y="6696"/>
                  </a:cubicBezTo>
                  <a:cubicBezTo>
                    <a:pt x="831340" y="2907"/>
                    <a:pt x="899531" y="-1302"/>
                    <a:pt x="967301" y="382"/>
                  </a:cubicBezTo>
                  <a:cubicBezTo>
                    <a:pt x="1030441" y="1645"/>
                    <a:pt x="1093160" y="9642"/>
                    <a:pt x="1155879" y="15956"/>
                  </a:cubicBezTo>
                  <a:cubicBezTo>
                    <a:pt x="1163035" y="16798"/>
                    <a:pt x="1171453" y="21849"/>
                    <a:pt x="1176504" y="27742"/>
                  </a:cubicBezTo>
                  <a:cubicBezTo>
                    <a:pt x="1231226" y="88356"/>
                    <a:pt x="1274581" y="156126"/>
                    <a:pt x="1296470" y="236104"/>
                  </a:cubicBezTo>
                  <a:cubicBezTo>
                    <a:pt x="1333091" y="368276"/>
                    <a:pt x="1286789" y="506763"/>
                    <a:pt x="1177346" y="588844"/>
                  </a:cubicBezTo>
                  <a:cubicBezTo>
                    <a:pt x="1158825" y="602735"/>
                    <a:pt x="1139462" y="620414"/>
                    <a:pt x="1113786" y="614521"/>
                  </a:cubicBezTo>
                  <a:cubicBezTo>
                    <a:pt x="1095265" y="610733"/>
                    <a:pt x="1075902" y="604419"/>
                    <a:pt x="1059906" y="594737"/>
                  </a:cubicBezTo>
                  <a:cubicBezTo>
                    <a:pt x="1010657" y="564851"/>
                    <a:pt x="962250" y="532860"/>
                    <a:pt x="913843" y="500870"/>
                  </a:cubicBezTo>
                  <a:cubicBezTo>
                    <a:pt x="818712" y="437730"/>
                    <a:pt x="720214" y="380904"/>
                    <a:pt x="612877" y="340495"/>
                  </a:cubicBezTo>
                  <a:cubicBezTo>
                    <a:pt x="524902" y="307241"/>
                    <a:pt x="434402" y="284511"/>
                    <a:pt x="340955" y="272304"/>
                  </a:cubicBezTo>
                  <a:cubicBezTo>
                    <a:pt x="253822" y="260938"/>
                    <a:pt x="166689" y="260097"/>
                    <a:pt x="79556" y="265148"/>
                  </a:cubicBezTo>
                  <a:cubicBezTo>
                    <a:pt x="53458" y="266832"/>
                    <a:pt x="27361" y="270199"/>
                    <a:pt x="1263" y="273146"/>
                  </a:cubicBezTo>
                  <a:cubicBezTo>
                    <a:pt x="1263" y="271883"/>
                    <a:pt x="421" y="270620"/>
                    <a:pt x="0" y="26935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CDFF434-66D3-451C-8014-85410C3E41A7}"/>
                </a:ext>
              </a:extLst>
            </p:cNvPr>
            <p:cNvSpPr/>
            <p:nvPr/>
          </p:nvSpPr>
          <p:spPr>
            <a:xfrm>
              <a:off x="2629867" y="1203472"/>
              <a:ext cx="921841" cy="917631"/>
            </a:xfrm>
            <a:custGeom>
              <a:avLst/>
              <a:gdLst>
                <a:gd name="connsiteX0" fmla="*/ 255506 w 921840"/>
                <a:gd name="connsiteY0" fmla="*/ 917631 h 917631"/>
                <a:gd name="connsiteX1" fmla="*/ 0 w 921840"/>
                <a:gd name="connsiteY1" fmla="*/ 679384 h 917631"/>
                <a:gd name="connsiteX2" fmla="*/ 23993 w 921840"/>
                <a:gd name="connsiteY2" fmla="*/ 654549 h 917631"/>
                <a:gd name="connsiteX3" fmla="*/ 143117 w 921840"/>
                <a:gd name="connsiteY3" fmla="*/ 499646 h 917631"/>
                <a:gd name="connsiteX4" fmla="*/ 163742 w 921840"/>
                <a:gd name="connsiteY4" fmla="*/ 179738 h 917631"/>
                <a:gd name="connsiteX5" fmla="*/ 84186 w 921840"/>
                <a:gd name="connsiteY5" fmla="*/ 24414 h 917631"/>
                <a:gd name="connsiteX6" fmla="*/ 68191 w 921840"/>
                <a:gd name="connsiteY6" fmla="*/ 0 h 917631"/>
                <a:gd name="connsiteX7" fmla="*/ 138487 w 921840"/>
                <a:gd name="connsiteY7" fmla="*/ 15154 h 917631"/>
                <a:gd name="connsiteX8" fmla="*/ 633502 w 921840"/>
                <a:gd name="connsiteY8" fmla="*/ 221410 h 917631"/>
                <a:gd name="connsiteX9" fmla="*/ 918473 w 921840"/>
                <a:gd name="connsiteY9" fmla="*/ 443662 h 917631"/>
                <a:gd name="connsiteX10" fmla="*/ 915527 w 921840"/>
                <a:gd name="connsiteY10" fmla="*/ 460920 h 917631"/>
                <a:gd name="connsiteX11" fmla="*/ 445346 w 921840"/>
                <a:gd name="connsiteY11" fmla="*/ 768200 h 917631"/>
                <a:gd name="connsiteX12" fmla="*/ 263924 w 921840"/>
                <a:gd name="connsiteY12" fmla="*/ 912159 h 917631"/>
                <a:gd name="connsiteX13" fmla="*/ 255506 w 921840"/>
                <a:gd name="connsiteY13" fmla="*/ 917631 h 91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1840" h="917631">
                  <a:moveTo>
                    <a:pt x="255506" y="917631"/>
                  </a:moveTo>
                  <a:cubicBezTo>
                    <a:pt x="170477" y="838496"/>
                    <a:pt x="85870" y="759361"/>
                    <a:pt x="0" y="679384"/>
                  </a:cubicBezTo>
                  <a:cubicBezTo>
                    <a:pt x="8419" y="670544"/>
                    <a:pt x="16416" y="662547"/>
                    <a:pt x="23993" y="654549"/>
                  </a:cubicBezTo>
                  <a:cubicBezTo>
                    <a:pt x="69454" y="607405"/>
                    <a:pt x="111547" y="557314"/>
                    <a:pt x="143117" y="499646"/>
                  </a:cubicBezTo>
                  <a:cubicBezTo>
                    <a:pt x="199943" y="396518"/>
                    <a:pt x="203310" y="289180"/>
                    <a:pt x="163742" y="179738"/>
                  </a:cubicBezTo>
                  <a:cubicBezTo>
                    <a:pt x="143959" y="124596"/>
                    <a:pt x="116177" y="73242"/>
                    <a:pt x="84186" y="24414"/>
                  </a:cubicBezTo>
                  <a:cubicBezTo>
                    <a:pt x="79556" y="17258"/>
                    <a:pt x="74926" y="9681"/>
                    <a:pt x="68191" y="0"/>
                  </a:cubicBezTo>
                  <a:cubicBezTo>
                    <a:pt x="93447" y="5472"/>
                    <a:pt x="116177" y="9681"/>
                    <a:pt x="138487" y="15154"/>
                  </a:cubicBezTo>
                  <a:cubicBezTo>
                    <a:pt x="314436" y="57668"/>
                    <a:pt x="479441" y="126280"/>
                    <a:pt x="633502" y="221410"/>
                  </a:cubicBezTo>
                  <a:cubicBezTo>
                    <a:pt x="736631" y="285392"/>
                    <a:pt x="831340" y="359476"/>
                    <a:pt x="918473" y="443662"/>
                  </a:cubicBezTo>
                  <a:cubicBezTo>
                    <a:pt x="926892" y="452081"/>
                    <a:pt x="926471" y="455448"/>
                    <a:pt x="915527" y="460920"/>
                  </a:cubicBezTo>
                  <a:cubicBezTo>
                    <a:pt x="743786" y="540476"/>
                    <a:pt x="593093" y="652023"/>
                    <a:pt x="445346" y="768200"/>
                  </a:cubicBezTo>
                  <a:cubicBezTo>
                    <a:pt x="384732" y="816187"/>
                    <a:pt x="324117" y="864173"/>
                    <a:pt x="263924" y="912159"/>
                  </a:cubicBezTo>
                  <a:cubicBezTo>
                    <a:pt x="261399" y="913843"/>
                    <a:pt x="258873" y="915527"/>
                    <a:pt x="255506" y="917631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Graphic 15">
            <a:extLst>
              <a:ext uri="{FF2B5EF4-FFF2-40B4-BE49-F238E27FC236}">
                <a16:creationId xmlns:a16="http://schemas.microsoft.com/office/drawing/2014/main" id="{7E80D050-4E1A-41FF-BDF2-52184169F4D9}"/>
              </a:ext>
            </a:extLst>
          </p:cNvPr>
          <p:cNvSpPr/>
          <p:nvPr/>
        </p:nvSpPr>
        <p:spPr>
          <a:xfrm flipH="1">
            <a:off x="4388245" y="3091956"/>
            <a:ext cx="509726" cy="368207"/>
          </a:xfrm>
          <a:custGeom>
            <a:avLst/>
            <a:gdLst>
              <a:gd name="connsiteX0" fmla="*/ 4492692 w 4492692"/>
              <a:gd name="connsiteY0" fmla="*/ 326228 h 3245348"/>
              <a:gd name="connsiteX1" fmla="*/ 4436816 w 4492692"/>
              <a:gd name="connsiteY1" fmla="*/ 327357 h 3245348"/>
              <a:gd name="connsiteX2" fmla="*/ 4201458 w 4492692"/>
              <a:gd name="connsiteY2" fmla="*/ 326793 h 3245348"/>
              <a:gd name="connsiteX3" fmla="*/ 4166464 w 4492692"/>
              <a:gd name="connsiteY3" fmla="*/ 342032 h 3245348"/>
              <a:gd name="connsiteX4" fmla="*/ 3771942 w 4492692"/>
              <a:gd name="connsiteY4" fmla="*/ 853386 h 3245348"/>
              <a:gd name="connsiteX5" fmla="*/ 3399997 w 4492692"/>
              <a:gd name="connsiteY5" fmla="*/ 1731605 h 3245348"/>
              <a:gd name="connsiteX6" fmla="*/ 3335655 w 4492692"/>
              <a:gd name="connsiteY6" fmla="*/ 2067993 h 3245348"/>
              <a:gd name="connsiteX7" fmla="*/ 3310256 w 4492692"/>
              <a:gd name="connsiteY7" fmla="*/ 2543789 h 3245348"/>
              <a:gd name="connsiteX8" fmla="*/ 3333961 w 4492692"/>
              <a:gd name="connsiteY8" fmla="*/ 2854778 h 3245348"/>
              <a:gd name="connsiteX9" fmla="*/ 3366133 w 4492692"/>
              <a:gd name="connsiteY9" fmla="*/ 3086750 h 3245348"/>
              <a:gd name="connsiteX10" fmla="*/ 3298404 w 4492692"/>
              <a:gd name="connsiteY10" fmla="*/ 3158995 h 3245348"/>
              <a:gd name="connsiteX11" fmla="*/ 3195117 w 4492692"/>
              <a:gd name="connsiteY11" fmla="*/ 3136418 h 3245348"/>
              <a:gd name="connsiteX12" fmla="*/ 2866067 w 4492692"/>
              <a:gd name="connsiteY12" fmla="*/ 3009991 h 3245348"/>
              <a:gd name="connsiteX13" fmla="*/ 2819785 w 4492692"/>
              <a:gd name="connsiteY13" fmla="*/ 3013377 h 3245348"/>
              <a:gd name="connsiteX14" fmla="*/ 2413411 w 4492692"/>
              <a:gd name="connsiteY14" fmla="*/ 3203018 h 3245348"/>
              <a:gd name="connsiteX15" fmla="*/ 2255941 w 4492692"/>
              <a:gd name="connsiteY15" fmla="*/ 3248735 h 3245348"/>
              <a:gd name="connsiteX16" fmla="*/ 2206838 w 4492692"/>
              <a:gd name="connsiteY16" fmla="*/ 3241398 h 3245348"/>
              <a:gd name="connsiteX17" fmla="*/ 1765470 w 4492692"/>
              <a:gd name="connsiteY17" fmla="*/ 3063045 h 3245348"/>
              <a:gd name="connsiteX18" fmla="*/ 1663876 w 4492692"/>
              <a:gd name="connsiteY18" fmla="*/ 3007733 h 3245348"/>
              <a:gd name="connsiteX19" fmla="*/ 1637914 w 4492692"/>
              <a:gd name="connsiteY19" fmla="*/ 3006604 h 3245348"/>
              <a:gd name="connsiteX20" fmla="*/ 1286852 w 4492692"/>
              <a:gd name="connsiteY20" fmla="*/ 3139805 h 3245348"/>
              <a:gd name="connsiteX21" fmla="*/ 1193160 w 4492692"/>
              <a:gd name="connsiteY21" fmla="*/ 3158995 h 3245348"/>
              <a:gd name="connsiteX22" fmla="*/ 1125995 w 4492692"/>
              <a:gd name="connsiteY22" fmla="*/ 3081671 h 3245348"/>
              <a:gd name="connsiteX23" fmla="*/ 1168890 w 4492692"/>
              <a:gd name="connsiteY23" fmla="*/ 2761087 h 3245348"/>
              <a:gd name="connsiteX24" fmla="*/ 1178485 w 4492692"/>
              <a:gd name="connsiteY24" fmla="*/ 2297143 h 3245348"/>
              <a:gd name="connsiteX25" fmla="*/ 966267 w 4492692"/>
              <a:gd name="connsiteY25" fmla="*/ 1338777 h 3245348"/>
              <a:gd name="connsiteX26" fmla="*/ 388878 w 4492692"/>
              <a:gd name="connsiteY26" fmla="*/ 411454 h 3245348"/>
              <a:gd name="connsiteX27" fmla="*/ 322277 w 4492692"/>
              <a:gd name="connsiteY27" fmla="*/ 339210 h 3245348"/>
              <a:gd name="connsiteX28" fmla="*/ 294621 w 4492692"/>
              <a:gd name="connsiteY28" fmla="*/ 327921 h 3245348"/>
              <a:gd name="connsiteX29" fmla="*/ 22576 w 4492692"/>
              <a:gd name="connsiteY29" fmla="*/ 327357 h 3245348"/>
              <a:gd name="connsiteX30" fmla="*/ 0 w 4492692"/>
              <a:gd name="connsiteY30" fmla="*/ 327357 h 3245348"/>
              <a:gd name="connsiteX31" fmla="*/ 0 w 4492692"/>
              <a:gd name="connsiteY31" fmla="*/ 0 h 3245348"/>
              <a:gd name="connsiteX32" fmla="*/ 4492692 w 4492692"/>
              <a:gd name="connsiteY32" fmla="*/ 0 h 3245348"/>
              <a:gd name="connsiteX33" fmla="*/ 4492692 w 4492692"/>
              <a:gd name="connsiteY33" fmla="*/ 326228 h 3245348"/>
              <a:gd name="connsiteX34" fmla="*/ 2097342 w 4492692"/>
              <a:gd name="connsiteY34" fmla="*/ 2619984 h 3245348"/>
              <a:gd name="connsiteX35" fmla="*/ 1766034 w 4492692"/>
              <a:gd name="connsiteY35" fmla="*/ 2394221 h 3245348"/>
              <a:gd name="connsiteX36" fmla="*/ 1746845 w 4492692"/>
              <a:gd name="connsiteY36" fmla="*/ 2393657 h 3245348"/>
              <a:gd name="connsiteX37" fmla="*/ 1680809 w 4492692"/>
              <a:gd name="connsiteY37" fmla="*/ 2429779 h 3245348"/>
              <a:gd name="connsiteX38" fmla="*/ 1341035 w 4492692"/>
              <a:gd name="connsiteY38" fmla="*/ 2601923 h 3245348"/>
              <a:gd name="connsiteX39" fmla="*/ 1339342 w 4492692"/>
              <a:gd name="connsiteY39" fmla="*/ 2629015 h 3245348"/>
              <a:gd name="connsiteX40" fmla="*/ 1646380 w 4492692"/>
              <a:gd name="connsiteY40" fmla="*/ 2827687 h 3245348"/>
              <a:gd name="connsiteX41" fmla="*/ 1676293 w 4492692"/>
              <a:gd name="connsiteY41" fmla="*/ 2828816 h 3245348"/>
              <a:gd name="connsiteX42" fmla="*/ 1951725 w 4492692"/>
              <a:gd name="connsiteY42" fmla="*/ 2696180 h 3245348"/>
              <a:gd name="connsiteX43" fmla="*/ 2097342 w 4492692"/>
              <a:gd name="connsiteY43" fmla="*/ 2619984 h 3245348"/>
              <a:gd name="connsiteX44" fmla="*/ 2397043 w 4492692"/>
              <a:gd name="connsiteY44" fmla="*/ 2618291 h 3245348"/>
              <a:gd name="connsiteX45" fmla="*/ 2397608 w 4492692"/>
              <a:gd name="connsiteY45" fmla="*/ 2619420 h 3245348"/>
              <a:gd name="connsiteX46" fmla="*/ 2824865 w 4492692"/>
              <a:gd name="connsiteY46" fmla="*/ 2831073 h 3245348"/>
              <a:gd name="connsiteX47" fmla="*/ 2841797 w 4492692"/>
              <a:gd name="connsiteY47" fmla="*/ 2828816 h 3245348"/>
              <a:gd name="connsiteX48" fmla="*/ 3155044 w 4492692"/>
              <a:gd name="connsiteY48" fmla="*/ 2627322 h 3245348"/>
              <a:gd name="connsiteX49" fmla="*/ 3153915 w 4492692"/>
              <a:gd name="connsiteY49" fmla="*/ 2603052 h 3245348"/>
              <a:gd name="connsiteX50" fmla="*/ 2746412 w 4492692"/>
              <a:gd name="connsiteY50" fmla="*/ 2394221 h 3245348"/>
              <a:gd name="connsiteX51" fmla="*/ 2726658 w 4492692"/>
              <a:gd name="connsiteY51" fmla="*/ 2395350 h 3245348"/>
              <a:gd name="connsiteX52" fmla="*/ 2662315 w 4492692"/>
              <a:gd name="connsiteY52" fmla="*/ 2440502 h 3245348"/>
              <a:gd name="connsiteX53" fmla="*/ 2397043 w 4492692"/>
              <a:gd name="connsiteY53" fmla="*/ 2618291 h 3245348"/>
              <a:gd name="connsiteX54" fmla="*/ 2809626 w 4492692"/>
              <a:gd name="connsiteY54" fmla="*/ 329050 h 3245348"/>
              <a:gd name="connsiteX55" fmla="*/ 2323670 w 4492692"/>
              <a:gd name="connsiteY55" fmla="*/ 329050 h 3245348"/>
              <a:gd name="connsiteX56" fmla="*/ 2320848 w 4492692"/>
              <a:gd name="connsiteY56" fmla="*/ 361221 h 3245348"/>
              <a:gd name="connsiteX57" fmla="*/ 2483398 w 4492692"/>
              <a:gd name="connsiteY57" fmla="*/ 811619 h 3245348"/>
              <a:gd name="connsiteX58" fmla="*/ 2551691 w 4492692"/>
              <a:gd name="connsiteY58" fmla="*/ 919986 h 3245348"/>
              <a:gd name="connsiteX59" fmla="*/ 2809626 w 4492692"/>
              <a:gd name="connsiteY59" fmla="*/ 329050 h 3245348"/>
              <a:gd name="connsiteX60" fmla="*/ 1938179 w 4492692"/>
              <a:gd name="connsiteY60" fmla="*/ 917728 h 3245348"/>
              <a:gd name="connsiteX61" fmla="*/ 1941565 w 4492692"/>
              <a:gd name="connsiteY61" fmla="*/ 915471 h 3245348"/>
              <a:gd name="connsiteX62" fmla="*/ 2161120 w 4492692"/>
              <a:gd name="connsiteY62" fmla="*/ 418791 h 3245348"/>
              <a:gd name="connsiteX63" fmla="*/ 2166764 w 4492692"/>
              <a:gd name="connsiteY63" fmla="*/ 328486 h 3245348"/>
              <a:gd name="connsiteX64" fmla="*/ 1682502 w 4492692"/>
              <a:gd name="connsiteY64" fmla="*/ 328486 h 3245348"/>
              <a:gd name="connsiteX65" fmla="*/ 1938179 w 4492692"/>
              <a:gd name="connsiteY65" fmla="*/ 917728 h 3245348"/>
              <a:gd name="connsiteX66" fmla="*/ 1822475 w 4492692"/>
              <a:gd name="connsiteY66" fmla="*/ 2924765 h 3245348"/>
              <a:gd name="connsiteX67" fmla="*/ 1826991 w 4492692"/>
              <a:gd name="connsiteY67" fmla="*/ 2928151 h 3245348"/>
              <a:gd name="connsiteX68" fmla="*/ 2237880 w 4492692"/>
              <a:gd name="connsiteY68" fmla="*/ 3096910 h 3245348"/>
              <a:gd name="connsiteX69" fmla="*/ 2256505 w 4492692"/>
              <a:gd name="connsiteY69" fmla="*/ 3095781 h 3245348"/>
              <a:gd name="connsiteX70" fmla="*/ 2436552 w 4492692"/>
              <a:gd name="connsiteY70" fmla="*/ 3034825 h 3245348"/>
              <a:gd name="connsiteX71" fmla="*/ 2674168 w 4492692"/>
              <a:gd name="connsiteY71" fmla="*/ 2927023 h 3245348"/>
              <a:gd name="connsiteX72" fmla="*/ 2664573 w 4492692"/>
              <a:gd name="connsiteY72" fmla="*/ 2920250 h 3245348"/>
              <a:gd name="connsiteX73" fmla="*/ 2257634 w 4492692"/>
              <a:gd name="connsiteY73" fmla="*/ 2709725 h 3245348"/>
              <a:gd name="connsiteX74" fmla="*/ 2233929 w 4492692"/>
              <a:gd name="connsiteY74" fmla="*/ 2711419 h 3245348"/>
              <a:gd name="connsiteX75" fmla="*/ 1962449 w 4492692"/>
              <a:gd name="connsiteY75" fmla="*/ 2855907 h 3245348"/>
              <a:gd name="connsiteX76" fmla="*/ 1822475 w 4492692"/>
              <a:gd name="connsiteY76" fmla="*/ 2924765 h 3245348"/>
              <a:gd name="connsiteX77" fmla="*/ 1898106 w 4492692"/>
              <a:gd name="connsiteY77" fmla="*/ 2306738 h 3245348"/>
              <a:gd name="connsiteX78" fmla="*/ 1905443 w 4492692"/>
              <a:gd name="connsiteY78" fmla="*/ 2312382 h 3245348"/>
              <a:gd name="connsiteX79" fmla="*/ 2235622 w 4492692"/>
              <a:gd name="connsiteY79" fmla="*/ 2526857 h 3245348"/>
              <a:gd name="connsiteX80" fmla="*/ 2258763 w 4492692"/>
              <a:gd name="connsiteY80" fmla="*/ 2526857 h 3245348"/>
              <a:gd name="connsiteX81" fmla="*/ 2508232 w 4492692"/>
              <a:gd name="connsiteY81" fmla="*/ 2367694 h 3245348"/>
              <a:gd name="connsiteX82" fmla="*/ 2595715 w 4492692"/>
              <a:gd name="connsiteY82" fmla="*/ 2307302 h 3245348"/>
              <a:gd name="connsiteX83" fmla="*/ 2246346 w 4492692"/>
              <a:gd name="connsiteY83" fmla="*/ 2070815 h 3245348"/>
              <a:gd name="connsiteX84" fmla="*/ 1898106 w 4492692"/>
              <a:gd name="connsiteY84" fmla="*/ 2306738 h 3245348"/>
              <a:gd name="connsiteX85" fmla="*/ 2884128 w 4492692"/>
              <a:gd name="connsiteY85" fmla="*/ 579648 h 3245348"/>
              <a:gd name="connsiteX86" fmla="*/ 2650463 w 4492692"/>
              <a:gd name="connsiteY86" fmla="*/ 1041334 h 3245348"/>
              <a:gd name="connsiteX87" fmla="*/ 2886385 w 4492692"/>
              <a:gd name="connsiteY87" fmla="*/ 1265968 h 3245348"/>
              <a:gd name="connsiteX88" fmla="*/ 3098039 w 4492692"/>
              <a:gd name="connsiteY88" fmla="*/ 986586 h 3245348"/>
              <a:gd name="connsiteX89" fmla="*/ 2884128 w 4492692"/>
              <a:gd name="connsiteY89" fmla="*/ 579648 h 3245348"/>
              <a:gd name="connsiteX90" fmla="*/ 1608564 w 4492692"/>
              <a:gd name="connsiteY90" fmla="*/ 579648 h 3245348"/>
              <a:gd name="connsiteX91" fmla="*/ 1394654 w 4492692"/>
              <a:gd name="connsiteY91" fmla="*/ 987150 h 3245348"/>
              <a:gd name="connsiteX92" fmla="*/ 1606307 w 4492692"/>
              <a:gd name="connsiteY92" fmla="*/ 1266533 h 3245348"/>
              <a:gd name="connsiteX93" fmla="*/ 1842230 w 4492692"/>
              <a:gd name="connsiteY93" fmla="*/ 1041334 h 3245348"/>
              <a:gd name="connsiteX94" fmla="*/ 1608564 w 4492692"/>
              <a:gd name="connsiteY94" fmla="*/ 579648 h 3245348"/>
              <a:gd name="connsiteX95" fmla="*/ 3449101 w 4492692"/>
              <a:gd name="connsiteY95" fmla="*/ 329050 h 3245348"/>
              <a:gd name="connsiteX96" fmla="*/ 2962016 w 4492692"/>
              <a:gd name="connsiteY96" fmla="*/ 329050 h 3245348"/>
              <a:gd name="connsiteX97" fmla="*/ 3183264 w 4492692"/>
              <a:gd name="connsiteY97" fmla="*/ 850564 h 3245348"/>
              <a:gd name="connsiteX98" fmla="*/ 3449101 w 4492692"/>
              <a:gd name="connsiteY98" fmla="*/ 329050 h 3245348"/>
              <a:gd name="connsiteX99" fmla="*/ 1042463 w 4492692"/>
              <a:gd name="connsiteY99" fmla="*/ 327921 h 3245348"/>
              <a:gd name="connsiteX100" fmla="*/ 1308863 w 4492692"/>
              <a:gd name="connsiteY100" fmla="*/ 850564 h 3245348"/>
              <a:gd name="connsiteX101" fmla="*/ 1530676 w 4492692"/>
              <a:gd name="connsiteY101" fmla="*/ 327921 h 3245348"/>
              <a:gd name="connsiteX102" fmla="*/ 1042463 w 4492692"/>
              <a:gd name="connsiteY102" fmla="*/ 327921 h 3245348"/>
              <a:gd name="connsiteX103" fmla="*/ 2247475 w 4492692"/>
              <a:gd name="connsiteY103" fmla="*/ 1314507 h 3245348"/>
              <a:gd name="connsiteX104" fmla="*/ 2259327 w 4492692"/>
              <a:gd name="connsiteY104" fmla="*/ 1298704 h 3245348"/>
              <a:gd name="connsiteX105" fmla="*/ 2456306 w 4492692"/>
              <a:gd name="connsiteY105" fmla="*/ 1063910 h 3245348"/>
              <a:gd name="connsiteX106" fmla="*/ 2455742 w 4492692"/>
              <a:gd name="connsiteY106" fmla="*/ 1035690 h 3245348"/>
              <a:gd name="connsiteX107" fmla="*/ 2296014 w 4492692"/>
              <a:gd name="connsiteY107" fmla="*/ 773240 h 3245348"/>
              <a:gd name="connsiteX108" fmla="*/ 2246346 w 4492692"/>
              <a:gd name="connsiteY108" fmla="*/ 661487 h 3245348"/>
              <a:gd name="connsiteX109" fmla="*/ 2242960 w 4492692"/>
              <a:gd name="connsiteY109" fmla="*/ 666002 h 3245348"/>
              <a:gd name="connsiteX110" fmla="*/ 2034693 w 4492692"/>
              <a:gd name="connsiteY110" fmla="*/ 1039076 h 3245348"/>
              <a:gd name="connsiteX111" fmla="*/ 2035257 w 4492692"/>
              <a:gd name="connsiteY111" fmla="*/ 1063346 h 3245348"/>
              <a:gd name="connsiteX112" fmla="*/ 2150961 w 4492692"/>
              <a:gd name="connsiteY112" fmla="*/ 1208399 h 3245348"/>
              <a:gd name="connsiteX113" fmla="*/ 2247475 w 4492692"/>
              <a:gd name="connsiteY113" fmla="*/ 1314507 h 3245348"/>
              <a:gd name="connsiteX114" fmla="*/ 2726093 w 4492692"/>
              <a:gd name="connsiteY114" fmla="*/ 2214739 h 3245348"/>
              <a:gd name="connsiteX115" fmla="*/ 2983464 w 4492692"/>
              <a:gd name="connsiteY115" fmla="*/ 2003086 h 3245348"/>
              <a:gd name="connsiteX116" fmla="*/ 2973869 w 4492692"/>
              <a:gd name="connsiteY116" fmla="*/ 1997442 h 3245348"/>
              <a:gd name="connsiteX117" fmla="*/ 2601924 w 4492692"/>
              <a:gd name="connsiteY117" fmla="*/ 1792562 h 3245348"/>
              <a:gd name="connsiteX118" fmla="*/ 2578218 w 4492692"/>
              <a:gd name="connsiteY118" fmla="*/ 1794819 h 3245348"/>
              <a:gd name="connsiteX119" fmla="*/ 2430908 w 4492692"/>
              <a:gd name="connsiteY119" fmla="*/ 1922375 h 3245348"/>
              <a:gd name="connsiteX120" fmla="*/ 2364872 w 4492692"/>
              <a:gd name="connsiteY120" fmla="*/ 1976559 h 3245348"/>
              <a:gd name="connsiteX121" fmla="*/ 2726093 w 4492692"/>
              <a:gd name="connsiteY121" fmla="*/ 2214739 h 3245348"/>
              <a:gd name="connsiteX122" fmla="*/ 1512615 w 4492692"/>
              <a:gd name="connsiteY122" fmla="*/ 2000264 h 3245348"/>
              <a:gd name="connsiteX123" fmla="*/ 1516566 w 4492692"/>
              <a:gd name="connsiteY123" fmla="*/ 2005343 h 3245348"/>
              <a:gd name="connsiteX124" fmla="*/ 1757568 w 4492692"/>
              <a:gd name="connsiteY124" fmla="*/ 2204015 h 3245348"/>
              <a:gd name="connsiteX125" fmla="*/ 1779016 w 4492692"/>
              <a:gd name="connsiteY125" fmla="*/ 2204015 h 3245348"/>
              <a:gd name="connsiteX126" fmla="*/ 2025662 w 4492692"/>
              <a:gd name="connsiteY126" fmla="*/ 2044288 h 3245348"/>
              <a:gd name="connsiteX127" fmla="*/ 2123305 w 4492692"/>
              <a:gd name="connsiteY127" fmla="*/ 1975430 h 3245348"/>
              <a:gd name="connsiteX128" fmla="*/ 1916167 w 4492692"/>
              <a:gd name="connsiteY128" fmla="*/ 1796512 h 3245348"/>
              <a:gd name="connsiteX129" fmla="*/ 1886253 w 4492692"/>
              <a:gd name="connsiteY129" fmla="*/ 1794255 h 3245348"/>
              <a:gd name="connsiteX130" fmla="*/ 1550430 w 4492692"/>
              <a:gd name="connsiteY130" fmla="*/ 1981638 h 3245348"/>
              <a:gd name="connsiteX131" fmla="*/ 1512615 w 4492692"/>
              <a:gd name="connsiteY131" fmla="*/ 2000264 h 3245348"/>
              <a:gd name="connsiteX132" fmla="*/ 2702953 w 4492692"/>
              <a:gd name="connsiteY132" fmla="*/ 1680809 h 3245348"/>
              <a:gd name="connsiteX133" fmla="*/ 3097474 w 4492692"/>
              <a:gd name="connsiteY133" fmla="*/ 1890204 h 3245348"/>
              <a:gd name="connsiteX134" fmla="*/ 3238012 w 4492692"/>
              <a:gd name="connsiteY134" fmla="*/ 1753053 h 3245348"/>
              <a:gd name="connsiteX135" fmla="*/ 3246478 w 4492692"/>
              <a:gd name="connsiteY135" fmla="*/ 1737814 h 3245348"/>
              <a:gd name="connsiteX136" fmla="*/ 3259459 w 4492692"/>
              <a:gd name="connsiteY136" fmla="*/ 1682502 h 3245348"/>
              <a:gd name="connsiteX137" fmla="*/ 2903882 w 4492692"/>
              <a:gd name="connsiteY137" fmla="*/ 1470284 h 3245348"/>
              <a:gd name="connsiteX138" fmla="*/ 2702953 w 4492692"/>
              <a:gd name="connsiteY138" fmla="*/ 1680809 h 3245348"/>
              <a:gd name="connsiteX139" fmla="*/ 1233233 w 4492692"/>
              <a:gd name="connsiteY139" fmla="*/ 1683066 h 3245348"/>
              <a:gd name="connsiteX140" fmla="*/ 1241699 w 4492692"/>
              <a:gd name="connsiteY140" fmla="*/ 1717495 h 3245348"/>
              <a:gd name="connsiteX141" fmla="*/ 1266533 w 4492692"/>
              <a:gd name="connsiteY141" fmla="*/ 1763777 h 3245348"/>
              <a:gd name="connsiteX142" fmla="*/ 1383930 w 4492692"/>
              <a:gd name="connsiteY142" fmla="*/ 1882302 h 3245348"/>
              <a:gd name="connsiteX143" fmla="*/ 1405942 w 4492692"/>
              <a:gd name="connsiteY143" fmla="*/ 1886253 h 3245348"/>
              <a:gd name="connsiteX144" fmla="*/ 1699999 w 4492692"/>
              <a:gd name="connsiteY144" fmla="*/ 1736121 h 3245348"/>
              <a:gd name="connsiteX145" fmla="*/ 1790304 w 4492692"/>
              <a:gd name="connsiteY145" fmla="*/ 1681373 h 3245348"/>
              <a:gd name="connsiteX146" fmla="*/ 1589375 w 4492692"/>
              <a:gd name="connsiteY146" fmla="*/ 1470849 h 3245348"/>
              <a:gd name="connsiteX147" fmla="*/ 1233233 w 4492692"/>
              <a:gd name="connsiteY147" fmla="*/ 1683066 h 3245348"/>
              <a:gd name="connsiteX148" fmla="*/ 3510057 w 4492692"/>
              <a:gd name="connsiteY148" fmla="*/ 563280 h 3245348"/>
              <a:gd name="connsiteX149" fmla="*/ 3505541 w 4492692"/>
              <a:gd name="connsiteY149" fmla="*/ 570617 h 3245348"/>
              <a:gd name="connsiteX150" fmla="*/ 3283165 w 4492692"/>
              <a:gd name="connsiteY150" fmla="*/ 968525 h 3245348"/>
              <a:gd name="connsiteX151" fmla="*/ 3285422 w 4492692"/>
              <a:gd name="connsiteY151" fmla="*/ 989408 h 3245348"/>
              <a:gd name="connsiteX152" fmla="*/ 3433862 w 4492692"/>
              <a:gd name="connsiteY152" fmla="*/ 1145749 h 3245348"/>
              <a:gd name="connsiteX153" fmla="*/ 3441199 w 4492692"/>
              <a:gd name="connsiteY153" fmla="*/ 1151393 h 3245348"/>
              <a:gd name="connsiteX154" fmla="*/ 3644386 w 4492692"/>
              <a:gd name="connsiteY154" fmla="*/ 770982 h 3245348"/>
              <a:gd name="connsiteX155" fmla="*/ 3510057 w 4492692"/>
              <a:gd name="connsiteY155" fmla="*/ 563280 h 3245348"/>
              <a:gd name="connsiteX156" fmla="*/ 850564 w 4492692"/>
              <a:gd name="connsiteY156" fmla="*/ 774368 h 3245348"/>
              <a:gd name="connsiteX157" fmla="*/ 1053751 w 4492692"/>
              <a:gd name="connsiteY157" fmla="*/ 1155344 h 3245348"/>
              <a:gd name="connsiteX158" fmla="*/ 1213478 w 4492692"/>
              <a:gd name="connsiteY158" fmla="*/ 986586 h 3245348"/>
              <a:gd name="connsiteX159" fmla="*/ 980942 w 4492692"/>
              <a:gd name="connsiteY159" fmla="*/ 570053 h 3245348"/>
              <a:gd name="connsiteX160" fmla="*/ 925066 w 4492692"/>
              <a:gd name="connsiteY160" fmla="*/ 677290 h 3245348"/>
              <a:gd name="connsiteX161" fmla="*/ 850564 w 4492692"/>
              <a:gd name="connsiteY161" fmla="*/ 774368 h 3245348"/>
              <a:gd name="connsiteX162" fmla="*/ 2353584 w 4492692"/>
              <a:gd name="connsiteY162" fmla="*/ 1414972 h 3245348"/>
              <a:gd name="connsiteX163" fmla="*/ 2577654 w 4492692"/>
              <a:gd name="connsiteY163" fmla="*/ 1596712 h 3245348"/>
              <a:gd name="connsiteX164" fmla="*/ 2786485 w 4492692"/>
              <a:gd name="connsiteY164" fmla="*/ 1380543 h 3245348"/>
              <a:gd name="connsiteX165" fmla="*/ 2561850 w 4492692"/>
              <a:gd name="connsiteY165" fmla="*/ 1170019 h 3245348"/>
              <a:gd name="connsiteX166" fmla="*/ 2461950 w 4492692"/>
              <a:gd name="connsiteY166" fmla="*/ 1293060 h 3245348"/>
              <a:gd name="connsiteX167" fmla="*/ 2353584 w 4492692"/>
              <a:gd name="connsiteY167" fmla="*/ 1414972 h 3245348"/>
              <a:gd name="connsiteX168" fmla="*/ 2139673 w 4492692"/>
              <a:gd name="connsiteY168" fmla="*/ 1418923 h 3245348"/>
              <a:gd name="connsiteX169" fmla="*/ 1929148 w 4492692"/>
              <a:gd name="connsiteY169" fmla="*/ 1171712 h 3245348"/>
              <a:gd name="connsiteX170" fmla="*/ 1706207 w 4492692"/>
              <a:gd name="connsiteY170" fmla="*/ 1380543 h 3245348"/>
              <a:gd name="connsiteX171" fmla="*/ 1917296 w 4492692"/>
              <a:gd name="connsiteY171" fmla="*/ 1598405 h 3245348"/>
              <a:gd name="connsiteX172" fmla="*/ 2139673 w 4492692"/>
              <a:gd name="connsiteY172" fmla="*/ 1418923 h 3245348"/>
              <a:gd name="connsiteX173" fmla="*/ 3300097 w 4492692"/>
              <a:gd name="connsiteY173" fmla="*/ 1532369 h 3245348"/>
              <a:gd name="connsiteX174" fmla="*/ 3380807 w 4492692"/>
              <a:gd name="connsiteY174" fmla="*/ 1300962 h 3245348"/>
              <a:gd name="connsiteX175" fmla="*/ 3190037 w 4492692"/>
              <a:gd name="connsiteY175" fmla="*/ 1111320 h 3245348"/>
              <a:gd name="connsiteX176" fmla="*/ 3003782 w 4492692"/>
              <a:gd name="connsiteY176" fmla="*/ 1354580 h 3245348"/>
              <a:gd name="connsiteX177" fmla="*/ 3300097 w 4492692"/>
              <a:gd name="connsiteY177" fmla="*/ 1532369 h 3245348"/>
              <a:gd name="connsiteX178" fmla="*/ 1303219 w 4492692"/>
              <a:gd name="connsiteY178" fmla="*/ 1112449 h 3245348"/>
              <a:gd name="connsiteX179" fmla="*/ 1115836 w 4492692"/>
              <a:gd name="connsiteY179" fmla="*/ 1293624 h 3245348"/>
              <a:gd name="connsiteX180" fmla="*/ 1113578 w 4492692"/>
              <a:gd name="connsiteY180" fmla="*/ 1309992 h 3245348"/>
              <a:gd name="connsiteX181" fmla="*/ 1156473 w 4492692"/>
              <a:gd name="connsiteY181" fmla="*/ 1427954 h 3245348"/>
              <a:gd name="connsiteX182" fmla="*/ 1191467 w 4492692"/>
              <a:gd name="connsiteY182" fmla="*/ 1533498 h 3245348"/>
              <a:gd name="connsiteX183" fmla="*/ 1488345 w 4492692"/>
              <a:gd name="connsiteY183" fmla="*/ 1355145 h 3245348"/>
              <a:gd name="connsiteX184" fmla="*/ 1303219 w 4492692"/>
              <a:gd name="connsiteY184" fmla="*/ 1112449 h 3245348"/>
              <a:gd name="connsiteX185" fmla="*/ 2246346 w 4492692"/>
              <a:gd name="connsiteY185" fmla="*/ 1521081 h 3245348"/>
              <a:gd name="connsiteX186" fmla="*/ 2027920 w 4492692"/>
              <a:gd name="connsiteY186" fmla="*/ 1700563 h 3245348"/>
              <a:gd name="connsiteX187" fmla="*/ 2246346 w 4492692"/>
              <a:gd name="connsiteY187" fmla="*/ 1883996 h 3245348"/>
              <a:gd name="connsiteX188" fmla="*/ 2464772 w 4492692"/>
              <a:gd name="connsiteY188" fmla="*/ 1700563 h 3245348"/>
              <a:gd name="connsiteX189" fmla="*/ 2246346 w 4492692"/>
              <a:gd name="connsiteY189" fmla="*/ 1521081 h 3245348"/>
              <a:gd name="connsiteX190" fmla="*/ 767596 w 4492692"/>
              <a:gd name="connsiteY190" fmla="*/ 647941 h 3245348"/>
              <a:gd name="connsiteX191" fmla="*/ 817828 w 4492692"/>
              <a:gd name="connsiteY191" fmla="*/ 566666 h 3245348"/>
              <a:gd name="connsiteX192" fmla="*/ 884993 w 4492692"/>
              <a:gd name="connsiteY192" fmla="*/ 356142 h 3245348"/>
              <a:gd name="connsiteX193" fmla="*/ 861288 w 4492692"/>
              <a:gd name="connsiteY193" fmla="*/ 327357 h 3245348"/>
              <a:gd name="connsiteX194" fmla="*/ 531673 w 4492692"/>
              <a:gd name="connsiteY194" fmla="*/ 327357 h 3245348"/>
              <a:gd name="connsiteX195" fmla="*/ 518691 w 4492692"/>
              <a:gd name="connsiteY195" fmla="*/ 327921 h 3245348"/>
              <a:gd name="connsiteX196" fmla="*/ 767596 w 4492692"/>
              <a:gd name="connsiteY196" fmla="*/ 647941 h 3245348"/>
              <a:gd name="connsiteX197" fmla="*/ 3727354 w 4492692"/>
              <a:gd name="connsiteY197" fmla="*/ 645119 h 3245348"/>
              <a:gd name="connsiteX198" fmla="*/ 3975129 w 4492692"/>
              <a:gd name="connsiteY198" fmla="*/ 327357 h 3245348"/>
              <a:gd name="connsiteX199" fmla="*/ 3621245 w 4492692"/>
              <a:gd name="connsiteY199" fmla="*/ 327357 h 3245348"/>
              <a:gd name="connsiteX200" fmla="*/ 3606006 w 4492692"/>
              <a:gd name="connsiteY200" fmla="*/ 345982 h 3245348"/>
              <a:gd name="connsiteX201" fmla="*/ 3660754 w 4492692"/>
              <a:gd name="connsiteY201" fmla="*/ 536753 h 3245348"/>
              <a:gd name="connsiteX202" fmla="*/ 3727354 w 4492692"/>
              <a:gd name="connsiteY202" fmla="*/ 645119 h 3245348"/>
              <a:gd name="connsiteX203" fmla="*/ 1629448 w 4492692"/>
              <a:gd name="connsiteY203" fmla="*/ 2292063 h 3245348"/>
              <a:gd name="connsiteX204" fmla="*/ 1619288 w 4492692"/>
              <a:gd name="connsiteY204" fmla="*/ 2283033 h 3245348"/>
              <a:gd name="connsiteX205" fmla="*/ 1391832 w 4492692"/>
              <a:gd name="connsiteY205" fmla="*/ 2090005 h 3245348"/>
              <a:gd name="connsiteX206" fmla="*/ 1325231 w 4492692"/>
              <a:gd name="connsiteY206" fmla="*/ 2078152 h 3245348"/>
              <a:gd name="connsiteX207" fmla="*/ 1308299 w 4492692"/>
              <a:gd name="connsiteY207" fmla="*/ 2106937 h 3245348"/>
              <a:gd name="connsiteX208" fmla="*/ 1326925 w 4492692"/>
              <a:gd name="connsiteY208" fmla="*/ 2365436 h 3245348"/>
              <a:gd name="connsiteX209" fmla="*/ 1326925 w 4492692"/>
              <a:gd name="connsiteY209" fmla="*/ 2447275 h 3245348"/>
              <a:gd name="connsiteX210" fmla="*/ 1629448 w 4492692"/>
              <a:gd name="connsiteY210" fmla="*/ 2292063 h 3245348"/>
              <a:gd name="connsiteX211" fmla="*/ 3161252 w 4492692"/>
              <a:gd name="connsiteY211" fmla="*/ 2445582 h 3245348"/>
              <a:gd name="connsiteX212" fmla="*/ 3162381 w 4492692"/>
              <a:gd name="connsiteY212" fmla="*/ 2434858 h 3245348"/>
              <a:gd name="connsiteX213" fmla="*/ 3180442 w 4492692"/>
              <a:gd name="connsiteY213" fmla="*/ 2125563 h 3245348"/>
              <a:gd name="connsiteX214" fmla="*/ 3146578 w 4492692"/>
              <a:gd name="connsiteY214" fmla="*/ 2071379 h 3245348"/>
              <a:gd name="connsiteX215" fmla="*/ 3118922 w 4492692"/>
              <a:gd name="connsiteY215" fmla="*/ 2077023 h 3245348"/>
              <a:gd name="connsiteX216" fmla="*/ 2924765 w 4492692"/>
              <a:gd name="connsiteY216" fmla="*/ 2244088 h 3245348"/>
              <a:gd name="connsiteX217" fmla="*/ 2863809 w 4492692"/>
              <a:gd name="connsiteY217" fmla="*/ 2293192 h 3245348"/>
              <a:gd name="connsiteX218" fmla="*/ 3161252 w 4492692"/>
              <a:gd name="connsiteY218" fmla="*/ 2445582 h 3245348"/>
              <a:gd name="connsiteX219" fmla="*/ 1492861 w 4492692"/>
              <a:gd name="connsiteY219" fmla="*/ 2907268 h 3245348"/>
              <a:gd name="connsiteX220" fmla="*/ 1315636 w 4492692"/>
              <a:gd name="connsiteY220" fmla="*/ 2792693 h 3245348"/>
              <a:gd name="connsiteX221" fmla="*/ 1292496 w 4492692"/>
              <a:gd name="connsiteY221" fmla="*/ 2982899 h 3245348"/>
              <a:gd name="connsiteX222" fmla="*/ 1492861 w 4492692"/>
              <a:gd name="connsiteY222" fmla="*/ 2907268 h 3245348"/>
              <a:gd name="connsiteX223" fmla="*/ 3177620 w 4492692"/>
              <a:gd name="connsiteY223" fmla="*/ 2792693 h 3245348"/>
              <a:gd name="connsiteX224" fmla="*/ 3000960 w 4492692"/>
              <a:gd name="connsiteY224" fmla="*/ 2907268 h 3245348"/>
              <a:gd name="connsiteX225" fmla="*/ 3199068 w 4492692"/>
              <a:gd name="connsiteY225" fmla="*/ 2982335 h 3245348"/>
              <a:gd name="connsiteX226" fmla="*/ 3177620 w 4492692"/>
              <a:gd name="connsiteY226" fmla="*/ 2792693 h 324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4492692" h="3245348">
                <a:moveTo>
                  <a:pt x="4492692" y="326228"/>
                </a:moveTo>
                <a:cubicBezTo>
                  <a:pt x="4474067" y="326793"/>
                  <a:pt x="4455441" y="327357"/>
                  <a:pt x="4436816" y="327357"/>
                </a:cubicBezTo>
                <a:cubicBezTo>
                  <a:pt x="4358363" y="327357"/>
                  <a:pt x="4279910" y="327921"/>
                  <a:pt x="4201458" y="326793"/>
                </a:cubicBezTo>
                <a:cubicBezTo>
                  <a:pt x="4186783" y="326793"/>
                  <a:pt x="4176623" y="331308"/>
                  <a:pt x="4166464" y="342032"/>
                </a:cubicBezTo>
                <a:cubicBezTo>
                  <a:pt x="4016896" y="498937"/>
                  <a:pt x="3885953" y="669389"/>
                  <a:pt x="3771942" y="853386"/>
                </a:cubicBezTo>
                <a:cubicBezTo>
                  <a:pt x="3602056" y="1127124"/>
                  <a:pt x="3476192" y="1418923"/>
                  <a:pt x="3399997" y="1731605"/>
                </a:cubicBezTo>
                <a:cubicBezTo>
                  <a:pt x="3372905" y="1842229"/>
                  <a:pt x="3352587" y="1955111"/>
                  <a:pt x="3335655" y="2067993"/>
                </a:cubicBezTo>
                <a:cubicBezTo>
                  <a:pt x="3312514" y="2225463"/>
                  <a:pt x="3304612" y="2384626"/>
                  <a:pt x="3310256" y="2543789"/>
                </a:cubicBezTo>
                <a:cubicBezTo>
                  <a:pt x="3314207" y="2647640"/>
                  <a:pt x="3323238" y="2751492"/>
                  <a:pt x="3333961" y="2854778"/>
                </a:cubicBezTo>
                <a:cubicBezTo>
                  <a:pt x="3341863" y="2932667"/>
                  <a:pt x="3355973" y="3009426"/>
                  <a:pt x="3366133" y="3086750"/>
                </a:cubicBezTo>
                <a:cubicBezTo>
                  <a:pt x="3371777" y="3131338"/>
                  <a:pt x="3342992" y="3163510"/>
                  <a:pt x="3298404" y="3158995"/>
                </a:cubicBezTo>
                <a:cubicBezTo>
                  <a:pt x="3263410" y="3155044"/>
                  <a:pt x="3227853" y="3148271"/>
                  <a:pt x="3195117" y="3136418"/>
                </a:cubicBezTo>
                <a:cubicBezTo>
                  <a:pt x="3084493" y="3095781"/>
                  <a:pt x="2974997" y="3052886"/>
                  <a:pt x="2866067" y="3009991"/>
                </a:cubicBezTo>
                <a:cubicBezTo>
                  <a:pt x="2848570" y="3003218"/>
                  <a:pt x="2835589" y="3004347"/>
                  <a:pt x="2819785" y="3013377"/>
                </a:cubicBezTo>
                <a:cubicBezTo>
                  <a:pt x="2689407" y="3087315"/>
                  <a:pt x="2555078" y="3153915"/>
                  <a:pt x="2413411" y="3203018"/>
                </a:cubicBezTo>
                <a:cubicBezTo>
                  <a:pt x="2362050" y="3221080"/>
                  <a:pt x="2308996" y="3235754"/>
                  <a:pt x="2255941" y="3248735"/>
                </a:cubicBezTo>
                <a:cubicBezTo>
                  <a:pt x="2241266" y="3252122"/>
                  <a:pt x="2222641" y="3245349"/>
                  <a:pt x="2206838" y="3241398"/>
                </a:cubicBezTo>
                <a:cubicBezTo>
                  <a:pt x="2051625" y="3201890"/>
                  <a:pt x="1907136" y="3136418"/>
                  <a:pt x="1765470" y="3063045"/>
                </a:cubicBezTo>
                <a:cubicBezTo>
                  <a:pt x="1731605" y="3044984"/>
                  <a:pt x="1697741" y="3026923"/>
                  <a:pt x="1663876" y="3007733"/>
                </a:cubicBezTo>
                <a:cubicBezTo>
                  <a:pt x="1654846" y="3002653"/>
                  <a:pt x="1647509" y="3003218"/>
                  <a:pt x="1637914" y="3006604"/>
                </a:cubicBezTo>
                <a:cubicBezTo>
                  <a:pt x="1521081" y="3051757"/>
                  <a:pt x="1404249" y="3096910"/>
                  <a:pt x="1286852" y="3139805"/>
                </a:cubicBezTo>
                <a:cubicBezTo>
                  <a:pt x="1256938" y="3150528"/>
                  <a:pt x="1224767" y="3156173"/>
                  <a:pt x="1193160" y="3158995"/>
                </a:cubicBezTo>
                <a:cubicBezTo>
                  <a:pt x="1146878" y="3162946"/>
                  <a:pt x="1119222" y="3127952"/>
                  <a:pt x="1125995" y="3081671"/>
                </a:cubicBezTo>
                <a:cubicBezTo>
                  <a:pt x="1141234" y="2974997"/>
                  <a:pt x="1157038" y="2868324"/>
                  <a:pt x="1168890" y="2761087"/>
                </a:cubicBezTo>
                <a:cubicBezTo>
                  <a:pt x="1185822" y="2607003"/>
                  <a:pt x="1187516" y="2451791"/>
                  <a:pt x="1178485" y="2297143"/>
                </a:cubicBezTo>
                <a:cubicBezTo>
                  <a:pt x="1159295" y="1966399"/>
                  <a:pt x="1089873" y="1646380"/>
                  <a:pt x="966267" y="1338777"/>
                </a:cubicBezTo>
                <a:cubicBezTo>
                  <a:pt x="827987" y="995617"/>
                  <a:pt x="635524" y="686885"/>
                  <a:pt x="388878" y="411454"/>
                </a:cubicBezTo>
                <a:cubicBezTo>
                  <a:pt x="366866" y="387184"/>
                  <a:pt x="343725" y="364044"/>
                  <a:pt x="322277" y="339210"/>
                </a:cubicBezTo>
                <a:cubicBezTo>
                  <a:pt x="314376" y="330179"/>
                  <a:pt x="305909" y="327921"/>
                  <a:pt x="294621" y="327921"/>
                </a:cubicBezTo>
                <a:cubicBezTo>
                  <a:pt x="203751" y="327357"/>
                  <a:pt x="113446" y="327357"/>
                  <a:pt x="22576" y="327357"/>
                </a:cubicBezTo>
                <a:cubicBezTo>
                  <a:pt x="15803" y="327357"/>
                  <a:pt x="9031" y="327357"/>
                  <a:pt x="0" y="327357"/>
                </a:cubicBezTo>
                <a:cubicBezTo>
                  <a:pt x="0" y="217297"/>
                  <a:pt x="0" y="108366"/>
                  <a:pt x="0" y="0"/>
                </a:cubicBezTo>
                <a:cubicBezTo>
                  <a:pt x="1497376" y="0"/>
                  <a:pt x="2995316" y="0"/>
                  <a:pt x="4492692" y="0"/>
                </a:cubicBezTo>
                <a:cubicBezTo>
                  <a:pt x="4492692" y="108931"/>
                  <a:pt x="4492692" y="217862"/>
                  <a:pt x="4492692" y="326228"/>
                </a:cubicBezTo>
                <a:close/>
                <a:moveTo>
                  <a:pt x="2097342" y="2619984"/>
                </a:moveTo>
                <a:cubicBezTo>
                  <a:pt x="1986154" y="2543789"/>
                  <a:pt x="1876094" y="2468723"/>
                  <a:pt x="1766034" y="2394221"/>
                </a:cubicBezTo>
                <a:cubicBezTo>
                  <a:pt x="1761519" y="2390835"/>
                  <a:pt x="1751924" y="2391399"/>
                  <a:pt x="1746845" y="2393657"/>
                </a:cubicBezTo>
                <a:cubicBezTo>
                  <a:pt x="1724268" y="2404945"/>
                  <a:pt x="1703385" y="2418491"/>
                  <a:pt x="1680809" y="2429779"/>
                </a:cubicBezTo>
                <a:cubicBezTo>
                  <a:pt x="1567363" y="2487348"/>
                  <a:pt x="1454481" y="2544918"/>
                  <a:pt x="1341035" y="2601923"/>
                </a:cubicBezTo>
                <a:cubicBezTo>
                  <a:pt x="1321845" y="2611518"/>
                  <a:pt x="1321280" y="2617162"/>
                  <a:pt x="1339342" y="2629015"/>
                </a:cubicBezTo>
                <a:cubicBezTo>
                  <a:pt x="1441499" y="2695615"/>
                  <a:pt x="1544222" y="2761087"/>
                  <a:pt x="1646380" y="2827687"/>
                </a:cubicBezTo>
                <a:cubicBezTo>
                  <a:pt x="1657104" y="2834460"/>
                  <a:pt x="1665570" y="2834460"/>
                  <a:pt x="1676293" y="2828816"/>
                </a:cubicBezTo>
                <a:cubicBezTo>
                  <a:pt x="1767728" y="2784227"/>
                  <a:pt x="1860291" y="2740768"/>
                  <a:pt x="1951725" y="2696180"/>
                </a:cubicBezTo>
                <a:cubicBezTo>
                  <a:pt x="2001393" y="2671910"/>
                  <a:pt x="2049932" y="2645383"/>
                  <a:pt x="2097342" y="2619984"/>
                </a:cubicBezTo>
                <a:close/>
                <a:moveTo>
                  <a:pt x="2397043" y="2618291"/>
                </a:moveTo>
                <a:cubicBezTo>
                  <a:pt x="2397043" y="2618291"/>
                  <a:pt x="2397043" y="2619420"/>
                  <a:pt x="2397608" y="2619420"/>
                </a:cubicBezTo>
                <a:cubicBezTo>
                  <a:pt x="2539839" y="2689971"/>
                  <a:pt x="2682070" y="2761087"/>
                  <a:pt x="2824865" y="2831073"/>
                </a:cubicBezTo>
                <a:cubicBezTo>
                  <a:pt x="2829380" y="2833331"/>
                  <a:pt x="2837282" y="2832202"/>
                  <a:pt x="2841797" y="2828816"/>
                </a:cubicBezTo>
                <a:cubicBezTo>
                  <a:pt x="2946213" y="2761651"/>
                  <a:pt x="3051193" y="2694486"/>
                  <a:pt x="3155044" y="2627322"/>
                </a:cubicBezTo>
                <a:cubicBezTo>
                  <a:pt x="3170283" y="2617727"/>
                  <a:pt x="3169154" y="2610954"/>
                  <a:pt x="3153915" y="2603052"/>
                </a:cubicBezTo>
                <a:cubicBezTo>
                  <a:pt x="3017893" y="2533065"/>
                  <a:pt x="2882435" y="2463079"/>
                  <a:pt x="2746412" y="2394221"/>
                </a:cubicBezTo>
                <a:cubicBezTo>
                  <a:pt x="2741332" y="2391399"/>
                  <a:pt x="2731737" y="2391963"/>
                  <a:pt x="2726658" y="2395350"/>
                </a:cubicBezTo>
                <a:cubicBezTo>
                  <a:pt x="2704646" y="2409460"/>
                  <a:pt x="2683763" y="2425828"/>
                  <a:pt x="2662315" y="2440502"/>
                </a:cubicBezTo>
                <a:cubicBezTo>
                  <a:pt x="2574832" y="2499765"/>
                  <a:pt x="2486220" y="2559028"/>
                  <a:pt x="2397043" y="2618291"/>
                </a:cubicBezTo>
                <a:close/>
                <a:moveTo>
                  <a:pt x="2809626" y="329050"/>
                </a:moveTo>
                <a:cubicBezTo>
                  <a:pt x="2645947" y="329050"/>
                  <a:pt x="2485091" y="329050"/>
                  <a:pt x="2323670" y="329050"/>
                </a:cubicBezTo>
                <a:cubicBezTo>
                  <a:pt x="2322541" y="340903"/>
                  <a:pt x="2319719" y="351627"/>
                  <a:pt x="2320848" y="361221"/>
                </a:cubicBezTo>
                <a:cubicBezTo>
                  <a:pt x="2345118" y="522078"/>
                  <a:pt x="2400430" y="672211"/>
                  <a:pt x="2483398" y="811619"/>
                </a:cubicBezTo>
                <a:cubicBezTo>
                  <a:pt x="2504845" y="847742"/>
                  <a:pt x="2527986" y="882171"/>
                  <a:pt x="2551691" y="919986"/>
                </a:cubicBezTo>
                <a:cubicBezTo>
                  <a:pt x="2667395" y="733731"/>
                  <a:pt x="2753185" y="538446"/>
                  <a:pt x="2809626" y="329050"/>
                </a:cubicBezTo>
                <a:close/>
                <a:moveTo>
                  <a:pt x="1938179" y="917728"/>
                </a:moveTo>
                <a:cubicBezTo>
                  <a:pt x="1941001" y="916035"/>
                  <a:pt x="1941565" y="916035"/>
                  <a:pt x="1941565" y="915471"/>
                </a:cubicBezTo>
                <a:cubicBezTo>
                  <a:pt x="2048239" y="764774"/>
                  <a:pt x="2124434" y="600531"/>
                  <a:pt x="2161120" y="418791"/>
                </a:cubicBezTo>
                <a:cubicBezTo>
                  <a:pt x="2166764" y="389442"/>
                  <a:pt x="2176924" y="360093"/>
                  <a:pt x="2166764" y="328486"/>
                </a:cubicBezTo>
                <a:cubicBezTo>
                  <a:pt x="2006472" y="328486"/>
                  <a:pt x="1845616" y="328486"/>
                  <a:pt x="1682502" y="328486"/>
                </a:cubicBezTo>
                <a:cubicBezTo>
                  <a:pt x="1738943" y="538446"/>
                  <a:pt x="1825297" y="733167"/>
                  <a:pt x="1938179" y="917728"/>
                </a:cubicBezTo>
                <a:close/>
                <a:moveTo>
                  <a:pt x="1822475" y="2924765"/>
                </a:moveTo>
                <a:cubicBezTo>
                  <a:pt x="1824733" y="2926458"/>
                  <a:pt x="1825862" y="2927587"/>
                  <a:pt x="1826991" y="2928151"/>
                </a:cubicBezTo>
                <a:cubicBezTo>
                  <a:pt x="1959062" y="2997009"/>
                  <a:pt x="2093391" y="3059659"/>
                  <a:pt x="2237880" y="3096910"/>
                </a:cubicBezTo>
                <a:cubicBezTo>
                  <a:pt x="2243524" y="3098603"/>
                  <a:pt x="2250861" y="3098039"/>
                  <a:pt x="2256505" y="3095781"/>
                </a:cubicBezTo>
                <a:cubicBezTo>
                  <a:pt x="2316897" y="3076026"/>
                  <a:pt x="2377853" y="3058530"/>
                  <a:pt x="2436552" y="3034825"/>
                </a:cubicBezTo>
                <a:cubicBezTo>
                  <a:pt x="2516133" y="3002089"/>
                  <a:pt x="2593457" y="2964274"/>
                  <a:pt x="2674168" y="2927023"/>
                </a:cubicBezTo>
                <a:cubicBezTo>
                  <a:pt x="2668524" y="2923072"/>
                  <a:pt x="2666830" y="2921378"/>
                  <a:pt x="2664573" y="2920250"/>
                </a:cubicBezTo>
                <a:cubicBezTo>
                  <a:pt x="2529115" y="2850263"/>
                  <a:pt x="2393092" y="2780276"/>
                  <a:pt x="2257634" y="2709725"/>
                </a:cubicBezTo>
                <a:cubicBezTo>
                  <a:pt x="2248039" y="2704646"/>
                  <a:pt x="2241831" y="2706903"/>
                  <a:pt x="2233929" y="2711419"/>
                </a:cubicBezTo>
                <a:cubicBezTo>
                  <a:pt x="2143624" y="2759958"/>
                  <a:pt x="2053318" y="2808497"/>
                  <a:pt x="1962449" y="2855907"/>
                </a:cubicBezTo>
                <a:cubicBezTo>
                  <a:pt x="1916732" y="2880177"/>
                  <a:pt x="1869885" y="2901624"/>
                  <a:pt x="1822475" y="2924765"/>
                </a:cubicBezTo>
                <a:close/>
                <a:moveTo>
                  <a:pt x="1898106" y="2306738"/>
                </a:moveTo>
                <a:cubicBezTo>
                  <a:pt x="1900364" y="2308431"/>
                  <a:pt x="1902621" y="2310689"/>
                  <a:pt x="1905443" y="2312382"/>
                </a:cubicBezTo>
                <a:cubicBezTo>
                  <a:pt x="2015503" y="2384062"/>
                  <a:pt x="2125563" y="2455177"/>
                  <a:pt x="2235622" y="2526857"/>
                </a:cubicBezTo>
                <a:cubicBezTo>
                  <a:pt x="2244089" y="2532501"/>
                  <a:pt x="2250297" y="2532501"/>
                  <a:pt x="2258763" y="2526857"/>
                </a:cubicBezTo>
                <a:cubicBezTo>
                  <a:pt x="2341731" y="2473803"/>
                  <a:pt x="2425264" y="2421313"/>
                  <a:pt x="2508232" y="2367694"/>
                </a:cubicBezTo>
                <a:cubicBezTo>
                  <a:pt x="2538145" y="2348504"/>
                  <a:pt x="2567495" y="2327056"/>
                  <a:pt x="2595715" y="2307302"/>
                </a:cubicBezTo>
                <a:cubicBezTo>
                  <a:pt x="2477754" y="2227721"/>
                  <a:pt x="2361485" y="2148703"/>
                  <a:pt x="2246346" y="2070815"/>
                </a:cubicBezTo>
                <a:cubicBezTo>
                  <a:pt x="2131207" y="2148703"/>
                  <a:pt x="2015503" y="2227156"/>
                  <a:pt x="1898106" y="2306738"/>
                </a:cubicBezTo>
                <a:close/>
                <a:moveTo>
                  <a:pt x="2884128" y="579648"/>
                </a:moveTo>
                <a:cubicBezTo>
                  <a:pt x="2821478" y="744455"/>
                  <a:pt x="2744155" y="896845"/>
                  <a:pt x="2650463" y="1041334"/>
                </a:cubicBezTo>
                <a:cubicBezTo>
                  <a:pt x="2721578" y="1123737"/>
                  <a:pt x="2800031" y="1196546"/>
                  <a:pt x="2886385" y="1265968"/>
                </a:cubicBezTo>
                <a:cubicBezTo>
                  <a:pt x="2957501" y="1171712"/>
                  <a:pt x="3028052" y="1079149"/>
                  <a:pt x="3098039" y="986586"/>
                </a:cubicBezTo>
                <a:cubicBezTo>
                  <a:pt x="3008298" y="860159"/>
                  <a:pt x="2938875" y="725829"/>
                  <a:pt x="2884128" y="579648"/>
                </a:cubicBezTo>
                <a:close/>
                <a:moveTo>
                  <a:pt x="1608564" y="579648"/>
                </a:moveTo>
                <a:cubicBezTo>
                  <a:pt x="1553817" y="726394"/>
                  <a:pt x="1483266" y="860159"/>
                  <a:pt x="1394654" y="987150"/>
                </a:cubicBezTo>
                <a:cubicBezTo>
                  <a:pt x="1465205" y="1080278"/>
                  <a:pt x="1535191" y="1172841"/>
                  <a:pt x="1606307" y="1266533"/>
                </a:cubicBezTo>
                <a:cubicBezTo>
                  <a:pt x="1692661" y="1196546"/>
                  <a:pt x="1771678" y="1123737"/>
                  <a:pt x="1842230" y="1041334"/>
                </a:cubicBezTo>
                <a:cubicBezTo>
                  <a:pt x="1748538" y="896845"/>
                  <a:pt x="1671214" y="744455"/>
                  <a:pt x="1608564" y="579648"/>
                </a:cubicBezTo>
                <a:close/>
                <a:moveTo>
                  <a:pt x="3449101" y="329050"/>
                </a:moveTo>
                <a:cubicBezTo>
                  <a:pt x="3285987" y="329050"/>
                  <a:pt x="3124566" y="329050"/>
                  <a:pt x="2962016" y="329050"/>
                </a:cubicBezTo>
                <a:cubicBezTo>
                  <a:pt x="3006040" y="516434"/>
                  <a:pt x="3079413" y="689707"/>
                  <a:pt x="3183264" y="850564"/>
                </a:cubicBezTo>
                <a:cubicBezTo>
                  <a:pt x="3263975" y="732602"/>
                  <a:pt x="3411285" y="443625"/>
                  <a:pt x="3449101" y="329050"/>
                </a:cubicBezTo>
                <a:close/>
                <a:moveTo>
                  <a:pt x="1042463" y="327921"/>
                </a:moveTo>
                <a:cubicBezTo>
                  <a:pt x="1115271" y="511354"/>
                  <a:pt x="1205012" y="683499"/>
                  <a:pt x="1308863" y="850564"/>
                </a:cubicBezTo>
                <a:cubicBezTo>
                  <a:pt x="1413279" y="687450"/>
                  <a:pt x="1486088" y="514176"/>
                  <a:pt x="1530676" y="327921"/>
                </a:cubicBezTo>
                <a:cubicBezTo>
                  <a:pt x="1367562" y="327921"/>
                  <a:pt x="1206141" y="327921"/>
                  <a:pt x="1042463" y="327921"/>
                </a:cubicBezTo>
                <a:close/>
                <a:moveTo>
                  <a:pt x="2247475" y="1314507"/>
                </a:moveTo>
                <a:cubicBezTo>
                  <a:pt x="2252555" y="1307735"/>
                  <a:pt x="2255377" y="1302655"/>
                  <a:pt x="2259327" y="1298704"/>
                </a:cubicBezTo>
                <a:cubicBezTo>
                  <a:pt x="2329879" y="1224767"/>
                  <a:pt x="2395350" y="1146314"/>
                  <a:pt x="2456306" y="1063910"/>
                </a:cubicBezTo>
                <a:cubicBezTo>
                  <a:pt x="2464208" y="1052622"/>
                  <a:pt x="2464208" y="1046413"/>
                  <a:pt x="2455742" y="1035690"/>
                </a:cubicBezTo>
                <a:cubicBezTo>
                  <a:pt x="2393092" y="953850"/>
                  <a:pt x="2340038" y="866367"/>
                  <a:pt x="2296014" y="773240"/>
                </a:cubicBezTo>
                <a:cubicBezTo>
                  <a:pt x="2278517" y="736553"/>
                  <a:pt x="2263278" y="699302"/>
                  <a:pt x="2246346" y="661487"/>
                </a:cubicBezTo>
                <a:cubicBezTo>
                  <a:pt x="2244653" y="663744"/>
                  <a:pt x="2243524" y="664873"/>
                  <a:pt x="2242960" y="666002"/>
                </a:cubicBezTo>
                <a:cubicBezTo>
                  <a:pt x="2191598" y="800331"/>
                  <a:pt x="2121612" y="924501"/>
                  <a:pt x="2034693" y="1039076"/>
                </a:cubicBezTo>
                <a:cubicBezTo>
                  <a:pt x="2027920" y="1048107"/>
                  <a:pt x="2028484" y="1054315"/>
                  <a:pt x="2035257" y="1063346"/>
                </a:cubicBezTo>
                <a:cubicBezTo>
                  <a:pt x="2074201" y="1111320"/>
                  <a:pt x="2111453" y="1160988"/>
                  <a:pt x="2150961" y="1208399"/>
                </a:cubicBezTo>
                <a:cubicBezTo>
                  <a:pt x="2180875" y="1243392"/>
                  <a:pt x="2213610" y="1276692"/>
                  <a:pt x="2247475" y="1314507"/>
                </a:cubicBezTo>
                <a:close/>
                <a:moveTo>
                  <a:pt x="2726093" y="2214739"/>
                </a:moveTo>
                <a:cubicBezTo>
                  <a:pt x="2813577" y="2143059"/>
                  <a:pt x="2897674" y="2073637"/>
                  <a:pt x="2983464" y="2003086"/>
                </a:cubicBezTo>
                <a:cubicBezTo>
                  <a:pt x="2977819" y="1999699"/>
                  <a:pt x="2976126" y="1998571"/>
                  <a:pt x="2973869" y="1997442"/>
                </a:cubicBezTo>
                <a:cubicBezTo>
                  <a:pt x="2845184" y="1937614"/>
                  <a:pt x="2721014" y="1869885"/>
                  <a:pt x="2601924" y="1792562"/>
                </a:cubicBezTo>
                <a:cubicBezTo>
                  <a:pt x="2591764" y="1786353"/>
                  <a:pt x="2586120" y="1788046"/>
                  <a:pt x="2578218" y="1794819"/>
                </a:cubicBezTo>
                <a:cubicBezTo>
                  <a:pt x="2529679" y="1837714"/>
                  <a:pt x="2480576" y="1880045"/>
                  <a:pt x="2430908" y="1922375"/>
                </a:cubicBezTo>
                <a:cubicBezTo>
                  <a:pt x="2410589" y="1939872"/>
                  <a:pt x="2389141" y="1956804"/>
                  <a:pt x="2364872" y="1976559"/>
                </a:cubicBezTo>
                <a:cubicBezTo>
                  <a:pt x="2487349" y="2056140"/>
                  <a:pt x="2605874" y="2134593"/>
                  <a:pt x="2726093" y="2214739"/>
                </a:cubicBezTo>
                <a:close/>
                <a:moveTo>
                  <a:pt x="1512615" y="2000264"/>
                </a:moveTo>
                <a:cubicBezTo>
                  <a:pt x="1514308" y="2003086"/>
                  <a:pt x="1515437" y="2004215"/>
                  <a:pt x="1516566" y="2005343"/>
                </a:cubicBezTo>
                <a:cubicBezTo>
                  <a:pt x="1596712" y="2071379"/>
                  <a:pt x="1677422" y="2137415"/>
                  <a:pt x="1757568" y="2204015"/>
                </a:cubicBezTo>
                <a:cubicBezTo>
                  <a:pt x="1766034" y="2210788"/>
                  <a:pt x="1771678" y="2208531"/>
                  <a:pt x="1779016" y="2204015"/>
                </a:cubicBezTo>
                <a:cubicBezTo>
                  <a:pt x="1861419" y="2150961"/>
                  <a:pt x="1943823" y="2097907"/>
                  <a:pt x="2025662" y="2044288"/>
                </a:cubicBezTo>
                <a:cubicBezTo>
                  <a:pt x="2058962" y="2022276"/>
                  <a:pt x="2091134" y="1998571"/>
                  <a:pt x="2123305" y="1975430"/>
                </a:cubicBezTo>
                <a:cubicBezTo>
                  <a:pt x="2053318" y="1915038"/>
                  <a:pt x="1984461" y="1856340"/>
                  <a:pt x="1916167" y="1796512"/>
                </a:cubicBezTo>
                <a:cubicBezTo>
                  <a:pt x="1904879" y="1786917"/>
                  <a:pt x="1898106" y="1786917"/>
                  <a:pt x="1886253" y="1794255"/>
                </a:cubicBezTo>
                <a:cubicBezTo>
                  <a:pt x="1778451" y="1864241"/>
                  <a:pt x="1666134" y="1926326"/>
                  <a:pt x="1550430" y="1981638"/>
                </a:cubicBezTo>
                <a:cubicBezTo>
                  <a:pt x="1538013" y="1987282"/>
                  <a:pt x="1525596" y="1993491"/>
                  <a:pt x="1512615" y="2000264"/>
                </a:cubicBezTo>
                <a:close/>
                <a:moveTo>
                  <a:pt x="2702953" y="1680809"/>
                </a:moveTo>
                <a:cubicBezTo>
                  <a:pt x="2829945" y="1762083"/>
                  <a:pt x="2963145" y="1831506"/>
                  <a:pt x="3097474" y="1890204"/>
                </a:cubicBezTo>
                <a:cubicBezTo>
                  <a:pt x="3145449" y="1843358"/>
                  <a:pt x="3191730" y="1798206"/>
                  <a:pt x="3238012" y="1753053"/>
                </a:cubicBezTo>
                <a:cubicBezTo>
                  <a:pt x="3241963" y="1749102"/>
                  <a:pt x="3244785" y="1743458"/>
                  <a:pt x="3246478" y="1737814"/>
                </a:cubicBezTo>
                <a:cubicBezTo>
                  <a:pt x="3251558" y="1718060"/>
                  <a:pt x="3255509" y="1698305"/>
                  <a:pt x="3259459" y="1682502"/>
                </a:cubicBezTo>
                <a:cubicBezTo>
                  <a:pt x="3139805" y="1610822"/>
                  <a:pt x="3021844" y="1540835"/>
                  <a:pt x="2903882" y="1470284"/>
                </a:cubicBezTo>
                <a:cubicBezTo>
                  <a:pt x="2838975" y="1538578"/>
                  <a:pt x="2771246" y="1609129"/>
                  <a:pt x="2702953" y="1680809"/>
                </a:cubicBezTo>
                <a:close/>
                <a:moveTo>
                  <a:pt x="1233233" y="1683066"/>
                </a:moveTo>
                <a:cubicBezTo>
                  <a:pt x="1235490" y="1692661"/>
                  <a:pt x="1240006" y="1704514"/>
                  <a:pt x="1241699" y="1717495"/>
                </a:cubicBezTo>
                <a:cubicBezTo>
                  <a:pt x="1243956" y="1736685"/>
                  <a:pt x="1252987" y="1750795"/>
                  <a:pt x="1266533" y="1763777"/>
                </a:cubicBezTo>
                <a:cubicBezTo>
                  <a:pt x="1306041" y="1802721"/>
                  <a:pt x="1344986" y="1842229"/>
                  <a:pt x="1383930" y="1882302"/>
                </a:cubicBezTo>
                <a:cubicBezTo>
                  <a:pt x="1391267" y="1889640"/>
                  <a:pt x="1396347" y="1891333"/>
                  <a:pt x="1405942" y="1886253"/>
                </a:cubicBezTo>
                <a:cubicBezTo>
                  <a:pt x="1504149" y="1836021"/>
                  <a:pt x="1602356" y="1786917"/>
                  <a:pt x="1699999" y="1736121"/>
                </a:cubicBezTo>
                <a:cubicBezTo>
                  <a:pt x="1731041" y="1719753"/>
                  <a:pt x="1760390" y="1699434"/>
                  <a:pt x="1790304" y="1681373"/>
                </a:cubicBezTo>
                <a:cubicBezTo>
                  <a:pt x="1721446" y="1609129"/>
                  <a:pt x="1653717" y="1538578"/>
                  <a:pt x="1589375" y="1470849"/>
                </a:cubicBezTo>
                <a:cubicBezTo>
                  <a:pt x="1470849" y="1541400"/>
                  <a:pt x="1352887" y="1611386"/>
                  <a:pt x="1233233" y="1683066"/>
                </a:cubicBezTo>
                <a:close/>
                <a:moveTo>
                  <a:pt x="3510057" y="563280"/>
                </a:moveTo>
                <a:cubicBezTo>
                  <a:pt x="3508363" y="566102"/>
                  <a:pt x="3506670" y="568359"/>
                  <a:pt x="3505541" y="570617"/>
                </a:cubicBezTo>
                <a:cubicBezTo>
                  <a:pt x="3439506" y="707768"/>
                  <a:pt x="3366133" y="840969"/>
                  <a:pt x="3283165" y="968525"/>
                </a:cubicBezTo>
                <a:cubicBezTo>
                  <a:pt x="3277521" y="976991"/>
                  <a:pt x="3278649" y="982635"/>
                  <a:pt x="3285422" y="989408"/>
                </a:cubicBezTo>
                <a:cubicBezTo>
                  <a:pt x="3335090" y="1041334"/>
                  <a:pt x="3384194" y="1093259"/>
                  <a:pt x="3433862" y="1145749"/>
                </a:cubicBezTo>
                <a:cubicBezTo>
                  <a:pt x="3436684" y="1149136"/>
                  <a:pt x="3440634" y="1151393"/>
                  <a:pt x="3441199" y="1151393"/>
                </a:cubicBezTo>
                <a:cubicBezTo>
                  <a:pt x="3508928" y="1024401"/>
                  <a:pt x="3576093" y="897974"/>
                  <a:pt x="3644386" y="770982"/>
                </a:cubicBezTo>
                <a:cubicBezTo>
                  <a:pt x="3577786" y="698173"/>
                  <a:pt x="3577786" y="698173"/>
                  <a:pt x="3510057" y="563280"/>
                </a:cubicBezTo>
                <a:close/>
                <a:moveTo>
                  <a:pt x="850564" y="774368"/>
                </a:moveTo>
                <a:cubicBezTo>
                  <a:pt x="917164" y="899667"/>
                  <a:pt x="984893" y="1026095"/>
                  <a:pt x="1053751" y="1155344"/>
                </a:cubicBezTo>
                <a:cubicBezTo>
                  <a:pt x="1107934" y="1097775"/>
                  <a:pt x="1162682" y="1040205"/>
                  <a:pt x="1213478" y="986586"/>
                </a:cubicBezTo>
                <a:cubicBezTo>
                  <a:pt x="1133332" y="843226"/>
                  <a:pt x="1056573" y="704946"/>
                  <a:pt x="980942" y="570053"/>
                </a:cubicBezTo>
                <a:cubicBezTo>
                  <a:pt x="964010" y="603353"/>
                  <a:pt x="947078" y="642297"/>
                  <a:pt x="925066" y="677290"/>
                </a:cubicBezTo>
                <a:cubicBezTo>
                  <a:pt x="902489" y="711719"/>
                  <a:pt x="874269" y="743326"/>
                  <a:pt x="850564" y="774368"/>
                </a:cubicBezTo>
                <a:close/>
                <a:moveTo>
                  <a:pt x="2353584" y="1414972"/>
                </a:moveTo>
                <a:cubicBezTo>
                  <a:pt x="2423570" y="1479879"/>
                  <a:pt x="2498072" y="1539142"/>
                  <a:pt x="2577654" y="1596712"/>
                </a:cubicBezTo>
                <a:cubicBezTo>
                  <a:pt x="2648205" y="1523903"/>
                  <a:pt x="2718192" y="1451094"/>
                  <a:pt x="2786485" y="1380543"/>
                </a:cubicBezTo>
                <a:cubicBezTo>
                  <a:pt x="2710290" y="1309428"/>
                  <a:pt x="2636352" y="1240006"/>
                  <a:pt x="2561850" y="1170019"/>
                </a:cubicBezTo>
                <a:cubicBezTo>
                  <a:pt x="2529679" y="1210092"/>
                  <a:pt x="2496943" y="1252423"/>
                  <a:pt x="2461950" y="1293060"/>
                </a:cubicBezTo>
                <a:cubicBezTo>
                  <a:pt x="2427521" y="1334262"/>
                  <a:pt x="2390835" y="1373206"/>
                  <a:pt x="2353584" y="1414972"/>
                </a:cubicBezTo>
                <a:close/>
                <a:moveTo>
                  <a:pt x="2139673" y="1418923"/>
                </a:moveTo>
                <a:cubicBezTo>
                  <a:pt x="2066864" y="1333697"/>
                  <a:pt x="1996877" y="1251294"/>
                  <a:pt x="1929148" y="1171712"/>
                </a:cubicBezTo>
                <a:cubicBezTo>
                  <a:pt x="1855775" y="1240570"/>
                  <a:pt x="1781838" y="1309428"/>
                  <a:pt x="1706207" y="1380543"/>
                </a:cubicBezTo>
                <a:cubicBezTo>
                  <a:pt x="1775065" y="1451659"/>
                  <a:pt x="1845052" y="1523903"/>
                  <a:pt x="1917296" y="1598405"/>
                </a:cubicBezTo>
                <a:cubicBezTo>
                  <a:pt x="1992927" y="1537449"/>
                  <a:pt x="2066300" y="1478186"/>
                  <a:pt x="2139673" y="1418923"/>
                </a:cubicBezTo>
                <a:close/>
                <a:moveTo>
                  <a:pt x="3300097" y="1532369"/>
                </a:moveTo>
                <a:cubicBezTo>
                  <a:pt x="3327753" y="1453352"/>
                  <a:pt x="3354845" y="1376028"/>
                  <a:pt x="3380807" y="1300962"/>
                </a:cubicBezTo>
                <a:cubicBezTo>
                  <a:pt x="3316465" y="1237183"/>
                  <a:pt x="3253251" y="1173970"/>
                  <a:pt x="3190037" y="1111320"/>
                </a:cubicBezTo>
                <a:cubicBezTo>
                  <a:pt x="3129081" y="1191466"/>
                  <a:pt x="3066996" y="1272177"/>
                  <a:pt x="3003782" y="1354580"/>
                </a:cubicBezTo>
                <a:cubicBezTo>
                  <a:pt x="3098039" y="1420616"/>
                  <a:pt x="3197375" y="1479315"/>
                  <a:pt x="3300097" y="1532369"/>
                </a:cubicBezTo>
                <a:close/>
                <a:moveTo>
                  <a:pt x="1303219" y="1112449"/>
                </a:moveTo>
                <a:cubicBezTo>
                  <a:pt x="1240570" y="1172841"/>
                  <a:pt x="1177921" y="1232668"/>
                  <a:pt x="1115836" y="1293624"/>
                </a:cubicBezTo>
                <a:cubicBezTo>
                  <a:pt x="1112449" y="1296446"/>
                  <a:pt x="1111885" y="1304913"/>
                  <a:pt x="1113578" y="1309992"/>
                </a:cubicBezTo>
                <a:cubicBezTo>
                  <a:pt x="1127688" y="1349501"/>
                  <a:pt x="1142927" y="1388445"/>
                  <a:pt x="1156473" y="1427954"/>
                </a:cubicBezTo>
                <a:cubicBezTo>
                  <a:pt x="1168890" y="1462383"/>
                  <a:pt x="1179614" y="1497940"/>
                  <a:pt x="1191467" y="1533498"/>
                </a:cubicBezTo>
                <a:cubicBezTo>
                  <a:pt x="1295318" y="1479315"/>
                  <a:pt x="1394654" y="1421181"/>
                  <a:pt x="1488345" y="1355145"/>
                </a:cubicBezTo>
                <a:cubicBezTo>
                  <a:pt x="1425696" y="1272177"/>
                  <a:pt x="1363611" y="1191466"/>
                  <a:pt x="1303219" y="1112449"/>
                </a:cubicBezTo>
                <a:close/>
                <a:moveTo>
                  <a:pt x="2246346" y="1521081"/>
                </a:moveTo>
                <a:cubicBezTo>
                  <a:pt x="2174102" y="1580344"/>
                  <a:pt x="2101858" y="1639607"/>
                  <a:pt x="2027920" y="1700563"/>
                </a:cubicBezTo>
                <a:cubicBezTo>
                  <a:pt x="2100164" y="1761519"/>
                  <a:pt x="2172973" y="1822475"/>
                  <a:pt x="2246346" y="1883996"/>
                </a:cubicBezTo>
                <a:cubicBezTo>
                  <a:pt x="2320848" y="1821346"/>
                  <a:pt x="2393092" y="1760955"/>
                  <a:pt x="2464772" y="1700563"/>
                </a:cubicBezTo>
                <a:cubicBezTo>
                  <a:pt x="2390835" y="1639042"/>
                  <a:pt x="2318590" y="1580344"/>
                  <a:pt x="2246346" y="1521081"/>
                </a:cubicBezTo>
                <a:close/>
                <a:moveTo>
                  <a:pt x="767596" y="647941"/>
                </a:moveTo>
                <a:cubicBezTo>
                  <a:pt x="784528" y="620849"/>
                  <a:pt x="803153" y="594887"/>
                  <a:pt x="817828" y="566666"/>
                </a:cubicBezTo>
                <a:cubicBezTo>
                  <a:pt x="852821" y="500630"/>
                  <a:pt x="870882" y="428950"/>
                  <a:pt x="884993" y="356142"/>
                </a:cubicBezTo>
                <a:cubicBezTo>
                  <a:pt x="890637" y="325664"/>
                  <a:pt x="883864" y="327357"/>
                  <a:pt x="861288" y="327357"/>
                </a:cubicBezTo>
                <a:cubicBezTo>
                  <a:pt x="751228" y="327921"/>
                  <a:pt x="641168" y="327357"/>
                  <a:pt x="531673" y="327357"/>
                </a:cubicBezTo>
                <a:cubicBezTo>
                  <a:pt x="526593" y="327357"/>
                  <a:pt x="521514" y="327921"/>
                  <a:pt x="518691" y="327921"/>
                </a:cubicBezTo>
                <a:cubicBezTo>
                  <a:pt x="600531" y="433466"/>
                  <a:pt x="682934" y="539010"/>
                  <a:pt x="767596" y="647941"/>
                </a:cubicBezTo>
                <a:close/>
                <a:moveTo>
                  <a:pt x="3727354" y="645119"/>
                </a:moveTo>
                <a:cubicBezTo>
                  <a:pt x="3810322" y="538446"/>
                  <a:pt x="3892726" y="432901"/>
                  <a:pt x="3975129" y="327357"/>
                </a:cubicBezTo>
                <a:cubicBezTo>
                  <a:pt x="3857168" y="327357"/>
                  <a:pt x="3739207" y="327357"/>
                  <a:pt x="3621245" y="327357"/>
                </a:cubicBezTo>
                <a:cubicBezTo>
                  <a:pt x="3607135" y="327357"/>
                  <a:pt x="3603749" y="334694"/>
                  <a:pt x="3606006" y="345982"/>
                </a:cubicBezTo>
                <a:cubicBezTo>
                  <a:pt x="3618423" y="411454"/>
                  <a:pt x="3634227" y="475796"/>
                  <a:pt x="3660754" y="536753"/>
                </a:cubicBezTo>
                <a:cubicBezTo>
                  <a:pt x="3677122" y="576826"/>
                  <a:pt x="3698005" y="614077"/>
                  <a:pt x="3727354" y="645119"/>
                </a:cubicBezTo>
                <a:close/>
                <a:moveTo>
                  <a:pt x="1629448" y="2292063"/>
                </a:moveTo>
                <a:cubicBezTo>
                  <a:pt x="1624932" y="2287548"/>
                  <a:pt x="1622110" y="2285290"/>
                  <a:pt x="1619288" y="2283033"/>
                </a:cubicBezTo>
                <a:cubicBezTo>
                  <a:pt x="1543093" y="2219254"/>
                  <a:pt x="1466333" y="2156605"/>
                  <a:pt x="1391832" y="2090005"/>
                </a:cubicBezTo>
                <a:cubicBezTo>
                  <a:pt x="1369255" y="2069686"/>
                  <a:pt x="1352323" y="2064606"/>
                  <a:pt x="1325231" y="2078152"/>
                </a:cubicBezTo>
                <a:cubicBezTo>
                  <a:pt x="1311121" y="2085489"/>
                  <a:pt x="1307170" y="2092262"/>
                  <a:pt x="1308299" y="2106937"/>
                </a:cubicBezTo>
                <a:cubicBezTo>
                  <a:pt x="1315072" y="2193292"/>
                  <a:pt x="1321280" y="2279082"/>
                  <a:pt x="1326925" y="2365436"/>
                </a:cubicBezTo>
                <a:cubicBezTo>
                  <a:pt x="1328618" y="2390835"/>
                  <a:pt x="1326925" y="2416233"/>
                  <a:pt x="1326925" y="2447275"/>
                </a:cubicBezTo>
                <a:cubicBezTo>
                  <a:pt x="1431905" y="2393657"/>
                  <a:pt x="1530112" y="2343424"/>
                  <a:pt x="1629448" y="2292063"/>
                </a:cubicBezTo>
                <a:close/>
                <a:moveTo>
                  <a:pt x="3161252" y="2445582"/>
                </a:moveTo>
                <a:cubicBezTo>
                  <a:pt x="3161817" y="2439374"/>
                  <a:pt x="3162381" y="2437116"/>
                  <a:pt x="3162381" y="2434858"/>
                </a:cubicBezTo>
                <a:cubicBezTo>
                  <a:pt x="3168590" y="2331572"/>
                  <a:pt x="3173669" y="2228285"/>
                  <a:pt x="3180442" y="2125563"/>
                </a:cubicBezTo>
                <a:cubicBezTo>
                  <a:pt x="3182700" y="2085489"/>
                  <a:pt x="3183264" y="2086054"/>
                  <a:pt x="3146578" y="2071379"/>
                </a:cubicBezTo>
                <a:cubicBezTo>
                  <a:pt x="3135290" y="2066864"/>
                  <a:pt x="3127952" y="2069122"/>
                  <a:pt x="3118922" y="2077023"/>
                </a:cubicBezTo>
                <a:cubicBezTo>
                  <a:pt x="3054579" y="2132900"/>
                  <a:pt x="2989672" y="2188776"/>
                  <a:pt x="2924765" y="2244088"/>
                </a:cubicBezTo>
                <a:cubicBezTo>
                  <a:pt x="2906140" y="2259892"/>
                  <a:pt x="2886385" y="2275131"/>
                  <a:pt x="2863809" y="2293192"/>
                </a:cubicBezTo>
                <a:cubicBezTo>
                  <a:pt x="2964274" y="2343989"/>
                  <a:pt x="3061352" y="2394221"/>
                  <a:pt x="3161252" y="2445582"/>
                </a:cubicBezTo>
                <a:close/>
                <a:moveTo>
                  <a:pt x="1492861" y="2907268"/>
                </a:moveTo>
                <a:cubicBezTo>
                  <a:pt x="1431340" y="2867760"/>
                  <a:pt x="1373770" y="2830509"/>
                  <a:pt x="1315636" y="2792693"/>
                </a:cubicBezTo>
                <a:cubicBezTo>
                  <a:pt x="1307735" y="2857036"/>
                  <a:pt x="1300397" y="2918556"/>
                  <a:pt x="1292496" y="2982899"/>
                </a:cubicBezTo>
                <a:cubicBezTo>
                  <a:pt x="1359660" y="2958065"/>
                  <a:pt x="1424567" y="2933231"/>
                  <a:pt x="1492861" y="2907268"/>
                </a:cubicBezTo>
                <a:close/>
                <a:moveTo>
                  <a:pt x="3177620" y="2792693"/>
                </a:moveTo>
                <a:cubicBezTo>
                  <a:pt x="3118357" y="2831073"/>
                  <a:pt x="3061352" y="2867760"/>
                  <a:pt x="3000960" y="2907268"/>
                </a:cubicBezTo>
                <a:cubicBezTo>
                  <a:pt x="3068689" y="2932667"/>
                  <a:pt x="3133032" y="2957501"/>
                  <a:pt x="3199068" y="2982335"/>
                </a:cubicBezTo>
                <a:cubicBezTo>
                  <a:pt x="3191730" y="2917992"/>
                  <a:pt x="3184957" y="2857036"/>
                  <a:pt x="3177620" y="2792693"/>
                </a:cubicBezTo>
                <a:close/>
              </a:path>
            </a:pathLst>
          </a:custGeom>
          <a:solidFill>
            <a:schemeClr val="accent4"/>
          </a:solidFill>
          <a:ln w="56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1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5460845" y="208753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5455049" y="1088797"/>
            <a:ext cx="6191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E6EBFC8-856A-47AA-811B-7122F5F3452B}"/>
              </a:ext>
            </a:extLst>
          </p:cNvPr>
          <p:cNvSpPr/>
          <p:nvPr/>
        </p:nvSpPr>
        <p:spPr>
          <a:xfrm rot="16670652">
            <a:off x="4740953" y="1871044"/>
            <a:ext cx="1127938" cy="1127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7A21278-0F14-42B7-B246-CB95A2BA75D5}"/>
              </a:ext>
            </a:extLst>
          </p:cNvPr>
          <p:cNvSpPr/>
          <p:nvPr/>
        </p:nvSpPr>
        <p:spPr>
          <a:xfrm rot="16670652">
            <a:off x="6305786" y="2645611"/>
            <a:ext cx="1127938" cy="1127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43BB42C-8288-4876-A4FC-6D868B141AEC}"/>
              </a:ext>
            </a:extLst>
          </p:cNvPr>
          <p:cNvSpPr/>
          <p:nvPr/>
        </p:nvSpPr>
        <p:spPr>
          <a:xfrm rot="16670652">
            <a:off x="6564571" y="4369097"/>
            <a:ext cx="1127938" cy="1127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678957-25B2-4DBE-8318-8C83D0A7B72F}"/>
              </a:ext>
            </a:extLst>
          </p:cNvPr>
          <p:cNvGrpSpPr/>
          <p:nvPr/>
        </p:nvGrpSpPr>
        <p:grpSpPr>
          <a:xfrm>
            <a:off x="2438915" y="477739"/>
            <a:ext cx="5513714" cy="6551026"/>
            <a:chOff x="2438915" y="477739"/>
            <a:chExt cx="5513714" cy="6551026"/>
          </a:xfrm>
          <a:solidFill>
            <a:schemeClr val="bg1"/>
          </a:solidFill>
        </p:grpSpPr>
        <p:sp>
          <p:nvSpPr>
            <p:cNvPr id="7" name="자유형: 도형 36">
              <a:extLst>
                <a:ext uri="{FF2B5EF4-FFF2-40B4-BE49-F238E27FC236}">
                  <a16:creationId xmlns:a16="http://schemas.microsoft.com/office/drawing/2014/main" id="{9AC1C09B-1CC8-42D2-B28E-D8E7B6E23105}"/>
                </a:ext>
              </a:extLst>
            </p:cNvPr>
            <p:cNvSpPr/>
            <p:nvPr/>
          </p:nvSpPr>
          <p:spPr>
            <a:xfrm rot="15882411">
              <a:off x="3090221" y="2166357"/>
              <a:ext cx="6183005" cy="3541811"/>
            </a:xfrm>
            <a:custGeom>
              <a:avLst/>
              <a:gdLst>
                <a:gd name="connsiteX0" fmla="*/ 6317827 w 6384745"/>
                <a:gd name="connsiteY0" fmla="*/ 0 h 3657374"/>
                <a:gd name="connsiteX1" fmla="*/ 6384745 w 6384745"/>
                <a:gd name="connsiteY1" fmla="*/ 50557 h 3657374"/>
                <a:gd name="connsiteX2" fmla="*/ 5172745 w 6384745"/>
                <a:gd name="connsiteY2" fmla="*/ 300515 h 3657374"/>
                <a:gd name="connsiteX3" fmla="*/ 4059342 w 6384745"/>
                <a:gd name="connsiteY3" fmla="*/ 677474 h 3657374"/>
                <a:gd name="connsiteX4" fmla="*/ 4400636 w 6384745"/>
                <a:gd name="connsiteY4" fmla="*/ 1824535 h 3657374"/>
                <a:gd name="connsiteX5" fmla="*/ 4396495 w 6384745"/>
                <a:gd name="connsiteY5" fmla="*/ 1831995 h 3657374"/>
                <a:gd name="connsiteX6" fmla="*/ 4742295 w 6384745"/>
                <a:gd name="connsiteY6" fmla="*/ 2918976 h 3657374"/>
                <a:gd name="connsiteX7" fmla="*/ 3716324 w 6384745"/>
                <a:gd name="connsiteY7" fmla="*/ 3526559 h 3657374"/>
                <a:gd name="connsiteX8" fmla="*/ 2923941 w 6384745"/>
                <a:gd name="connsiteY8" fmla="*/ 2659002 h 3657374"/>
                <a:gd name="connsiteX9" fmla="*/ 2916014 w 6384745"/>
                <a:gd name="connsiteY9" fmla="*/ 2659337 h 3657374"/>
                <a:gd name="connsiteX10" fmla="*/ 2043420 w 6384745"/>
                <a:gd name="connsiteY10" fmla="*/ 1840309 h 3657374"/>
                <a:gd name="connsiteX11" fmla="*/ 1223054 w 6384745"/>
                <a:gd name="connsiteY11" fmla="*/ 2525483 h 3657374"/>
                <a:gd name="connsiteX12" fmla="*/ 1207635 w 6384745"/>
                <a:gd name="connsiteY12" fmla="*/ 2680585 h 3657374"/>
                <a:gd name="connsiteX13" fmla="*/ 1209576 w 6384745"/>
                <a:gd name="connsiteY13" fmla="*/ 2680522 h 3657374"/>
                <a:gd name="connsiteX14" fmla="*/ 294736 w 6384745"/>
                <a:gd name="connsiteY14" fmla="*/ 3656865 h 3657374"/>
                <a:gd name="connsiteX15" fmla="*/ 12163 w 6384745"/>
                <a:gd name="connsiteY15" fmla="*/ 3623498 h 3657374"/>
                <a:gd name="connsiteX16" fmla="*/ 0 w 6384745"/>
                <a:gd name="connsiteY16" fmla="*/ 3619489 h 3657374"/>
                <a:gd name="connsiteX17" fmla="*/ 20206 w 6384745"/>
                <a:gd name="connsiteY17" fmla="*/ 3532917 h 3657374"/>
                <a:gd name="connsiteX18" fmla="*/ 35754 w 6384745"/>
                <a:gd name="connsiteY18" fmla="*/ 3538041 h 3657374"/>
                <a:gd name="connsiteX19" fmla="*/ 291855 w 6384745"/>
                <a:gd name="connsiteY19" fmla="*/ 3568282 h 3657374"/>
                <a:gd name="connsiteX20" fmla="*/ 1109199 w 6384745"/>
                <a:gd name="connsiteY20" fmla="*/ 2856686 h 3657374"/>
                <a:gd name="connsiteX21" fmla="*/ 1120779 w 6384745"/>
                <a:gd name="connsiteY21" fmla="*/ 2686554 h 3657374"/>
                <a:gd name="connsiteX22" fmla="*/ 1117395 w 6384745"/>
                <a:gd name="connsiteY22" fmla="*/ 2685764 h 3657374"/>
                <a:gd name="connsiteX23" fmla="*/ 1117170 w 6384745"/>
                <a:gd name="connsiteY23" fmla="*/ 2677170 h 3657374"/>
                <a:gd name="connsiteX24" fmla="*/ 1123225 w 6384745"/>
                <a:gd name="connsiteY24" fmla="*/ 2676706 h 3657374"/>
                <a:gd name="connsiteX25" fmla="*/ 2041651 w 6384745"/>
                <a:gd name="connsiteY25" fmla="*/ 1756459 h 3657374"/>
                <a:gd name="connsiteX26" fmla="*/ 2997869 w 6384745"/>
                <a:gd name="connsiteY26" fmla="*/ 2634756 h 3657374"/>
                <a:gd name="connsiteX27" fmla="*/ 3004992 w 6384745"/>
                <a:gd name="connsiteY27" fmla="*/ 2634455 h 3657374"/>
                <a:gd name="connsiteX28" fmla="*/ 3729114 w 6384745"/>
                <a:gd name="connsiteY28" fmla="*/ 3443670 h 3657374"/>
                <a:gd name="connsiteX29" fmla="*/ 4663465 w 6384745"/>
                <a:gd name="connsiteY29" fmla="*/ 2890345 h 3657374"/>
                <a:gd name="connsiteX30" fmla="*/ 4301973 w 6384745"/>
                <a:gd name="connsiteY30" fmla="*/ 1866380 h 3657374"/>
                <a:gd name="connsiteX31" fmla="*/ 4303980 w 6384745"/>
                <a:gd name="connsiteY31" fmla="*/ 1863056 h 3657374"/>
                <a:gd name="connsiteX32" fmla="*/ 3985172 w 6384745"/>
                <a:gd name="connsiteY32" fmla="*/ 638326 h 3657374"/>
                <a:gd name="connsiteX33" fmla="*/ 5061376 w 6384745"/>
                <a:gd name="connsiteY33" fmla="*/ 170051 h 3657374"/>
                <a:gd name="connsiteX34" fmla="*/ 5172781 w 6384745"/>
                <a:gd name="connsiteY34" fmla="*/ 209004 h 3657374"/>
                <a:gd name="connsiteX35" fmla="*/ 5175129 w 6384745"/>
                <a:gd name="connsiteY35" fmla="*/ 205328 h 3657374"/>
                <a:gd name="connsiteX36" fmla="*/ 6317827 w 6384745"/>
                <a:gd name="connsiteY36" fmla="*/ 0 h 36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384745" h="3657374">
                  <a:moveTo>
                    <a:pt x="6317827" y="0"/>
                  </a:moveTo>
                  <a:lnTo>
                    <a:pt x="6384745" y="50557"/>
                  </a:lnTo>
                  <a:cubicBezTo>
                    <a:pt x="6099318" y="428355"/>
                    <a:pt x="5579572" y="532755"/>
                    <a:pt x="5172745" y="300515"/>
                  </a:cubicBezTo>
                  <a:cubicBezTo>
                    <a:pt x="4762196" y="110361"/>
                    <a:pt x="4272083" y="274413"/>
                    <a:pt x="4059342" y="677474"/>
                  </a:cubicBezTo>
                  <a:cubicBezTo>
                    <a:pt x="3842129" y="1089008"/>
                    <a:pt x="3993777" y="1598687"/>
                    <a:pt x="4400636" y="1824535"/>
                  </a:cubicBezTo>
                  <a:lnTo>
                    <a:pt x="4396495" y="1831995"/>
                  </a:lnTo>
                  <a:cubicBezTo>
                    <a:pt x="4744176" y="2071112"/>
                    <a:pt x="4888120" y="2517468"/>
                    <a:pt x="4742295" y="2918976"/>
                  </a:cubicBezTo>
                  <a:cubicBezTo>
                    <a:pt x="4589213" y="3340468"/>
                    <a:pt x="4159511" y="3594939"/>
                    <a:pt x="3716324" y="3526559"/>
                  </a:cubicBezTo>
                  <a:cubicBezTo>
                    <a:pt x="3280119" y="3459256"/>
                    <a:pt x="2950636" y="3097673"/>
                    <a:pt x="2923941" y="2659002"/>
                  </a:cubicBezTo>
                  <a:lnTo>
                    <a:pt x="2916014" y="2659337"/>
                  </a:lnTo>
                  <a:cubicBezTo>
                    <a:pt x="2896379" y="2194411"/>
                    <a:pt x="2508655" y="1830489"/>
                    <a:pt x="2043420" y="1840309"/>
                  </a:cubicBezTo>
                  <a:cubicBezTo>
                    <a:pt x="1636338" y="1848901"/>
                    <a:pt x="1300622" y="2140881"/>
                    <a:pt x="1223054" y="2525483"/>
                  </a:cubicBezTo>
                  <a:lnTo>
                    <a:pt x="1207635" y="2680585"/>
                  </a:lnTo>
                  <a:lnTo>
                    <a:pt x="1209576" y="2680522"/>
                  </a:lnTo>
                  <a:cubicBezTo>
                    <a:pt x="1226560" y="3202758"/>
                    <a:pt x="816972" y="3639882"/>
                    <a:pt x="294736" y="3656865"/>
                  </a:cubicBezTo>
                  <a:cubicBezTo>
                    <a:pt x="196817" y="3660050"/>
                    <a:pt x="101890" y="3648237"/>
                    <a:pt x="12163" y="3623498"/>
                  </a:cubicBezTo>
                  <a:lnTo>
                    <a:pt x="0" y="3619489"/>
                  </a:lnTo>
                  <a:lnTo>
                    <a:pt x="20206" y="3532917"/>
                  </a:lnTo>
                  <a:lnTo>
                    <a:pt x="35754" y="3538041"/>
                  </a:lnTo>
                  <a:cubicBezTo>
                    <a:pt x="117075" y="3560463"/>
                    <a:pt x="203109" y="3571168"/>
                    <a:pt x="291855" y="3568282"/>
                  </a:cubicBezTo>
                  <a:cubicBezTo>
                    <a:pt x="706004" y="3554814"/>
                    <a:pt x="1041986" y="3249809"/>
                    <a:pt x="1109199" y="2856686"/>
                  </a:cubicBezTo>
                  <a:lnTo>
                    <a:pt x="1120779" y="2686554"/>
                  </a:lnTo>
                  <a:lnTo>
                    <a:pt x="1117395" y="2685764"/>
                  </a:lnTo>
                  <a:lnTo>
                    <a:pt x="1117170" y="2677170"/>
                  </a:lnTo>
                  <a:lnTo>
                    <a:pt x="1123225" y="2676706"/>
                  </a:lnTo>
                  <a:cubicBezTo>
                    <a:pt x="1132317" y="2174296"/>
                    <a:pt x="1537053" y="1767111"/>
                    <a:pt x="2041651" y="1756459"/>
                  </a:cubicBezTo>
                  <a:cubicBezTo>
                    <a:pt x="2545448" y="1745826"/>
                    <a:pt x="2966468" y="2134321"/>
                    <a:pt x="2997869" y="2634756"/>
                  </a:cubicBezTo>
                  <a:lnTo>
                    <a:pt x="3004992" y="2634455"/>
                  </a:lnTo>
                  <a:cubicBezTo>
                    <a:pt x="3022224" y="3042476"/>
                    <a:pt x="3325505" y="3381396"/>
                    <a:pt x="3729114" y="3443670"/>
                  </a:cubicBezTo>
                  <a:cubicBezTo>
                    <a:pt x="4132722" y="3505944"/>
                    <a:pt x="4524054" y="3274197"/>
                    <a:pt x="4663465" y="2890345"/>
                  </a:cubicBezTo>
                  <a:cubicBezTo>
                    <a:pt x="4802877" y="2506492"/>
                    <a:pt x="4651475" y="2077630"/>
                    <a:pt x="4301973" y="1866380"/>
                  </a:cubicBezTo>
                  <a:lnTo>
                    <a:pt x="4303980" y="1863056"/>
                  </a:lnTo>
                  <a:cubicBezTo>
                    <a:pt x="3899505" y="1601560"/>
                    <a:pt x="3756996" y="1070628"/>
                    <a:pt x="3985172" y="638326"/>
                  </a:cubicBezTo>
                  <a:cubicBezTo>
                    <a:pt x="4193869" y="242924"/>
                    <a:pt x="4645658" y="56995"/>
                    <a:pt x="5061376" y="170051"/>
                  </a:cubicBezTo>
                  <a:cubicBezTo>
                    <a:pt x="5098993" y="180281"/>
                    <a:pt x="5136314" y="192959"/>
                    <a:pt x="5172781" y="209004"/>
                  </a:cubicBezTo>
                  <a:lnTo>
                    <a:pt x="5175129" y="205328"/>
                  </a:lnTo>
                  <a:cubicBezTo>
                    <a:pt x="5551266" y="445470"/>
                    <a:pt x="6048820" y="356066"/>
                    <a:pt x="63178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742160-A7FF-4EFA-9458-F2F74BC504EC}"/>
                </a:ext>
              </a:extLst>
            </p:cNvPr>
            <p:cNvSpPr/>
            <p:nvPr/>
          </p:nvSpPr>
          <p:spPr>
            <a:xfrm rot="18295490">
              <a:off x="3360213" y="-443559"/>
              <a:ext cx="79342" cy="19219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5A7FEF-39A1-4526-9080-A3813D4E0A37}"/>
              </a:ext>
            </a:extLst>
          </p:cNvPr>
          <p:cNvGrpSpPr/>
          <p:nvPr/>
        </p:nvGrpSpPr>
        <p:grpSpPr>
          <a:xfrm>
            <a:off x="6681999" y="2859963"/>
            <a:ext cx="399903" cy="548558"/>
            <a:chOff x="4837373" y="3903730"/>
            <a:chExt cx="1964261" cy="269442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5AD8C63-B6C7-4146-B299-3282642E6EE5}"/>
                </a:ext>
              </a:extLst>
            </p:cNvPr>
            <p:cNvGrpSpPr/>
            <p:nvPr/>
          </p:nvGrpSpPr>
          <p:grpSpPr>
            <a:xfrm>
              <a:off x="4837373" y="3903730"/>
              <a:ext cx="1964261" cy="2694427"/>
              <a:chOff x="4837373" y="3903730"/>
              <a:chExt cx="1964261" cy="2694427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A38AB05-AB2A-444D-B0B5-122759623E81}"/>
                  </a:ext>
                </a:extLst>
              </p:cNvPr>
              <p:cNvSpPr/>
              <p:nvPr/>
            </p:nvSpPr>
            <p:spPr>
              <a:xfrm rot="10800000">
                <a:off x="4851026" y="3908450"/>
                <a:ext cx="1940186" cy="2597206"/>
              </a:xfrm>
              <a:custGeom>
                <a:avLst/>
                <a:gdLst>
                  <a:gd name="connsiteX0" fmla="*/ 1735545 w 1940186"/>
                  <a:gd name="connsiteY0" fmla="*/ 2597206 h 2597206"/>
                  <a:gd name="connsiteX1" fmla="*/ 1549069 w 1940186"/>
                  <a:gd name="connsiteY1" fmla="*/ 2597206 h 2597206"/>
                  <a:gd name="connsiteX2" fmla="*/ 1526424 w 1940186"/>
                  <a:gd name="connsiteY2" fmla="*/ 2532590 h 2597206"/>
                  <a:gd name="connsiteX3" fmla="*/ 970022 w 1940186"/>
                  <a:gd name="connsiteY3" fmla="*/ 2074393 h 2597206"/>
                  <a:gd name="connsiteX4" fmla="*/ 413620 w 1940186"/>
                  <a:gd name="connsiteY4" fmla="*/ 2532590 h 2597206"/>
                  <a:gd name="connsiteX5" fmla="*/ 390975 w 1940186"/>
                  <a:gd name="connsiteY5" fmla="*/ 2597206 h 2597206"/>
                  <a:gd name="connsiteX6" fmla="*/ 208919 w 1940186"/>
                  <a:gd name="connsiteY6" fmla="*/ 2597206 h 2597206"/>
                  <a:gd name="connsiteX7" fmla="*/ 215615 w 1940186"/>
                  <a:gd name="connsiteY7" fmla="*/ 2558452 h 2597206"/>
                  <a:gd name="connsiteX8" fmla="*/ 235052 w 1940186"/>
                  <a:gd name="connsiteY8" fmla="*/ 2271509 h 2597206"/>
                  <a:gd name="connsiteX9" fmla="*/ 16579 w 1940186"/>
                  <a:gd name="connsiteY9" fmla="*/ 1365850 h 2597206"/>
                  <a:gd name="connsiteX10" fmla="*/ 0 w 1940186"/>
                  <a:gd name="connsiteY10" fmla="*/ 1338703 h 2597206"/>
                  <a:gd name="connsiteX11" fmla="*/ 26955 w 1940186"/>
                  <a:gd name="connsiteY11" fmla="*/ 0 h 2597206"/>
                  <a:gd name="connsiteX12" fmla="*/ 1913089 w 1940186"/>
                  <a:gd name="connsiteY12" fmla="*/ 0 h 2597206"/>
                  <a:gd name="connsiteX13" fmla="*/ 1940186 w 1940186"/>
                  <a:gd name="connsiteY13" fmla="*/ 1345708 h 2597206"/>
                  <a:gd name="connsiteX14" fmla="*/ 1927885 w 1940186"/>
                  <a:gd name="connsiteY14" fmla="*/ 1365850 h 2597206"/>
                  <a:gd name="connsiteX15" fmla="*/ 1709411 w 1940186"/>
                  <a:gd name="connsiteY15" fmla="*/ 2271509 h 2597206"/>
                  <a:gd name="connsiteX16" fmla="*/ 1728849 w 1940186"/>
                  <a:gd name="connsiteY16" fmla="*/ 2558452 h 2597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0186" h="2597206">
                    <a:moveTo>
                      <a:pt x="1735545" y="2597206"/>
                    </a:moveTo>
                    <a:lnTo>
                      <a:pt x="1549069" y="2597206"/>
                    </a:lnTo>
                    <a:lnTo>
                      <a:pt x="1526424" y="2532590"/>
                    </a:lnTo>
                    <a:cubicBezTo>
                      <a:pt x="1405841" y="2256147"/>
                      <a:pt x="1201636" y="2074393"/>
                      <a:pt x="970022" y="2074393"/>
                    </a:cubicBezTo>
                    <a:cubicBezTo>
                      <a:pt x="738408" y="2074393"/>
                      <a:pt x="534203" y="2256147"/>
                      <a:pt x="413620" y="2532590"/>
                    </a:cubicBezTo>
                    <a:lnTo>
                      <a:pt x="390975" y="2597206"/>
                    </a:lnTo>
                    <a:lnTo>
                      <a:pt x="208919" y="2597206"/>
                    </a:lnTo>
                    <a:lnTo>
                      <a:pt x="215615" y="2558452"/>
                    </a:lnTo>
                    <a:cubicBezTo>
                      <a:pt x="228359" y="2465766"/>
                      <a:pt x="235052" y="2369801"/>
                      <a:pt x="235052" y="2271509"/>
                    </a:cubicBezTo>
                    <a:cubicBezTo>
                      <a:pt x="235052" y="1927488"/>
                      <a:pt x="153064" y="1611964"/>
                      <a:pt x="16579" y="1365850"/>
                    </a:cubicBezTo>
                    <a:lnTo>
                      <a:pt x="0" y="1338703"/>
                    </a:lnTo>
                    <a:lnTo>
                      <a:pt x="26955" y="0"/>
                    </a:lnTo>
                    <a:lnTo>
                      <a:pt x="1913089" y="0"/>
                    </a:lnTo>
                    <a:lnTo>
                      <a:pt x="1940186" y="1345708"/>
                    </a:lnTo>
                    <a:lnTo>
                      <a:pt x="1927885" y="1365850"/>
                    </a:lnTo>
                    <a:cubicBezTo>
                      <a:pt x="1791400" y="1611964"/>
                      <a:pt x="1709411" y="1927488"/>
                      <a:pt x="1709411" y="2271509"/>
                    </a:cubicBezTo>
                    <a:cubicBezTo>
                      <a:pt x="1709411" y="2369801"/>
                      <a:pt x="1716104" y="2465766"/>
                      <a:pt x="1728849" y="255845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B33EC5C-179C-46C9-A785-989676003CC2}"/>
                  </a:ext>
                </a:extLst>
              </p:cNvPr>
              <p:cNvSpPr/>
              <p:nvPr/>
            </p:nvSpPr>
            <p:spPr>
              <a:xfrm>
                <a:off x="4837373" y="3903730"/>
                <a:ext cx="1964261" cy="2694427"/>
              </a:xfrm>
              <a:custGeom>
                <a:avLst/>
                <a:gdLst>
                  <a:gd name="connsiteX0" fmla="*/ 32702 w 1964261"/>
                  <a:gd name="connsiteY0" fmla="*/ 2630419 h 2694427"/>
                  <a:gd name="connsiteX1" fmla="*/ 1934654 w 1964261"/>
                  <a:gd name="connsiteY1" fmla="*/ 2630419 h 2694427"/>
                  <a:gd name="connsiteX2" fmla="*/ 1934654 w 1964261"/>
                  <a:gd name="connsiteY2" fmla="*/ 2694427 h 2694427"/>
                  <a:gd name="connsiteX3" fmla="*/ 32702 w 1964261"/>
                  <a:gd name="connsiteY3" fmla="*/ 2694427 h 2694427"/>
                  <a:gd name="connsiteX4" fmla="*/ 1806422 w 1964261"/>
                  <a:gd name="connsiteY4" fmla="*/ 0 h 2694427"/>
                  <a:gd name="connsiteX5" fmla="*/ 1887432 w 1964261"/>
                  <a:gd name="connsiteY5" fmla="*/ 0 h 2694427"/>
                  <a:gd name="connsiteX6" fmla="*/ 1881413 w 1964261"/>
                  <a:gd name="connsiteY6" fmla="*/ 18711 h 2694427"/>
                  <a:gd name="connsiteX7" fmla="*/ 1836618 w 1964261"/>
                  <a:gd name="connsiteY7" fmla="*/ 393083 h 2694427"/>
                  <a:gd name="connsiteX8" fmla="*/ 1933967 w 1964261"/>
                  <a:gd name="connsiteY8" fmla="*/ 930829 h 2694427"/>
                  <a:gd name="connsiteX9" fmla="*/ 1961861 w 1964261"/>
                  <a:gd name="connsiteY9" fmla="*/ 987872 h 2694427"/>
                  <a:gd name="connsiteX10" fmla="*/ 1964261 w 1964261"/>
                  <a:gd name="connsiteY10" fmla="*/ 1165436 h 2694427"/>
                  <a:gd name="connsiteX11" fmla="*/ 1952090 w 1964261"/>
                  <a:gd name="connsiteY11" fmla="*/ 1146761 h 2694427"/>
                  <a:gd name="connsiteX12" fmla="*/ 1763813 w 1964261"/>
                  <a:gd name="connsiteY12" fmla="*/ 379408 h 2694427"/>
                  <a:gd name="connsiteX13" fmla="*/ 1776873 w 1964261"/>
                  <a:gd name="connsiteY13" fmla="*/ 160702 h 2694427"/>
                  <a:gd name="connsiteX14" fmla="*/ 441113 w 1964261"/>
                  <a:gd name="connsiteY14" fmla="*/ 0 h 2694427"/>
                  <a:gd name="connsiteX15" fmla="*/ 523538 w 1964261"/>
                  <a:gd name="connsiteY15" fmla="*/ 0 h 2694427"/>
                  <a:gd name="connsiteX16" fmla="*/ 580686 w 1964261"/>
                  <a:gd name="connsiteY16" fmla="*/ 111922 h 2694427"/>
                  <a:gd name="connsiteX17" fmla="*/ 983745 w 1964261"/>
                  <a:gd name="connsiteY17" fmla="*/ 381696 h 2694427"/>
                  <a:gd name="connsiteX18" fmla="*/ 1386805 w 1964261"/>
                  <a:gd name="connsiteY18" fmla="*/ 111922 h 2694427"/>
                  <a:gd name="connsiteX19" fmla="*/ 1443953 w 1964261"/>
                  <a:gd name="connsiteY19" fmla="*/ 0 h 2694427"/>
                  <a:gd name="connsiteX20" fmla="*/ 1526378 w 1964261"/>
                  <a:gd name="connsiteY20" fmla="*/ 0 h 2694427"/>
                  <a:gd name="connsiteX21" fmla="*/ 1516779 w 1964261"/>
                  <a:gd name="connsiteY21" fmla="*/ 28590 h 2694427"/>
                  <a:gd name="connsiteX22" fmla="*/ 983745 w 1964261"/>
                  <a:gd name="connsiteY22" fmla="*/ 486786 h 2694427"/>
                  <a:gd name="connsiteX23" fmla="*/ 450711 w 1964261"/>
                  <a:gd name="connsiteY23" fmla="*/ 28590 h 2694427"/>
                  <a:gd name="connsiteX24" fmla="*/ 77992 w 1964261"/>
                  <a:gd name="connsiteY24" fmla="*/ 0 h 2694427"/>
                  <a:gd name="connsiteX25" fmla="*/ 159002 w 1964261"/>
                  <a:gd name="connsiteY25" fmla="*/ 0 h 2694427"/>
                  <a:gd name="connsiteX26" fmla="*/ 188551 w 1964261"/>
                  <a:gd name="connsiteY26" fmla="*/ 160702 h 2694427"/>
                  <a:gd name="connsiteX27" fmla="*/ 201610 w 1964261"/>
                  <a:gd name="connsiteY27" fmla="*/ 379408 h 2694427"/>
                  <a:gd name="connsiteX28" fmla="*/ 13334 w 1964261"/>
                  <a:gd name="connsiteY28" fmla="*/ 1146761 h 2694427"/>
                  <a:gd name="connsiteX29" fmla="*/ 0 w 1964261"/>
                  <a:gd name="connsiteY29" fmla="*/ 1167219 h 2694427"/>
                  <a:gd name="connsiteX30" fmla="*/ 2392 w 1964261"/>
                  <a:gd name="connsiteY30" fmla="*/ 990266 h 2694427"/>
                  <a:gd name="connsiteX31" fmla="*/ 31456 w 1964261"/>
                  <a:gd name="connsiteY31" fmla="*/ 930829 h 2694427"/>
                  <a:gd name="connsiteX32" fmla="*/ 128805 w 1964261"/>
                  <a:gd name="connsiteY32" fmla="*/ 393083 h 2694427"/>
                  <a:gd name="connsiteX33" fmla="*/ 84011 w 1964261"/>
                  <a:gd name="connsiteY33" fmla="*/ 18711 h 2694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64261" h="2694427">
                    <a:moveTo>
                      <a:pt x="32702" y="2630419"/>
                    </a:moveTo>
                    <a:lnTo>
                      <a:pt x="1934654" y="2630419"/>
                    </a:lnTo>
                    <a:lnTo>
                      <a:pt x="1934654" y="2694427"/>
                    </a:lnTo>
                    <a:lnTo>
                      <a:pt x="32702" y="2694427"/>
                    </a:lnTo>
                    <a:close/>
                    <a:moveTo>
                      <a:pt x="1806422" y="0"/>
                    </a:moveTo>
                    <a:lnTo>
                      <a:pt x="1887432" y="0"/>
                    </a:lnTo>
                    <a:lnTo>
                      <a:pt x="1881413" y="18711"/>
                    </a:lnTo>
                    <a:cubicBezTo>
                      <a:pt x="1852568" y="133778"/>
                      <a:pt x="1836618" y="260288"/>
                      <a:pt x="1836618" y="393083"/>
                    </a:cubicBezTo>
                    <a:cubicBezTo>
                      <a:pt x="1836618" y="592276"/>
                      <a:pt x="1872506" y="777326"/>
                      <a:pt x="1933967" y="930829"/>
                    </a:cubicBezTo>
                    <a:lnTo>
                      <a:pt x="1961861" y="987872"/>
                    </a:lnTo>
                    <a:lnTo>
                      <a:pt x="1964261" y="1165436"/>
                    </a:lnTo>
                    <a:lnTo>
                      <a:pt x="1952090" y="1146761"/>
                    </a:lnTo>
                    <a:cubicBezTo>
                      <a:pt x="1835763" y="950379"/>
                      <a:pt x="1763813" y="679078"/>
                      <a:pt x="1763813" y="379408"/>
                    </a:cubicBezTo>
                    <a:cubicBezTo>
                      <a:pt x="1763813" y="304491"/>
                      <a:pt x="1768310" y="231346"/>
                      <a:pt x="1776873" y="160702"/>
                    </a:cubicBezTo>
                    <a:close/>
                    <a:moveTo>
                      <a:pt x="441113" y="0"/>
                    </a:moveTo>
                    <a:lnTo>
                      <a:pt x="523538" y="0"/>
                    </a:lnTo>
                    <a:lnTo>
                      <a:pt x="580686" y="111922"/>
                    </a:lnTo>
                    <a:cubicBezTo>
                      <a:pt x="683838" y="278602"/>
                      <a:pt x="826341" y="381696"/>
                      <a:pt x="983745" y="381696"/>
                    </a:cubicBezTo>
                    <a:cubicBezTo>
                      <a:pt x="1141150" y="381696"/>
                      <a:pt x="1283653" y="278602"/>
                      <a:pt x="1386805" y="111922"/>
                    </a:cubicBezTo>
                    <a:lnTo>
                      <a:pt x="1443953" y="0"/>
                    </a:lnTo>
                    <a:lnTo>
                      <a:pt x="1526378" y="0"/>
                    </a:lnTo>
                    <a:lnTo>
                      <a:pt x="1516779" y="28590"/>
                    </a:lnTo>
                    <a:cubicBezTo>
                      <a:pt x="1401260" y="305033"/>
                      <a:pt x="1205631" y="486786"/>
                      <a:pt x="983745" y="486786"/>
                    </a:cubicBezTo>
                    <a:cubicBezTo>
                      <a:pt x="761859" y="486786"/>
                      <a:pt x="566230" y="305033"/>
                      <a:pt x="450711" y="28590"/>
                    </a:cubicBezTo>
                    <a:close/>
                    <a:moveTo>
                      <a:pt x="77992" y="0"/>
                    </a:moveTo>
                    <a:lnTo>
                      <a:pt x="159002" y="0"/>
                    </a:lnTo>
                    <a:lnTo>
                      <a:pt x="188551" y="160702"/>
                    </a:lnTo>
                    <a:cubicBezTo>
                      <a:pt x="197113" y="231346"/>
                      <a:pt x="201610" y="304491"/>
                      <a:pt x="201610" y="379408"/>
                    </a:cubicBezTo>
                    <a:cubicBezTo>
                      <a:pt x="201610" y="679078"/>
                      <a:pt x="129661" y="950379"/>
                      <a:pt x="13334" y="1146761"/>
                    </a:cubicBezTo>
                    <a:lnTo>
                      <a:pt x="0" y="1167219"/>
                    </a:lnTo>
                    <a:lnTo>
                      <a:pt x="2392" y="990266"/>
                    </a:lnTo>
                    <a:lnTo>
                      <a:pt x="31456" y="930829"/>
                    </a:lnTo>
                    <a:cubicBezTo>
                      <a:pt x="92917" y="777326"/>
                      <a:pt x="128805" y="592276"/>
                      <a:pt x="128805" y="393083"/>
                    </a:cubicBezTo>
                    <a:cubicBezTo>
                      <a:pt x="128805" y="260288"/>
                      <a:pt x="112855" y="133778"/>
                      <a:pt x="84011" y="187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D816D8C-8C10-474B-AB30-CE9597DAAD55}"/>
                </a:ext>
              </a:extLst>
            </p:cNvPr>
            <p:cNvSpPr/>
            <p:nvPr/>
          </p:nvSpPr>
          <p:spPr>
            <a:xfrm>
              <a:off x="5266780" y="4892942"/>
              <a:ext cx="1105446" cy="675596"/>
            </a:xfrm>
            <a:custGeom>
              <a:avLst/>
              <a:gdLst/>
              <a:ahLst/>
              <a:cxnLst/>
              <a:rect l="l" t="t" r="r" b="b"/>
              <a:pathLst>
                <a:path w="830647" h="507653">
                  <a:moveTo>
                    <a:pt x="623702" y="0"/>
                  </a:moveTo>
                  <a:cubicBezTo>
                    <a:pt x="687772" y="0"/>
                    <a:pt x="734095" y="11943"/>
                    <a:pt x="762670" y="35830"/>
                  </a:cubicBezTo>
                  <a:cubicBezTo>
                    <a:pt x="791245" y="59717"/>
                    <a:pt x="805532" y="89743"/>
                    <a:pt x="805532" y="125909"/>
                  </a:cubicBezTo>
                  <a:cubicBezTo>
                    <a:pt x="805532" y="147117"/>
                    <a:pt x="799728" y="166315"/>
                    <a:pt x="788120" y="183505"/>
                  </a:cubicBezTo>
                  <a:cubicBezTo>
                    <a:pt x="776511" y="200695"/>
                    <a:pt x="758986" y="215764"/>
                    <a:pt x="735546" y="228712"/>
                  </a:cubicBezTo>
                  <a:cubicBezTo>
                    <a:pt x="754522" y="233400"/>
                    <a:pt x="769032" y="238869"/>
                    <a:pt x="779078" y="245120"/>
                  </a:cubicBezTo>
                  <a:cubicBezTo>
                    <a:pt x="795375" y="255166"/>
                    <a:pt x="808044" y="268393"/>
                    <a:pt x="817085" y="284801"/>
                  </a:cubicBezTo>
                  <a:cubicBezTo>
                    <a:pt x="826126" y="301210"/>
                    <a:pt x="830647" y="320799"/>
                    <a:pt x="830647" y="343570"/>
                  </a:cubicBezTo>
                  <a:cubicBezTo>
                    <a:pt x="830647" y="372145"/>
                    <a:pt x="823168" y="399548"/>
                    <a:pt x="808211" y="425779"/>
                  </a:cubicBezTo>
                  <a:cubicBezTo>
                    <a:pt x="793254" y="452010"/>
                    <a:pt x="771711" y="472213"/>
                    <a:pt x="743583" y="486389"/>
                  </a:cubicBezTo>
                  <a:cubicBezTo>
                    <a:pt x="715454" y="500565"/>
                    <a:pt x="678508" y="507653"/>
                    <a:pt x="632743" y="507653"/>
                  </a:cubicBezTo>
                  <a:cubicBezTo>
                    <a:pt x="588095" y="507653"/>
                    <a:pt x="552878" y="502407"/>
                    <a:pt x="527094" y="491914"/>
                  </a:cubicBezTo>
                  <a:cubicBezTo>
                    <a:pt x="501309" y="481422"/>
                    <a:pt x="480101" y="466074"/>
                    <a:pt x="463470" y="445870"/>
                  </a:cubicBezTo>
                  <a:cubicBezTo>
                    <a:pt x="446838" y="425667"/>
                    <a:pt x="434057" y="400273"/>
                    <a:pt x="425128" y="369689"/>
                  </a:cubicBezTo>
                  <a:lnTo>
                    <a:pt x="561417" y="351606"/>
                  </a:lnTo>
                  <a:cubicBezTo>
                    <a:pt x="566775" y="379065"/>
                    <a:pt x="575091" y="398097"/>
                    <a:pt x="586364" y="408701"/>
                  </a:cubicBezTo>
                  <a:cubicBezTo>
                    <a:pt x="597638" y="419305"/>
                    <a:pt x="611981" y="424607"/>
                    <a:pt x="629394" y="424607"/>
                  </a:cubicBezTo>
                  <a:cubicBezTo>
                    <a:pt x="647700" y="424607"/>
                    <a:pt x="662936" y="417909"/>
                    <a:pt x="675103" y="404515"/>
                  </a:cubicBezTo>
                  <a:cubicBezTo>
                    <a:pt x="687270" y="391120"/>
                    <a:pt x="693353" y="373261"/>
                    <a:pt x="693353" y="350937"/>
                  </a:cubicBezTo>
                  <a:cubicBezTo>
                    <a:pt x="693353" y="328166"/>
                    <a:pt x="687493" y="310530"/>
                    <a:pt x="675773" y="298028"/>
                  </a:cubicBezTo>
                  <a:cubicBezTo>
                    <a:pt x="664053" y="285527"/>
                    <a:pt x="648146" y="279276"/>
                    <a:pt x="628055" y="279276"/>
                  </a:cubicBezTo>
                  <a:cubicBezTo>
                    <a:pt x="617339" y="279276"/>
                    <a:pt x="602605" y="281955"/>
                    <a:pt x="583853" y="287313"/>
                  </a:cubicBezTo>
                  <a:lnTo>
                    <a:pt x="590885" y="189867"/>
                  </a:lnTo>
                  <a:cubicBezTo>
                    <a:pt x="598475" y="190984"/>
                    <a:pt x="604391" y="191542"/>
                    <a:pt x="608633" y="191542"/>
                  </a:cubicBezTo>
                  <a:cubicBezTo>
                    <a:pt x="626492" y="191542"/>
                    <a:pt x="641394" y="185849"/>
                    <a:pt x="653337" y="174464"/>
                  </a:cubicBezTo>
                  <a:cubicBezTo>
                    <a:pt x="665280" y="163078"/>
                    <a:pt x="671252" y="149572"/>
                    <a:pt x="671252" y="133945"/>
                  </a:cubicBezTo>
                  <a:cubicBezTo>
                    <a:pt x="671252" y="118988"/>
                    <a:pt x="666788" y="107045"/>
                    <a:pt x="657858" y="98115"/>
                  </a:cubicBezTo>
                  <a:cubicBezTo>
                    <a:pt x="648928" y="89185"/>
                    <a:pt x="636650" y="84720"/>
                    <a:pt x="621023" y="84720"/>
                  </a:cubicBezTo>
                  <a:cubicBezTo>
                    <a:pt x="604949" y="84720"/>
                    <a:pt x="591890" y="89576"/>
                    <a:pt x="581844" y="99287"/>
                  </a:cubicBezTo>
                  <a:cubicBezTo>
                    <a:pt x="571798" y="108998"/>
                    <a:pt x="564989" y="126020"/>
                    <a:pt x="561417" y="150354"/>
                  </a:cubicBezTo>
                  <a:lnTo>
                    <a:pt x="432495" y="127248"/>
                  </a:lnTo>
                  <a:cubicBezTo>
                    <a:pt x="443210" y="86171"/>
                    <a:pt x="463804" y="54694"/>
                    <a:pt x="494277" y="32817"/>
                  </a:cubicBezTo>
                  <a:cubicBezTo>
                    <a:pt x="524750" y="10939"/>
                    <a:pt x="567891" y="0"/>
                    <a:pt x="623702" y="0"/>
                  </a:cubicBezTo>
                  <a:close/>
                  <a:moveTo>
                    <a:pt x="207950" y="0"/>
                  </a:moveTo>
                  <a:cubicBezTo>
                    <a:pt x="255947" y="0"/>
                    <a:pt x="293285" y="5469"/>
                    <a:pt x="319962" y="16408"/>
                  </a:cubicBezTo>
                  <a:cubicBezTo>
                    <a:pt x="346640" y="27347"/>
                    <a:pt x="367624" y="44146"/>
                    <a:pt x="382916" y="66805"/>
                  </a:cubicBezTo>
                  <a:cubicBezTo>
                    <a:pt x="398208" y="89464"/>
                    <a:pt x="405855" y="114858"/>
                    <a:pt x="405855" y="142987"/>
                  </a:cubicBezTo>
                  <a:cubicBezTo>
                    <a:pt x="405855" y="172901"/>
                    <a:pt x="397092" y="201476"/>
                    <a:pt x="379568" y="228712"/>
                  </a:cubicBezTo>
                  <a:cubicBezTo>
                    <a:pt x="362043" y="255947"/>
                    <a:pt x="330175" y="285862"/>
                    <a:pt x="283964" y="318455"/>
                  </a:cubicBezTo>
                  <a:cubicBezTo>
                    <a:pt x="256506" y="337431"/>
                    <a:pt x="238144" y="350713"/>
                    <a:pt x="228879" y="358304"/>
                  </a:cubicBezTo>
                  <a:cubicBezTo>
                    <a:pt x="219615" y="365894"/>
                    <a:pt x="208732" y="375828"/>
                    <a:pt x="196230" y="388107"/>
                  </a:cubicBezTo>
                  <a:lnTo>
                    <a:pt x="409203" y="388107"/>
                  </a:lnTo>
                  <a:lnTo>
                    <a:pt x="409203" y="499281"/>
                  </a:lnTo>
                  <a:lnTo>
                    <a:pt x="0" y="499281"/>
                  </a:lnTo>
                  <a:cubicBezTo>
                    <a:pt x="4688" y="458874"/>
                    <a:pt x="18920" y="420867"/>
                    <a:pt x="42695" y="385260"/>
                  </a:cubicBezTo>
                  <a:cubicBezTo>
                    <a:pt x="66471" y="349653"/>
                    <a:pt x="111063" y="307628"/>
                    <a:pt x="176473" y="259184"/>
                  </a:cubicBezTo>
                  <a:cubicBezTo>
                    <a:pt x="216434" y="229493"/>
                    <a:pt x="241995" y="206946"/>
                    <a:pt x="253157" y="191542"/>
                  </a:cubicBezTo>
                  <a:cubicBezTo>
                    <a:pt x="264319" y="176138"/>
                    <a:pt x="269900" y="161516"/>
                    <a:pt x="269900" y="147675"/>
                  </a:cubicBezTo>
                  <a:cubicBezTo>
                    <a:pt x="269900" y="132717"/>
                    <a:pt x="264375" y="119937"/>
                    <a:pt x="253324" y="109333"/>
                  </a:cubicBezTo>
                  <a:cubicBezTo>
                    <a:pt x="242274" y="98729"/>
                    <a:pt x="228377" y="93427"/>
                    <a:pt x="211634" y="93427"/>
                  </a:cubicBezTo>
                  <a:cubicBezTo>
                    <a:pt x="194221" y="93427"/>
                    <a:pt x="179989" y="98896"/>
                    <a:pt x="168939" y="109835"/>
                  </a:cubicBezTo>
                  <a:cubicBezTo>
                    <a:pt x="157888" y="120774"/>
                    <a:pt x="150466" y="140084"/>
                    <a:pt x="146670" y="167766"/>
                  </a:cubicBezTo>
                  <a:lnTo>
                    <a:pt x="10046" y="156716"/>
                  </a:lnTo>
                  <a:cubicBezTo>
                    <a:pt x="15404" y="118318"/>
                    <a:pt x="25227" y="88348"/>
                    <a:pt x="39514" y="66805"/>
                  </a:cubicBezTo>
                  <a:cubicBezTo>
                    <a:pt x="53802" y="45262"/>
                    <a:pt x="73949" y="28742"/>
                    <a:pt x="99957" y="17245"/>
                  </a:cubicBezTo>
                  <a:cubicBezTo>
                    <a:pt x="125965" y="5748"/>
                    <a:pt x="161962" y="0"/>
                    <a:pt x="20795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aphic 4">
            <a:extLst>
              <a:ext uri="{FF2B5EF4-FFF2-40B4-BE49-F238E27FC236}">
                <a16:creationId xmlns:a16="http://schemas.microsoft.com/office/drawing/2014/main" id="{02FACF19-2CDF-4A65-81EF-8BBAD5E710FC}"/>
              </a:ext>
            </a:extLst>
          </p:cNvPr>
          <p:cNvGrpSpPr/>
          <p:nvPr/>
        </p:nvGrpSpPr>
        <p:grpSpPr>
          <a:xfrm>
            <a:off x="5039150" y="2231482"/>
            <a:ext cx="531543" cy="530091"/>
            <a:chOff x="688950" y="1173205"/>
            <a:chExt cx="3371147" cy="3361942"/>
          </a:xfrm>
          <a:solidFill>
            <a:schemeClr val="accent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8FEF37C-1C5C-4946-B4A3-BE3B0A1A780C}"/>
                </a:ext>
              </a:extLst>
            </p:cNvPr>
            <p:cNvSpPr/>
            <p:nvPr/>
          </p:nvSpPr>
          <p:spPr>
            <a:xfrm>
              <a:off x="1132191" y="2241069"/>
              <a:ext cx="1982589" cy="2294078"/>
            </a:xfrm>
            <a:custGeom>
              <a:avLst/>
              <a:gdLst>
                <a:gd name="connsiteX0" fmla="*/ 1061590 w 1982588"/>
                <a:gd name="connsiteY0" fmla="*/ 2294078 h 2294078"/>
                <a:gd name="connsiteX1" fmla="*/ 993399 w 1982588"/>
                <a:gd name="connsiteY1" fmla="*/ 2283555 h 2294078"/>
                <a:gd name="connsiteX2" fmla="*/ 431876 w 1982588"/>
                <a:gd name="connsiteY2" fmla="*/ 2094135 h 2294078"/>
                <a:gd name="connsiteX3" fmla="*/ 89238 w 1982588"/>
                <a:gd name="connsiteY3" fmla="*/ 1844944 h 2294078"/>
                <a:gd name="connsiteX4" fmla="*/ 0 w 1982588"/>
                <a:gd name="connsiteY4" fmla="*/ 1757811 h 2294078"/>
                <a:gd name="connsiteX5" fmla="*/ 67349 w 1982588"/>
                <a:gd name="connsiteY5" fmla="*/ 1677834 h 2294078"/>
                <a:gd name="connsiteX6" fmla="*/ 424720 w 1982588"/>
                <a:gd name="connsiteY6" fmla="*/ 1262795 h 2294078"/>
                <a:gd name="connsiteX7" fmla="*/ 1099053 w 1982588"/>
                <a:gd name="connsiteY7" fmla="*/ 559418 h 2294078"/>
                <a:gd name="connsiteX8" fmla="*/ 1757390 w 1982588"/>
                <a:gd name="connsiteY8" fmla="*/ 5472 h 2294078"/>
                <a:gd name="connsiteX9" fmla="*/ 1764967 w 1982588"/>
                <a:gd name="connsiteY9" fmla="*/ 0 h 2294078"/>
                <a:gd name="connsiteX10" fmla="*/ 1985535 w 1982588"/>
                <a:gd name="connsiteY10" fmla="*/ 271501 h 2294078"/>
                <a:gd name="connsiteX11" fmla="*/ 1907242 w 1982588"/>
                <a:gd name="connsiteY11" fmla="*/ 344743 h 2294078"/>
                <a:gd name="connsiteX12" fmla="*/ 1746446 w 1982588"/>
                <a:gd name="connsiteY12" fmla="*/ 602353 h 2294078"/>
                <a:gd name="connsiteX13" fmla="*/ 1639109 w 1982588"/>
                <a:gd name="connsiteY13" fmla="*/ 939520 h 2294078"/>
                <a:gd name="connsiteX14" fmla="*/ 1575548 w 1982588"/>
                <a:gd name="connsiteY14" fmla="*/ 1232909 h 2294078"/>
                <a:gd name="connsiteX15" fmla="*/ 1485468 w 1982588"/>
                <a:gd name="connsiteY15" fmla="*/ 1649211 h 2294078"/>
                <a:gd name="connsiteX16" fmla="*/ 1372238 w 1982588"/>
                <a:gd name="connsiteY16" fmla="*/ 1983010 h 2294078"/>
                <a:gd name="connsiteX17" fmla="*/ 1214809 w 1982588"/>
                <a:gd name="connsiteY17" fmla="*/ 2206524 h 2294078"/>
                <a:gd name="connsiteX18" fmla="*/ 1096527 w 1982588"/>
                <a:gd name="connsiteY18" fmla="*/ 2286501 h 2294078"/>
                <a:gd name="connsiteX19" fmla="*/ 1080532 w 1982588"/>
                <a:gd name="connsiteY19" fmla="*/ 2294920 h 2294078"/>
                <a:gd name="connsiteX20" fmla="*/ 1061590 w 1982588"/>
                <a:gd name="connsiteY20" fmla="*/ 2294078 h 229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2588" h="2294078">
                  <a:moveTo>
                    <a:pt x="1061590" y="2294078"/>
                  </a:moveTo>
                  <a:cubicBezTo>
                    <a:pt x="1038860" y="2290711"/>
                    <a:pt x="1016129" y="2286922"/>
                    <a:pt x="993399" y="2283555"/>
                  </a:cubicBezTo>
                  <a:cubicBezTo>
                    <a:pt x="794719" y="2254090"/>
                    <a:pt x="607826" y="2190950"/>
                    <a:pt x="431876" y="2094135"/>
                  </a:cubicBezTo>
                  <a:cubicBezTo>
                    <a:pt x="307280" y="2025524"/>
                    <a:pt x="192366" y="1942600"/>
                    <a:pt x="89238" y="1844944"/>
                  </a:cubicBezTo>
                  <a:cubicBezTo>
                    <a:pt x="59351" y="1816742"/>
                    <a:pt x="30307" y="1787276"/>
                    <a:pt x="0" y="1757811"/>
                  </a:cubicBezTo>
                  <a:cubicBezTo>
                    <a:pt x="23572" y="1730029"/>
                    <a:pt x="45040" y="1703511"/>
                    <a:pt x="67349" y="1677834"/>
                  </a:cubicBezTo>
                  <a:cubicBezTo>
                    <a:pt x="186473" y="1539347"/>
                    <a:pt x="304334" y="1399598"/>
                    <a:pt x="424720" y="1262795"/>
                  </a:cubicBezTo>
                  <a:cubicBezTo>
                    <a:pt x="639395" y="1018655"/>
                    <a:pt x="862910" y="782933"/>
                    <a:pt x="1099053" y="559418"/>
                  </a:cubicBezTo>
                  <a:cubicBezTo>
                    <a:pt x="1307835" y="362001"/>
                    <a:pt x="1525457" y="175108"/>
                    <a:pt x="1757390" y="5472"/>
                  </a:cubicBezTo>
                  <a:cubicBezTo>
                    <a:pt x="1759495" y="3788"/>
                    <a:pt x="1761600" y="2526"/>
                    <a:pt x="1764967" y="0"/>
                  </a:cubicBezTo>
                  <a:cubicBezTo>
                    <a:pt x="1838630" y="90921"/>
                    <a:pt x="1912714" y="181842"/>
                    <a:pt x="1985535" y="271501"/>
                  </a:cubicBezTo>
                  <a:cubicBezTo>
                    <a:pt x="1959017" y="296336"/>
                    <a:pt x="1931656" y="319066"/>
                    <a:pt x="1907242" y="344743"/>
                  </a:cubicBezTo>
                  <a:cubicBezTo>
                    <a:pt x="1836105" y="419669"/>
                    <a:pt x="1786855" y="508065"/>
                    <a:pt x="1746446" y="602353"/>
                  </a:cubicBezTo>
                  <a:cubicBezTo>
                    <a:pt x="1699723" y="711375"/>
                    <a:pt x="1666048" y="824605"/>
                    <a:pt x="1639109" y="939520"/>
                  </a:cubicBezTo>
                  <a:cubicBezTo>
                    <a:pt x="1615957" y="1036755"/>
                    <a:pt x="1596594" y="1135253"/>
                    <a:pt x="1575548" y="1232909"/>
                  </a:cubicBezTo>
                  <a:cubicBezTo>
                    <a:pt x="1545662" y="1371817"/>
                    <a:pt x="1517459" y="1511145"/>
                    <a:pt x="1485468" y="1649211"/>
                  </a:cubicBezTo>
                  <a:cubicBezTo>
                    <a:pt x="1458950" y="1764125"/>
                    <a:pt x="1422749" y="1876093"/>
                    <a:pt x="1372238" y="1983010"/>
                  </a:cubicBezTo>
                  <a:cubicBezTo>
                    <a:pt x="1332670" y="2066354"/>
                    <a:pt x="1283421" y="2143385"/>
                    <a:pt x="1214809" y="2206524"/>
                  </a:cubicBezTo>
                  <a:cubicBezTo>
                    <a:pt x="1179451" y="2238936"/>
                    <a:pt x="1139883" y="2265876"/>
                    <a:pt x="1096527" y="2286501"/>
                  </a:cubicBezTo>
                  <a:cubicBezTo>
                    <a:pt x="1091055" y="2289027"/>
                    <a:pt x="1086004" y="2291973"/>
                    <a:pt x="1080532" y="2294920"/>
                  </a:cubicBezTo>
                  <a:cubicBezTo>
                    <a:pt x="1074218" y="2294078"/>
                    <a:pt x="1067904" y="2294078"/>
                    <a:pt x="1061590" y="2294078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1022557-47E1-4D6E-BCE2-B7E808468055}"/>
                </a:ext>
              </a:extLst>
            </p:cNvPr>
            <p:cNvSpPr/>
            <p:nvPr/>
          </p:nvSpPr>
          <p:spPr>
            <a:xfrm>
              <a:off x="688950" y="1934631"/>
              <a:ext cx="2125706" cy="2012054"/>
            </a:xfrm>
            <a:custGeom>
              <a:avLst/>
              <a:gdLst>
                <a:gd name="connsiteX0" fmla="*/ 0 w 2125705"/>
                <a:gd name="connsiteY0" fmla="*/ 858280 h 2012053"/>
                <a:gd name="connsiteX1" fmla="*/ 2105 w 2125705"/>
                <a:gd name="connsiteY1" fmla="*/ 850703 h 2012053"/>
                <a:gd name="connsiteX2" fmla="*/ 22309 w 2125705"/>
                <a:gd name="connsiteY2" fmla="*/ 787142 h 2012053"/>
                <a:gd name="connsiteX3" fmla="*/ 279499 w 2125705"/>
                <a:gd name="connsiteY3" fmla="*/ 540055 h 2012053"/>
                <a:gd name="connsiteX4" fmla="*/ 588884 w 2125705"/>
                <a:gd name="connsiteY4" fmla="*/ 413355 h 2012053"/>
                <a:gd name="connsiteX5" fmla="*/ 920999 w 2125705"/>
                <a:gd name="connsiteY5" fmla="*/ 333799 h 2012053"/>
                <a:gd name="connsiteX6" fmla="*/ 1386970 w 2125705"/>
                <a:gd name="connsiteY6" fmla="*/ 233196 h 2012053"/>
                <a:gd name="connsiteX7" fmla="*/ 1732976 w 2125705"/>
                <a:gd name="connsiteY7" fmla="*/ 107338 h 2012053"/>
                <a:gd name="connsiteX8" fmla="*/ 1884933 w 2125705"/>
                <a:gd name="connsiteY8" fmla="*/ 3788 h 2012053"/>
                <a:gd name="connsiteX9" fmla="*/ 1889563 w 2125705"/>
                <a:gd name="connsiteY9" fmla="*/ 0 h 2012053"/>
                <a:gd name="connsiteX10" fmla="*/ 2128231 w 2125705"/>
                <a:gd name="connsiteY10" fmla="*/ 239931 h 2012053"/>
                <a:gd name="connsiteX11" fmla="*/ 399464 w 2125705"/>
                <a:gd name="connsiteY11" fmla="*/ 2014158 h 2012053"/>
                <a:gd name="connsiteX12" fmla="*/ 309385 w 2125705"/>
                <a:gd name="connsiteY12" fmla="*/ 1895456 h 2012053"/>
                <a:gd name="connsiteX13" fmla="*/ 80819 w 2125705"/>
                <a:gd name="connsiteY13" fmla="*/ 1438745 h 2012053"/>
                <a:gd name="connsiteX14" fmla="*/ 14733 w 2125705"/>
                <a:gd name="connsiteY14" fmla="*/ 1143251 h 2012053"/>
                <a:gd name="connsiteX15" fmla="*/ 2526 w 2125705"/>
                <a:gd name="connsiteY15" fmla="*/ 998871 h 2012053"/>
                <a:gd name="connsiteX16" fmla="*/ 421 w 2125705"/>
                <a:gd name="connsiteY16" fmla="*/ 984559 h 2012053"/>
                <a:gd name="connsiteX17" fmla="*/ 0 w 2125705"/>
                <a:gd name="connsiteY17" fmla="*/ 858280 h 201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25705" h="2012053">
                  <a:moveTo>
                    <a:pt x="0" y="858280"/>
                  </a:moveTo>
                  <a:cubicBezTo>
                    <a:pt x="842" y="855754"/>
                    <a:pt x="2526" y="853229"/>
                    <a:pt x="2105" y="850703"/>
                  </a:cubicBezTo>
                  <a:cubicBezTo>
                    <a:pt x="-1263" y="826289"/>
                    <a:pt x="10944" y="806926"/>
                    <a:pt x="22309" y="787142"/>
                  </a:cubicBezTo>
                  <a:cubicBezTo>
                    <a:pt x="84607" y="680226"/>
                    <a:pt x="173424" y="601091"/>
                    <a:pt x="279499" y="540055"/>
                  </a:cubicBezTo>
                  <a:cubicBezTo>
                    <a:pt x="376734" y="483651"/>
                    <a:pt x="481546" y="445346"/>
                    <a:pt x="588884" y="413355"/>
                  </a:cubicBezTo>
                  <a:cubicBezTo>
                    <a:pt x="698326" y="380943"/>
                    <a:pt x="809452" y="357371"/>
                    <a:pt x="920999" y="333799"/>
                  </a:cubicBezTo>
                  <a:cubicBezTo>
                    <a:pt x="1076323" y="300966"/>
                    <a:pt x="1232067" y="269396"/>
                    <a:pt x="1386970" y="233196"/>
                  </a:cubicBezTo>
                  <a:cubicBezTo>
                    <a:pt x="1506936" y="205415"/>
                    <a:pt x="1623534" y="165005"/>
                    <a:pt x="1732976" y="107338"/>
                  </a:cubicBezTo>
                  <a:cubicBezTo>
                    <a:pt x="1787697" y="78714"/>
                    <a:pt x="1838630" y="44619"/>
                    <a:pt x="1884933" y="3788"/>
                  </a:cubicBezTo>
                  <a:cubicBezTo>
                    <a:pt x="1886616" y="2526"/>
                    <a:pt x="1888300" y="1263"/>
                    <a:pt x="1889563" y="0"/>
                  </a:cubicBezTo>
                  <a:cubicBezTo>
                    <a:pt x="1969119" y="79977"/>
                    <a:pt x="2047833" y="159112"/>
                    <a:pt x="2128231" y="239931"/>
                  </a:cubicBezTo>
                  <a:cubicBezTo>
                    <a:pt x="1493466" y="772410"/>
                    <a:pt x="916369" y="1361714"/>
                    <a:pt x="399464" y="2014158"/>
                  </a:cubicBezTo>
                  <a:cubicBezTo>
                    <a:pt x="367473" y="1972486"/>
                    <a:pt x="337166" y="1935023"/>
                    <a:pt x="309385" y="1895456"/>
                  </a:cubicBezTo>
                  <a:cubicBezTo>
                    <a:pt x="210045" y="1754865"/>
                    <a:pt x="133435" y="1602487"/>
                    <a:pt x="80819" y="1438745"/>
                  </a:cubicBezTo>
                  <a:cubicBezTo>
                    <a:pt x="49670" y="1342351"/>
                    <a:pt x="27361" y="1243853"/>
                    <a:pt x="14733" y="1143251"/>
                  </a:cubicBezTo>
                  <a:cubicBezTo>
                    <a:pt x="8840" y="1095264"/>
                    <a:pt x="6314" y="1047278"/>
                    <a:pt x="2526" y="998871"/>
                  </a:cubicBezTo>
                  <a:cubicBezTo>
                    <a:pt x="2105" y="994241"/>
                    <a:pt x="1263" y="989611"/>
                    <a:pt x="421" y="984559"/>
                  </a:cubicBezTo>
                  <a:cubicBezTo>
                    <a:pt x="0" y="942887"/>
                    <a:pt x="0" y="900373"/>
                    <a:pt x="0" y="8582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D3E2522-966A-475A-8743-214FFB6384BF}"/>
                </a:ext>
              </a:extLst>
            </p:cNvPr>
            <p:cNvSpPr/>
            <p:nvPr/>
          </p:nvSpPr>
          <p:spPr>
            <a:xfrm>
              <a:off x="2341949" y="2603904"/>
              <a:ext cx="1309098" cy="1927867"/>
            </a:xfrm>
            <a:custGeom>
              <a:avLst/>
              <a:gdLst>
                <a:gd name="connsiteX0" fmla="*/ 0 w 1309097"/>
                <a:gd name="connsiteY0" fmla="*/ 1928717 h 1927867"/>
                <a:gd name="connsiteX1" fmla="*/ 68191 w 1309097"/>
                <a:gd name="connsiteY1" fmla="*/ 1864736 h 1927867"/>
                <a:gd name="connsiteX2" fmla="*/ 215938 w 1309097"/>
                <a:gd name="connsiteY2" fmla="*/ 1639116 h 1927867"/>
                <a:gd name="connsiteX3" fmla="*/ 339271 w 1309097"/>
                <a:gd name="connsiteY3" fmla="*/ 1286376 h 1927867"/>
                <a:gd name="connsiteX4" fmla="*/ 424299 w 1309097"/>
                <a:gd name="connsiteY4" fmla="*/ 919323 h 1927867"/>
                <a:gd name="connsiteX5" fmla="*/ 519851 w 1309097"/>
                <a:gd name="connsiteY5" fmla="*/ 483238 h 1927867"/>
                <a:gd name="connsiteX6" fmla="*/ 617086 w 1309097"/>
                <a:gd name="connsiteY6" fmla="*/ 189427 h 1927867"/>
                <a:gd name="connsiteX7" fmla="*/ 729054 w 1309097"/>
                <a:gd name="connsiteY7" fmla="*/ 37050 h 1927867"/>
                <a:gd name="connsiteX8" fmla="*/ 785038 w 1309097"/>
                <a:gd name="connsiteY8" fmla="*/ 5901 h 1927867"/>
                <a:gd name="connsiteX9" fmla="*/ 865436 w 1309097"/>
                <a:gd name="connsiteY9" fmla="*/ 21055 h 1927867"/>
                <a:gd name="connsiteX10" fmla="*/ 990873 w 1309097"/>
                <a:gd name="connsiteY10" fmla="*/ 171327 h 1927867"/>
                <a:gd name="connsiteX11" fmla="*/ 1279633 w 1309097"/>
                <a:gd name="connsiteY11" fmla="*/ 851132 h 1927867"/>
                <a:gd name="connsiteX12" fmla="*/ 1309519 w 1309097"/>
                <a:gd name="connsiteY12" fmla="*/ 1141996 h 1927867"/>
                <a:gd name="connsiteX13" fmla="*/ 1243432 w 1309097"/>
                <a:gd name="connsiteY13" fmla="*/ 1415602 h 1927867"/>
                <a:gd name="connsiteX14" fmla="*/ 1230804 w 1309097"/>
                <a:gd name="connsiteY14" fmla="*/ 1432439 h 1927867"/>
                <a:gd name="connsiteX15" fmla="*/ 750101 w 1309097"/>
                <a:gd name="connsiteY15" fmla="*/ 1771289 h 1927867"/>
                <a:gd name="connsiteX16" fmla="*/ 303492 w 1309097"/>
                <a:gd name="connsiteY16" fmla="*/ 1908934 h 1927867"/>
                <a:gd name="connsiteX17" fmla="*/ 8419 w 1309097"/>
                <a:gd name="connsiteY17" fmla="*/ 1929980 h 1927867"/>
                <a:gd name="connsiteX18" fmla="*/ 0 w 1309097"/>
                <a:gd name="connsiteY18" fmla="*/ 1928717 h 19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09097" h="1927867">
                  <a:moveTo>
                    <a:pt x="0" y="1928717"/>
                  </a:moveTo>
                  <a:cubicBezTo>
                    <a:pt x="23151" y="1907250"/>
                    <a:pt x="46723" y="1887045"/>
                    <a:pt x="68191" y="1864736"/>
                  </a:cubicBezTo>
                  <a:cubicBezTo>
                    <a:pt x="131752" y="1798649"/>
                    <a:pt x="177212" y="1721198"/>
                    <a:pt x="215938" y="1639116"/>
                  </a:cubicBezTo>
                  <a:cubicBezTo>
                    <a:pt x="269396" y="1525886"/>
                    <a:pt x="308543" y="1407183"/>
                    <a:pt x="339271" y="1286376"/>
                  </a:cubicBezTo>
                  <a:cubicBezTo>
                    <a:pt x="369999" y="1164726"/>
                    <a:pt x="396939" y="1041814"/>
                    <a:pt x="424299" y="919323"/>
                  </a:cubicBezTo>
                  <a:cubicBezTo>
                    <a:pt x="456711" y="774102"/>
                    <a:pt x="486597" y="628038"/>
                    <a:pt x="519851" y="483238"/>
                  </a:cubicBezTo>
                  <a:cubicBezTo>
                    <a:pt x="543002" y="382635"/>
                    <a:pt x="572888" y="283295"/>
                    <a:pt x="617086" y="189427"/>
                  </a:cubicBezTo>
                  <a:cubicBezTo>
                    <a:pt x="644447" y="131339"/>
                    <a:pt x="676858" y="76618"/>
                    <a:pt x="729054" y="37050"/>
                  </a:cubicBezTo>
                  <a:cubicBezTo>
                    <a:pt x="745891" y="24422"/>
                    <a:pt x="765254" y="13478"/>
                    <a:pt x="785038" y="5901"/>
                  </a:cubicBezTo>
                  <a:cubicBezTo>
                    <a:pt x="814082" y="-5464"/>
                    <a:pt x="841864" y="-413"/>
                    <a:pt x="865436" y="21055"/>
                  </a:cubicBezTo>
                  <a:cubicBezTo>
                    <a:pt x="914685" y="64832"/>
                    <a:pt x="954673" y="116606"/>
                    <a:pt x="990873" y="171327"/>
                  </a:cubicBezTo>
                  <a:cubicBezTo>
                    <a:pt x="1128518" y="380109"/>
                    <a:pt x="1224912" y="606992"/>
                    <a:pt x="1279633" y="851132"/>
                  </a:cubicBezTo>
                  <a:cubicBezTo>
                    <a:pt x="1301100" y="946684"/>
                    <a:pt x="1312886" y="1043919"/>
                    <a:pt x="1309519" y="1141996"/>
                  </a:cubicBezTo>
                  <a:cubicBezTo>
                    <a:pt x="1306151" y="1237547"/>
                    <a:pt x="1289735" y="1330152"/>
                    <a:pt x="1243432" y="1415602"/>
                  </a:cubicBezTo>
                  <a:cubicBezTo>
                    <a:pt x="1240065" y="1421495"/>
                    <a:pt x="1235856" y="1427388"/>
                    <a:pt x="1230804" y="1432439"/>
                  </a:cubicBezTo>
                  <a:cubicBezTo>
                    <a:pt x="1090634" y="1573451"/>
                    <a:pt x="930259" y="1686682"/>
                    <a:pt x="750101" y="1771289"/>
                  </a:cubicBezTo>
                  <a:cubicBezTo>
                    <a:pt x="607825" y="1838217"/>
                    <a:pt x="458816" y="1884099"/>
                    <a:pt x="303492" y="1908934"/>
                  </a:cubicBezTo>
                  <a:cubicBezTo>
                    <a:pt x="205836" y="1924508"/>
                    <a:pt x="107338" y="1931664"/>
                    <a:pt x="8419" y="1929980"/>
                  </a:cubicBezTo>
                  <a:cubicBezTo>
                    <a:pt x="5472" y="1929138"/>
                    <a:pt x="2525" y="1928717"/>
                    <a:pt x="0" y="192871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8C220AC-0190-46AB-BCD0-1EDF109356A6}"/>
                </a:ext>
              </a:extLst>
            </p:cNvPr>
            <p:cNvSpPr/>
            <p:nvPr/>
          </p:nvSpPr>
          <p:spPr>
            <a:xfrm>
              <a:off x="698631" y="1470056"/>
              <a:ext cx="1780541" cy="1195446"/>
            </a:xfrm>
            <a:custGeom>
              <a:avLst/>
              <a:gdLst>
                <a:gd name="connsiteX0" fmla="*/ 0 w 1780541"/>
                <a:gd name="connsiteY0" fmla="*/ 1198680 h 1195446"/>
                <a:gd name="connsiteX1" fmla="*/ 17258 w 1780541"/>
                <a:gd name="connsiteY1" fmla="*/ 1085871 h 1195446"/>
                <a:gd name="connsiteX2" fmla="*/ 158691 w 1780541"/>
                <a:gd name="connsiteY2" fmla="*/ 652732 h 1195446"/>
                <a:gd name="connsiteX3" fmla="*/ 678121 w 1780541"/>
                <a:gd name="connsiteY3" fmla="*/ 30174 h 1195446"/>
                <a:gd name="connsiteX4" fmla="*/ 728633 w 1780541"/>
                <a:gd name="connsiteY4" fmla="*/ 13757 h 1195446"/>
                <a:gd name="connsiteX5" fmla="*/ 928997 w 1780541"/>
                <a:gd name="connsiteY5" fmla="*/ 1971 h 1195446"/>
                <a:gd name="connsiteX6" fmla="*/ 1573864 w 1780541"/>
                <a:gd name="connsiteY6" fmla="*/ 201493 h 1195446"/>
                <a:gd name="connsiteX7" fmla="*/ 1741395 w 1780541"/>
                <a:gd name="connsiteY7" fmla="*/ 323563 h 1195446"/>
                <a:gd name="connsiteX8" fmla="*/ 1776332 w 1780541"/>
                <a:gd name="connsiteY8" fmla="*/ 371129 h 1195446"/>
                <a:gd name="connsiteX9" fmla="*/ 1780121 w 1780541"/>
                <a:gd name="connsiteY9" fmla="*/ 401015 h 1195446"/>
                <a:gd name="connsiteX10" fmla="*/ 1704774 w 1780541"/>
                <a:gd name="connsiteY10" fmla="*/ 497829 h 1195446"/>
                <a:gd name="connsiteX11" fmla="*/ 1539769 w 1780541"/>
                <a:gd name="connsiteY11" fmla="*/ 571492 h 1195446"/>
                <a:gd name="connsiteX12" fmla="*/ 1240907 w 1780541"/>
                <a:gd name="connsiteY12" fmla="*/ 647681 h 1195446"/>
                <a:gd name="connsiteX13" fmla="*/ 710112 w 1780541"/>
                <a:gd name="connsiteY13" fmla="*/ 764279 h 1195446"/>
                <a:gd name="connsiteX14" fmla="*/ 354425 w 1780541"/>
                <a:gd name="connsiteY14" fmla="*/ 879614 h 1195446"/>
                <a:gd name="connsiteX15" fmla="*/ 110284 w 1780541"/>
                <a:gd name="connsiteY15" fmla="*/ 1031991 h 1195446"/>
                <a:gd name="connsiteX16" fmla="*/ 5893 w 1780541"/>
                <a:gd name="connsiteY16" fmla="*/ 1193629 h 1195446"/>
                <a:gd name="connsiteX17" fmla="*/ 3367 w 1780541"/>
                <a:gd name="connsiteY17" fmla="*/ 1199522 h 1195446"/>
                <a:gd name="connsiteX18" fmla="*/ 0 w 1780541"/>
                <a:gd name="connsiteY18" fmla="*/ 1198680 h 119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0541" h="1195446">
                  <a:moveTo>
                    <a:pt x="0" y="1198680"/>
                  </a:moveTo>
                  <a:cubicBezTo>
                    <a:pt x="5893" y="1161217"/>
                    <a:pt x="10523" y="1123334"/>
                    <a:pt x="17258" y="1085871"/>
                  </a:cubicBezTo>
                  <a:cubicBezTo>
                    <a:pt x="44619" y="935177"/>
                    <a:pt x="91342" y="790377"/>
                    <a:pt x="158691" y="652732"/>
                  </a:cubicBezTo>
                  <a:cubicBezTo>
                    <a:pt x="280762" y="402698"/>
                    <a:pt x="454185" y="195179"/>
                    <a:pt x="678121" y="30174"/>
                  </a:cubicBezTo>
                  <a:cubicBezTo>
                    <a:pt x="691591" y="20071"/>
                    <a:pt x="711375" y="17125"/>
                    <a:pt x="728633" y="13757"/>
                  </a:cubicBezTo>
                  <a:cubicBezTo>
                    <a:pt x="794719" y="709"/>
                    <a:pt x="861647" y="-2659"/>
                    <a:pt x="928997" y="1971"/>
                  </a:cubicBezTo>
                  <a:cubicBezTo>
                    <a:pt x="1159667" y="18388"/>
                    <a:pt x="1372659" y="91630"/>
                    <a:pt x="1573864" y="201493"/>
                  </a:cubicBezTo>
                  <a:cubicBezTo>
                    <a:pt x="1634899" y="234747"/>
                    <a:pt x="1692988" y="272631"/>
                    <a:pt x="1741395" y="323563"/>
                  </a:cubicBezTo>
                  <a:cubicBezTo>
                    <a:pt x="1754865" y="337875"/>
                    <a:pt x="1766651" y="353870"/>
                    <a:pt x="1776332" y="371129"/>
                  </a:cubicBezTo>
                  <a:cubicBezTo>
                    <a:pt x="1780962" y="379126"/>
                    <a:pt x="1782225" y="391754"/>
                    <a:pt x="1780121" y="401015"/>
                  </a:cubicBezTo>
                  <a:cubicBezTo>
                    <a:pt x="1771281" y="445634"/>
                    <a:pt x="1740553" y="473836"/>
                    <a:pt x="1704774" y="497829"/>
                  </a:cubicBezTo>
                  <a:cubicBezTo>
                    <a:pt x="1654262" y="531925"/>
                    <a:pt x="1597436" y="552550"/>
                    <a:pt x="1539769" y="571492"/>
                  </a:cubicBezTo>
                  <a:cubicBezTo>
                    <a:pt x="1441691" y="603483"/>
                    <a:pt x="1341510" y="625792"/>
                    <a:pt x="1240907" y="647681"/>
                  </a:cubicBezTo>
                  <a:cubicBezTo>
                    <a:pt x="1063695" y="686406"/>
                    <a:pt x="886482" y="723448"/>
                    <a:pt x="710112" y="764279"/>
                  </a:cubicBezTo>
                  <a:cubicBezTo>
                    <a:pt x="588463" y="792481"/>
                    <a:pt x="469339" y="829944"/>
                    <a:pt x="354425" y="879614"/>
                  </a:cubicBezTo>
                  <a:cubicBezTo>
                    <a:pt x="265608" y="918340"/>
                    <a:pt x="181001" y="964642"/>
                    <a:pt x="110284" y="1031991"/>
                  </a:cubicBezTo>
                  <a:cubicBezTo>
                    <a:pt x="63140" y="1077873"/>
                    <a:pt x="26098" y="1130489"/>
                    <a:pt x="5893" y="1193629"/>
                  </a:cubicBezTo>
                  <a:cubicBezTo>
                    <a:pt x="5051" y="1195734"/>
                    <a:pt x="4209" y="1197418"/>
                    <a:pt x="3367" y="1199522"/>
                  </a:cubicBezTo>
                  <a:cubicBezTo>
                    <a:pt x="2105" y="1199101"/>
                    <a:pt x="1263" y="1199101"/>
                    <a:pt x="0" y="11986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68FAE1-5C7D-43E7-97A1-B8DC4E34A6DC}"/>
                </a:ext>
              </a:extLst>
            </p:cNvPr>
            <p:cNvSpPr/>
            <p:nvPr/>
          </p:nvSpPr>
          <p:spPr>
            <a:xfrm>
              <a:off x="3256117" y="2400093"/>
              <a:ext cx="803980" cy="1544820"/>
            </a:xfrm>
            <a:custGeom>
              <a:avLst/>
              <a:gdLst>
                <a:gd name="connsiteX0" fmla="*/ 406716 w 803979"/>
                <a:gd name="connsiteY0" fmla="*/ 1546170 h 1544819"/>
                <a:gd name="connsiteX1" fmla="*/ 432393 w 803979"/>
                <a:gd name="connsiteY1" fmla="*/ 1432940 h 1544819"/>
                <a:gd name="connsiteX2" fmla="*/ 447967 w 803979"/>
                <a:gd name="connsiteY2" fmla="*/ 1301188 h 1544819"/>
                <a:gd name="connsiteX3" fmla="*/ 446284 w 803979"/>
                <a:gd name="connsiteY3" fmla="*/ 1156809 h 1544819"/>
                <a:gd name="connsiteX4" fmla="*/ 391562 w 803979"/>
                <a:gd name="connsiteY4" fmla="*/ 884466 h 1544819"/>
                <a:gd name="connsiteX5" fmla="*/ 173520 w 803979"/>
                <a:gd name="connsiteY5" fmla="*/ 427755 h 1544819"/>
                <a:gd name="connsiteX6" fmla="*/ 28719 w 803979"/>
                <a:gd name="connsiteY6" fmla="*/ 195400 h 1544819"/>
                <a:gd name="connsiteX7" fmla="*/ 2200 w 803979"/>
                <a:gd name="connsiteY7" fmla="*/ 136891 h 1544819"/>
                <a:gd name="connsiteX8" fmla="*/ 8514 w 803979"/>
                <a:gd name="connsiteY8" fmla="*/ 104058 h 1544819"/>
                <a:gd name="connsiteX9" fmla="*/ 146159 w 803979"/>
                <a:gd name="connsiteY9" fmla="*/ 17346 h 1544819"/>
                <a:gd name="connsiteX10" fmla="*/ 353679 w 803979"/>
                <a:gd name="connsiteY10" fmla="*/ 5560 h 1544819"/>
                <a:gd name="connsiteX11" fmla="*/ 634861 w 803979"/>
                <a:gd name="connsiteY11" fmla="*/ 118370 h 1544819"/>
                <a:gd name="connsiteX12" fmla="*/ 796499 w 803979"/>
                <a:gd name="connsiteY12" fmla="*/ 314524 h 1544819"/>
                <a:gd name="connsiteX13" fmla="*/ 803234 w 803979"/>
                <a:gd name="connsiteY13" fmla="*/ 349040 h 1544819"/>
                <a:gd name="connsiteX14" fmla="*/ 802392 w 803979"/>
                <a:gd name="connsiteY14" fmla="*/ 580553 h 1544819"/>
                <a:gd name="connsiteX15" fmla="*/ 748091 w 803979"/>
                <a:gd name="connsiteY15" fmla="*/ 901303 h 1544819"/>
                <a:gd name="connsiteX16" fmla="*/ 584770 w 803979"/>
                <a:gd name="connsiteY16" fmla="*/ 1294453 h 1544819"/>
                <a:gd name="connsiteX17" fmla="*/ 406716 w 803979"/>
                <a:gd name="connsiteY17" fmla="*/ 1546170 h 154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3979" h="1544819">
                  <a:moveTo>
                    <a:pt x="406716" y="1546170"/>
                  </a:moveTo>
                  <a:cubicBezTo>
                    <a:pt x="415555" y="1507865"/>
                    <a:pt x="426079" y="1470824"/>
                    <a:pt x="432393" y="1432940"/>
                  </a:cubicBezTo>
                  <a:cubicBezTo>
                    <a:pt x="439548" y="1389584"/>
                    <a:pt x="445862" y="1345386"/>
                    <a:pt x="447967" y="1301188"/>
                  </a:cubicBezTo>
                  <a:cubicBezTo>
                    <a:pt x="450072" y="1253202"/>
                    <a:pt x="449230" y="1204795"/>
                    <a:pt x="446284" y="1156809"/>
                  </a:cubicBezTo>
                  <a:cubicBezTo>
                    <a:pt x="439970" y="1063782"/>
                    <a:pt x="419344" y="973282"/>
                    <a:pt x="391562" y="884466"/>
                  </a:cubicBezTo>
                  <a:cubicBezTo>
                    <a:pt x="340209" y="721986"/>
                    <a:pt x="262757" y="572134"/>
                    <a:pt x="173520" y="427755"/>
                  </a:cubicBezTo>
                  <a:cubicBezTo>
                    <a:pt x="125533" y="350303"/>
                    <a:pt x="76284" y="273273"/>
                    <a:pt x="28719" y="195400"/>
                  </a:cubicBezTo>
                  <a:cubicBezTo>
                    <a:pt x="17775" y="177300"/>
                    <a:pt x="10198" y="156675"/>
                    <a:pt x="2200" y="136891"/>
                  </a:cubicBezTo>
                  <a:cubicBezTo>
                    <a:pt x="-2430" y="125105"/>
                    <a:pt x="517" y="114581"/>
                    <a:pt x="8514" y="104058"/>
                  </a:cubicBezTo>
                  <a:cubicBezTo>
                    <a:pt x="43873" y="58177"/>
                    <a:pt x="92280" y="32921"/>
                    <a:pt x="146159" y="17346"/>
                  </a:cubicBezTo>
                  <a:cubicBezTo>
                    <a:pt x="214350" y="-2438"/>
                    <a:pt x="283804" y="-3700"/>
                    <a:pt x="353679" y="5560"/>
                  </a:cubicBezTo>
                  <a:cubicBezTo>
                    <a:pt x="457228" y="19030"/>
                    <a:pt x="551095" y="56072"/>
                    <a:pt x="634861" y="118370"/>
                  </a:cubicBezTo>
                  <a:cubicBezTo>
                    <a:pt x="705157" y="170144"/>
                    <a:pt x="759036" y="235810"/>
                    <a:pt x="796499" y="314524"/>
                  </a:cubicBezTo>
                  <a:cubicBezTo>
                    <a:pt x="801550" y="324626"/>
                    <a:pt x="802392" y="337254"/>
                    <a:pt x="803234" y="349040"/>
                  </a:cubicBezTo>
                  <a:cubicBezTo>
                    <a:pt x="808285" y="426071"/>
                    <a:pt x="807864" y="503522"/>
                    <a:pt x="802392" y="580553"/>
                  </a:cubicBezTo>
                  <a:cubicBezTo>
                    <a:pt x="794394" y="689153"/>
                    <a:pt x="776294" y="796070"/>
                    <a:pt x="748091" y="901303"/>
                  </a:cubicBezTo>
                  <a:cubicBezTo>
                    <a:pt x="710629" y="1039368"/>
                    <a:pt x="655908" y="1170699"/>
                    <a:pt x="584770" y="1294453"/>
                  </a:cubicBezTo>
                  <a:cubicBezTo>
                    <a:pt x="532575" y="1383270"/>
                    <a:pt x="473644" y="1467035"/>
                    <a:pt x="406716" y="154617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FB92AB2-DEEA-483F-A438-F15676693352}"/>
                </a:ext>
              </a:extLst>
            </p:cNvPr>
            <p:cNvSpPr/>
            <p:nvPr/>
          </p:nvSpPr>
          <p:spPr>
            <a:xfrm>
              <a:off x="2948933" y="1703539"/>
              <a:ext cx="1098632" cy="938678"/>
            </a:xfrm>
            <a:custGeom>
              <a:avLst/>
              <a:gdLst>
                <a:gd name="connsiteX0" fmla="*/ 655812 w 1098631"/>
                <a:gd name="connsiteY0" fmla="*/ 0 h 938677"/>
                <a:gd name="connsiteX1" fmla="*/ 1100316 w 1098631"/>
                <a:gd name="connsiteY1" fmla="*/ 939941 h 938677"/>
                <a:gd name="connsiteX2" fmla="*/ 1069588 w 1098631"/>
                <a:gd name="connsiteY2" fmla="*/ 893217 h 938677"/>
                <a:gd name="connsiteX3" fmla="*/ 886061 w 1098631"/>
                <a:gd name="connsiteY3" fmla="*/ 708849 h 938677"/>
                <a:gd name="connsiteX4" fmla="*/ 689065 w 1098631"/>
                <a:gd name="connsiteY4" fmla="*/ 641079 h 938677"/>
                <a:gd name="connsiteX5" fmla="*/ 361580 w 1098631"/>
                <a:gd name="connsiteY5" fmla="*/ 695379 h 938677"/>
                <a:gd name="connsiteX6" fmla="*/ 233196 w 1098631"/>
                <a:gd name="connsiteY6" fmla="*/ 752626 h 938677"/>
                <a:gd name="connsiteX7" fmla="*/ 220568 w 1098631"/>
                <a:gd name="connsiteY7" fmla="*/ 758940 h 938677"/>
                <a:gd name="connsiteX8" fmla="*/ 0 w 1098631"/>
                <a:gd name="connsiteY8" fmla="*/ 481967 h 938677"/>
                <a:gd name="connsiteX9" fmla="*/ 655812 w 1098631"/>
                <a:gd name="connsiteY9" fmla="*/ 0 h 93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8631" h="938677">
                  <a:moveTo>
                    <a:pt x="655812" y="0"/>
                  </a:moveTo>
                  <a:cubicBezTo>
                    <a:pt x="902057" y="266029"/>
                    <a:pt x="1050646" y="577518"/>
                    <a:pt x="1100316" y="939941"/>
                  </a:cubicBezTo>
                  <a:cubicBezTo>
                    <a:pt x="1088950" y="922261"/>
                    <a:pt x="1079269" y="907950"/>
                    <a:pt x="1069588" y="893217"/>
                  </a:cubicBezTo>
                  <a:cubicBezTo>
                    <a:pt x="1019918" y="820396"/>
                    <a:pt x="961408" y="755993"/>
                    <a:pt x="886061" y="708849"/>
                  </a:cubicBezTo>
                  <a:cubicBezTo>
                    <a:pt x="825868" y="670965"/>
                    <a:pt x="760203" y="648656"/>
                    <a:pt x="689065" y="641079"/>
                  </a:cubicBezTo>
                  <a:cubicBezTo>
                    <a:pt x="574993" y="629293"/>
                    <a:pt x="466813" y="654128"/>
                    <a:pt x="361580" y="695379"/>
                  </a:cubicBezTo>
                  <a:cubicBezTo>
                    <a:pt x="318224" y="712217"/>
                    <a:pt x="276131" y="733684"/>
                    <a:pt x="233196" y="752626"/>
                  </a:cubicBezTo>
                  <a:cubicBezTo>
                    <a:pt x="229408" y="754310"/>
                    <a:pt x="225619" y="756414"/>
                    <a:pt x="220568" y="758940"/>
                  </a:cubicBezTo>
                  <a:cubicBezTo>
                    <a:pt x="146905" y="666335"/>
                    <a:pt x="73242" y="574151"/>
                    <a:pt x="0" y="481967"/>
                  </a:cubicBezTo>
                  <a:cubicBezTo>
                    <a:pt x="49249" y="420090"/>
                    <a:pt x="539214" y="59772"/>
                    <a:pt x="655812" y="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BF3CAB4-FAA0-46E9-AE75-4AFA53048C8D}"/>
                </a:ext>
              </a:extLst>
            </p:cNvPr>
            <p:cNvSpPr/>
            <p:nvPr/>
          </p:nvSpPr>
          <p:spPr>
            <a:xfrm>
              <a:off x="1457151" y="1173205"/>
              <a:ext cx="1304889" cy="614560"/>
            </a:xfrm>
            <a:custGeom>
              <a:avLst/>
              <a:gdLst>
                <a:gd name="connsiteX0" fmla="*/ 0 w 1304888"/>
                <a:gd name="connsiteY0" fmla="*/ 269357 h 614560"/>
                <a:gd name="connsiteX1" fmla="*/ 111968 w 1304888"/>
                <a:gd name="connsiteY1" fmla="*/ 204113 h 614560"/>
                <a:gd name="connsiteX2" fmla="*/ 545528 w 1304888"/>
                <a:gd name="connsiteY2" fmla="*/ 40370 h 614560"/>
                <a:gd name="connsiteX3" fmla="*/ 763570 w 1304888"/>
                <a:gd name="connsiteY3" fmla="*/ 6696 h 614560"/>
                <a:gd name="connsiteX4" fmla="*/ 967301 w 1304888"/>
                <a:gd name="connsiteY4" fmla="*/ 382 h 614560"/>
                <a:gd name="connsiteX5" fmla="*/ 1155879 w 1304888"/>
                <a:gd name="connsiteY5" fmla="*/ 15956 h 614560"/>
                <a:gd name="connsiteX6" fmla="*/ 1176504 w 1304888"/>
                <a:gd name="connsiteY6" fmla="*/ 27742 h 614560"/>
                <a:gd name="connsiteX7" fmla="*/ 1296470 w 1304888"/>
                <a:gd name="connsiteY7" fmla="*/ 236104 h 614560"/>
                <a:gd name="connsiteX8" fmla="*/ 1177346 w 1304888"/>
                <a:gd name="connsiteY8" fmla="*/ 588844 h 614560"/>
                <a:gd name="connsiteX9" fmla="*/ 1113786 w 1304888"/>
                <a:gd name="connsiteY9" fmla="*/ 614521 h 614560"/>
                <a:gd name="connsiteX10" fmla="*/ 1059906 w 1304888"/>
                <a:gd name="connsiteY10" fmla="*/ 594737 h 614560"/>
                <a:gd name="connsiteX11" fmla="*/ 913843 w 1304888"/>
                <a:gd name="connsiteY11" fmla="*/ 500870 h 614560"/>
                <a:gd name="connsiteX12" fmla="*/ 612877 w 1304888"/>
                <a:gd name="connsiteY12" fmla="*/ 340495 h 614560"/>
                <a:gd name="connsiteX13" fmla="*/ 340955 w 1304888"/>
                <a:gd name="connsiteY13" fmla="*/ 272304 h 614560"/>
                <a:gd name="connsiteX14" fmla="*/ 79556 w 1304888"/>
                <a:gd name="connsiteY14" fmla="*/ 265148 h 614560"/>
                <a:gd name="connsiteX15" fmla="*/ 1263 w 1304888"/>
                <a:gd name="connsiteY15" fmla="*/ 273146 h 614560"/>
                <a:gd name="connsiteX16" fmla="*/ 0 w 1304888"/>
                <a:gd name="connsiteY16" fmla="*/ 269357 h 61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4888" h="614560">
                  <a:moveTo>
                    <a:pt x="0" y="269357"/>
                  </a:moveTo>
                  <a:cubicBezTo>
                    <a:pt x="37463" y="247469"/>
                    <a:pt x="74084" y="224738"/>
                    <a:pt x="111968" y="204113"/>
                  </a:cubicBezTo>
                  <a:cubicBezTo>
                    <a:pt x="248771" y="129187"/>
                    <a:pt x="393150" y="74466"/>
                    <a:pt x="545528" y="40370"/>
                  </a:cubicBezTo>
                  <a:cubicBezTo>
                    <a:pt x="617507" y="23954"/>
                    <a:pt x="689907" y="10905"/>
                    <a:pt x="763570" y="6696"/>
                  </a:cubicBezTo>
                  <a:cubicBezTo>
                    <a:pt x="831340" y="2907"/>
                    <a:pt x="899531" y="-1302"/>
                    <a:pt x="967301" y="382"/>
                  </a:cubicBezTo>
                  <a:cubicBezTo>
                    <a:pt x="1030441" y="1645"/>
                    <a:pt x="1093160" y="9642"/>
                    <a:pt x="1155879" y="15956"/>
                  </a:cubicBezTo>
                  <a:cubicBezTo>
                    <a:pt x="1163035" y="16798"/>
                    <a:pt x="1171453" y="21849"/>
                    <a:pt x="1176504" y="27742"/>
                  </a:cubicBezTo>
                  <a:cubicBezTo>
                    <a:pt x="1231226" y="88356"/>
                    <a:pt x="1274581" y="156126"/>
                    <a:pt x="1296470" y="236104"/>
                  </a:cubicBezTo>
                  <a:cubicBezTo>
                    <a:pt x="1333091" y="368276"/>
                    <a:pt x="1286789" y="506763"/>
                    <a:pt x="1177346" y="588844"/>
                  </a:cubicBezTo>
                  <a:cubicBezTo>
                    <a:pt x="1158825" y="602735"/>
                    <a:pt x="1139462" y="620414"/>
                    <a:pt x="1113786" y="614521"/>
                  </a:cubicBezTo>
                  <a:cubicBezTo>
                    <a:pt x="1095265" y="610733"/>
                    <a:pt x="1075902" y="604419"/>
                    <a:pt x="1059906" y="594737"/>
                  </a:cubicBezTo>
                  <a:cubicBezTo>
                    <a:pt x="1010657" y="564851"/>
                    <a:pt x="962250" y="532860"/>
                    <a:pt x="913843" y="500870"/>
                  </a:cubicBezTo>
                  <a:cubicBezTo>
                    <a:pt x="818712" y="437730"/>
                    <a:pt x="720214" y="380904"/>
                    <a:pt x="612877" y="340495"/>
                  </a:cubicBezTo>
                  <a:cubicBezTo>
                    <a:pt x="524902" y="307241"/>
                    <a:pt x="434402" y="284511"/>
                    <a:pt x="340955" y="272304"/>
                  </a:cubicBezTo>
                  <a:cubicBezTo>
                    <a:pt x="253822" y="260938"/>
                    <a:pt x="166689" y="260097"/>
                    <a:pt x="79556" y="265148"/>
                  </a:cubicBezTo>
                  <a:cubicBezTo>
                    <a:pt x="53458" y="266832"/>
                    <a:pt x="27361" y="270199"/>
                    <a:pt x="1263" y="273146"/>
                  </a:cubicBezTo>
                  <a:cubicBezTo>
                    <a:pt x="1263" y="271883"/>
                    <a:pt x="421" y="270620"/>
                    <a:pt x="0" y="26935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D73325A-CBDC-4CDF-9706-CC38ED64F737}"/>
                </a:ext>
              </a:extLst>
            </p:cNvPr>
            <p:cNvSpPr/>
            <p:nvPr/>
          </p:nvSpPr>
          <p:spPr>
            <a:xfrm>
              <a:off x="2629867" y="1203472"/>
              <a:ext cx="921841" cy="917631"/>
            </a:xfrm>
            <a:custGeom>
              <a:avLst/>
              <a:gdLst>
                <a:gd name="connsiteX0" fmla="*/ 255506 w 921840"/>
                <a:gd name="connsiteY0" fmla="*/ 917631 h 917631"/>
                <a:gd name="connsiteX1" fmla="*/ 0 w 921840"/>
                <a:gd name="connsiteY1" fmla="*/ 679384 h 917631"/>
                <a:gd name="connsiteX2" fmla="*/ 23993 w 921840"/>
                <a:gd name="connsiteY2" fmla="*/ 654549 h 917631"/>
                <a:gd name="connsiteX3" fmla="*/ 143117 w 921840"/>
                <a:gd name="connsiteY3" fmla="*/ 499646 h 917631"/>
                <a:gd name="connsiteX4" fmla="*/ 163742 w 921840"/>
                <a:gd name="connsiteY4" fmla="*/ 179738 h 917631"/>
                <a:gd name="connsiteX5" fmla="*/ 84186 w 921840"/>
                <a:gd name="connsiteY5" fmla="*/ 24414 h 917631"/>
                <a:gd name="connsiteX6" fmla="*/ 68191 w 921840"/>
                <a:gd name="connsiteY6" fmla="*/ 0 h 917631"/>
                <a:gd name="connsiteX7" fmla="*/ 138487 w 921840"/>
                <a:gd name="connsiteY7" fmla="*/ 15154 h 917631"/>
                <a:gd name="connsiteX8" fmla="*/ 633502 w 921840"/>
                <a:gd name="connsiteY8" fmla="*/ 221410 h 917631"/>
                <a:gd name="connsiteX9" fmla="*/ 918473 w 921840"/>
                <a:gd name="connsiteY9" fmla="*/ 443662 h 917631"/>
                <a:gd name="connsiteX10" fmla="*/ 915527 w 921840"/>
                <a:gd name="connsiteY10" fmla="*/ 460920 h 917631"/>
                <a:gd name="connsiteX11" fmla="*/ 445346 w 921840"/>
                <a:gd name="connsiteY11" fmla="*/ 768200 h 917631"/>
                <a:gd name="connsiteX12" fmla="*/ 263924 w 921840"/>
                <a:gd name="connsiteY12" fmla="*/ 912159 h 917631"/>
                <a:gd name="connsiteX13" fmla="*/ 255506 w 921840"/>
                <a:gd name="connsiteY13" fmla="*/ 917631 h 91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1840" h="917631">
                  <a:moveTo>
                    <a:pt x="255506" y="917631"/>
                  </a:moveTo>
                  <a:cubicBezTo>
                    <a:pt x="170477" y="838496"/>
                    <a:pt x="85870" y="759361"/>
                    <a:pt x="0" y="679384"/>
                  </a:cubicBezTo>
                  <a:cubicBezTo>
                    <a:pt x="8419" y="670544"/>
                    <a:pt x="16416" y="662547"/>
                    <a:pt x="23993" y="654549"/>
                  </a:cubicBezTo>
                  <a:cubicBezTo>
                    <a:pt x="69454" y="607405"/>
                    <a:pt x="111547" y="557314"/>
                    <a:pt x="143117" y="499646"/>
                  </a:cubicBezTo>
                  <a:cubicBezTo>
                    <a:pt x="199943" y="396518"/>
                    <a:pt x="203310" y="289180"/>
                    <a:pt x="163742" y="179738"/>
                  </a:cubicBezTo>
                  <a:cubicBezTo>
                    <a:pt x="143959" y="124596"/>
                    <a:pt x="116177" y="73242"/>
                    <a:pt x="84186" y="24414"/>
                  </a:cubicBezTo>
                  <a:cubicBezTo>
                    <a:pt x="79556" y="17258"/>
                    <a:pt x="74926" y="9681"/>
                    <a:pt x="68191" y="0"/>
                  </a:cubicBezTo>
                  <a:cubicBezTo>
                    <a:pt x="93447" y="5472"/>
                    <a:pt x="116177" y="9681"/>
                    <a:pt x="138487" y="15154"/>
                  </a:cubicBezTo>
                  <a:cubicBezTo>
                    <a:pt x="314436" y="57668"/>
                    <a:pt x="479441" y="126280"/>
                    <a:pt x="633502" y="221410"/>
                  </a:cubicBezTo>
                  <a:cubicBezTo>
                    <a:pt x="736631" y="285392"/>
                    <a:pt x="831340" y="359476"/>
                    <a:pt x="918473" y="443662"/>
                  </a:cubicBezTo>
                  <a:cubicBezTo>
                    <a:pt x="926892" y="452081"/>
                    <a:pt x="926471" y="455448"/>
                    <a:pt x="915527" y="460920"/>
                  </a:cubicBezTo>
                  <a:cubicBezTo>
                    <a:pt x="743786" y="540476"/>
                    <a:pt x="593093" y="652023"/>
                    <a:pt x="445346" y="768200"/>
                  </a:cubicBezTo>
                  <a:cubicBezTo>
                    <a:pt x="384732" y="816187"/>
                    <a:pt x="324117" y="864173"/>
                    <a:pt x="263924" y="912159"/>
                  </a:cubicBezTo>
                  <a:cubicBezTo>
                    <a:pt x="261399" y="913843"/>
                    <a:pt x="258873" y="915527"/>
                    <a:pt x="255506" y="917631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Graphic 15">
            <a:extLst>
              <a:ext uri="{FF2B5EF4-FFF2-40B4-BE49-F238E27FC236}">
                <a16:creationId xmlns:a16="http://schemas.microsoft.com/office/drawing/2014/main" id="{883EDB5E-696B-41DE-B767-11511C7F9B35}"/>
              </a:ext>
            </a:extLst>
          </p:cNvPr>
          <p:cNvSpPr/>
          <p:nvPr/>
        </p:nvSpPr>
        <p:spPr>
          <a:xfrm>
            <a:off x="6800209" y="4695892"/>
            <a:ext cx="656662" cy="474348"/>
          </a:xfrm>
          <a:custGeom>
            <a:avLst/>
            <a:gdLst>
              <a:gd name="connsiteX0" fmla="*/ 4492692 w 4492692"/>
              <a:gd name="connsiteY0" fmla="*/ 326228 h 3245348"/>
              <a:gd name="connsiteX1" fmla="*/ 4436816 w 4492692"/>
              <a:gd name="connsiteY1" fmla="*/ 327357 h 3245348"/>
              <a:gd name="connsiteX2" fmla="*/ 4201458 w 4492692"/>
              <a:gd name="connsiteY2" fmla="*/ 326793 h 3245348"/>
              <a:gd name="connsiteX3" fmla="*/ 4166464 w 4492692"/>
              <a:gd name="connsiteY3" fmla="*/ 342032 h 3245348"/>
              <a:gd name="connsiteX4" fmla="*/ 3771942 w 4492692"/>
              <a:gd name="connsiteY4" fmla="*/ 853386 h 3245348"/>
              <a:gd name="connsiteX5" fmla="*/ 3399997 w 4492692"/>
              <a:gd name="connsiteY5" fmla="*/ 1731605 h 3245348"/>
              <a:gd name="connsiteX6" fmla="*/ 3335655 w 4492692"/>
              <a:gd name="connsiteY6" fmla="*/ 2067993 h 3245348"/>
              <a:gd name="connsiteX7" fmla="*/ 3310256 w 4492692"/>
              <a:gd name="connsiteY7" fmla="*/ 2543789 h 3245348"/>
              <a:gd name="connsiteX8" fmla="*/ 3333961 w 4492692"/>
              <a:gd name="connsiteY8" fmla="*/ 2854778 h 3245348"/>
              <a:gd name="connsiteX9" fmla="*/ 3366133 w 4492692"/>
              <a:gd name="connsiteY9" fmla="*/ 3086750 h 3245348"/>
              <a:gd name="connsiteX10" fmla="*/ 3298404 w 4492692"/>
              <a:gd name="connsiteY10" fmla="*/ 3158995 h 3245348"/>
              <a:gd name="connsiteX11" fmla="*/ 3195117 w 4492692"/>
              <a:gd name="connsiteY11" fmla="*/ 3136418 h 3245348"/>
              <a:gd name="connsiteX12" fmla="*/ 2866067 w 4492692"/>
              <a:gd name="connsiteY12" fmla="*/ 3009991 h 3245348"/>
              <a:gd name="connsiteX13" fmla="*/ 2819785 w 4492692"/>
              <a:gd name="connsiteY13" fmla="*/ 3013377 h 3245348"/>
              <a:gd name="connsiteX14" fmla="*/ 2413411 w 4492692"/>
              <a:gd name="connsiteY14" fmla="*/ 3203018 h 3245348"/>
              <a:gd name="connsiteX15" fmla="*/ 2255941 w 4492692"/>
              <a:gd name="connsiteY15" fmla="*/ 3248735 h 3245348"/>
              <a:gd name="connsiteX16" fmla="*/ 2206838 w 4492692"/>
              <a:gd name="connsiteY16" fmla="*/ 3241398 h 3245348"/>
              <a:gd name="connsiteX17" fmla="*/ 1765470 w 4492692"/>
              <a:gd name="connsiteY17" fmla="*/ 3063045 h 3245348"/>
              <a:gd name="connsiteX18" fmla="*/ 1663876 w 4492692"/>
              <a:gd name="connsiteY18" fmla="*/ 3007733 h 3245348"/>
              <a:gd name="connsiteX19" fmla="*/ 1637914 w 4492692"/>
              <a:gd name="connsiteY19" fmla="*/ 3006604 h 3245348"/>
              <a:gd name="connsiteX20" fmla="*/ 1286852 w 4492692"/>
              <a:gd name="connsiteY20" fmla="*/ 3139805 h 3245348"/>
              <a:gd name="connsiteX21" fmla="*/ 1193160 w 4492692"/>
              <a:gd name="connsiteY21" fmla="*/ 3158995 h 3245348"/>
              <a:gd name="connsiteX22" fmla="*/ 1125995 w 4492692"/>
              <a:gd name="connsiteY22" fmla="*/ 3081671 h 3245348"/>
              <a:gd name="connsiteX23" fmla="*/ 1168890 w 4492692"/>
              <a:gd name="connsiteY23" fmla="*/ 2761087 h 3245348"/>
              <a:gd name="connsiteX24" fmla="*/ 1178485 w 4492692"/>
              <a:gd name="connsiteY24" fmla="*/ 2297143 h 3245348"/>
              <a:gd name="connsiteX25" fmla="*/ 966267 w 4492692"/>
              <a:gd name="connsiteY25" fmla="*/ 1338777 h 3245348"/>
              <a:gd name="connsiteX26" fmla="*/ 388878 w 4492692"/>
              <a:gd name="connsiteY26" fmla="*/ 411454 h 3245348"/>
              <a:gd name="connsiteX27" fmla="*/ 322277 w 4492692"/>
              <a:gd name="connsiteY27" fmla="*/ 339210 h 3245348"/>
              <a:gd name="connsiteX28" fmla="*/ 294621 w 4492692"/>
              <a:gd name="connsiteY28" fmla="*/ 327921 h 3245348"/>
              <a:gd name="connsiteX29" fmla="*/ 22576 w 4492692"/>
              <a:gd name="connsiteY29" fmla="*/ 327357 h 3245348"/>
              <a:gd name="connsiteX30" fmla="*/ 0 w 4492692"/>
              <a:gd name="connsiteY30" fmla="*/ 327357 h 3245348"/>
              <a:gd name="connsiteX31" fmla="*/ 0 w 4492692"/>
              <a:gd name="connsiteY31" fmla="*/ 0 h 3245348"/>
              <a:gd name="connsiteX32" fmla="*/ 4492692 w 4492692"/>
              <a:gd name="connsiteY32" fmla="*/ 0 h 3245348"/>
              <a:gd name="connsiteX33" fmla="*/ 4492692 w 4492692"/>
              <a:gd name="connsiteY33" fmla="*/ 326228 h 3245348"/>
              <a:gd name="connsiteX34" fmla="*/ 2097342 w 4492692"/>
              <a:gd name="connsiteY34" fmla="*/ 2619984 h 3245348"/>
              <a:gd name="connsiteX35" fmla="*/ 1766034 w 4492692"/>
              <a:gd name="connsiteY35" fmla="*/ 2394221 h 3245348"/>
              <a:gd name="connsiteX36" fmla="*/ 1746845 w 4492692"/>
              <a:gd name="connsiteY36" fmla="*/ 2393657 h 3245348"/>
              <a:gd name="connsiteX37" fmla="*/ 1680809 w 4492692"/>
              <a:gd name="connsiteY37" fmla="*/ 2429779 h 3245348"/>
              <a:gd name="connsiteX38" fmla="*/ 1341035 w 4492692"/>
              <a:gd name="connsiteY38" fmla="*/ 2601923 h 3245348"/>
              <a:gd name="connsiteX39" fmla="*/ 1339342 w 4492692"/>
              <a:gd name="connsiteY39" fmla="*/ 2629015 h 3245348"/>
              <a:gd name="connsiteX40" fmla="*/ 1646380 w 4492692"/>
              <a:gd name="connsiteY40" fmla="*/ 2827687 h 3245348"/>
              <a:gd name="connsiteX41" fmla="*/ 1676293 w 4492692"/>
              <a:gd name="connsiteY41" fmla="*/ 2828816 h 3245348"/>
              <a:gd name="connsiteX42" fmla="*/ 1951725 w 4492692"/>
              <a:gd name="connsiteY42" fmla="*/ 2696180 h 3245348"/>
              <a:gd name="connsiteX43" fmla="*/ 2097342 w 4492692"/>
              <a:gd name="connsiteY43" fmla="*/ 2619984 h 3245348"/>
              <a:gd name="connsiteX44" fmla="*/ 2397043 w 4492692"/>
              <a:gd name="connsiteY44" fmla="*/ 2618291 h 3245348"/>
              <a:gd name="connsiteX45" fmla="*/ 2397608 w 4492692"/>
              <a:gd name="connsiteY45" fmla="*/ 2619420 h 3245348"/>
              <a:gd name="connsiteX46" fmla="*/ 2824865 w 4492692"/>
              <a:gd name="connsiteY46" fmla="*/ 2831073 h 3245348"/>
              <a:gd name="connsiteX47" fmla="*/ 2841797 w 4492692"/>
              <a:gd name="connsiteY47" fmla="*/ 2828816 h 3245348"/>
              <a:gd name="connsiteX48" fmla="*/ 3155044 w 4492692"/>
              <a:gd name="connsiteY48" fmla="*/ 2627322 h 3245348"/>
              <a:gd name="connsiteX49" fmla="*/ 3153915 w 4492692"/>
              <a:gd name="connsiteY49" fmla="*/ 2603052 h 3245348"/>
              <a:gd name="connsiteX50" fmla="*/ 2746412 w 4492692"/>
              <a:gd name="connsiteY50" fmla="*/ 2394221 h 3245348"/>
              <a:gd name="connsiteX51" fmla="*/ 2726658 w 4492692"/>
              <a:gd name="connsiteY51" fmla="*/ 2395350 h 3245348"/>
              <a:gd name="connsiteX52" fmla="*/ 2662315 w 4492692"/>
              <a:gd name="connsiteY52" fmla="*/ 2440502 h 3245348"/>
              <a:gd name="connsiteX53" fmla="*/ 2397043 w 4492692"/>
              <a:gd name="connsiteY53" fmla="*/ 2618291 h 3245348"/>
              <a:gd name="connsiteX54" fmla="*/ 2809626 w 4492692"/>
              <a:gd name="connsiteY54" fmla="*/ 329050 h 3245348"/>
              <a:gd name="connsiteX55" fmla="*/ 2323670 w 4492692"/>
              <a:gd name="connsiteY55" fmla="*/ 329050 h 3245348"/>
              <a:gd name="connsiteX56" fmla="*/ 2320848 w 4492692"/>
              <a:gd name="connsiteY56" fmla="*/ 361221 h 3245348"/>
              <a:gd name="connsiteX57" fmla="*/ 2483398 w 4492692"/>
              <a:gd name="connsiteY57" fmla="*/ 811619 h 3245348"/>
              <a:gd name="connsiteX58" fmla="*/ 2551691 w 4492692"/>
              <a:gd name="connsiteY58" fmla="*/ 919986 h 3245348"/>
              <a:gd name="connsiteX59" fmla="*/ 2809626 w 4492692"/>
              <a:gd name="connsiteY59" fmla="*/ 329050 h 3245348"/>
              <a:gd name="connsiteX60" fmla="*/ 1938179 w 4492692"/>
              <a:gd name="connsiteY60" fmla="*/ 917728 h 3245348"/>
              <a:gd name="connsiteX61" fmla="*/ 1941565 w 4492692"/>
              <a:gd name="connsiteY61" fmla="*/ 915471 h 3245348"/>
              <a:gd name="connsiteX62" fmla="*/ 2161120 w 4492692"/>
              <a:gd name="connsiteY62" fmla="*/ 418791 h 3245348"/>
              <a:gd name="connsiteX63" fmla="*/ 2166764 w 4492692"/>
              <a:gd name="connsiteY63" fmla="*/ 328486 h 3245348"/>
              <a:gd name="connsiteX64" fmla="*/ 1682502 w 4492692"/>
              <a:gd name="connsiteY64" fmla="*/ 328486 h 3245348"/>
              <a:gd name="connsiteX65" fmla="*/ 1938179 w 4492692"/>
              <a:gd name="connsiteY65" fmla="*/ 917728 h 3245348"/>
              <a:gd name="connsiteX66" fmla="*/ 1822475 w 4492692"/>
              <a:gd name="connsiteY66" fmla="*/ 2924765 h 3245348"/>
              <a:gd name="connsiteX67" fmla="*/ 1826991 w 4492692"/>
              <a:gd name="connsiteY67" fmla="*/ 2928151 h 3245348"/>
              <a:gd name="connsiteX68" fmla="*/ 2237880 w 4492692"/>
              <a:gd name="connsiteY68" fmla="*/ 3096910 h 3245348"/>
              <a:gd name="connsiteX69" fmla="*/ 2256505 w 4492692"/>
              <a:gd name="connsiteY69" fmla="*/ 3095781 h 3245348"/>
              <a:gd name="connsiteX70" fmla="*/ 2436552 w 4492692"/>
              <a:gd name="connsiteY70" fmla="*/ 3034825 h 3245348"/>
              <a:gd name="connsiteX71" fmla="*/ 2674168 w 4492692"/>
              <a:gd name="connsiteY71" fmla="*/ 2927023 h 3245348"/>
              <a:gd name="connsiteX72" fmla="*/ 2664573 w 4492692"/>
              <a:gd name="connsiteY72" fmla="*/ 2920250 h 3245348"/>
              <a:gd name="connsiteX73" fmla="*/ 2257634 w 4492692"/>
              <a:gd name="connsiteY73" fmla="*/ 2709725 h 3245348"/>
              <a:gd name="connsiteX74" fmla="*/ 2233929 w 4492692"/>
              <a:gd name="connsiteY74" fmla="*/ 2711419 h 3245348"/>
              <a:gd name="connsiteX75" fmla="*/ 1962449 w 4492692"/>
              <a:gd name="connsiteY75" fmla="*/ 2855907 h 3245348"/>
              <a:gd name="connsiteX76" fmla="*/ 1822475 w 4492692"/>
              <a:gd name="connsiteY76" fmla="*/ 2924765 h 3245348"/>
              <a:gd name="connsiteX77" fmla="*/ 1898106 w 4492692"/>
              <a:gd name="connsiteY77" fmla="*/ 2306738 h 3245348"/>
              <a:gd name="connsiteX78" fmla="*/ 1905443 w 4492692"/>
              <a:gd name="connsiteY78" fmla="*/ 2312382 h 3245348"/>
              <a:gd name="connsiteX79" fmla="*/ 2235622 w 4492692"/>
              <a:gd name="connsiteY79" fmla="*/ 2526857 h 3245348"/>
              <a:gd name="connsiteX80" fmla="*/ 2258763 w 4492692"/>
              <a:gd name="connsiteY80" fmla="*/ 2526857 h 3245348"/>
              <a:gd name="connsiteX81" fmla="*/ 2508232 w 4492692"/>
              <a:gd name="connsiteY81" fmla="*/ 2367694 h 3245348"/>
              <a:gd name="connsiteX82" fmla="*/ 2595715 w 4492692"/>
              <a:gd name="connsiteY82" fmla="*/ 2307302 h 3245348"/>
              <a:gd name="connsiteX83" fmla="*/ 2246346 w 4492692"/>
              <a:gd name="connsiteY83" fmla="*/ 2070815 h 3245348"/>
              <a:gd name="connsiteX84" fmla="*/ 1898106 w 4492692"/>
              <a:gd name="connsiteY84" fmla="*/ 2306738 h 3245348"/>
              <a:gd name="connsiteX85" fmla="*/ 2884128 w 4492692"/>
              <a:gd name="connsiteY85" fmla="*/ 579648 h 3245348"/>
              <a:gd name="connsiteX86" fmla="*/ 2650463 w 4492692"/>
              <a:gd name="connsiteY86" fmla="*/ 1041334 h 3245348"/>
              <a:gd name="connsiteX87" fmla="*/ 2886385 w 4492692"/>
              <a:gd name="connsiteY87" fmla="*/ 1265968 h 3245348"/>
              <a:gd name="connsiteX88" fmla="*/ 3098039 w 4492692"/>
              <a:gd name="connsiteY88" fmla="*/ 986586 h 3245348"/>
              <a:gd name="connsiteX89" fmla="*/ 2884128 w 4492692"/>
              <a:gd name="connsiteY89" fmla="*/ 579648 h 3245348"/>
              <a:gd name="connsiteX90" fmla="*/ 1608564 w 4492692"/>
              <a:gd name="connsiteY90" fmla="*/ 579648 h 3245348"/>
              <a:gd name="connsiteX91" fmla="*/ 1394654 w 4492692"/>
              <a:gd name="connsiteY91" fmla="*/ 987150 h 3245348"/>
              <a:gd name="connsiteX92" fmla="*/ 1606307 w 4492692"/>
              <a:gd name="connsiteY92" fmla="*/ 1266533 h 3245348"/>
              <a:gd name="connsiteX93" fmla="*/ 1842230 w 4492692"/>
              <a:gd name="connsiteY93" fmla="*/ 1041334 h 3245348"/>
              <a:gd name="connsiteX94" fmla="*/ 1608564 w 4492692"/>
              <a:gd name="connsiteY94" fmla="*/ 579648 h 3245348"/>
              <a:gd name="connsiteX95" fmla="*/ 3449101 w 4492692"/>
              <a:gd name="connsiteY95" fmla="*/ 329050 h 3245348"/>
              <a:gd name="connsiteX96" fmla="*/ 2962016 w 4492692"/>
              <a:gd name="connsiteY96" fmla="*/ 329050 h 3245348"/>
              <a:gd name="connsiteX97" fmla="*/ 3183264 w 4492692"/>
              <a:gd name="connsiteY97" fmla="*/ 850564 h 3245348"/>
              <a:gd name="connsiteX98" fmla="*/ 3449101 w 4492692"/>
              <a:gd name="connsiteY98" fmla="*/ 329050 h 3245348"/>
              <a:gd name="connsiteX99" fmla="*/ 1042463 w 4492692"/>
              <a:gd name="connsiteY99" fmla="*/ 327921 h 3245348"/>
              <a:gd name="connsiteX100" fmla="*/ 1308863 w 4492692"/>
              <a:gd name="connsiteY100" fmla="*/ 850564 h 3245348"/>
              <a:gd name="connsiteX101" fmla="*/ 1530676 w 4492692"/>
              <a:gd name="connsiteY101" fmla="*/ 327921 h 3245348"/>
              <a:gd name="connsiteX102" fmla="*/ 1042463 w 4492692"/>
              <a:gd name="connsiteY102" fmla="*/ 327921 h 3245348"/>
              <a:gd name="connsiteX103" fmla="*/ 2247475 w 4492692"/>
              <a:gd name="connsiteY103" fmla="*/ 1314507 h 3245348"/>
              <a:gd name="connsiteX104" fmla="*/ 2259327 w 4492692"/>
              <a:gd name="connsiteY104" fmla="*/ 1298704 h 3245348"/>
              <a:gd name="connsiteX105" fmla="*/ 2456306 w 4492692"/>
              <a:gd name="connsiteY105" fmla="*/ 1063910 h 3245348"/>
              <a:gd name="connsiteX106" fmla="*/ 2455742 w 4492692"/>
              <a:gd name="connsiteY106" fmla="*/ 1035690 h 3245348"/>
              <a:gd name="connsiteX107" fmla="*/ 2296014 w 4492692"/>
              <a:gd name="connsiteY107" fmla="*/ 773240 h 3245348"/>
              <a:gd name="connsiteX108" fmla="*/ 2246346 w 4492692"/>
              <a:gd name="connsiteY108" fmla="*/ 661487 h 3245348"/>
              <a:gd name="connsiteX109" fmla="*/ 2242960 w 4492692"/>
              <a:gd name="connsiteY109" fmla="*/ 666002 h 3245348"/>
              <a:gd name="connsiteX110" fmla="*/ 2034693 w 4492692"/>
              <a:gd name="connsiteY110" fmla="*/ 1039076 h 3245348"/>
              <a:gd name="connsiteX111" fmla="*/ 2035257 w 4492692"/>
              <a:gd name="connsiteY111" fmla="*/ 1063346 h 3245348"/>
              <a:gd name="connsiteX112" fmla="*/ 2150961 w 4492692"/>
              <a:gd name="connsiteY112" fmla="*/ 1208399 h 3245348"/>
              <a:gd name="connsiteX113" fmla="*/ 2247475 w 4492692"/>
              <a:gd name="connsiteY113" fmla="*/ 1314507 h 3245348"/>
              <a:gd name="connsiteX114" fmla="*/ 2726093 w 4492692"/>
              <a:gd name="connsiteY114" fmla="*/ 2214739 h 3245348"/>
              <a:gd name="connsiteX115" fmla="*/ 2983464 w 4492692"/>
              <a:gd name="connsiteY115" fmla="*/ 2003086 h 3245348"/>
              <a:gd name="connsiteX116" fmla="*/ 2973869 w 4492692"/>
              <a:gd name="connsiteY116" fmla="*/ 1997442 h 3245348"/>
              <a:gd name="connsiteX117" fmla="*/ 2601924 w 4492692"/>
              <a:gd name="connsiteY117" fmla="*/ 1792562 h 3245348"/>
              <a:gd name="connsiteX118" fmla="*/ 2578218 w 4492692"/>
              <a:gd name="connsiteY118" fmla="*/ 1794819 h 3245348"/>
              <a:gd name="connsiteX119" fmla="*/ 2430908 w 4492692"/>
              <a:gd name="connsiteY119" fmla="*/ 1922375 h 3245348"/>
              <a:gd name="connsiteX120" fmla="*/ 2364872 w 4492692"/>
              <a:gd name="connsiteY120" fmla="*/ 1976559 h 3245348"/>
              <a:gd name="connsiteX121" fmla="*/ 2726093 w 4492692"/>
              <a:gd name="connsiteY121" fmla="*/ 2214739 h 3245348"/>
              <a:gd name="connsiteX122" fmla="*/ 1512615 w 4492692"/>
              <a:gd name="connsiteY122" fmla="*/ 2000264 h 3245348"/>
              <a:gd name="connsiteX123" fmla="*/ 1516566 w 4492692"/>
              <a:gd name="connsiteY123" fmla="*/ 2005343 h 3245348"/>
              <a:gd name="connsiteX124" fmla="*/ 1757568 w 4492692"/>
              <a:gd name="connsiteY124" fmla="*/ 2204015 h 3245348"/>
              <a:gd name="connsiteX125" fmla="*/ 1779016 w 4492692"/>
              <a:gd name="connsiteY125" fmla="*/ 2204015 h 3245348"/>
              <a:gd name="connsiteX126" fmla="*/ 2025662 w 4492692"/>
              <a:gd name="connsiteY126" fmla="*/ 2044288 h 3245348"/>
              <a:gd name="connsiteX127" fmla="*/ 2123305 w 4492692"/>
              <a:gd name="connsiteY127" fmla="*/ 1975430 h 3245348"/>
              <a:gd name="connsiteX128" fmla="*/ 1916167 w 4492692"/>
              <a:gd name="connsiteY128" fmla="*/ 1796512 h 3245348"/>
              <a:gd name="connsiteX129" fmla="*/ 1886253 w 4492692"/>
              <a:gd name="connsiteY129" fmla="*/ 1794255 h 3245348"/>
              <a:gd name="connsiteX130" fmla="*/ 1550430 w 4492692"/>
              <a:gd name="connsiteY130" fmla="*/ 1981638 h 3245348"/>
              <a:gd name="connsiteX131" fmla="*/ 1512615 w 4492692"/>
              <a:gd name="connsiteY131" fmla="*/ 2000264 h 3245348"/>
              <a:gd name="connsiteX132" fmla="*/ 2702953 w 4492692"/>
              <a:gd name="connsiteY132" fmla="*/ 1680809 h 3245348"/>
              <a:gd name="connsiteX133" fmla="*/ 3097474 w 4492692"/>
              <a:gd name="connsiteY133" fmla="*/ 1890204 h 3245348"/>
              <a:gd name="connsiteX134" fmla="*/ 3238012 w 4492692"/>
              <a:gd name="connsiteY134" fmla="*/ 1753053 h 3245348"/>
              <a:gd name="connsiteX135" fmla="*/ 3246478 w 4492692"/>
              <a:gd name="connsiteY135" fmla="*/ 1737814 h 3245348"/>
              <a:gd name="connsiteX136" fmla="*/ 3259459 w 4492692"/>
              <a:gd name="connsiteY136" fmla="*/ 1682502 h 3245348"/>
              <a:gd name="connsiteX137" fmla="*/ 2903882 w 4492692"/>
              <a:gd name="connsiteY137" fmla="*/ 1470284 h 3245348"/>
              <a:gd name="connsiteX138" fmla="*/ 2702953 w 4492692"/>
              <a:gd name="connsiteY138" fmla="*/ 1680809 h 3245348"/>
              <a:gd name="connsiteX139" fmla="*/ 1233233 w 4492692"/>
              <a:gd name="connsiteY139" fmla="*/ 1683066 h 3245348"/>
              <a:gd name="connsiteX140" fmla="*/ 1241699 w 4492692"/>
              <a:gd name="connsiteY140" fmla="*/ 1717495 h 3245348"/>
              <a:gd name="connsiteX141" fmla="*/ 1266533 w 4492692"/>
              <a:gd name="connsiteY141" fmla="*/ 1763777 h 3245348"/>
              <a:gd name="connsiteX142" fmla="*/ 1383930 w 4492692"/>
              <a:gd name="connsiteY142" fmla="*/ 1882302 h 3245348"/>
              <a:gd name="connsiteX143" fmla="*/ 1405942 w 4492692"/>
              <a:gd name="connsiteY143" fmla="*/ 1886253 h 3245348"/>
              <a:gd name="connsiteX144" fmla="*/ 1699999 w 4492692"/>
              <a:gd name="connsiteY144" fmla="*/ 1736121 h 3245348"/>
              <a:gd name="connsiteX145" fmla="*/ 1790304 w 4492692"/>
              <a:gd name="connsiteY145" fmla="*/ 1681373 h 3245348"/>
              <a:gd name="connsiteX146" fmla="*/ 1589375 w 4492692"/>
              <a:gd name="connsiteY146" fmla="*/ 1470849 h 3245348"/>
              <a:gd name="connsiteX147" fmla="*/ 1233233 w 4492692"/>
              <a:gd name="connsiteY147" fmla="*/ 1683066 h 3245348"/>
              <a:gd name="connsiteX148" fmla="*/ 3510057 w 4492692"/>
              <a:gd name="connsiteY148" fmla="*/ 563280 h 3245348"/>
              <a:gd name="connsiteX149" fmla="*/ 3505541 w 4492692"/>
              <a:gd name="connsiteY149" fmla="*/ 570617 h 3245348"/>
              <a:gd name="connsiteX150" fmla="*/ 3283165 w 4492692"/>
              <a:gd name="connsiteY150" fmla="*/ 968525 h 3245348"/>
              <a:gd name="connsiteX151" fmla="*/ 3285422 w 4492692"/>
              <a:gd name="connsiteY151" fmla="*/ 989408 h 3245348"/>
              <a:gd name="connsiteX152" fmla="*/ 3433862 w 4492692"/>
              <a:gd name="connsiteY152" fmla="*/ 1145749 h 3245348"/>
              <a:gd name="connsiteX153" fmla="*/ 3441199 w 4492692"/>
              <a:gd name="connsiteY153" fmla="*/ 1151393 h 3245348"/>
              <a:gd name="connsiteX154" fmla="*/ 3644386 w 4492692"/>
              <a:gd name="connsiteY154" fmla="*/ 770982 h 3245348"/>
              <a:gd name="connsiteX155" fmla="*/ 3510057 w 4492692"/>
              <a:gd name="connsiteY155" fmla="*/ 563280 h 3245348"/>
              <a:gd name="connsiteX156" fmla="*/ 850564 w 4492692"/>
              <a:gd name="connsiteY156" fmla="*/ 774368 h 3245348"/>
              <a:gd name="connsiteX157" fmla="*/ 1053751 w 4492692"/>
              <a:gd name="connsiteY157" fmla="*/ 1155344 h 3245348"/>
              <a:gd name="connsiteX158" fmla="*/ 1213478 w 4492692"/>
              <a:gd name="connsiteY158" fmla="*/ 986586 h 3245348"/>
              <a:gd name="connsiteX159" fmla="*/ 980942 w 4492692"/>
              <a:gd name="connsiteY159" fmla="*/ 570053 h 3245348"/>
              <a:gd name="connsiteX160" fmla="*/ 925066 w 4492692"/>
              <a:gd name="connsiteY160" fmla="*/ 677290 h 3245348"/>
              <a:gd name="connsiteX161" fmla="*/ 850564 w 4492692"/>
              <a:gd name="connsiteY161" fmla="*/ 774368 h 3245348"/>
              <a:gd name="connsiteX162" fmla="*/ 2353584 w 4492692"/>
              <a:gd name="connsiteY162" fmla="*/ 1414972 h 3245348"/>
              <a:gd name="connsiteX163" fmla="*/ 2577654 w 4492692"/>
              <a:gd name="connsiteY163" fmla="*/ 1596712 h 3245348"/>
              <a:gd name="connsiteX164" fmla="*/ 2786485 w 4492692"/>
              <a:gd name="connsiteY164" fmla="*/ 1380543 h 3245348"/>
              <a:gd name="connsiteX165" fmla="*/ 2561850 w 4492692"/>
              <a:gd name="connsiteY165" fmla="*/ 1170019 h 3245348"/>
              <a:gd name="connsiteX166" fmla="*/ 2461950 w 4492692"/>
              <a:gd name="connsiteY166" fmla="*/ 1293060 h 3245348"/>
              <a:gd name="connsiteX167" fmla="*/ 2353584 w 4492692"/>
              <a:gd name="connsiteY167" fmla="*/ 1414972 h 3245348"/>
              <a:gd name="connsiteX168" fmla="*/ 2139673 w 4492692"/>
              <a:gd name="connsiteY168" fmla="*/ 1418923 h 3245348"/>
              <a:gd name="connsiteX169" fmla="*/ 1929148 w 4492692"/>
              <a:gd name="connsiteY169" fmla="*/ 1171712 h 3245348"/>
              <a:gd name="connsiteX170" fmla="*/ 1706207 w 4492692"/>
              <a:gd name="connsiteY170" fmla="*/ 1380543 h 3245348"/>
              <a:gd name="connsiteX171" fmla="*/ 1917296 w 4492692"/>
              <a:gd name="connsiteY171" fmla="*/ 1598405 h 3245348"/>
              <a:gd name="connsiteX172" fmla="*/ 2139673 w 4492692"/>
              <a:gd name="connsiteY172" fmla="*/ 1418923 h 3245348"/>
              <a:gd name="connsiteX173" fmla="*/ 3300097 w 4492692"/>
              <a:gd name="connsiteY173" fmla="*/ 1532369 h 3245348"/>
              <a:gd name="connsiteX174" fmla="*/ 3380807 w 4492692"/>
              <a:gd name="connsiteY174" fmla="*/ 1300962 h 3245348"/>
              <a:gd name="connsiteX175" fmla="*/ 3190037 w 4492692"/>
              <a:gd name="connsiteY175" fmla="*/ 1111320 h 3245348"/>
              <a:gd name="connsiteX176" fmla="*/ 3003782 w 4492692"/>
              <a:gd name="connsiteY176" fmla="*/ 1354580 h 3245348"/>
              <a:gd name="connsiteX177" fmla="*/ 3300097 w 4492692"/>
              <a:gd name="connsiteY177" fmla="*/ 1532369 h 3245348"/>
              <a:gd name="connsiteX178" fmla="*/ 1303219 w 4492692"/>
              <a:gd name="connsiteY178" fmla="*/ 1112449 h 3245348"/>
              <a:gd name="connsiteX179" fmla="*/ 1115836 w 4492692"/>
              <a:gd name="connsiteY179" fmla="*/ 1293624 h 3245348"/>
              <a:gd name="connsiteX180" fmla="*/ 1113578 w 4492692"/>
              <a:gd name="connsiteY180" fmla="*/ 1309992 h 3245348"/>
              <a:gd name="connsiteX181" fmla="*/ 1156473 w 4492692"/>
              <a:gd name="connsiteY181" fmla="*/ 1427954 h 3245348"/>
              <a:gd name="connsiteX182" fmla="*/ 1191467 w 4492692"/>
              <a:gd name="connsiteY182" fmla="*/ 1533498 h 3245348"/>
              <a:gd name="connsiteX183" fmla="*/ 1488345 w 4492692"/>
              <a:gd name="connsiteY183" fmla="*/ 1355145 h 3245348"/>
              <a:gd name="connsiteX184" fmla="*/ 1303219 w 4492692"/>
              <a:gd name="connsiteY184" fmla="*/ 1112449 h 3245348"/>
              <a:gd name="connsiteX185" fmla="*/ 2246346 w 4492692"/>
              <a:gd name="connsiteY185" fmla="*/ 1521081 h 3245348"/>
              <a:gd name="connsiteX186" fmla="*/ 2027920 w 4492692"/>
              <a:gd name="connsiteY186" fmla="*/ 1700563 h 3245348"/>
              <a:gd name="connsiteX187" fmla="*/ 2246346 w 4492692"/>
              <a:gd name="connsiteY187" fmla="*/ 1883996 h 3245348"/>
              <a:gd name="connsiteX188" fmla="*/ 2464772 w 4492692"/>
              <a:gd name="connsiteY188" fmla="*/ 1700563 h 3245348"/>
              <a:gd name="connsiteX189" fmla="*/ 2246346 w 4492692"/>
              <a:gd name="connsiteY189" fmla="*/ 1521081 h 3245348"/>
              <a:gd name="connsiteX190" fmla="*/ 767596 w 4492692"/>
              <a:gd name="connsiteY190" fmla="*/ 647941 h 3245348"/>
              <a:gd name="connsiteX191" fmla="*/ 817828 w 4492692"/>
              <a:gd name="connsiteY191" fmla="*/ 566666 h 3245348"/>
              <a:gd name="connsiteX192" fmla="*/ 884993 w 4492692"/>
              <a:gd name="connsiteY192" fmla="*/ 356142 h 3245348"/>
              <a:gd name="connsiteX193" fmla="*/ 861288 w 4492692"/>
              <a:gd name="connsiteY193" fmla="*/ 327357 h 3245348"/>
              <a:gd name="connsiteX194" fmla="*/ 531673 w 4492692"/>
              <a:gd name="connsiteY194" fmla="*/ 327357 h 3245348"/>
              <a:gd name="connsiteX195" fmla="*/ 518691 w 4492692"/>
              <a:gd name="connsiteY195" fmla="*/ 327921 h 3245348"/>
              <a:gd name="connsiteX196" fmla="*/ 767596 w 4492692"/>
              <a:gd name="connsiteY196" fmla="*/ 647941 h 3245348"/>
              <a:gd name="connsiteX197" fmla="*/ 3727354 w 4492692"/>
              <a:gd name="connsiteY197" fmla="*/ 645119 h 3245348"/>
              <a:gd name="connsiteX198" fmla="*/ 3975129 w 4492692"/>
              <a:gd name="connsiteY198" fmla="*/ 327357 h 3245348"/>
              <a:gd name="connsiteX199" fmla="*/ 3621245 w 4492692"/>
              <a:gd name="connsiteY199" fmla="*/ 327357 h 3245348"/>
              <a:gd name="connsiteX200" fmla="*/ 3606006 w 4492692"/>
              <a:gd name="connsiteY200" fmla="*/ 345982 h 3245348"/>
              <a:gd name="connsiteX201" fmla="*/ 3660754 w 4492692"/>
              <a:gd name="connsiteY201" fmla="*/ 536753 h 3245348"/>
              <a:gd name="connsiteX202" fmla="*/ 3727354 w 4492692"/>
              <a:gd name="connsiteY202" fmla="*/ 645119 h 3245348"/>
              <a:gd name="connsiteX203" fmla="*/ 1629448 w 4492692"/>
              <a:gd name="connsiteY203" fmla="*/ 2292063 h 3245348"/>
              <a:gd name="connsiteX204" fmla="*/ 1619288 w 4492692"/>
              <a:gd name="connsiteY204" fmla="*/ 2283033 h 3245348"/>
              <a:gd name="connsiteX205" fmla="*/ 1391832 w 4492692"/>
              <a:gd name="connsiteY205" fmla="*/ 2090005 h 3245348"/>
              <a:gd name="connsiteX206" fmla="*/ 1325231 w 4492692"/>
              <a:gd name="connsiteY206" fmla="*/ 2078152 h 3245348"/>
              <a:gd name="connsiteX207" fmla="*/ 1308299 w 4492692"/>
              <a:gd name="connsiteY207" fmla="*/ 2106937 h 3245348"/>
              <a:gd name="connsiteX208" fmla="*/ 1326925 w 4492692"/>
              <a:gd name="connsiteY208" fmla="*/ 2365436 h 3245348"/>
              <a:gd name="connsiteX209" fmla="*/ 1326925 w 4492692"/>
              <a:gd name="connsiteY209" fmla="*/ 2447275 h 3245348"/>
              <a:gd name="connsiteX210" fmla="*/ 1629448 w 4492692"/>
              <a:gd name="connsiteY210" fmla="*/ 2292063 h 3245348"/>
              <a:gd name="connsiteX211" fmla="*/ 3161252 w 4492692"/>
              <a:gd name="connsiteY211" fmla="*/ 2445582 h 3245348"/>
              <a:gd name="connsiteX212" fmla="*/ 3162381 w 4492692"/>
              <a:gd name="connsiteY212" fmla="*/ 2434858 h 3245348"/>
              <a:gd name="connsiteX213" fmla="*/ 3180442 w 4492692"/>
              <a:gd name="connsiteY213" fmla="*/ 2125563 h 3245348"/>
              <a:gd name="connsiteX214" fmla="*/ 3146578 w 4492692"/>
              <a:gd name="connsiteY214" fmla="*/ 2071379 h 3245348"/>
              <a:gd name="connsiteX215" fmla="*/ 3118922 w 4492692"/>
              <a:gd name="connsiteY215" fmla="*/ 2077023 h 3245348"/>
              <a:gd name="connsiteX216" fmla="*/ 2924765 w 4492692"/>
              <a:gd name="connsiteY216" fmla="*/ 2244088 h 3245348"/>
              <a:gd name="connsiteX217" fmla="*/ 2863809 w 4492692"/>
              <a:gd name="connsiteY217" fmla="*/ 2293192 h 3245348"/>
              <a:gd name="connsiteX218" fmla="*/ 3161252 w 4492692"/>
              <a:gd name="connsiteY218" fmla="*/ 2445582 h 3245348"/>
              <a:gd name="connsiteX219" fmla="*/ 1492861 w 4492692"/>
              <a:gd name="connsiteY219" fmla="*/ 2907268 h 3245348"/>
              <a:gd name="connsiteX220" fmla="*/ 1315636 w 4492692"/>
              <a:gd name="connsiteY220" fmla="*/ 2792693 h 3245348"/>
              <a:gd name="connsiteX221" fmla="*/ 1292496 w 4492692"/>
              <a:gd name="connsiteY221" fmla="*/ 2982899 h 3245348"/>
              <a:gd name="connsiteX222" fmla="*/ 1492861 w 4492692"/>
              <a:gd name="connsiteY222" fmla="*/ 2907268 h 3245348"/>
              <a:gd name="connsiteX223" fmla="*/ 3177620 w 4492692"/>
              <a:gd name="connsiteY223" fmla="*/ 2792693 h 3245348"/>
              <a:gd name="connsiteX224" fmla="*/ 3000960 w 4492692"/>
              <a:gd name="connsiteY224" fmla="*/ 2907268 h 3245348"/>
              <a:gd name="connsiteX225" fmla="*/ 3199068 w 4492692"/>
              <a:gd name="connsiteY225" fmla="*/ 2982335 h 3245348"/>
              <a:gd name="connsiteX226" fmla="*/ 3177620 w 4492692"/>
              <a:gd name="connsiteY226" fmla="*/ 2792693 h 324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4492692" h="3245348">
                <a:moveTo>
                  <a:pt x="4492692" y="326228"/>
                </a:moveTo>
                <a:cubicBezTo>
                  <a:pt x="4474067" y="326793"/>
                  <a:pt x="4455441" y="327357"/>
                  <a:pt x="4436816" y="327357"/>
                </a:cubicBezTo>
                <a:cubicBezTo>
                  <a:pt x="4358363" y="327357"/>
                  <a:pt x="4279910" y="327921"/>
                  <a:pt x="4201458" y="326793"/>
                </a:cubicBezTo>
                <a:cubicBezTo>
                  <a:pt x="4186783" y="326793"/>
                  <a:pt x="4176623" y="331308"/>
                  <a:pt x="4166464" y="342032"/>
                </a:cubicBezTo>
                <a:cubicBezTo>
                  <a:pt x="4016896" y="498937"/>
                  <a:pt x="3885953" y="669389"/>
                  <a:pt x="3771942" y="853386"/>
                </a:cubicBezTo>
                <a:cubicBezTo>
                  <a:pt x="3602056" y="1127124"/>
                  <a:pt x="3476192" y="1418923"/>
                  <a:pt x="3399997" y="1731605"/>
                </a:cubicBezTo>
                <a:cubicBezTo>
                  <a:pt x="3372905" y="1842229"/>
                  <a:pt x="3352587" y="1955111"/>
                  <a:pt x="3335655" y="2067993"/>
                </a:cubicBezTo>
                <a:cubicBezTo>
                  <a:pt x="3312514" y="2225463"/>
                  <a:pt x="3304612" y="2384626"/>
                  <a:pt x="3310256" y="2543789"/>
                </a:cubicBezTo>
                <a:cubicBezTo>
                  <a:pt x="3314207" y="2647640"/>
                  <a:pt x="3323238" y="2751492"/>
                  <a:pt x="3333961" y="2854778"/>
                </a:cubicBezTo>
                <a:cubicBezTo>
                  <a:pt x="3341863" y="2932667"/>
                  <a:pt x="3355973" y="3009426"/>
                  <a:pt x="3366133" y="3086750"/>
                </a:cubicBezTo>
                <a:cubicBezTo>
                  <a:pt x="3371777" y="3131338"/>
                  <a:pt x="3342992" y="3163510"/>
                  <a:pt x="3298404" y="3158995"/>
                </a:cubicBezTo>
                <a:cubicBezTo>
                  <a:pt x="3263410" y="3155044"/>
                  <a:pt x="3227853" y="3148271"/>
                  <a:pt x="3195117" y="3136418"/>
                </a:cubicBezTo>
                <a:cubicBezTo>
                  <a:pt x="3084493" y="3095781"/>
                  <a:pt x="2974997" y="3052886"/>
                  <a:pt x="2866067" y="3009991"/>
                </a:cubicBezTo>
                <a:cubicBezTo>
                  <a:pt x="2848570" y="3003218"/>
                  <a:pt x="2835589" y="3004347"/>
                  <a:pt x="2819785" y="3013377"/>
                </a:cubicBezTo>
                <a:cubicBezTo>
                  <a:pt x="2689407" y="3087315"/>
                  <a:pt x="2555078" y="3153915"/>
                  <a:pt x="2413411" y="3203018"/>
                </a:cubicBezTo>
                <a:cubicBezTo>
                  <a:pt x="2362050" y="3221080"/>
                  <a:pt x="2308996" y="3235754"/>
                  <a:pt x="2255941" y="3248735"/>
                </a:cubicBezTo>
                <a:cubicBezTo>
                  <a:pt x="2241266" y="3252122"/>
                  <a:pt x="2222641" y="3245349"/>
                  <a:pt x="2206838" y="3241398"/>
                </a:cubicBezTo>
                <a:cubicBezTo>
                  <a:pt x="2051625" y="3201890"/>
                  <a:pt x="1907136" y="3136418"/>
                  <a:pt x="1765470" y="3063045"/>
                </a:cubicBezTo>
                <a:cubicBezTo>
                  <a:pt x="1731605" y="3044984"/>
                  <a:pt x="1697741" y="3026923"/>
                  <a:pt x="1663876" y="3007733"/>
                </a:cubicBezTo>
                <a:cubicBezTo>
                  <a:pt x="1654846" y="3002653"/>
                  <a:pt x="1647509" y="3003218"/>
                  <a:pt x="1637914" y="3006604"/>
                </a:cubicBezTo>
                <a:cubicBezTo>
                  <a:pt x="1521081" y="3051757"/>
                  <a:pt x="1404249" y="3096910"/>
                  <a:pt x="1286852" y="3139805"/>
                </a:cubicBezTo>
                <a:cubicBezTo>
                  <a:pt x="1256938" y="3150528"/>
                  <a:pt x="1224767" y="3156173"/>
                  <a:pt x="1193160" y="3158995"/>
                </a:cubicBezTo>
                <a:cubicBezTo>
                  <a:pt x="1146878" y="3162946"/>
                  <a:pt x="1119222" y="3127952"/>
                  <a:pt x="1125995" y="3081671"/>
                </a:cubicBezTo>
                <a:cubicBezTo>
                  <a:pt x="1141234" y="2974997"/>
                  <a:pt x="1157038" y="2868324"/>
                  <a:pt x="1168890" y="2761087"/>
                </a:cubicBezTo>
                <a:cubicBezTo>
                  <a:pt x="1185822" y="2607003"/>
                  <a:pt x="1187516" y="2451791"/>
                  <a:pt x="1178485" y="2297143"/>
                </a:cubicBezTo>
                <a:cubicBezTo>
                  <a:pt x="1159295" y="1966399"/>
                  <a:pt x="1089873" y="1646380"/>
                  <a:pt x="966267" y="1338777"/>
                </a:cubicBezTo>
                <a:cubicBezTo>
                  <a:pt x="827987" y="995617"/>
                  <a:pt x="635524" y="686885"/>
                  <a:pt x="388878" y="411454"/>
                </a:cubicBezTo>
                <a:cubicBezTo>
                  <a:pt x="366866" y="387184"/>
                  <a:pt x="343725" y="364044"/>
                  <a:pt x="322277" y="339210"/>
                </a:cubicBezTo>
                <a:cubicBezTo>
                  <a:pt x="314376" y="330179"/>
                  <a:pt x="305909" y="327921"/>
                  <a:pt x="294621" y="327921"/>
                </a:cubicBezTo>
                <a:cubicBezTo>
                  <a:pt x="203751" y="327357"/>
                  <a:pt x="113446" y="327357"/>
                  <a:pt x="22576" y="327357"/>
                </a:cubicBezTo>
                <a:cubicBezTo>
                  <a:pt x="15803" y="327357"/>
                  <a:pt x="9031" y="327357"/>
                  <a:pt x="0" y="327357"/>
                </a:cubicBezTo>
                <a:cubicBezTo>
                  <a:pt x="0" y="217297"/>
                  <a:pt x="0" y="108366"/>
                  <a:pt x="0" y="0"/>
                </a:cubicBezTo>
                <a:cubicBezTo>
                  <a:pt x="1497376" y="0"/>
                  <a:pt x="2995316" y="0"/>
                  <a:pt x="4492692" y="0"/>
                </a:cubicBezTo>
                <a:cubicBezTo>
                  <a:pt x="4492692" y="108931"/>
                  <a:pt x="4492692" y="217862"/>
                  <a:pt x="4492692" y="326228"/>
                </a:cubicBezTo>
                <a:close/>
                <a:moveTo>
                  <a:pt x="2097342" y="2619984"/>
                </a:moveTo>
                <a:cubicBezTo>
                  <a:pt x="1986154" y="2543789"/>
                  <a:pt x="1876094" y="2468723"/>
                  <a:pt x="1766034" y="2394221"/>
                </a:cubicBezTo>
                <a:cubicBezTo>
                  <a:pt x="1761519" y="2390835"/>
                  <a:pt x="1751924" y="2391399"/>
                  <a:pt x="1746845" y="2393657"/>
                </a:cubicBezTo>
                <a:cubicBezTo>
                  <a:pt x="1724268" y="2404945"/>
                  <a:pt x="1703385" y="2418491"/>
                  <a:pt x="1680809" y="2429779"/>
                </a:cubicBezTo>
                <a:cubicBezTo>
                  <a:pt x="1567363" y="2487348"/>
                  <a:pt x="1454481" y="2544918"/>
                  <a:pt x="1341035" y="2601923"/>
                </a:cubicBezTo>
                <a:cubicBezTo>
                  <a:pt x="1321845" y="2611518"/>
                  <a:pt x="1321280" y="2617162"/>
                  <a:pt x="1339342" y="2629015"/>
                </a:cubicBezTo>
                <a:cubicBezTo>
                  <a:pt x="1441499" y="2695615"/>
                  <a:pt x="1544222" y="2761087"/>
                  <a:pt x="1646380" y="2827687"/>
                </a:cubicBezTo>
                <a:cubicBezTo>
                  <a:pt x="1657104" y="2834460"/>
                  <a:pt x="1665570" y="2834460"/>
                  <a:pt x="1676293" y="2828816"/>
                </a:cubicBezTo>
                <a:cubicBezTo>
                  <a:pt x="1767728" y="2784227"/>
                  <a:pt x="1860291" y="2740768"/>
                  <a:pt x="1951725" y="2696180"/>
                </a:cubicBezTo>
                <a:cubicBezTo>
                  <a:pt x="2001393" y="2671910"/>
                  <a:pt x="2049932" y="2645383"/>
                  <a:pt x="2097342" y="2619984"/>
                </a:cubicBezTo>
                <a:close/>
                <a:moveTo>
                  <a:pt x="2397043" y="2618291"/>
                </a:moveTo>
                <a:cubicBezTo>
                  <a:pt x="2397043" y="2618291"/>
                  <a:pt x="2397043" y="2619420"/>
                  <a:pt x="2397608" y="2619420"/>
                </a:cubicBezTo>
                <a:cubicBezTo>
                  <a:pt x="2539839" y="2689971"/>
                  <a:pt x="2682070" y="2761087"/>
                  <a:pt x="2824865" y="2831073"/>
                </a:cubicBezTo>
                <a:cubicBezTo>
                  <a:pt x="2829380" y="2833331"/>
                  <a:pt x="2837282" y="2832202"/>
                  <a:pt x="2841797" y="2828816"/>
                </a:cubicBezTo>
                <a:cubicBezTo>
                  <a:pt x="2946213" y="2761651"/>
                  <a:pt x="3051193" y="2694486"/>
                  <a:pt x="3155044" y="2627322"/>
                </a:cubicBezTo>
                <a:cubicBezTo>
                  <a:pt x="3170283" y="2617727"/>
                  <a:pt x="3169154" y="2610954"/>
                  <a:pt x="3153915" y="2603052"/>
                </a:cubicBezTo>
                <a:cubicBezTo>
                  <a:pt x="3017893" y="2533065"/>
                  <a:pt x="2882435" y="2463079"/>
                  <a:pt x="2746412" y="2394221"/>
                </a:cubicBezTo>
                <a:cubicBezTo>
                  <a:pt x="2741332" y="2391399"/>
                  <a:pt x="2731737" y="2391963"/>
                  <a:pt x="2726658" y="2395350"/>
                </a:cubicBezTo>
                <a:cubicBezTo>
                  <a:pt x="2704646" y="2409460"/>
                  <a:pt x="2683763" y="2425828"/>
                  <a:pt x="2662315" y="2440502"/>
                </a:cubicBezTo>
                <a:cubicBezTo>
                  <a:pt x="2574832" y="2499765"/>
                  <a:pt x="2486220" y="2559028"/>
                  <a:pt x="2397043" y="2618291"/>
                </a:cubicBezTo>
                <a:close/>
                <a:moveTo>
                  <a:pt x="2809626" y="329050"/>
                </a:moveTo>
                <a:cubicBezTo>
                  <a:pt x="2645947" y="329050"/>
                  <a:pt x="2485091" y="329050"/>
                  <a:pt x="2323670" y="329050"/>
                </a:cubicBezTo>
                <a:cubicBezTo>
                  <a:pt x="2322541" y="340903"/>
                  <a:pt x="2319719" y="351627"/>
                  <a:pt x="2320848" y="361221"/>
                </a:cubicBezTo>
                <a:cubicBezTo>
                  <a:pt x="2345118" y="522078"/>
                  <a:pt x="2400430" y="672211"/>
                  <a:pt x="2483398" y="811619"/>
                </a:cubicBezTo>
                <a:cubicBezTo>
                  <a:pt x="2504845" y="847742"/>
                  <a:pt x="2527986" y="882171"/>
                  <a:pt x="2551691" y="919986"/>
                </a:cubicBezTo>
                <a:cubicBezTo>
                  <a:pt x="2667395" y="733731"/>
                  <a:pt x="2753185" y="538446"/>
                  <a:pt x="2809626" y="329050"/>
                </a:cubicBezTo>
                <a:close/>
                <a:moveTo>
                  <a:pt x="1938179" y="917728"/>
                </a:moveTo>
                <a:cubicBezTo>
                  <a:pt x="1941001" y="916035"/>
                  <a:pt x="1941565" y="916035"/>
                  <a:pt x="1941565" y="915471"/>
                </a:cubicBezTo>
                <a:cubicBezTo>
                  <a:pt x="2048239" y="764774"/>
                  <a:pt x="2124434" y="600531"/>
                  <a:pt x="2161120" y="418791"/>
                </a:cubicBezTo>
                <a:cubicBezTo>
                  <a:pt x="2166764" y="389442"/>
                  <a:pt x="2176924" y="360093"/>
                  <a:pt x="2166764" y="328486"/>
                </a:cubicBezTo>
                <a:cubicBezTo>
                  <a:pt x="2006472" y="328486"/>
                  <a:pt x="1845616" y="328486"/>
                  <a:pt x="1682502" y="328486"/>
                </a:cubicBezTo>
                <a:cubicBezTo>
                  <a:pt x="1738943" y="538446"/>
                  <a:pt x="1825297" y="733167"/>
                  <a:pt x="1938179" y="917728"/>
                </a:cubicBezTo>
                <a:close/>
                <a:moveTo>
                  <a:pt x="1822475" y="2924765"/>
                </a:moveTo>
                <a:cubicBezTo>
                  <a:pt x="1824733" y="2926458"/>
                  <a:pt x="1825862" y="2927587"/>
                  <a:pt x="1826991" y="2928151"/>
                </a:cubicBezTo>
                <a:cubicBezTo>
                  <a:pt x="1959062" y="2997009"/>
                  <a:pt x="2093391" y="3059659"/>
                  <a:pt x="2237880" y="3096910"/>
                </a:cubicBezTo>
                <a:cubicBezTo>
                  <a:pt x="2243524" y="3098603"/>
                  <a:pt x="2250861" y="3098039"/>
                  <a:pt x="2256505" y="3095781"/>
                </a:cubicBezTo>
                <a:cubicBezTo>
                  <a:pt x="2316897" y="3076026"/>
                  <a:pt x="2377853" y="3058530"/>
                  <a:pt x="2436552" y="3034825"/>
                </a:cubicBezTo>
                <a:cubicBezTo>
                  <a:pt x="2516133" y="3002089"/>
                  <a:pt x="2593457" y="2964274"/>
                  <a:pt x="2674168" y="2927023"/>
                </a:cubicBezTo>
                <a:cubicBezTo>
                  <a:pt x="2668524" y="2923072"/>
                  <a:pt x="2666830" y="2921378"/>
                  <a:pt x="2664573" y="2920250"/>
                </a:cubicBezTo>
                <a:cubicBezTo>
                  <a:pt x="2529115" y="2850263"/>
                  <a:pt x="2393092" y="2780276"/>
                  <a:pt x="2257634" y="2709725"/>
                </a:cubicBezTo>
                <a:cubicBezTo>
                  <a:pt x="2248039" y="2704646"/>
                  <a:pt x="2241831" y="2706903"/>
                  <a:pt x="2233929" y="2711419"/>
                </a:cubicBezTo>
                <a:cubicBezTo>
                  <a:pt x="2143624" y="2759958"/>
                  <a:pt x="2053318" y="2808497"/>
                  <a:pt x="1962449" y="2855907"/>
                </a:cubicBezTo>
                <a:cubicBezTo>
                  <a:pt x="1916732" y="2880177"/>
                  <a:pt x="1869885" y="2901624"/>
                  <a:pt x="1822475" y="2924765"/>
                </a:cubicBezTo>
                <a:close/>
                <a:moveTo>
                  <a:pt x="1898106" y="2306738"/>
                </a:moveTo>
                <a:cubicBezTo>
                  <a:pt x="1900364" y="2308431"/>
                  <a:pt x="1902621" y="2310689"/>
                  <a:pt x="1905443" y="2312382"/>
                </a:cubicBezTo>
                <a:cubicBezTo>
                  <a:pt x="2015503" y="2384062"/>
                  <a:pt x="2125563" y="2455177"/>
                  <a:pt x="2235622" y="2526857"/>
                </a:cubicBezTo>
                <a:cubicBezTo>
                  <a:pt x="2244089" y="2532501"/>
                  <a:pt x="2250297" y="2532501"/>
                  <a:pt x="2258763" y="2526857"/>
                </a:cubicBezTo>
                <a:cubicBezTo>
                  <a:pt x="2341731" y="2473803"/>
                  <a:pt x="2425264" y="2421313"/>
                  <a:pt x="2508232" y="2367694"/>
                </a:cubicBezTo>
                <a:cubicBezTo>
                  <a:pt x="2538145" y="2348504"/>
                  <a:pt x="2567495" y="2327056"/>
                  <a:pt x="2595715" y="2307302"/>
                </a:cubicBezTo>
                <a:cubicBezTo>
                  <a:pt x="2477754" y="2227721"/>
                  <a:pt x="2361485" y="2148703"/>
                  <a:pt x="2246346" y="2070815"/>
                </a:cubicBezTo>
                <a:cubicBezTo>
                  <a:pt x="2131207" y="2148703"/>
                  <a:pt x="2015503" y="2227156"/>
                  <a:pt x="1898106" y="2306738"/>
                </a:cubicBezTo>
                <a:close/>
                <a:moveTo>
                  <a:pt x="2884128" y="579648"/>
                </a:moveTo>
                <a:cubicBezTo>
                  <a:pt x="2821478" y="744455"/>
                  <a:pt x="2744155" y="896845"/>
                  <a:pt x="2650463" y="1041334"/>
                </a:cubicBezTo>
                <a:cubicBezTo>
                  <a:pt x="2721578" y="1123737"/>
                  <a:pt x="2800031" y="1196546"/>
                  <a:pt x="2886385" y="1265968"/>
                </a:cubicBezTo>
                <a:cubicBezTo>
                  <a:pt x="2957501" y="1171712"/>
                  <a:pt x="3028052" y="1079149"/>
                  <a:pt x="3098039" y="986586"/>
                </a:cubicBezTo>
                <a:cubicBezTo>
                  <a:pt x="3008298" y="860159"/>
                  <a:pt x="2938875" y="725829"/>
                  <a:pt x="2884128" y="579648"/>
                </a:cubicBezTo>
                <a:close/>
                <a:moveTo>
                  <a:pt x="1608564" y="579648"/>
                </a:moveTo>
                <a:cubicBezTo>
                  <a:pt x="1553817" y="726394"/>
                  <a:pt x="1483266" y="860159"/>
                  <a:pt x="1394654" y="987150"/>
                </a:cubicBezTo>
                <a:cubicBezTo>
                  <a:pt x="1465205" y="1080278"/>
                  <a:pt x="1535191" y="1172841"/>
                  <a:pt x="1606307" y="1266533"/>
                </a:cubicBezTo>
                <a:cubicBezTo>
                  <a:pt x="1692661" y="1196546"/>
                  <a:pt x="1771678" y="1123737"/>
                  <a:pt x="1842230" y="1041334"/>
                </a:cubicBezTo>
                <a:cubicBezTo>
                  <a:pt x="1748538" y="896845"/>
                  <a:pt x="1671214" y="744455"/>
                  <a:pt x="1608564" y="579648"/>
                </a:cubicBezTo>
                <a:close/>
                <a:moveTo>
                  <a:pt x="3449101" y="329050"/>
                </a:moveTo>
                <a:cubicBezTo>
                  <a:pt x="3285987" y="329050"/>
                  <a:pt x="3124566" y="329050"/>
                  <a:pt x="2962016" y="329050"/>
                </a:cubicBezTo>
                <a:cubicBezTo>
                  <a:pt x="3006040" y="516434"/>
                  <a:pt x="3079413" y="689707"/>
                  <a:pt x="3183264" y="850564"/>
                </a:cubicBezTo>
                <a:cubicBezTo>
                  <a:pt x="3263975" y="732602"/>
                  <a:pt x="3411285" y="443625"/>
                  <a:pt x="3449101" y="329050"/>
                </a:cubicBezTo>
                <a:close/>
                <a:moveTo>
                  <a:pt x="1042463" y="327921"/>
                </a:moveTo>
                <a:cubicBezTo>
                  <a:pt x="1115271" y="511354"/>
                  <a:pt x="1205012" y="683499"/>
                  <a:pt x="1308863" y="850564"/>
                </a:cubicBezTo>
                <a:cubicBezTo>
                  <a:pt x="1413279" y="687450"/>
                  <a:pt x="1486088" y="514176"/>
                  <a:pt x="1530676" y="327921"/>
                </a:cubicBezTo>
                <a:cubicBezTo>
                  <a:pt x="1367562" y="327921"/>
                  <a:pt x="1206141" y="327921"/>
                  <a:pt x="1042463" y="327921"/>
                </a:cubicBezTo>
                <a:close/>
                <a:moveTo>
                  <a:pt x="2247475" y="1314507"/>
                </a:moveTo>
                <a:cubicBezTo>
                  <a:pt x="2252555" y="1307735"/>
                  <a:pt x="2255377" y="1302655"/>
                  <a:pt x="2259327" y="1298704"/>
                </a:cubicBezTo>
                <a:cubicBezTo>
                  <a:pt x="2329879" y="1224767"/>
                  <a:pt x="2395350" y="1146314"/>
                  <a:pt x="2456306" y="1063910"/>
                </a:cubicBezTo>
                <a:cubicBezTo>
                  <a:pt x="2464208" y="1052622"/>
                  <a:pt x="2464208" y="1046413"/>
                  <a:pt x="2455742" y="1035690"/>
                </a:cubicBezTo>
                <a:cubicBezTo>
                  <a:pt x="2393092" y="953850"/>
                  <a:pt x="2340038" y="866367"/>
                  <a:pt x="2296014" y="773240"/>
                </a:cubicBezTo>
                <a:cubicBezTo>
                  <a:pt x="2278517" y="736553"/>
                  <a:pt x="2263278" y="699302"/>
                  <a:pt x="2246346" y="661487"/>
                </a:cubicBezTo>
                <a:cubicBezTo>
                  <a:pt x="2244653" y="663744"/>
                  <a:pt x="2243524" y="664873"/>
                  <a:pt x="2242960" y="666002"/>
                </a:cubicBezTo>
                <a:cubicBezTo>
                  <a:pt x="2191598" y="800331"/>
                  <a:pt x="2121612" y="924501"/>
                  <a:pt x="2034693" y="1039076"/>
                </a:cubicBezTo>
                <a:cubicBezTo>
                  <a:pt x="2027920" y="1048107"/>
                  <a:pt x="2028484" y="1054315"/>
                  <a:pt x="2035257" y="1063346"/>
                </a:cubicBezTo>
                <a:cubicBezTo>
                  <a:pt x="2074201" y="1111320"/>
                  <a:pt x="2111453" y="1160988"/>
                  <a:pt x="2150961" y="1208399"/>
                </a:cubicBezTo>
                <a:cubicBezTo>
                  <a:pt x="2180875" y="1243392"/>
                  <a:pt x="2213610" y="1276692"/>
                  <a:pt x="2247475" y="1314507"/>
                </a:cubicBezTo>
                <a:close/>
                <a:moveTo>
                  <a:pt x="2726093" y="2214739"/>
                </a:moveTo>
                <a:cubicBezTo>
                  <a:pt x="2813577" y="2143059"/>
                  <a:pt x="2897674" y="2073637"/>
                  <a:pt x="2983464" y="2003086"/>
                </a:cubicBezTo>
                <a:cubicBezTo>
                  <a:pt x="2977819" y="1999699"/>
                  <a:pt x="2976126" y="1998571"/>
                  <a:pt x="2973869" y="1997442"/>
                </a:cubicBezTo>
                <a:cubicBezTo>
                  <a:pt x="2845184" y="1937614"/>
                  <a:pt x="2721014" y="1869885"/>
                  <a:pt x="2601924" y="1792562"/>
                </a:cubicBezTo>
                <a:cubicBezTo>
                  <a:pt x="2591764" y="1786353"/>
                  <a:pt x="2586120" y="1788046"/>
                  <a:pt x="2578218" y="1794819"/>
                </a:cubicBezTo>
                <a:cubicBezTo>
                  <a:pt x="2529679" y="1837714"/>
                  <a:pt x="2480576" y="1880045"/>
                  <a:pt x="2430908" y="1922375"/>
                </a:cubicBezTo>
                <a:cubicBezTo>
                  <a:pt x="2410589" y="1939872"/>
                  <a:pt x="2389141" y="1956804"/>
                  <a:pt x="2364872" y="1976559"/>
                </a:cubicBezTo>
                <a:cubicBezTo>
                  <a:pt x="2487349" y="2056140"/>
                  <a:pt x="2605874" y="2134593"/>
                  <a:pt x="2726093" y="2214739"/>
                </a:cubicBezTo>
                <a:close/>
                <a:moveTo>
                  <a:pt x="1512615" y="2000264"/>
                </a:moveTo>
                <a:cubicBezTo>
                  <a:pt x="1514308" y="2003086"/>
                  <a:pt x="1515437" y="2004215"/>
                  <a:pt x="1516566" y="2005343"/>
                </a:cubicBezTo>
                <a:cubicBezTo>
                  <a:pt x="1596712" y="2071379"/>
                  <a:pt x="1677422" y="2137415"/>
                  <a:pt x="1757568" y="2204015"/>
                </a:cubicBezTo>
                <a:cubicBezTo>
                  <a:pt x="1766034" y="2210788"/>
                  <a:pt x="1771678" y="2208531"/>
                  <a:pt x="1779016" y="2204015"/>
                </a:cubicBezTo>
                <a:cubicBezTo>
                  <a:pt x="1861419" y="2150961"/>
                  <a:pt x="1943823" y="2097907"/>
                  <a:pt x="2025662" y="2044288"/>
                </a:cubicBezTo>
                <a:cubicBezTo>
                  <a:pt x="2058962" y="2022276"/>
                  <a:pt x="2091134" y="1998571"/>
                  <a:pt x="2123305" y="1975430"/>
                </a:cubicBezTo>
                <a:cubicBezTo>
                  <a:pt x="2053318" y="1915038"/>
                  <a:pt x="1984461" y="1856340"/>
                  <a:pt x="1916167" y="1796512"/>
                </a:cubicBezTo>
                <a:cubicBezTo>
                  <a:pt x="1904879" y="1786917"/>
                  <a:pt x="1898106" y="1786917"/>
                  <a:pt x="1886253" y="1794255"/>
                </a:cubicBezTo>
                <a:cubicBezTo>
                  <a:pt x="1778451" y="1864241"/>
                  <a:pt x="1666134" y="1926326"/>
                  <a:pt x="1550430" y="1981638"/>
                </a:cubicBezTo>
                <a:cubicBezTo>
                  <a:pt x="1538013" y="1987282"/>
                  <a:pt x="1525596" y="1993491"/>
                  <a:pt x="1512615" y="2000264"/>
                </a:cubicBezTo>
                <a:close/>
                <a:moveTo>
                  <a:pt x="2702953" y="1680809"/>
                </a:moveTo>
                <a:cubicBezTo>
                  <a:pt x="2829945" y="1762083"/>
                  <a:pt x="2963145" y="1831506"/>
                  <a:pt x="3097474" y="1890204"/>
                </a:cubicBezTo>
                <a:cubicBezTo>
                  <a:pt x="3145449" y="1843358"/>
                  <a:pt x="3191730" y="1798206"/>
                  <a:pt x="3238012" y="1753053"/>
                </a:cubicBezTo>
                <a:cubicBezTo>
                  <a:pt x="3241963" y="1749102"/>
                  <a:pt x="3244785" y="1743458"/>
                  <a:pt x="3246478" y="1737814"/>
                </a:cubicBezTo>
                <a:cubicBezTo>
                  <a:pt x="3251558" y="1718060"/>
                  <a:pt x="3255509" y="1698305"/>
                  <a:pt x="3259459" y="1682502"/>
                </a:cubicBezTo>
                <a:cubicBezTo>
                  <a:pt x="3139805" y="1610822"/>
                  <a:pt x="3021844" y="1540835"/>
                  <a:pt x="2903882" y="1470284"/>
                </a:cubicBezTo>
                <a:cubicBezTo>
                  <a:pt x="2838975" y="1538578"/>
                  <a:pt x="2771246" y="1609129"/>
                  <a:pt x="2702953" y="1680809"/>
                </a:cubicBezTo>
                <a:close/>
                <a:moveTo>
                  <a:pt x="1233233" y="1683066"/>
                </a:moveTo>
                <a:cubicBezTo>
                  <a:pt x="1235490" y="1692661"/>
                  <a:pt x="1240006" y="1704514"/>
                  <a:pt x="1241699" y="1717495"/>
                </a:cubicBezTo>
                <a:cubicBezTo>
                  <a:pt x="1243956" y="1736685"/>
                  <a:pt x="1252987" y="1750795"/>
                  <a:pt x="1266533" y="1763777"/>
                </a:cubicBezTo>
                <a:cubicBezTo>
                  <a:pt x="1306041" y="1802721"/>
                  <a:pt x="1344986" y="1842229"/>
                  <a:pt x="1383930" y="1882302"/>
                </a:cubicBezTo>
                <a:cubicBezTo>
                  <a:pt x="1391267" y="1889640"/>
                  <a:pt x="1396347" y="1891333"/>
                  <a:pt x="1405942" y="1886253"/>
                </a:cubicBezTo>
                <a:cubicBezTo>
                  <a:pt x="1504149" y="1836021"/>
                  <a:pt x="1602356" y="1786917"/>
                  <a:pt x="1699999" y="1736121"/>
                </a:cubicBezTo>
                <a:cubicBezTo>
                  <a:pt x="1731041" y="1719753"/>
                  <a:pt x="1760390" y="1699434"/>
                  <a:pt x="1790304" y="1681373"/>
                </a:cubicBezTo>
                <a:cubicBezTo>
                  <a:pt x="1721446" y="1609129"/>
                  <a:pt x="1653717" y="1538578"/>
                  <a:pt x="1589375" y="1470849"/>
                </a:cubicBezTo>
                <a:cubicBezTo>
                  <a:pt x="1470849" y="1541400"/>
                  <a:pt x="1352887" y="1611386"/>
                  <a:pt x="1233233" y="1683066"/>
                </a:cubicBezTo>
                <a:close/>
                <a:moveTo>
                  <a:pt x="3510057" y="563280"/>
                </a:moveTo>
                <a:cubicBezTo>
                  <a:pt x="3508363" y="566102"/>
                  <a:pt x="3506670" y="568359"/>
                  <a:pt x="3505541" y="570617"/>
                </a:cubicBezTo>
                <a:cubicBezTo>
                  <a:pt x="3439506" y="707768"/>
                  <a:pt x="3366133" y="840969"/>
                  <a:pt x="3283165" y="968525"/>
                </a:cubicBezTo>
                <a:cubicBezTo>
                  <a:pt x="3277521" y="976991"/>
                  <a:pt x="3278649" y="982635"/>
                  <a:pt x="3285422" y="989408"/>
                </a:cubicBezTo>
                <a:cubicBezTo>
                  <a:pt x="3335090" y="1041334"/>
                  <a:pt x="3384194" y="1093259"/>
                  <a:pt x="3433862" y="1145749"/>
                </a:cubicBezTo>
                <a:cubicBezTo>
                  <a:pt x="3436684" y="1149136"/>
                  <a:pt x="3440634" y="1151393"/>
                  <a:pt x="3441199" y="1151393"/>
                </a:cubicBezTo>
                <a:cubicBezTo>
                  <a:pt x="3508928" y="1024401"/>
                  <a:pt x="3576093" y="897974"/>
                  <a:pt x="3644386" y="770982"/>
                </a:cubicBezTo>
                <a:cubicBezTo>
                  <a:pt x="3577786" y="698173"/>
                  <a:pt x="3577786" y="698173"/>
                  <a:pt x="3510057" y="563280"/>
                </a:cubicBezTo>
                <a:close/>
                <a:moveTo>
                  <a:pt x="850564" y="774368"/>
                </a:moveTo>
                <a:cubicBezTo>
                  <a:pt x="917164" y="899667"/>
                  <a:pt x="984893" y="1026095"/>
                  <a:pt x="1053751" y="1155344"/>
                </a:cubicBezTo>
                <a:cubicBezTo>
                  <a:pt x="1107934" y="1097775"/>
                  <a:pt x="1162682" y="1040205"/>
                  <a:pt x="1213478" y="986586"/>
                </a:cubicBezTo>
                <a:cubicBezTo>
                  <a:pt x="1133332" y="843226"/>
                  <a:pt x="1056573" y="704946"/>
                  <a:pt x="980942" y="570053"/>
                </a:cubicBezTo>
                <a:cubicBezTo>
                  <a:pt x="964010" y="603353"/>
                  <a:pt x="947078" y="642297"/>
                  <a:pt x="925066" y="677290"/>
                </a:cubicBezTo>
                <a:cubicBezTo>
                  <a:pt x="902489" y="711719"/>
                  <a:pt x="874269" y="743326"/>
                  <a:pt x="850564" y="774368"/>
                </a:cubicBezTo>
                <a:close/>
                <a:moveTo>
                  <a:pt x="2353584" y="1414972"/>
                </a:moveTo>
                <a:cubicBezTo>
                  <a:pt x="2423570" y="1479879"/>
                  <a:pt x="2498072" y="1539142"/>
                  <a:pt x="2577654" y="1596712"/>
                </a:cubicBezTo>
                <a:cubicBezTo>
                  <a:pt x="2648205" y="1523903"/>
                  <a:pt x="2718192" y="1451094"/>
                  <a:pt x="2786485" y="1380543"/>
                </a:cubicBezTo>
                <a:cubicBezTo>
                  <a:pt x="2710290" y="1309428"/>
                  <a:pt x="2636352" y="1240006"/>
                  <a:pt x="2561850" y="1170019"/>
                </a:cubicBezTo>
                <a:cubicBezTo>
                  <a:pt x="2529679" y="1210092"/>
                  <a:pt x="2496943" y="1252423"/>
                  <a:pt x="2461950" y="1293060"/>
                </a:cubicBezTo>
                <a:cubicBezTo>
                  <a:pt x="2427521" y="1334262"/>
                  <a:pt x="2390835" y="1373206"/>
                  <a:pt x="2353584" y="1414972"/>
                </a:cubicBezTo>
                <a:close/>
                <a:moveTo>
                  <a:pt x="2139673" y="1418923"/>
                </a:moveTo>
                <a:cubicBezTo>
                  <a:pt x="2066864" y="1333697"/>
                  <a:pt x="1996877" y="1251294"/>
                  <a:pt x="1929148" y="1171712"/>
                </a:cubicBezTo>
                <a:cubicBezTo>
                  <a:pt x="1855775" y="1240570"/>
                  <a:pt x="1781838" y="1309428"/>
                  <a:pt x="1706207" y="1380543"/>
                </a:cubicBezTo>
                <a:cubicBezTo>
                  <a:pt x="1775065" y="1451659"/>
                  <a:pt x="1845052" y="1523903"/>
                  <a:pt x="1917296" y="1598405"/>
                </a:cubicBezTo>
                <a:cubicBezTo>
                  <a:pt x="1992927" y="1537449"/>
                  <a:pt x="2066300" y="1478186"/>
                  <a:pt x="2139673" y="1418923"/>
                </a:cubicBezTo>
                <a:close/>
                <a:moveTo>
                  <a:pt x="3300097" y="1532369"/>
                </a:moveTo>
                <a:cubicBezTo>
                  <a:pt x="3327753" y="1453352"/>
                  <a:pt x="3354845" y="1376028"/>
                  <a:pt x="3380807" y="1300962"/>
                </a:cubicBezTo>
                <a:cubicBezTo>
                  <a:pt x="3316465" y="1237183"/>
                  <a:pt x="3253251" y="1173970"/>
                  <a:pt x="3190037" y="1111320"/>
                </a:cubicBezTo>
                <a:cubicBezTo>
                  <a:pt x="3129081" y="1191466"/>
                  <a:pt x="3066996" y="1272177"/>
                  <a:pt x="3003782" y="1354580"/>
                </a:cubicBezTo>
                <a:cubicBezTo>
                  <a:pt x="3098039" y="1420616"/>
                  <a:pt x="3197375" y="1479315"/>
                  <a:pt x="3300097" y="1532369"/>
                </a:cubicBezTo>
                <a:close/>
                <a:moveTo>
                  <a:pt x="1303219" y="1112449"/>
                </a:moveTo>
                <a:cubicBezTo>
                  <a:pt x="1240570" y="1172841"/>
                  <a:pt x="1177921" y="1232668"/>
                  <a:pt x="1115836" y="1293624"/>
                </a:cubicBezTo>
                <a:cubicBezTo>
                  <a:pt x="1112449" y="1296446"/>
                  <a:pt x="1111885" y="1304913"/>
                  <a:pt x="1113578" y="1309992"/>
                </a:cubicBezTo>
                <a:cubicBezTo>
                  <a:pt x="1127688" y="1349501"/>
                  <a:pt x="1142927" y="1388445"/>
                  <a:pt x="1156473" y="1427954"/>
                </a:cubicBezTo>
                <a:cubicBezTo>
                  <a:pt x="1168890" y="1462383"/>
                  <a:pt x="1179614" y="1497940"/>
                  <a:pt x="1191467" y="1533498"/>
                </a:cubicBezTo>
                <a:cubicBezTo>
                  <a:pt x="1295318" y="1479315"/>
                  <a:pt x="1394654" y="1421181"/>
                  <a:pt x="1488345" y="1355145"/>
                </a:cubicBezTo>
                <a:cubicBezTo>
                  <a:pt x="1425696" y="1272177"/>
                  <a:pt x="1363611" y="1191466"/>
                  <a:pt x="1303219" y="1112449"/>
                </a:cubicBezTo>
                <a:close/>
                <a:moveTo>
                  <a:pt x="2246346" y="1521081"/>
                </a:moveTo>
                <a:cubicBezTo>
                  <a:pt x="2174102" y="1580344"/>
                  <a:pt x="2101858" y="1639607"/>
                  <a:pt x="2027920" y="1700563"/>
                </a:cubicBezTo>
                <a:cubicBezTo>
                  <a:pt x="2100164" y="1761519"/>
                  <a:pt x="2172973" y="1822475"/>
                  <a:pt x="2246346" y="1883996"/>
                </a:cubicBezTo>
                <a:cubicBezTo>
                  <a:pt x="2320848" y="1821346"/>
                  <a:pt x="2393092" y="1760955"/>
                  <a:pt x="2464772" y="1700563"/>
                </a:cubicBezTo>
                <a:cubicBezTo>
                  <a:pt x="2390835" y="1639042"/>
                  <a:pt x="2318590" y="1580344"/>
                  <a:pt x="2246346" y="1521081"/>
                </a:cubicBezTo>
                <a:close/>
                <a:moveTo>
                  <a:pt x="767596" y="647941"/>
                </a:moveTo>
                <a:cubicBezTo>
                  <a:pt x="784528" y="620849"/>
                  <a:pt x="803153" y="594887"/>
                  <a:pt x="817828" y="566666"/>
                </a:cubicBezTo>
                <a:cubicBezTo>
                  <a:pt x="852821" y="500630"/>
                  <a:pt x="870882" y="428950"/>
                  <a:pt x="884993" y="356142"/>
                </a:cubicBezTo>
                <a:cubicBezTo>
                  <a:pt x="890637" y="325664"/>
                  <a:pt x="883864" y="327357"/>
                  <a:pt x="861288" y="327357"/>
                </a:cubicBezTo>
                <a:cubicBezTo>
                  <a:pt x="751228" y="327921"/>
                  <a:pt x="641168" y="327357"/>
                  <a:pt x="531673" y="327357"/>
                </a:cubicBezTo>
                <a:cubicBezTo>
                  <a:pt x="526593" y="327357"/>
                  <a:pt x="521514" y="327921"/>
                  <a:pt x="518691" y="327921"/>
                </a:cubicBezTo>
                <a:cubicBezTo>
                  <a:pt x="600531" y="433466"/>
                  <a:pt x="682934" y="539010"/>
                  <a:pt x="767596" y="647941"/>
                </a:cubicBezTo>
                <a:close/>
                <a:moveTo>
                  <a:pt x="3727354" y="645119"/>
                </a:moveTo>
                <a:cubicBezTo>
                  <a:pt x="3810322" y="538446"/>
                  <a:pt x="3892726" y="432901"/>
                  <a:pt x="3975129" y="327357"/>
                </a:cubicBezTo>
                <a:cubicBezTo>
                  <a:pt x="3857168" y="327357"/>
                  <a:pt x="3739207" y="327357"/>
                  <a:pt x="3621245" y="327357"/>
                </a:cubicBezTo>
                <a:cubicBezTo>
                  <a:pt x="3607135" y="327357"/>
                  <a:pt x="3603749" y="334694"/>
                  <a:pt x="3606006" y="345982"/>
                </a:cubicBezTo>
                <a:cubicBezTo>
                  <a:pt x="3618423" y="411454"/>
                  <a:pt x="3634227" y="475796"/>
                  <a:pt x="3660754" y="536753"/>
                </a:cubicBezTo>
                <a:cubicBezTo>
                  <a:pt x="3677122" y="576826"/>
                  <a:pt x="3698005" y="614077"/>
                  <a:pt x="3727354" y="645119"/>
                </a:cubicBezTo>
                <a:close/>
                <a:moveTo>
                  <a:pt x="1629448" y="2292063"/>
                </a:moveTo>
                <a:cubicBezTo>
                  <a:pt x="1624932" y="2287548"/>
                  <a:pt x="1622110" y="2285290"/>
                  <a:pt x="1619288" y="2283033"/>
                </a:cubicBezTo>
                <a:cubicBezTo>
                  <a:pt x="1543093" y="2219254"/>
                  <a:pt x="1466333" y="2156605"/>
                  <a:pt x="1391832" y="2090005"/>
                </a:cubicBezTo>
                <a:cubicBezTo>
                  <a:pt x="1369255" y="2069686"/>
                  <a:pt x="1352323" y="2064606"/>
                  <a:pt x="1325231" y="2078152"/>
                </a:cubicBezTo>
                <a:cubicBezTo>
                  <a:pt x="1311121" y="2085489"/>
                  <a:pt x="1307170" y="2092262"/>
                  <a:pt x="1308299" y="2106937"/>
                </a:cubicBezTo>
                <a:cubicBezTo>
                  <a:pt x="1315072" y="2193292"/>
                  <a:pt x="1321280" y="2279082"/>
                  <a:pt x="1326925" y="2365436"/>
                </a:cubicBezTo>
                <a:cubicBezTo>
                  <a:pt x="1328618" y="2390835"/>
                  <a:pt x="1326925" y="2416233"/>
                  <a:pt x="1326925" y="2447275"/>
                </a:cubicBezTo>
                <a:cubicBezTo>
                  <a:pt x="1431905" y="2393657"/>
                  <a:pt x="1530112" y="2343424"/>
                  <a:pt x="1629448" y="2292063"/>
                </a:cubicBezTo>
                <a:close/>
                <a:moveTo>
                  <a:pt x="3161252" y="2445582"/>
                </a:moveTo>
                <a:cubicBezTo>
                  <a:pt x="3161817" y="2439374"/>
                  <a:pt x="3162381" y="2437116"/>
                  <a:pt x="3162381" y="2434858"/>
                </a:cubicBezTo>
                <a:cubicBezTo>
                  <a:pt x="3168590" y="2331572"/>
                  <a:pt x="3173669" y="2228285"/>
                  <a:pt x="3180442" y="2125563"/>
                </a:cubicBezTo>
                <a:cubicBezTo>
                  <a:pt x="3182700" y="2085489"/>
                  <a:pt x="3183264" y="2086054"/>
                  <a:pt x="3146578" y="2071379"/>
                </a:cubicBezTo>
                <a:cubicBezTo>
                  <a:pt x="3135290" y="2066864"/>
                  <a:pt x="3127952" y="2069122"/>
                  <a:pt x="3118922" y="2077023"/>
                </a:cubicBezTo>
                <a:cubicBezTo>
                  <a:pt x="3054579" y="2132900"/>
                  <a:pt x="2989672" y="2188776"/>
                  <a:pt x="2924765" y="2244088"/>
                </a:cubicBezTo>
                <a:cubicBezTo>
                  <a:pt x="2906140" y="2259892"/>
                  <a:pt x="2886385" y="2275131"/>
                  <a:pt x="2863809" y="2293192"/>
                </a:cubicBezTo>
                <a:cubicBezTo>
                  <a:pt x="2964274" y="2343989"/>
                  <a:pt x="3061352" y="2394221"/>
                  <a:pt x="3161252" y="2445582"/>
                </a:cubicBezTo>
                <a:close/>
                <a:moveTo>
                  <a:pt x="1492861" y="2907268"/>
                </a:moveTo>
                <a:cubicBezTo>
                  <a:pt x="1431340" y="2867760"/>
                  <a:pt x="1373770" y="2830509"/>
                  <a:pt x="1315636" y="2792693"/>
                </a:cubicBezTo>
                <a:cubicBezTo>
                  <a:pt x="1307735" y="2857036"/>
                  <a:pt x="1300397" y="2918556"/>
                  <a:pt x="1292496" y="2982899"/>
                </a:cubicBezTo>
                <a:cubicBezTo>
                  <a:pt x="1359660" y="2958065"/>
                  <a:pt x="1424567" y="2933231"/>
                  <a:pt x="1492861" y="2907268"/>
                </a:cubicBezTo>
                <a:close/>
                <a:moveTo>
                  <a:pt x="3177620" y="2792693"/>
                </a:moveTo>
                <a:cubicBezTo>
                  <a:pt x="3118357" y="2831073"/>
                  <a:pt x="3061352" y="2867760"/>
                  <a:pt x="3000960" y="2907268"/>
                </a:cubicBezTo>
                <a:cubicBezTo>
                  <a:pt x="3068689" y="2932667"/>
                  <a:pt x="3133032" y="2957501"/>
                  <a:pt x="3199068" y="2982335"/>
                </a:cubicBezTo>
                <a:cubicBezTo>
                  <a:pt x="3191730" y="2917992"/>
                  <a:pt x="3184957" y="2857036"/>
                  <a:pt x="3177620" y="2792693"/>
                </a:cubicBezTo>
                <a:close/>
              </a:path>
            </a:pathLst>
          </a:custGeom>
          <a:solidFill>
            <a:schemeClr val="accent1"/>
          </a:solidFill>
          <a:ln w="56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C336DA2-B004-45F6-900E-544072A39AC8}"/>
              </a:ext>
            </a:extLst>
          </p:cNvPr>
          <p:cNvGrpSpPr/>
          <p:nvPr/>
        </p:nvGrpSpPr>
        <p:grpSpPr>
          <a:xfrm>
            <a:off x="8670053" y="2111596"/>
            <a:ext cx="2976669" cy="3813428"/>
            <a:chOff x="6084168" y="1875695"/>
            <a:chExt cx="2842224" cy="381342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CFBABE3-D844-44BE-A31F-0EF8E0720075}"/>
                </a:ext>
              </a:extLst>
            </p:cNvPr>
            <p:cNvSpPr txBox="1"/>
            <p:nvPr/>
          </p:nvSpPr>
          <p:spPr>
            <a:xfrm>
              <a:off x="6085587" y="1875695"/>
              <a:ext cx="2840805" cy="897682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Power</a:t>
              </a:r>
            </a:p>
            <a:p>
              <a:pPr>
                <a:lnSpc>
                  <a:spcPts val="3500"/>
                </a:lnSpc>
              </a:pPr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F64ABAC-7D53-4D27-8984-5839D3ED054C}"/>
                </a:ext>
              </a:extLst>
            </p:cNvPr>
            <p:cNvGrpSpPr/>
            <p:nvPr/>
          </p:nvGrpSpPr>
          <p:grpSpPr>
            <a:xfrm>
              <a:off x="6084168" y="2895621"/>
              <a:ext cx="2842224" cy="2793502"/>
              <a:chOff x="6084168" y="3048562"/>
              <a:chExt cx="2842224" cy="2793502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94DECD9-0513-4E99-A2E6-E4C74DDB1184}"/>
                  </a:ext>
                </a:extLst>
              </p:cNvPr>
              <p:cNvSpPr txBox="1"/>
              <p:nvPr/>
            </p:nvSpPr>
            <p:spPr>
              <a:xfrm>
                <a:off x="6085587" y="3718406"/>
                <a:ext cx="2836816" cy="2123658"/>
              </a:xfrm>
              <a:prstGeom prst="rect">
                <a:avLst/>
              </a:prstGeom>
              <a:noFill/>
            </p:spPr>
            <p:txBody>
              <a:bodyPr wrap="square" lIns="72000" rIns="10800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Example Text : Get a modern PowerPoint  Presentation that is beautifully designed. I hope and I believe that this Template will your Time, Money and Reputation.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text can be replaced with your own text.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Get a modern PowerPoint  Presentation that is beautifully designed. 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6A8641-346A-4023-851A-57A050CB69A2}"/>
                  </a:ext>
                </a:extLst>
              </p:cNvPr>
              <p:cNvSpPr txBox="1"/>
              <p:nvPr/>
            </p:nvSpPr>
            <p:spPr>
              <a:xfrm>
                <a:off x="6084168" y="3048562"/>
                <a:ext cx="2842224" cy="553998"/>
              </a:xfrm>
              <a:prstGeom prst="rect">
                <a:avLst/>
              </a:prstGeom>
              <a:noFill/>
            </p:spPr>
            <p:txBody>
              <a:bodyPr wrap="square" lIns="72000" tIns="0" rIns="36000" bIns="0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We Create</a:t>
                </a:r>
              </a:p>
              <a:p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Professional Presentation</a:t>
                </a:r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A64029B-B474-41F8-8D7B-A7693B269DC8}"/>
              </a:ext>
            </a:extLst>
          </p:cNvPr>
          <p:cNvSpPr txBox="1"/>
          <p:nvPr/>
        </p:nvSpPr>
        <p:spPr>
          <a:xfrm>
            <a:off x="5321421" y="1812907"/>
            <a:ext cx="1420548" cy="307777"/>
          </a:xfrm>
          <a:prstGeom prst="rect">
            <a:avLst/>
          </a:prstGeom>
          <a:solidFill>
            <a:schemeClr val="accent4"/>
          </a:solidFill>
        </p:spPr>
        <p:txBody>
          <a:bodyPr wrap="square" lIns="90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7E92D0-A146-4BA1-84F4-06195161A5EE}"/>
              </a:ext>
            </a:extLst>
          </p:cNvPr>
          <p:cNvSpPr txBox="1"/>
          <p:nvPr/>
        </p:nvSpPr>
        <p:spPr>
          <a:xfrm>
            <a:off x="5467401" y="3521888"/>
            <a:ext cx="142054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lIns="90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56170A-DFB1-4A43-A10B-E07926197FA4}"/>
              </a:ext>
            </a:extLst>
          </p:cNvPr>
          <p:cNvSpPr txBox="1"/>
          <p:nvPr/>
        </p:nvSpPr>
        <p:spPr>
          <a:xfrm>
            <a:off x="7083308" y="5254974"/>
            <a:ext cx="1420548" cy="307777"/>
          </a:xfrm>
          <a:prstGeom prst="rect">
            <a:avLst/>
          </a:prstGeom>
          <a:solidFill>
            <a:schemeClr val="accent4"/>
          </a:solidFill>
        </p:spPr>
        <p:txBody>
          <a:bodyPr wrap="square" lIns="90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13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3">
            <a:extLst>
              <a:ext uri="{FF2B5EF4-FFF2-40B4-BE49-F238E27FC236}">
                <a16:creationId xmlns:a16="http://schemas.microsoft.com/office/drawing/2014/main" id="{A96E7C46-3C1F-4133-A570-54A2F33BB5ED}"/>
              </a:ext>
            </a:extLst>
          </p:cNvPr>
          <p:cNvSpPr/>
          <p:nvPr/>
        </p:nvSpPr>
        <p:spPr>
          <a:xfrm>
            <a:off x="920979" y="1693695"/>
            <a:ext cx="1773390" cy="4843846"/>
          </a:xfrm>
          <a:custGeom>
            <a:avLst/>
            <a:gdLst>
              <a:gd name="connsiteX0" fmla="*/ 292429 w 1548458"/>
              <a:gd name="connsiteY0" fmla="*/ 0 h 4229466"/>
              <a:gd name="connsiteX1" fmla="*/ 349376 w 1548458"/>
              <a:gd name="connsiteY1" fmla="*/ 14717 h 4229466"/>
              <a:gd name="connsiteX2" fmla="*/ 524697 w 1548458"/>
              <a:gd name="connsiteY2" fmla="*/ 293055 h 4229466"/>
              <a:gd name="connsiteX3" fmla="*/ 296268 w 1548458"/>
              <a:gd name="connsiteY3" fmla="*/ 522765 h 4229466"/>
              <a:gd name="connsiteX4" fmla="*/ 281551 w 1548458"/>
              <a:gd name="connsiteY4" fmla="*/ 524684 h 4229466"/>
              <a:gd name="connsiteX5" fmla="*/ 280911 w 1548458"/>
              <a:gd name="connsiteY5" fmla="*/ 607866 h 4229466"/>
              <a:gd name="connsiteX6" fmla="*/ 283470 w 1548458"/>
              <a:gd name="connsiteY6" fmla="*/ 628341 h 4229466"/>
              <a:gd name="connsiteX7" fmla="*/ 323142 w 1548458"/>
              <a:gd name="connsiteY7" fmla="*/ 577792 h 4229466"/>
              <a:gd name="connsiteX8" fmla="*/ 346177 w 1548458"/>
              <a:gd name="connsiteY8" fmla="*/ 550918 h 4229466"/>
              <a:gd name="connsiteX9" fmla="*/ 376250 w 1548458"/>
              <a:gd name="connsiteY9" fmla="*/ 552838 h 4229466"/>
              <a:gd name="connsiteX10" fmla="*/ 383288 w 1548458"/>
              <a:gd name="connsiteY10" fmla="*/ 566275 h 4229466"/>
              <a:gd name="connsiteX11" fmla="*/ 388407 w 1548458"/>
              <a:gd name="connsiteY11" fmla="*/ 589310 h 4229466"/>
              <a:gd name="connsiteX12" fmla="*/ 368572 w 1548458"/>
              <a:gd name="connsiteY12" fmla="*/ 591869 h 4229466"/>
              <a:gd name="connsiteX13" fmla="*/ 358974 w 1548458"/>
              <a:gd name="connsiteY13" fmla="*/ 591229 h 4229466"/>
              <a:gd name="connsiteX14" fmla="*/ 348096 w 1548458"/>
              <a:gd name="connsiteY14" fmla="*/ 673131 h 4229466"/>
              <a:gd name="connsiteX15" fmla="*/ 377530 w 1548458"/>
              <a:gd name="connsiteY15" fmla="*/ 637299 h 4229466"/>
              <a:gd name="connsiteX16" fmla="*/ 395446 w 1548458"/>
              <a:gd name="connsiteY16" fmla="*/ 616184 h 4229466"/>
              <a:gd name="connsiteX17" fmla="*/ 435757 w 1548458"/>
              <a:gd name="connsiteY17" fmla="*/ 631541 h 4229466"/>
              <a:gd name="connsiteX18" fmla="*/ 440236 w 1548458"/>
              <a:gd name="connsiteY18" fmla="*/ 650736 h 4229466"/>
              <a:gd name="connsiteX19" fmla="*/ 408243 w 1548458"/>
              <a:gd name="connsiteY19" fmla="*/ 674411 h 4229466"/>
              <a:gd name="connsiteX20" fmla="*/ 391607 w 1548458"/>
              <a:gd name="connsiteY20" fmla="*/ 696166 h 4229466"/>
              <a:gd name="connsiteX21" fmla="*/ 436397 w 1548458"/>
              <a:gd name="connsiteY21" fmla="*/ 692327 h 4229466"/>
              <a:gd name="connsiteX22" fmla="*/ 478627 w 1548458"/>
              <a:gd name="connsiteY22" fmla="*/ 637299 h 4229466"/>
              <a:gd name="connsiteX23" fmla="*/ 497183 w 1548458"/>
              <a:gd name="connsiteY23" fmla="*/ 627701 h 4229466"/>
              <a:gd name="connsiteX24" fmla="*/ 501662 w 1548458"/>
              <a:gd name="connsiteY24" fmla="*/ 648177 h 4229466"/>
              <a:gd name="connsiteX25" fmla="*/ 468390 w 1548458"/>
              <a:gd name="connsiteY25" fmla="*/ 705124 h 4229466"/>
              <a:gd name="connsiteX26" fmla="*/ 436397 w 1548458"/>
              <a:gd name="connsiteY26" fmla="*/ 787026 h 4229466"/>
              <a:gd name="connsiteX27" fmla="*/ 417841 w 1548458"/>
              <a:gd name="connsiteY27" fmla="*/ 867648 h 4229466"/>
              <a:gd name="connsiteX28" fmla="*/ 399285 w 1548458"/>
              <a:gd name="connsiteY28" fmla="*/ 1015456 h 4229466"/>
              <a:gd name="connsiteX29" fmla="*/ 453033 w 1548458"/>
              <a:gd name="connsiteY29" fmla="*/ 890683 h 4229466"/>
              <a:gd name="connsiteX30" fmla="*/ 491425 w 1548458"/>
              <a:gd name="connsiteY30" fmla="*/ 861890 h 4229466"/>
              <a:gd name="connsiteX31" fmla="*/ 479267 w 1548458"/>
              <a:gd name="connsiteY31" fmla="*/ 861890 h 4229466"/>
              <a:gd name="connsiteX32" fmla="*/ 584844 w 1548458"/>
              <a:gd name="connsiteY32" fmla="*/ 838215 h 4229466"/>
              <a:gd name="connsiteX33" fmla="*/ 742889 w 1548458"/>
              <a:gd name="connsiteY33" fmla="*/ 768470 h 4229466"/>
              <a:gd name="connsiteX34" fmla="*/ 749927 w 1548458"/>
              <a:gd name="connsiteY34" fmla="*/ 756953 h 4229466"/>
              <a:gd name="connsiteX35" fmla="*/ 733931 w 1548458"/>
              <a:gd name="connsiteY35" fmla="*/ 639219 h 4229466"/>
              <a:gd name="connsiteX36" fmla="*/ 717295 w 1548458"/>
              <a:gd name="connsiteY36" fmla="*/ 627062 h 4229466"/>
              <a:gd name="connsiteX37" fmla="*/ 684662 w 1548458"/>
              <a:gd name="connsiteY37" fmla="*/ 536202 h 4229466"/>
              <a:gd name="connsiteX38" fmla="*/ 678263 w 1548458"/>
              <a:gd name="connsiteY38" fmla="*/ 518925 h 4229466"/>
              <a:gd name="connsiteX39" fmla="*/ 650110 w 1548458"/>
              <a:gd name="connsiteY39" fmla="*/ 406310 h 4229466"/>
              <a:gd name="connsiteX40" fmla="*/ 677623 w 1548458"/>
              <a:gd name="connsiteY40" fmla="*/ 394153 h 4229466"/>
              <a:gd name="connsiteX41" fmla="*/ 679543 w 1548458"/>
              <a:gd name="connsiteY41" fmla="*/ 360880 h 4229466"/>
              <a:gd name="connsiteX42" fmla="*/ 676984 w 1548458"/>
              <a:gd name="connsiteY42" fmla="*/ 332727 h 4229466"/>
              <a:gd name="connsiteX43" fmla="*/ 772323 w 1548458"/>
              <a:gd name="connsiteY43" fmla="*/ 156126 h 4229466"/>
              <a:gd name="connsiteX44" fmla="*/ 912452 w 1548458"/>
              <a:gd name="connsiteY44" fmla="*/ 143328 h 4229466"/>
              <a:gd name="connsiteX45" fmla="*/ 945724 w 1548458"/>
              <a:gd name="connsiteY45" fmla="*/ 156126 h 4229466"/>
              <a:gd name="connsiteX46" fmla="*/ 1039783 w 1548458"/>
              <a:gd name="connsiteY46" fmla="*/ 348083 h 4229466"/>
              <a:gd name="connsiteX47" fmla="*/ 1024427 w 1548458"/>
              <a:gd name="connsiteY47" fmla="*/ 408870 h 4229466"/>
              <a:gd name="connsiteX48" fmla="*/ 1051941 w 1548458"/>
              <a:gd name="connsiteY48" fmla="*/ 437663 h 4229466"/>
              <a:gd name="connsiteX49" fmla="*/ 1009710 w 1548458"/>
              <a:gd name="connsiteY49" fmla="*/ 543240 h 4229466"/>
              <a:gd name="connsiteX50" fmla="*/ 996913 w 1548458"/>
              <a:gd name="connsiteY50" fmla="*/ 550279 h 4229466"/>
              <a:gd name="connsiteX51" fmla="*/ 972598 w 1548458"/>
              <a:gd name="connsiteY51" fmla="*/ 609785 h 4229466"/>
              <a:gd name="connsiteX52" fmla="*/ 971319 w 1548458"/>
              <a:gd name="connsiteY52" fmla="*/ 638579 h 4229466"/>
              <a:gd name="connsiteX53" fmla="*/ 993714 w 1548458"/>
              <a:gd name="connsiteY53" fmla="*/ 742236 h 4229466"/>
              <a:gd name="connsiteX54" fmla="*/ 1002672 w 1548458"/>
              <a:gd name="connsiteY54" fmla="*/ 751834 h 4229466"/>
              <a:gd name="connsiteX55" fmla="*/ 1249657 w 1548458"/>
              <a:gd name="connsiteY55" fmla="*/ 829897 h 4229466"/>
              <a:gd name="connsiteX56" fmla="*/ 1272692 w 1548458"/>
              <a:gd name="connsiteY56" fmla="*/ 831176 h 4229466"/>
              <a:gd name="connsiteX57" fmla="*/ 1288688 w 1548458"/>
              <a:gd name="connsiteY57" fmla="*/ 833096 h 4229466"/>
              <a:gd name="connsiteX58" fmla="*/ 1309164 w 1548458"/>
              <a:gd name="connsiteY58" fmla="*/ 846533 h 4229466"/>
              <a:gd name="connsiteX59" fmla="*/ 1323881 w 1548458"/>
              <a:gd name="connsiteY59" fmla="*/ 870848 h 4229466"/>
              <a:gd name="connsiteX60" fmla="*/ 1358433 w 1548458"/>
              <a:gd name="connsiteY60" fmla="*/ 929715 h 4229466"/>
              <a:gd name="connsiteX61" fmla="*/ 1404503 w 1548458"/>
              <a:gd name="connsiteY61" fmla="*/ 1152386 h 4229466"/>
              <a:gd name="connsiteX62" fmla="*/ 1412181 w 1548458"/>
              <a:gd name="connsiteY62" fmla="*/ 1261162 h 4229466"/>
              <a:gd name="connsiteX63" fmla="*/ 1440975 w 1548458"/>
              <a:gd name="connsiteY63" fmla="*/ 1488311 h 4229466"/>
              <a:gd name="connsiteX64" fmla="*/ 1444814 w 1548458"/>
              <a:gd name="connsiteY64" fmla="*/ 1504308 h 4229466"/>
              <a:gd name="connsiteX65" fmla="*/ 1490244 w 1548458"/>
              <a:gd name="connsiteY65" fmla="*/ 1787125 h 4229466"/>
              <a:gd name="connsiteX66" fmla="*/ 1547831 w 1548458"/>
              <a:gd name="connsiteY66" fmla="*/ 2286855 h 4229466"/>
              <a:gd name="connsiteX67" fmla="*/ 1535034 w 1548458"/>
              <a:gd name="connsiteY67" fmla="*/ 2359799 h 4229466"/>
              <a:gd name="connsiteX68" fmla="*/ 1520957 w 1548458"/>
              <a:gd name="connsiteY68" fmla="*/ 2393712 h 4229466"/>
              <a:gd name="connsiteX69" fmla="*/ 1486405 w 1548458"/>
              <a:gd name="connsiteY69" fmla="*/ 2434662 h 4229466"/>
              <a:gd name="connsiteX70" fmla="*/ 1388506 w 1548458"/>
              <a:gd name="connsiteY70" fmla="*/ 2514645 h 4229466"/>
              <a:gd name="connsiteX71" fmla="*/ 1396185 w 1548458"/>
              <a:gd name="connsiteY71" fmla="*/ 2466655 h 4229466"/>
              <a:gd name="connsiteX72" fmla="*/ 1439695 w 1548458"/>
              <a:gd name="connsiteY72" fmla="*/ 2402670 h 4229466"/>
              <a:gd name="connsiteX73" fmla="*/ 1450573 w 1548458"/>
              <a:gd name="connsiteY73" fmla="*/ 2323327 h 4229466"/>
              <a:gd name="connsiteX74" fmla="*/ 1421779 w 1548458"/>
              <a:gd name="connsiteY74" fmla="*/ 2301572 h 4229466"/>
              <a:gd name="connsiteX75" fmla="*/ 1399384 w 1548458"/>
              <a:gd name="connsiteY75" fmla="*/ 2375795 h 4229466"/>
              <a:gd name="connsiteX76" fmla="*/ 1355874 w 1548458"/>
              <a:gd name="connsiteY76" fmla="*/ 2395631 h 4229466"/>
              <a:gd name="connsiteX77" fmla="*/ 1363552 w 1548458"/>
              <a:gd name="connsiteY77" fmla="*/ 2356600 h 4229466"/>
              <a:gd name="connsiteX78" fmla="*/ 1369951 w 1548458"/>
              <a:gd name="connsiteY78" fmla="*/ 2331645 h 4229466"/>
              <a:gd name="connsiteX79" fmla="*/ 1377629 w 1548458"/>
              <a:gd name="connsiteY79" fmla="*/ 2268939 h 4229466"/>
              <a:gd name="connsiteX80" fmla="*/ 1393625 w 1548458"/>
              <a:gd name="connsiteY80" fmla="*/ 2192156 h 4229466"/>
              <a:gd name="connsiteX81" fmla="*/ 1416660 w 1548458"/>
              <a:gd name="connsiteY81" fmla="*/ 2091698 h 4229466"/>
              <a:gd name="connsiteX82" fmla="*/ 1366751 w 1548458"/>
              <a:gd name="connsiteY82" fmla="*/ 1932373 h 4229466"/>
              <a:gd name="connsiteX83" fmla="*/ 1279091 w 1548458"/>
              <a:gd name="connsiteY83" fmla="*/ 1645077 h 4229466"/>
              <a:gd name="connsiteX84" fmla="*/ 1266933 w 1548458"/>
              <a:gd name="connsiteY84" fmla="*/ 1516465 h 4229466"/>
              <a:gd name="connsiteX85" fmla="*/ 1235580 w 1548458"/>
              <a:gd name="connsiteY85" fmla="*/ 1352022 h 4229466"/>
              <a:gd name="connsiteX86" fmla="*/ 1243898 w 1548458"/>
              <a:gd name="connsiteY86" fmla="*/ 1428805 h 4229466"/>
              <a:gd name="connsiteX87" fmla="*/ 1240699 w 1548458"/>
              <a:gd name="connsiteY87" fmla="*/ 1456319 h 4229466"/>
              <a:gd name="connsiteX88" fmla="*/ 1259255 w 1548458"/>
              <a:gd name="connsiteY88" fmla="*/ 1767930 h 4229466"/>
              <a:gd name="connsiteX89" fmla="*/ 1279091 w 1548458"/>
              <a:gd name="connsiteY89" fmla="*/ 1872867 h 4229466"/>
              <a:gd name="connsiteX90" fmla="*/ 1273332 w 1548458"/>
              <a:gd name="connsiteY90" fmla="*/ 1924695 h 4229466"/>
              <a:gd name="connsiteX91" fmla="*/ 1273332 w 1548458"/>
              <a:gd name="connsiteY91" fmla="*/ 1976524 h 4229466"/>
              <a:gd name="connsiteX92" fmla="*/ 1273972 w 1548458"/>
              <a:gd name="connsiteY92" fmla="*/ 2009156 h 4229466"/>
              <a:gd name="connsiteX93" fmla="*/ 1263734 w 1548458"/>
              <a:gd name="connsiteY93" fmla="*/ 2031551 h 4229466"/>
              <a:gd name="connsiteX94" fmla="*/ 1274612 w 1548458"/>
              <a:gd name="connsiteY94" fmla="*/ 2061625 h 4229466"/>
              <a:gd name="connsiteX95" fmla="*/ 1294447 w 1548458"/>
              <a:gd name="connsiteY95" fmla="*/ 3007976 h 4229466"/>
              <a:gd name="connsiteX96" fmla="*/ 1273972 w 1548458"/>
              <a:gd name="connsiteY96" fmla="*/ 3029731 h 4229466"/>
              <a:gd name="connsiteX97" fmla="*/ 1190150 w 1548458"/>
              <a:gd name="connsiteY97" fmla="*/ 3040609 h 4229466"/>
              <a:gd name="connsiteX98" fmla="*/ 1194629 w 1548458"/>
              <a:gd name="connsiteY98" fmla="*/ 3131469 h 4229466"/>
              <a:gd name="connsiteX99" fmla="*/ 1147280 w 1548458"/>
              <a:gd name="connsiteY99" fmla="*/ 3469314 h 4229466"/>
              <a:gd name="connsiteX100" fmla="*/ 1079455 w 1548458"/>
              <a:gd name="connsiteY100" fmla="*/ 3819957 h 4229466"/>
              <a:gd name="connsiteX101" fmla="*/ 1079455 w 1548458"/>
              <a:gd name="connsiteY101" fmla="*/ 3837233 h 4229466"/>
              <a:gd name="connsiteX102" fmla="*/ 1085853 w 1548458"/>
              <a:gd name="connsiteY102" fmla="*/ 3919774 h 4229466"/>
              <a:gd name="connsiteX103" fmla="*/ 1207426 w 1548458"/>
              <a:gd name="connsiteY103" fmla="*/ 4071421 h 4229466"/>
              <a:gd name="connsiteX104" fmla="*/ 1246458 w 1548458"/>
              <a:gd name="connsiteY104" fmla="*/ 4098295 h 4229466"/>
              <a:gd name="connsiteX105" fmla="*/ 1281650 w 1548458"/>
              <a:gd name="connsiteY105" fmla="*/ 4164200 h 4229466"/>
              <a:gd name="connsiteX106" fmla="*/ 1239419 w 1548458"/>
              <a:gd name="connsiteY106" fmla="*/ 4218589 h 4229466"/>
              <a:gd name="connsiteX107" fmla="*/ 1097371 w 1548458"/>
              <a:gd name="connsiteY107" fmla="*/ 4204512 h 4229466"/>
              <a:gd name="connsiteX108" fmla="*/ 981556 w 1548458"/>
              <a:gd name="connsiteY108" fmla="*/ 4184036 h 4229466"/>
              <a:gd name="connsiteX109" fmla="*/ 893896 w 1548458"/>
              <a:gd name="connsiteY109" fmla="*/ 4164200 h 4229466"/>
              <a:gd name="connsiteX110" fmla="*/ 873420 w 1548458"/>
              <a:gd name="connsiteY110" fmla="*/ 4137966 h 4229466"/>
              <a:gd name="connsiteX111" fmla="*/ 880459 w 1548458"/>
              <a:gd name="connsiteY111" fmla="*/ 4101494 h 4229466"/>
              <a:gd name="connsiteX112" fmla="*/ 890696 w 1548458"/>
              <a:gd name="connsiteY112" fmla="*/ 4011914 h 4229466"/>
              <a:gd name="connsiteX113" fmla="*/ 896455 w 1548458"/>
              <a:gd name="connsiteY113" fmla="*/ 3930012 h 4229466"/>
              <a:gd name="connsiteX114" fmla="*/ 899015 w 1548458"/>
              <a:gd name="connsiteY114" fmla="*/ 3908897 h 4229466"/>
              <a:gd name="connsiteX115" fmla="*/ 910532 w 1548458"/>
              <a:gd name="connsiteY115" fmla="*/ 3885862 h 4229466"/>
              <a:gd name="connsiteX116" fmla="*/ 918210 w 1548458"/>
              <a:gd name="connsiteY116" fmla="*/ 3876264 h 4229466"/>
              <a:gd name="connsiteX117" fmla="*/ 923969 w 1548458"/>
              <a:gd name="connsiteY117" fmla="*/ 3758530 h 4229466"/>
              <a:gd name="connsiteX118" fmla="*/ 920770 w 1548458"/>
              <a:gd name="connsiteY118" fmla="*/ 3560174 h 4229466"/>
              <a:gd name="connsiteX119" fmla="*/ 945724 w 1548458"/>
              <a:gd name="connsiteY119" fmla="*/ 3226168 h 4229466"/>
              <a:gd name="connsiteX120" fmla="*/ 945084 w 1548458"/>
              <a:gd name="connsiteY120" fmla="*/ 3062364 h 4229466"/>
              <a:gd name="connsiteX121" fmla="*/ 942525 w 1548458"/>
              <a:gd name="connsiteY121" fmla="*/ 3034850 h 4229466"/>
              <a:gd name="connsiteX122" fmla="*/ 853585 w 1548458"/>
              <a:gd name="connsiteY122" fmla="*/ 3007976 h 4229466"/>
              <a:gd name="connsiteX123" fmla="*/ 847826 w 1548458"/>
              <a:gd name="connsiteY123" fmla="*/ 2961266 h 4229466"/>
              <a:gd name="connsiteX124" fmla="*/ 846546 w 1548458"/>
              <a:gd name="connsiteY124" fmla="*/ 2887682 h 4229466"/>
              <a:gd name="connsiteX125" fmla="*/ 833109 w 1548458"/>
              <a:gd name="connsiteY125" fmla="*/ 2656054 h 4229466"/>
              <a:gd name="connsiteX126" fmla="*/ 820312 w 1548458"/>
              <a:gd name="connsiteY126" fmla="*/ 2740515 h 4229466"/>
              <a:gd name="connsiteX127" fmla="*/ 794078 w 1548458"/>
              <a:gd name="connsiteY127" fmla="*/ 2917756 h 4229466"/>
              <a:gd name="connsiteX128" fmla="*/ 783200 w 1548458"/>
              <a:gd name="connsiteY128" fmla="*/ 2988780 h 4229466"/>
              <a:gd name="connsiteX129" fmla="*/ 778721 w 1548458"/>
              <a:gd name="connsiteY129" fmla="*/ 3000298 h 4229466"/>
              <a:gd name="connsiteX130" fmla="*/ 673784 w 1548458"/>
              <a:gd name="connsiteY130" fmla="*/ 3053406 h 4229466"/>
              <a:gd name="connsiteX131" fmla="*/ 597641 w 1548458"/>
              <a:gd name="connsiteY131" fmla="*/ 3046367 h 4229466"/>
              <a:gd name="connsiteX132" fmla="*/ 585484 w 1548458"/>
              <a:gd name="connsiteY132" fmla="*/ 3065563 h 4229466"/>
              <a:gd name="connsiteX133" fmla="*/ 574606 w 1548458"/>
              <a:gd name="connsiteY133" fmla="*/ 3141706 h 4229466"/>
              <a:gd name="connsiteX134" fmla="*/ 558610 w 1548458"/>
              <a:gd name="connsiteY134" fmla="*/ 3178178 h 4229466"/>
              <a:gd name="connsiteX135" fmla="*/ 517659 w 1548458"/>
              <a:gd name="connsiteY135" fmla="*/ 3434762 h 4229466"/>
              <a:gd name="connsiteX136" fmla="*/ 449194 w 1548458"/>
              <a:gd name="connsiteY136" fmla="*/ 3646555 h 4229466"/>
              <a:gd name="connsiteX137" fmla="*/ 392246 w 1548458"/>
              <a:gd name="connsiteY137" fmla="*/ 3818037 h 4229466"/>
              <a:gd name="connsiteX138" fmla="*/ 396086 w 1548458"/>
              <a:gd name="connsiteY138" fmla="*/ 3836593 h 4229466"/>
              <a:gd name="connsiteX139" fmla="*/ 403764 w 1548458"/>
              <a:gd name="connsiteY139" fmla="*/ 3858988 h 4229466"/>
              <a:gd name="connsiteX140" fmla="*/ 401844 w 1548458"/>
              <a:gd name="connsiteY140" fmla="*/ 3893540 h 4229466"/>
              <a:gd name="connsiteX141" fmla="*/ 408883 w 1548458"/>
              <a:gd name="connsiteY141" fmla="*/ 3946009 h 4229466"/>
              <a:gd name="connsiteX142" fmla="*/ 409523 w 1548458"/>
              <a:gd name="connsiteY142" fmla="*/ 3992079 h 4229466"/>
              <a:gd name="connsiteX143" fmla="*/ 388407 w 1548458"/>
              <a:gd name="connsiteY143" fmla="*/ 4093176 h 4229466"/>
              <a:gd name="connsiteX144" fmla="*/ 385208 w 1548458"/>
              <a:gd name="connsiteY144" fmla="*/ 4109173 h 4229466"/>
              <a:gd name="connsiteX145" fmla="*/ 382649 w 1548458"/>
              <a:gd name="connsiteY145" fmla="*/ 4195554 h 4229466"/>
              <a:gd name="connsiteX146" fmla="*/ 360254 w 1548458"/>
              <a:gd name="connsiteY146" fmla="*/ 4224347 h 4229466"/>
              <a:gd name="connsiteX147" fmla="*/ 329540 w 1548458"/>
              <a:gd name="connsiteY147" fmla="*/ 4229466 h 4229466"/>
              <a:gd name="connsiteX148" fmla="*/ 170855 w 1548458"/>
              <a:gd name="connsiteY148" fmla="*/ 4220508 h 4229466"/>
              <a:gd name="connsiteX149" fmla="*/ 138862 w 1548458"/>
              <a:gd name="connsiteY149" fmla="*/ 4179557 h 4229466"/>
              <a:gd name="connsiteX150" fmla="*/ 165097 w 1548458"/>
              <a:gd name="connsiteY150" fmla="*/ 4104054 h 4229466"/>
              <a:gd name="connsiteX151" fmla="*/ 177894 w 1548458"/>
              <a:gd name="connsiteY151" fmla="*/ 4088697 h 4229466"/>
              <a:gd name="connsiteX152" fmla="*/ 213726 w 1548458"/>
              <a:gd name="connsiteY152" fmla="*/ 3970323 h 4229466"/>
              <a:gd name="connsiteX153" fmla="*/ 218205 w 1548458"/>
              <a:gd name="connsiteY153" fmla="*/ 3908257 h 4229466"/>
              <a:gd name="connsiteX154" fmla="*/ 240600 w 1548458"/>
              <a:gd name="connsiteY154" fmla="*/ 3864107 h 4229466"/>
              <a:gd name="connsiteX155" fmla="*/ 249558 w 1548458"/>
              <a:gd name="connsiteY155" fmla="*/ 3844911 h 4229466"/>
              <a:gd name="connsiteX156" fmla="*/ 273233 w 1548458"/>
              <a:gd name="connsiteY156" fmla="*/ 3452038 h 4229466"/>
              <a:gd name="connsiteX157" fmla="*/ 328261 w 1548458"/>
              <a:gd name="connsiteY157" fmla="*/ 3158983 h 4229466"/>
              <a:gd name="connsiteX158" fmla="*/ 348096 w 1548458"/>
              <a:gd name="connsiteY158" fmla="*/ 3013095 h 4229466"/>
              <a:gd name="connsiteX159" fmla="*/ 351935 w 1548458"/>
              <a:gd name="connsiteY159" fmla="*/ 3000298 h 4229466"/>
              <a:gd name="connsiteX160" fmla="*/ 299467 w 1548458"/>
              <a:gd name="connsiteY160" fmla="*/ 2986221 h 4229466"/>
              <a:gd name="connsiteX161" fmla="*/ 318023 w 1548458"/>
              <a:gd name="connsiteY161" fmla="*/ 2890882 h 4229466"/>
              <a:gd name="connsiteX162" fmla="*/ 409523 w 1548458"/>
              <a:gd name="connsiteY162" fmla="*/ 2427624 h 4229466"/>
              <a:gd name="connsiteX163" fmla="*/ 465190 w 1548458"/>
              <a:gd name="connsiteY163" fmla="*/ 2103216 h 4229466"/>
              <a:gd name="connsiteX164" fmla="*/ 483746 w 1548458"/>
              <a:gd name="connsiteY164" fmla="*/ 2047548 h 4229466"/>
              <a:gd name="connsiteX165" fmla="*/ 476708 w 1548458"/>
              <a:gd name="connsiteY165" fmla="*/ 2005957 h 4229466"/>
              <a:gd name="connsiteX166" fmla="*/ 461351 w 1548458"/>
              <a:gd name="connsiteY166" fmla="*/ 1908698 h 4229466"/>
              <a:gd name="connsiteX167" fmla="*/ 460711 w 1548458"/>
              <a:gd name="connsiteY167" fmla="*/ 1806321 h 4229466"/>
              <a:gd name="connsiteX168" fmla="*/ 465830 w 1548458"/>
              <a:gd name="connsiteY168" fmla="*/ 1792244 h 4229466"/>
              <a:gd name="connsiteX169" fmla="*/ 502942 w 1548458"/>
              <a:gd name="connsiteY169" fmla="*/ 1644437 h 4229466"/>
              <a:gd name="connsiteX170" fmla="*/ 488865 w 1548458"/>
              <a:gd name="connsiteY170" fmla="*/ 1382735 h 4229466"/>
              <a:gd name="connsiteX171" fmla="*/ 479267 w 1548458"/>
              <a:gd name="connsiteY171" fmla="*/ 1406410 h 4229466"/>
              <a:gd name="connsiteX172" fmla="*/ 459432 w 1548458"/>
              <a:gd name="connsiteY172" fmla="*/ 1472315 h 4229466"/>
              <a:gd name="connsiteX173" fmla="*/ 341698 w 1548458"/>
              <a:gd name="connsiteY173" fmla="*/ 1572773 h 4229466"/>
              <a:gd name="connsiteX174" fmla="*/ 286670 w 1548458"/>
              <a:gd name="connsiteY174" fmla="*/ 1532462 h 4229466"/>
              <a:gd name="connsiteX175" fmla="*/ 247638 w 1548458"/>
              <a:gd name="connsiteY175" fmla="*/ 1424965 h 4229466"/>
              <a:gd name="connsiteX176" fmla="*/ 237401 w 1548458"/>
              <a:gd name="connsiteY176" fmla="*/ 1365458 h 4229466"/>
              <a:gd name="connsiteX177" fmla="*/ 247638 w 1548458"/>
              <a:gd name="connsiteY177" fmla="*/ 1158144 h 4229466"/>
              <a:gd name="connsiteX178" fmla="*/ 268114 w 1548458"/>
              <a:gd name="connsiteY178" fmla="*/ 927795 h 4229466"/>
              <a:gd name="connsiteX179" fmla="*/ 271313 w 1548458"/>
              <a:gd name="connsiteY179" fmla="*/ 880446 h 4229466"/>
              <a:gd name="connsiteX180" fmla="*/ 216925 w 1548458"/>
              <a:gd name="connsiteY180" fmla="*/ 767830 h 4229466"/>
              <a:gd name="connsiteX181" fmla="*/ 129265 w 1548458"/>
              <a:gd name="connsiteY181" fmla="*/ 694247 h 4229466"/>
              <a:gd name="connsiteX182" fmla="*/ 128625 w 1548458"/>
              <a:gd name="connsiteY182" fmla="*/ 675691 h 4229466"/>
              <a:gd name="connsiteX183" fmla="*/ 168296 w 1548458"/>
              <a:gd name="connsiteY183" fmla="*/ 668652 h 4229466"/>
              <a:gd name="connsiteX184" fmla="*/ 231002 w 1548458"/>
              <a:gd name="connsiteY184" fmla="*/ 712163 h 4229466"/>
              <a:gd name="connsiteX185" fmla="*/ 243799 w 1548458"/>
              <a:gd name="connsiteY185" fmla="*/ 685289 h 4229466"/>
              <a:gd name="connsiteX186" fmla="*/ 241880 w 1548458"/>
              <a:gd name="connsiteY186" fmla="*/ 541320 h 4229466"/>
              <a:gd name="connsiteX187" fmla="*/ 225883 w 1548458"/>
              <a:gd name="connsiteY187" fmla="*/ 524044 h 4229466"/>
              <a:gd name="connsiteX188" fmla="*/ 13 w 1548458"/>
              <a:gd name="connsiteY188" fmla="*/ 268101 h 4229466"/>
              <a:gd name="connsiteX189" fmla="*/ 218205 w 1548458"/>
              <a:gd name="connsiteY189" fmla="*/ 6399 h 4229466"/>
              <a:gd name="connsiteX190" fmla="*/ 232282 w 1548458"/>
              <a:gd name="connsiteY190" fmla="*/ 2559 h 4229466"/>
              <a:gd name="connsiteX191" fmla="*/ 292429 w 1548458"/>
              <a:gd name="connsiteY191" fmla="*/ 0 h 422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548458" h="4229466">
                <a:moveTo>
                  <a:pt x="292429" y="0"/>
                </a:moveTo>
                <a:cubicBezTo>
                  <a:pt x="311624" y="4479"/>
                  <a:pt x="330820" y="8318"/>
                  <a:pt x="349376" y="14717"/>
                </a:cubicBezTo>
                <a:cubicBezTo>
                  <a:pt x="465830" y="54388"/>
                  <a:pt x="538134" y="169563"/>
                  <a:pt x="524697" y="293055"/>
                </a:cubicBezTo>
                <a:cubicBezTo>
                  <a:pt x="511900" y="411429"/>
                  <a:pt x="415921" y="508048"/>
                  <a:pt x="296268" y="522765"/>
                </a:cubicBezTo>
                <a:cubicBezTo>
                  <a:pt x="290509" y="523404"/>
                  <a:pt x="289229" y="524044"/>
                  <a:pt x="281551" y="524684"/>
                </a:cubicBezTo>
                <a:cubicBezTo>
                  <a:pt x="285390" y="554758"/>
                  <a:pt x="280271" y="577153"/>
                  <a:pt x="280911" y="607866"/>
                </a:cubicBezTo>
                <a:cubicBezTo>
                  <a:pt x="282191" y="608506"/>
                  <a:pt x="282191" y="627701"/>
                  <a:pt x="283470" y="628341"/>
                </a:cubicBezTo>
                <a:cubicBezTo>
                  <a:pt x="291149" y="616184"/>
                  <a:pt x="315463" y="589950"/>
                  <a:pt x="323142" y="577792"/>
                </a:cubicBezTo>
                <a:cubicBezTo>
                  <a:pt x="329540" y="568195"/>
                  <a:pt x="338498" y="559237"/>
                  <a:pt x="346177" y="550918"/>
                </a:cubicBezTo>
                <a:cubicBezTo>
                  <a:pt x="357054" y="538121"/>
                  <a:pt x="366652" y="538761"/>
                  <a:pt x="376250" y="552838"/>
                </a:cubicBezTo>
                <a:cubicBezTo>
                  <a:pt x="378809" y="556677"/>
                  <a:pt x="381369" y="561796"/>
                  <a:pt x="383288" y="566275"/>
                </a:cubicBezTo>
                <a:cubicBezTo>
                  <a:pt x="385208" y="572034"/>
                  <a:pt x="390967" y="586111"/>
                  <a:pt x="388407" y="589310"/>
                </a:cubicBezTo>
                <a:cubicBezTo>
                  <a:pt x="384568" y="593789"/>
                  <a:pt x="379449" y="595708"/>
                  <a:pt x="368572" y="591869"/>
                </a:cubicBezTo>
                <a:cubicBezTo>
                  <a:pt x="366652" y="591229"/>
                  <a:pt x="360893" y="591229"/>
                  <a:pt x="358974" y="591229"/>
                </a:cubicBezTo>
                <a:cubicBezTo>
                  <a:pt x="330180" y="641138"/>
                  <a:pt x="306505" y="652016"/>
                  <a:pt x="348096" y="673131"/>
                </a:cubicBezTo>
                <a:cubicBezTo>
                  <a:pt x="353215" y="663533"/>
                  <a:pt x="371131" y="646897"/>
                  <a:pt x="377530" y="637299"/>
                </a:cubicBezTo>
                <a:cubicBezTo>
                  <a:pt x="382649" y="629621"/>
                  <a:pt x="387767" y="621303"/>
                  <a:pt x="395446" y="616184"/>
                </a:cubicBezTo>
                <a:cubicBezTo>
                  <a:pt x="410802" y="605306"/>
                  <a:pt x="430638" y="613625"/>
                  <a:pt x="435757" y="631541"/>
                </a:cubicBezTo>
                <a:cubicBezTo>
                  <a:pt x="437676" y="637939"/>
                  <a:pt x="438956" y="644338"/>
                  <a:pt x="440236" y="650736"/>
                </a:cubicBezTo>
                <a:cubicBezTo>
                  <a:pt x="445355" y="678890"/>
                  <a:pt x="435117" y="685929"/>
                  <a:pt x="408243" y="674411"/>
                </a:cubicBezTo>
                <a:cubicBezTo>
                  <a:pt x="404404" y="681450"/>
                  <a:pt x="395446" y="689128"/>
                  <a:pt x="391607" y="696166"/>
                </a:cubicBezTo>
                <a:cubicBezTo>
                  <a:pt x="417201" y="711523"/>
                  <a:pt x="418481" y="713442"/>
                  <a:pt x="436397" y="692327"/>
                </a:cubicBezTo>
                <a:cubicBezTo>
                  <a:pt x="447914" y="678890"/>
                  <a:pt x="466470" y="651376"/>
                  <a:pt x="478627" y="637299"/>
                </a:cubicBezTo>
                <a:cubicBezTo>
                  <a:pt x="483106" y="632180"/>
                  <a:pt x="488865" y="627062"/>
                  <a:pt x="497183" y="627701"/>
                </a:cubicBezTo>
                <a:cubicBezTo>
                  <a:pt x="504222" y="631541"/>
                  <a:pt x="504222" y="643058"/>
                  <a:pt x="501662" y="648177"/>
                </a:cubicBezTo>
                <a:cubicBezTo>
                  <a:pt x="494624" y="663533"/>
                  <a:pt x="480547" y="689128"/>
                  <a:pt x="468390" y="705124"/>
                </a:cubicBezTo>
                <a:cubicBezTo>
                  <a:pt x="445355" y="733278"/>
                  <a:pt x="437676" y="755033"/>
                  <a:pt x="436397" y="787026"/>
                </a:cubicBezTo>
                <a:cubicBezTo>
                  <a:pt x="435117" y="814540"/>
                  <a:pt x="429358" y="842694"/>
                  <a:pt x="417841" y="867648"/>
                </a:cubicBezTo>
                <a:cubicBezTo>
                  <a:pt x="405683" y="895162"/>
                  <a:pt x="399925" y="984103"/>
                  <a:pt x="399285" y="1015456"/>
                </a:cubicBezTo>
                <a:cubicBezTo>
                  <a:pt x="410163" y="974505"/>
                  <a:pt x="444715" y="913078"/>
                  <a:pt x="453033" y="890683"/>
                </a:cubicBezTo>
                <a:cubicBezTo>
                  <a:pt x="458152" y="877246"/>
                  <a:pt x="477348" y="860610"/>
                  <a:pt x="491425" y="861890"/>
                </a:cubicBezTo>
                <a:cubicBezTo>
                  <a:pt x="493344" y="861890"/>
                  <a:pt x="502942" y="860610"/>
                  <a:pt x="479267" y="861890"/>
                </a:cubicBezTo>
                <a:cubicBezTo>
                  <a:pt x="518938" y="862530"/>
                  <a:pt x="535575" y="859330"/>
                  <a:pt x="584844" y="838215"/>
                </a:cubicBezTo>
                <a:cubicBezTo>
                  <a:pt x="627075" y="819659"/>
                  <a:pt x="703218" y="791505"/>
                  <a:pt x="742889" y="768470"/>
                </a:cubicBezTo>
                <a:cubicBezTo>
                  <a:pt x="746088" y="766551"/>
                  <a:pt x="749288" y="761432"/>
                  <a:pt x="749927" y="756953"/>
                </a:cubicBezTo>
                <a:cubicBezTo>
                  <a:pt x="753767" y="714722"/>
                  <a:pt x="742249" y="697446"/>
                  <a:pt x="733931" y="639219"/>
                </a:cubicBezTo>
                <a:cubicBezTo>
                  <a:pt x="733291" y="635380"/>
                  <a:pt x="719214" y="630261"/>
                  <a:pt x="717295" y="627062"/>
                </a:cubicBezTo>
                <a:cubicBezTo>
                  <a:pt x="698099" y="602107"/>
                  <a:pt x="686581" y="566275"/>
                  <a:pt x="684662" y="536202"/>
                </a:cubicBezTo>
                <a:cubicBezTo>
                  <a:pt x="684022" y="530443"/>
                  <a:pt x="682102" y="523404"/>
                  <a:pt x="678263" y="518925"/>
                </a:cubicBezTo>
                <a:cubicBezTo>
                  <a:pt x="651389" y="485013"/>
                  <a:pt x="645630" y="445982"/>
                  <a:pt x="650110" y="406310"/>
                </a:cubicBezTo>
                <a:cubicBezTo>
                  <a:pt x="652029" y="392233"/>
                  <a:pt x="663547" y="390314"/>
                  <a:pt x="677623" y="394153"/>
                </a:cubicBezTo>
                <a:cubicBezTo>
                  <a:pt x="676344" y="379436"/>
                  <a:pt x="680823" y="373678"/>
                  <a:pt x="679543" y="360880"/>
                </a:cubicBezTo>
                <a:cubicBezTo>
                  <a:pt x="678263" y="349363"/>
                  <a:pt x="677623" y="344244"/>
                  <a:pt x="676984" y="332727"/>
                </a:cubicBezTo>
                <a:cubicBezTo>
                  <a:pt x="668026" y="230989"/>
                  <a:pt x="691061" y="197716"/>
                  <a:pt x="772323" y="156126"/>
                </a:cubicBezTo>
                <a:cubicBezTo>
                  <a:pt x="816473" y="133730"/>
                  <a:pt x="862543" y="132451"/>
                  <a:pt x="912452" y="143328"/>
                </a:cubicBezTo>
                <a:cubicBezTo>
                  <a:pt x="923969" y="145888"/>
                  <a:pt x="935486" y="150367"/>
                  <a:pt x="945724" y="156126"/>
                </a:cubicBezTo>
                <a:cubicBezTo>
                  <a:pt x="1014189" y="194517"/>
                  <a:pt x="1053860" y="271300"/>
                  <a:pt x="1039783" y="348083"/>
                </a:cubicBezTo>
                <a:cubicBezTo>
                  <a:pt x="1035304" y="372398"/>
                  <a:pt x="1029546" y="383915"/>
                  <a:pt x="1024427" y="408870"/>
                </a:cubicBezTo>
                <a:cubicBezTo>
                  <a:pt x="1044902" y="410149"/>
                  <a:pt x="1053220" y="417828"/>
                  <a:pt x="1051941" y="437663"/>
                </a:cubicBezTo>
                <a:cubicBezTo>
                  <a:pt x="1050021" y="475415"/>
                  <a:pt x="1032745" y="513807"/>
                  <a:pt x="1009710" y="543240"/>
                </a:cubicBezTo>
                <a:cubicBezTo>
                  <a:pt x="1006511" y="547719"/>
                  <a:pt x="999472" y="548999"/>
                  <a:pt x="996913" y="550279"/>
                </a:cubicBezTo>
                <a:cubicBezTo>
                  <a:pt x="990514" y="568834"/>
                  <a:pt x="978357" y="592509"/>
                  <a:pt x="972598" y="609785"/>
                </a:cubicBezTo>
                <a:cubicBezTo>
                  <a:pt x="971958" y="611065"/>
                  <a:pt x="971319" y="637299"/>
                  <a:pt x="971319" y="638579"/>
                </a:cubicBezTo>
                <a:cubicBezTo>
                  <a:pt x="973238" y="682089"/>
                  <a:pt x="977717" y="700645"/>
                  <a:pt x="993714" y="742236"/>
                </a:cubicBezTo>
                <a:cubicBezTo>
                  <a:pt x="994993" y="746075"/>
                  <a:pt x="998832" y="749275"/>
                  <a:pt x="1002672" y="751834"/>
                </a:cubicBezTo>
                <a:cubicBezTo>
                  <a:pt x="1071137" y="798544"/>
                  <a:pt x="1151119" y="804942"/>
                  <a:pt x="1249657" y="829897"/>
                </a:cubicBezTo>
                <a:cubicBezTo>
                  <a:pt x="1261175" y="829897"/>
                  <a:pt x="1261175" y="830537"/>
                  <a:pt x="1272692" y="831176"/>
                </a:cubicBezTo>
                <a:cubicBezTo>
                  <a:pt x="1273972" y="831176"/>
                  <a:pt x="1287409" y="832456"/>
                  <a:pt x="1288688" y="833096"/>
                </a:cubicBezTo>
                <a:cubicBezTo>
                  <a:pt x="1288688" y="833096"/>
                  <a:pt x="1309164" y="845893"/>
                  <a:pt x="1309164" y="846533"/>
                </a:cubicBezTo>
                <a:cubicBezTo>
                  <a:pt x="1308524" y="873407"/>
                  <a:pt x="1301486" y="854211"/>
                  <a:pt x="1323881" y="870848"/>
                </a:cubicBezTo>
                <a:cubicBezTo>
                  <a:pt x="1341157" y="883645"/>
                  <a:pt x="1353954" y="907959"/>
                  <a:pt x="1358433" y="929715"/>
                </a:cubicBezTo>
                <a:cubicBezTo>
                  <a:pt x="1372510" y="994980"/>
                  <a:pt x="1395545" y="1086480"/>
                  <a:pt x="1404503" y="1152386"/>
                </a:cubicBezTo>
                <a:cubicBezTo>
                  <a:pt x="1409622" y="1188218"/>
                  <a:pt x="1404503" y="1225969"/>
                  <a:pt x="1412181" y="1261162"/>
                </a:cubicBezTo>
                <a:cubicBezTo>
                  <a:pt x="1428178" y="1336025"/>
                  <a:pt x="1440975" y="1411528"/>
                  <a:pt x="1440975" y="1488311"/>
                </a:cubicBezTo>
                <a:cubicBezTo>
                  <a:pt x="1440975" y="1493430"/>
                  <a:pt x="1442894" y="1499189"/>
                  <a:pt x="1444814" y="1504308"/>
                </a:cubicBezTo>
                <a:cubicBezTo>
                  <a:pt x="1487685" y="1593888"/>
                  <a:pt x="1481286" y="1689227"/>
                  <a:pt x="1490244" y="1787125"/>
                </a:cubicBezTo>
                <a:cubicBezTo>
                  <a:pt x="1505601" y="1957968"/>
                  <a:pt x="1533114" y="2116013"/>
                  <a:pt x="1547831" y="2286855"/>
                </a:cubicBezTo>
                <a:cubicBezTo>
                  <a:pt x="1549751" y="2312449"/>
                  <a:pt x="1549111" y="2336764"/>
                  <a:pt x="1535034" y="2359799"/>
                </a:cubicBezTo>
                <a:cubicBezTo>
                  <a:pt x="1530555" y="2371956"/>
                  <a:pt x="1525436" y="2384114"/>
                  <a:pt x="1520957" y="2393712"/>
                </a:cubicBezTo>
                <a:cubicBezTo>
                  <a:pt x="1513919" y="2409708"/>
                  <a:pt x="1498562" y="2423145"/>
                  <a:pt x="1486405" y="2434662"/>
                </a:cubicBezTo>
                <a:cubicBezTo>
                  <a:pt x="1456971" y="2463456"/>
                  <a:pt x="1422419" y="2485211"/>
                  <a:pt x="1388506" y="2514645"/>
                </a:cubicBezTo>
                <a:cubicBezTo>
                  <a:pt x="1372510" y="2503127"/>
                  <a:pt x="1383388" y="2485851"/>
                  <a:pt x="1396185" y="2466655"/>
                </a:cubicBezTo>
                <a:cubicBezTo>
                  <a:pt x="1414101" y="2439781"/>
                  <a:pt x="1421139" y="2429544"/>
                  <a:pt x="1439695" y="2402670"/>
                </a:cubicBezTo>
                <a:cubicBezTo>
                  <a:pt x="1455692" y="2383474"/>
                  <a:pt x="1456331" y="2351481"/>
                  <a:pt x="1450573" y="2323327"/>
                </a:cubicBezTo>
                <a:cubicBezTo>
                  <a:pt x="1447373" y="2309250"/>
                  <a:pt x="1439055" y="2306691"/>
                  <a:pt x="1421779" y="2301572"/>
                </a:cubicBezTo>
                <a:cubicBezTo>
                  <a:pt x="1407702" y="2322687"/>
                  <a:pt x="1405143" y="2357879"/>
                  <a:pt x="1399384" y="2375795"/>
                </a:cubicBezTo>
                <a:cubicBezTo>
                  <a:pt x="1394905" y="2387953"/>
                  <a:pt x="1353954" y="2409708"/>
                  <a:pt x="1355874" y="2395631"/>
                </a:cubicBezTo>
                <a:cubicBezTo>
                  <a:pt x="1356514" y="2386673"/>
                  <a:pt x="1360993" y="2374516"/>
                  <a:pt x="1363552" y="2356600"/>
                </a:cubicBezTo>
                <a:cubicBezTo>
                  <a:pt x="1366111" y="2339963"/>
                  <a:pt x="1366751" y="2348282"/>
                  <a:pt x="1369951" y="2331645"/>
                </a:cubicBezTo>
                <a:cubicBezTo>
                  <a:pt x="1373790" y="2311170"/>
                  <a:pt x="1378269" y="2290054"/>
                  <a:pt x="1377629" y="2268939"/>
                </a:cubicBezTo>
                <a:cubicBezTo>
                  <a:pt x="1376349" y="2240145"/>
                  <a:pt x="1375069" y="2213911"/>
                  <a:pt x="1393625" y="2192156"/>
                </a:cubicBezTo>
                <a:cubicBezTo>
                  <a:pt x="1418580" y="2162083"/>
                  <a:pt x="1420499" y="2128170"/>
                  <a:pt x="1416660" y="2091698"/>
                </a:cubicBezTo>
                <a:cubicBezTo>
                  <a:pt x="1410902" y="2030912"/>
                  <a:pt x="1391066" y="1987401"/>
                  <a:pt x="1366751" y="1932373"/>
                </a:cubicBezTo>
                <a:cubicBezTo>
                  <a:pt x="1325160" y="1840234"/>
                  <a:pt x="1297647" y="1744895"/>
                  <a:pt x="1279091" y="1645077"/>
                </a:cubicBezTo>
                <a:cubicBezTo>
                  <a:pt x="1271412" y="1602846"/>
                  <a:pt x="1272052" y="1559336"/>
                  <a:pt x="1266933" y="1516465"/>
                </a:cubicBezTo>
                <a:cubicBezTo>
                  <a:pt x="1263094" y="1487032"/>
                  <a:pt x="1241979" y="1381455"/>
                  <a:pt x="1235580" y="1352022"/>
                </a:cubicBezTo>
                <a:cubicBezTo>
                  <a:pt x="1234301" y="1352022"/>
                  <a:pt x="1245178" y="1428805"/>
                  <a:pt x="1243898" y="1428805"/>
                </a:cubicBezTo>
                <a:cubicBezTo>
                  <a:pt x="1242619" y="1437763"/>
                  <a:pt x="1241979" y="1447360"/>
                  <a:pt x="1240699" y="1456319"/>
                </a:cubicBezTo>
                <a:cubicBezTo>
                  <a:pt x="1221503" y="1563175"/>
                  <a:pt x="1238780" y="1657234"/>
                  <a:pt x="1259255" y="1767930"/>
                </a:cubicBezTo>
                <a:cubicBezTo>
                  <a:pt x="1270772" y="1801842"/>
                  <a:pt x="1271412" y="1837674"/>
                  <a:pt x="1279091" y="1872867"/>
                </a:cubicBezTo>
                <a:cubicBezTo>
                  <a:pt x="1282290" y="1887583"/>
                  <a:pt x="1273332" y="1909978"/>
                  <a:pt x="1273332" y="1924695"/>
                </a:cubicBezTo>
                <a:cubicBezTo>
                  <a:pt x="1273332" y="1941971"/>
                  <a:pt x="1272692" y="1959247"/>
                  <a:pt x="1273332" y="1976524"/>
                </a:cubicBezTo>
                <a:cubicBezTo>
                  <a:pt x="1273332" y="1987401"/>
                  <a:pt x="1275252" y="1998279"/>
                  <a:pt x="1273972" y="2009156"/>
                </a:cubicBezTo>
                <a:cubicBezTo>
                  <a:pt x="1272692" y="2017474"/>
                  <a:pt x="1269493" y="2029632"/>
                  <a:pt x="1263734" y="2031551"/>
                </a:cubicBezTo>
                <a:cubicBezTo>
                  <a:pt x="1244538" y="2039230"/>
                  <a:pt x="1273972" y="2047548"/>
                  <a:pt x="1274612" y="2061625"/>
                </a:cubicBezTo>
                <a:cubicBezTo>
                  <a:pt x="1289968" y="2377075"/>
                  <a:pt x="1279091" y="2692525"/>
                  <a:pt x="1294447" y="3007976"/>
                </a:cubicBezTo>
                <a:cubicBezTo>
                  <a:pt x="1295727" y="3029091"/>
                  <a:pt x="1295087" y="3028451"/>
                  <a:pt x="1273972" y="3029731"/>
                </a:cubicBezTo>
                <a:cubicBezTo>
                  <a:pt x="1220864" y="3032930"/>
                  <a:pt x="1245178" y="3036770"/>
                  <a:pt x="1190150" y="3040609"/>
                </a:cubicBezTo>
                <a:cubicBezTo>
                  <a:pt x="1191430" y="3061084"/>
                  <a:pt x="1192710" y="3112273"/>
                  <a:pt x="1194629" y="3131469"/>
                </a:cubicBezTo>
                <a:cubicBezTo>
                  <a:pt x="1203587" y="3245364"/>
                  <a:pt x="1168395" y="3357339"/>
                  <a:pt x="1147280" y="3469314"/>
                </a:cubicBezTo>
                <a:cubicBezTo>
                  <a:pt x="1124885" y="3586408"/>
                  <a:pt x="1101850" y="3702862"/>
                  <a:pt x="1079455" y="3819957"/>
                </a:cubicBezTo>
                <a:cubicBezTo>
                  <a:pt x="1078175" y="3825715"/>
                  <a:pt x="1077535" y="3832114"/>
                  <a:pt x="1079455" y="3837233"/>
                </a:cubicBezTo>
                <a:cubicBezTo>
                  <a:pt x="1089053" y="3864107"/>
                  <a:pt x="1087773" y="3892261"/>
                  <a:pt x="1085853" y="3919774"/>
                </a:cubicBezTo>
                <a:cubicBezTo>
                  <a:pt x="1081374" y="3978002"/>
                  <a:pt x="1161996" y="4036229"/>
                  <a:pt x="1207426" y="4071421"/>
                </a:cubicBezTo>
                <a:cubicBezTo>
                  <a:pt x="1220224" y="4081019"/>
                  <a:pt x="1234301" y="4088697"/>
                  <a:pt x="1246458" y="4098295"/>
                </a:cubicBezTo>
                <a:cubicBezTo>
                  <a:pt x="1268213" y="4114931"/>
                  <a:pt x="1280370" y="4136687"/>
                  <a:pt x="1281650" y="4164200"/>
                </a:cubicBezTo>
                <a:cubicBezTo>
                  <a:pt x="1283570" y="4194914"/>
                  <a:pt x="1269493" y="4215389"/>
                  <a:pt x="1239419" y="4218589"/>
                </a:cubicBezTo>
                <a:cubicBezTo>
                  <a:pt x="1211266" y="4221788"/>
                  <a:pt x="1124885" y="4208351"/>
                  <a:pt x="1097371" y="4204512"/>
                </a:cubicBezTo>
                <a:cubicBezTo>
                  <a:pt x="1062818" y="4200033"/>
                  <a:pt x="1016109" y="4191714"/>
                  <a:pt x="981556" y="4184036"/>
                </a:cubicBezTo>
                <a:cubicBezTo>
                  <a:pt x="952123" y="4177638"/>
                  <a:pt x="923329" y="4169959"/>
                  <a:pt x="893896" y="4164200"/>
                </a:cubicBezTo>
                <a:cubicBezTo>
                  <a:pt x="877899" y="4161001"/>
                  <a:pt x="872141" y="4151403"/>
                  <a:pt x="873420" y="4137966"/>
                </a:cubicBezTo>
                <a:cubicBezTo>
                  <a:pt x="874060" y="4125809"/>
                  <a:pt x="877259" y="4113012"/>
                  <a:pt x="880459" y="4101494"/>
                </a:cubicBezTo>
                <a:cubicBezTo>
                  <a:pt x="890056" y="4071421"/>
                  <a:pt x="902854" y="4041348"/>
                  <a:pt x="890696" y="4011914"/>
                </a:cubicBezTo>
                <a:cubicBezTo>
                  <a:pt x="879179" y="3983760"/>
                  <a:pt x="881099" y="3956886"/>
                  <a:pt x="896455" y="3930012"/>
                </a:cubicBezTo>
                <a:cubicBezTo>
                  <a:pt x="899654" y="3924253"/>
                  <a:pt x="900934" y="3915296"/>
                  <a:pt x="899015" y="3908897"/>
                </a:cubicBezTo>
                <a:cubicBezTo>
                  <a:pt x="895815" y="3896740"/>
                  <a:pt x="900294" y="3890981"/>
                  <a:pt x="910532" y="3885862"/>
                </a:cubicBezTo>
                <a:cubicBezTo>
                  <a:pt x="913731" y="3883942"/>
                  <a:pt x="917570" y="3879463"/>
                  <a:pt x="918210" y="3876264"/>
                </a:cubicBezTo>
                <a:cubicBezTo>
                  <a:pt x="920770" y="3837233"/>
                  <a:pt x="923969" y="3798201"/>
                  <a:pt x="923969" y="3758530"/>
                </a:cubicBezTo>
                <a:cubicBezTo>
                  <a:pt x="923969" y="3692625"/>
                  <a:pt x="923969" y="3626079"/>
                  <a:pt x="920770" y="3560174"/>
                </a:cubicBezTo>
                <a:cubicBezTo>
                  <a:pt x="915651" y="3447559"/>
                  <a:pt x="924609" y="3336224"/>
                  <a:pt x="945724" y="3226168"/>
                </a:cubicBezTo>
                <a:cubicBezTo>
                  <a:pt x="954042" y="3182017"/>
                  <a:pt x="966840" y="3105234"/>
                  <a:pt x="945084" y="3062364"/>
                </a:cubicBezTo>
                <a:cubicBezTo>
                  <a:pt x="943165" y="3057885"/>
                  <a:pt x="943165" y="3039969"/>
                  <a:pt x="942525" y="3034850"/>
                </a:cubicBezTo>
                <a:cubicBezTo>
                  <a:pt x="940605" y="3009256"/>
                  <a:pt x="877899" y="3023972"/>
                  <a:pt x="853585" y="3007976"/>
                </a:cubicBezTo>
                <a:cubicBezTo>
                  <a:pt x="849106" y="3004777"/>
                  <a:pt x="848466" y="2968305"/>
                  <a:pt x="847826" y="2961266"/>
                </a:cubicBezTo>
                <a:cubicBezTo>
                  <a:pt x="847186" y="2936952"/>
                  <a:pt x="849745" y="2911997"/>
                  <a:pt x="846546" y="2887682"/>
                </a:cubicBezTo>
                <a:cubicBezTo>
                  <a:pt x="840787" y="2838413"/>
                  <a:pt x="840148" y="2705323"/>
                  <a:pt x="833109" y="2656054"/>
                </a:cubicBezTo>
                <a:cubicBezTo>
                  <a:pt x="831829" y="2656054"/>
                  <a:pt x="822232" y="2740515"/>
                  <a:pt x="820312" y="2740515"/>
                </a:cubicBezTo>
                <a:cubicBezTo>
                  <a:pt x="807515" y="2799382"/>
                  <a:pt x="806235" y="2858249"/>
                  <a:pt x="794078" y="2917756"/>
                </a:cubicBezTo>
                <a:cubicBezTo>
                  <a:pt x="788959" y="2941431"/>
                  <a:pt x="787039" y="2965105"/>
                  <a:pt x="783200" y="2988780"/>
                </a:cubicBezTo>
                <a:cubicBezTo>
                  <a:pt x="782560" y="2992619"/>
                  <a:pt x="781281" y="2997738"/>
                  <a:pt x="778721" y="3000298"/>
                </a:cubicBezTo>
                <a:cubicBezTo>
                  <a:pt x="748008" y="3029091"/>
                  <a:pt x="805595" y="3059805"/>
                  <a:pt x="673784" y="3053406"/>
                </a:cubicBezTo>
                <a:cubicBezTo>
                  <a:pt x="640512" y="3051486"/>
                  <a:pt x="630914" y="3047007"/>
                  <a:pt x="597641" y="3046367"/>
                </a:cubicBezTo>
                <a:cubicBezTo>
                  <a:pt x="586764" y="3046367"/>
                  <a:pt x="590603" y="3055965"/>
                  <a:pt x="585484" y="3065563"/>
                </a:cubicBezTo>
                <a:cubicBezTo>
                  <a:pt x="578445" y="3079000"/>
                  <a:pt x="579725" y="3121231"/>
                  <a:pt x="574606" y="3141706"/>
                </a:cubicBezTo>
                <a:cubicBezTo>
                  <a:pt x="566928" y="3155143"/>
                  <a:pt x="561169" y="3163461"/>
                  <a:pt x="558610" y="3178178"/>
                </a:cubicBezTo>
                <a:cubicBezTo>
                  <a:pt x="546452" y="3263279"/>
                  <a:pt x="534935" y="3350300"/>
                  <a:pt x="517659" y="3434762"/>
                </a:cubicBezTo>
                <a:cubicBezTo>
                  <a:pt x="503582" y="3506426"/>
                  <a:pt x="470309" y="3576171"/>
                  <a:pt x="449194" y="3646555"/>
                </a:cubicBezTo>
                <a:cubicBezTo>
                  <a:pt x="431918" y="3703502"/>
                  <a:pt x="408883" y="3760450"/>
                  <a:pt x="392246" y="3818037"/>
                </a:cubicBezTo>
                <a:cubicBezTo>
                  <a:pt x="390327" y="3824436"/>
                  <a:pt x="387767" y="3830194"/>
                  <a:pt x="396086" y="3836593"/>
                </a:cubicBezTo>
                <a:cubicBezTo>
                  <a:pt x="401204" y="3840432"/>
                  <a:pt x="403124" y="3851310"/>
                  <a:pt x="403764" y="3858988"/>
                </a:cubicBezTo>
                <a:cubicBezTo>
                  <a:pt x="404404" y="3870506"/>
                  <a:pt x="402484" y="3882023"/>
                  <a:pt x="401844" y="3893540"/>
                </a:cubicBezTo>
                <a:cubicBezTo>
                  <a:pt x="400565" y="3911456"/>
                  <a:pt x="397365" y="3928093"/>
                  <a:pt x="408883" y="3946009"/>
                </a:cubicBezTo>
                <a:cubicBezTo>
                  <a:pt x="415921" y="3956886"/>
                  <a:pt x="413362" y="3977362"/>
                  <a:pt x="409523" y="3992079"/>
                </a:cubicBezTo>
                <a:cubicBezTo>
                  <a:pt x="401844" y="4025991"/>
                  <a:pt x="397365" y="4059264"/>
                  <a:pt x="388407" y="4093176"/>
                </a:cubicBezTo>
                <a:cubicBezTo>
                  <a:pt x="387128" y="4098295"/>
                  <a:pt x="385208" y="4103414"/>
                  <a:pt x="385208" y="4109173"/>
                </a:cubicBezTo>
                <a:cubicBezTo>
                  <a:pt x="383928" y="4136047"/>
                  <a:pt x="383288" y="4168680"/>
                  <a:pt x="382649" y="4195554"/>
                </a:cubicBezTo>
                <a:cubicBezTo>
                  <a:pt x="382009" y="4210910"/>
                  <a:pt x="374330" y="4220508"/>
                  <a:pt x="360254" y="4224347"/>
                </a:cubicBezTo>
                <a:cubicBezTo>
                  <a:pt x="350016" y="4226907"/>
                  <a:pt x="339778" y="4230106"/>
                  <a:pt x="329540" y="4229466"/>
                </a:cubicBezTo>
                <a:cubicBezTo>
                  <a:pt x="276432" y="4226907"/>
                  <a:pt x="223964" y="4224987"/>
                  <a:pt x="170855" y="4220508"/>
                </a:cubicBezTo>
                <a:cubicBezTo>
                  <a:pt x="142702" y="4217949"/>
                  <a:pt x="136943" y="4207711"/>
                  <a:pt x="138862" y="4179557"/>
                </a:cubicBezTo>
                <a:cubicBezTo>
                  <a:pt x="140142" y="4153963"/>
                  <a:pt x="148460" y="4123889"/>
                  <a:pt x="165097" y="4104054"/>
                </a:cubicBezTo>
                <a:cubicBezTo>
                  <a:pt x="169576" y="4098935"/>
                  <a:pt x="173415" y="4093816"/>
                  <a:pt x="177894" y="4088697"/>
                </a:cubicBezTo>
                <a:cubicBezTo>
                  <a:pt x="207967" y="4054785"/>
                  <a:pt x="215006" y="4015753"/>
                  <a:pt x="213726" y="3970323"/>
                </a:cubicBezTo>
                <a:cubicBezTo>
                  <a:pt x="213086" y="3949848"/>
                  <a:pt x="213726" y="3928093"/>
                  <a:pt x="218205" y="3908257"/>
                </a:cubicBezTo>
                <a:cubicBezTo>
                  <a:pt x="222044" y="3892901"/>
                  <a:pt x="232922" y="3878824"/>
                  <a:pt x="240600" y="3864107"/>
                </a:cubicBezTo>
                <a:cubicBezTo>
                  <a:pt x="243799" y="3857708"/>
                  <a:pt x="248918" y="3851310"/>
                  <a:pt x="249558" y="3844911"/>
                </a:cubicBezTo>
                <a:cubicBezTo>
                  <a:pt x="255317" y="3713740"/>
                  <a:pt x="266194" y="3582569"/>
                  <a:pt x="273233" y="3452038"/>
                </a:cubicBezTo>
                <a:cubicBezTo>
                  <a:pt x="278352" y="3352860"/>
                  <a:pt x="293068" y="3253682"/>
                  <a:pt x="328261" y="3158983"/>
                </a:cubicBezTo>
                <a:cubicBezTo>
                  <a:pt x="339778" y="3128909"/>
                  <a:pt x="342977" y="3057245"/>
                  <a:pt x="348096" y="3013095"/>
                </a:cubicBezTo>
                <a:cubicBezTo>
                  <a:pt x="348736" y="3007336"/>
                  <a:pt x="348736" y="3007336"/>
                  <a:pt x="351935" y="3000298"/>
                </a:cubicBezTo>
                <a:cubicBezTo>
                  <a:pt x="332740" y="2997098"/>
                  <a:pt x="319303" y="2989420"/>
                  <a:pt x="299467" y="2986221"/>
                </a:cubicBezTo>
                <a:cubicBezTo>
                  <a:pt x="305866" y="2953588"/>
                  <a:pt x="312904" y="2922235"/>
                  <a:pt x="318023" y="2890882"/>
                </a:cubicBezTo>
                <a:cubicBezTo>
                  <a:pt x="346816" y="2727718"/>
                  <a:pt x="381369" y="2590788"/>
                  <a:pt x="409523" y="2427624"/>
                </a:cubicBezTo>
                <a:cubicBezTo>
                  <a:pt x="428079" y="2319488"/>
                  <a:pt x="445995" y="2211352"/>
                  <a:pt x="465190" y="2103216"/>
                </a:cubicBezTo>
                <a:cubicBezTo>
                  <a:pt x="469029" y="2082740"/>
                  <a:pt x="477988" y="2062904"/>
                  <a:pt x="483746" y="2047548"/>
                </a:cubicBezTo>
                <a:cubicBezTo>
                  <a:pt x="481187" y="2031551"/>
                  <a:pt x="476708" y="2018754"/>
                  <a:pt x="476708" y="2005957"/>
                </a:cubicBezTo>
                <a:cubicBezTo>
                  <a:pt x="477348" y="1972684"/>
                  <a:pt x="475428" y="1940052"/>
                  <a:pt x="461351" y="1908698"/>
                </a:cubicBezTo>
                <a:cubicBezTo>
                  <a:pt x="446634" y="1875426"/>
                  <a:pt x="448554" y="1840234"/>
                  <a:pt x="460711" y="1806321"/>
                </a:cubicBezTo>
                <a:cubicBezTo>
                  <a:pt x="462631" y="1801842"/>
                  <a:pt x="463271" y="1796723"/>
                  <a:pt x="465830" y="1792244"/>
                </a:cubicBezTo>
                <a:cubicBezTo>
                  <a:pt x="492064" y="1746174"/>
                  <a:pt x="498463" y="1696266"/>
                  <a:pt x="502942" y="1644437"/>
                </a:cubicBezTo>
                <a:cubicBezTo>
                  <a:pt x="510620" y="1557416"/>
                  <a:pt x="482467" y="1470395"/>
                  <a:pt x="488865" y="1382735"/>
                </a:cubicBezTo>
                <a:cubicBezTo>
                  <a:pt x="485666" y="1390413"/>
                  <a:pt x="481187" y="1398091"/>
                  <a:pt x="479267" y="1406410"/>
                </a:cubicBezTo>
                <a:cubicBezTo>
                  <a:pt x="474148" y="1428165"/>
                  <a:pt x="463911" y="1449920"/>
                  <a:pt x="459432" y="1472315"/>
                </a:cubicBezTo>
                <a:cubicBezTo>
                  <a:pt x="445355" y="1537581"/>
                  <a:pt x="406963" y="1582371"/>
                  <a:pt x="341698" y="1572773"/>
                </a:cubicBezTo>
                <a:cubicBezTo>
                  <a:pt x="316743" y="1568934"/>
                  <a:pt x="292429" y="1556136"/>
                  <a:pt x="286670" y="1532462"/>
                </a:cubicBezTo>
                <a:cubicBezTo>
                  <a:pt x="277712" y="1495350"/>
                  <a:pt x="262355" y="1460158"/>
                  <a:pt x="247638" y="1424965"/>
                </a:cubicBezTo>
                <a:cubicBezTo>
                  <a:pt x="239960" y="1407049"/>
                  <a:pt x="236761" y="1385294"/>
                  <a:pt x="237401" y="1365458"/>
                </a:cubicBezTo>
                <a:cubicBezTo>
                  <a:pt x="239320" y="1300833"/>
                  <a:pt x="243799" y="1222770"/>
                  <a:pt x="247638" y="1158144"/>
                </a:cubicBezTo>
                <a:cubicBezTo>
                  <a:pt x="252757" y="1068564"/>
                  <a:pt x="263635" y="1017375"/>
                  <a:pt x="268114" y="927795"/>
                </a:cubicBezTo>
                <a:cubicBezTo>
                  <a:pt x="268114" y="922676"/>
                  <a:pt x="273873" y="884925"/>
                  <a:pt x="271313" y="880446"/>
                </a:cubicBezTo>
                <a:cubicBezTo>
                  <a:pt x="241880" y="843334"/>
                  <a:pt x="238680" y="804942"/>
                  <a:pt x="216925" y="767830"/>
                </a:cubicBezTo>
                <a:cubicBezTo>
                  <a:pt x="200929" y="740317"/>
                  <a:pt x="161257" y="701925"/>
                  <a:pt x="129265" y="694247"/>
                </a:cubicBezTo>
                <a:cubicBezTo>
                  <a:pt x="114548" y="691047"/>
                  <a:pt x="118387" y="686568"/>
                  <a:pt x="128625" y="675691"/>
                </a:cubicBezTo>
                <a:cubicBezTo>
                  <a:pt x="140142" y="663533"/>
                  <a:pt x="153579" y="663533"/>
                  <a:pt x="168296" y="668652"/>
                </a:cubicBezTo>
                <a:cubicBezTo>
                  <a:pt x="193890" y="677610"/>
                  <a:pt x="208607" y="696806"/>
                  <a:pt x="231002" y="712163"/>
                </a:cubicBezTo>
                <a:cubicBezTo>
                  <a:pt x="250198" y="720481"/>
                  <a:pt x="245079" y="701925"/>
                  <a:pt x="243799" y="685289"/>
                </a:cubicBezTo>
                <a:cubicBezTo>
                  <a:pt x="239960" y="635380"/>
                  <a:pt x="243799" y="591229"/>
                  <a:pt x="241880" y="541320"/>
                </a:cubicBezTo>
                <a:cubicBezTo>
                  <a:pt x="241240" y="529803"/>
                  <a:pt x="238041" y="525324"/>
                  <a:pt x="225883" y="524044"/>
                </a:cubicBezTo>
                <a:cubicBezTo>
                  <a:pt x="98551" y="507408"/>
                  <a:pt x="1933" y="396712"/>
                  <a:pt x="13" y="268101"/>
                </a:cubicBezTo>
                <a:cubicBezTo>
                  <a:pt x="-1267" y="140129"/>
                  <a:pt x="91513" y="28154"/>
                  <a:pt x="218205" y="6399"/>
                </a:cubicBezTo>
                <a:cubicBezTo>
                  <a:pt x="222684" y="5759"/>
                  <a:pt x="227163" y="3839"/>
                  <a:pt x="232282" y="2559"/>
                </a:cubicBezTo>
                <a:cubicBezTo>
                  <a:pt x="252757" y="0"/>
                  <a:pt x="272593" y="0"/>
                  <a:pt x="292429" y="0"/>
                </a:cubicBezTo>
                <a:close/>
              </a:path>
            </a:pathLst>
          </a:custGeom>
          <a:solidFill>
            <a:schemeClr val="accent4"/>
          </a:solidFill>
          <a:ln w="63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F1AF30-283C-4995-8E31-A30264DE3972}"/>
              </a:ext>
            </a:extLst>
          </p:cNvPr>
          <p:cNvSpPr txBox="1"/>
          <p:nvPr/>
        </p:nvSpPr>
        <p:spPr>
          <a:xfrm>
            <a:off x="3356934" y="1693695"/>
            <a:ext cx="8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4D2622-47E5-4BBD-BA2D-CF1B6C70A144}"/>
              </a:ext>
            </a:extLst>
          </p:cNvPr>
          <p:cNvSpPr txBox="1"/>
          <p:nvPr/>
        </p:nvSpPr>
        <p:spPr>
          <a:xfrm>
            <a:off x="3356935" y="2340026"/>
            <a:ext cx="814340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ALLPPT Layout Clean Text Slide for your Presentation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32932-DDFB-4DB6-9A82-7ACD9EB5AF72}"/>
              </a:ext>
            </a:extLst>
          </p:cNvPr>
          <p:cNvSpPr txBox="1"/>
          <p:nvPr/>
        </p:nvSpPr>
        <p:spPr>
          <a:xfrm>
            <a:off x="3356934" y="2818986"/>
            <a:ext cx="8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EC8E213-8A20-4BC4-887D-A08BE74BEB0B}"/>
              </a:ext>
            </a:extLst>
          </p:cNvPr>
          <p:cNvGrpSpPr/>
          <p:nvPr/>
        </p:nvGrpSpPr>
        <p:grpSpPr>
          <a:xfrm>
            <a:off x="3743497" y="3210049"/>
            <a:ext cx="7370279" cy="1410261"/>
            <a:chOff x="3233244" y="3482612"/>
            <a:chExt cx="10251725" cy="1961610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C992BEA1-6296-4610-B1C4-BA74545E5FA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66284298"/>
                </p:ext>
              </p:extLst>
            </p:nvPr>
          </p:nvGraphicFramePr>
          <p:xfrm>
            <a:off x="534892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A386F306-5313-486E-B667-CBA518FFCB3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88618404"/>
                </p:ext>
              </p:extLst>
            </p:nvPr>
          </p:nvGraphicFramePr>
          <p:xfrm>
            <a:off x="746460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326F420E-1BB0-48ED-9672-BA1461DE00D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81908075"/>
                </p:ext>
              </p:extLst>
            </p:nvPr>
          </p:nvGraphicFramePr>
          <p:xfrm>
            <a:off x="9580285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5BB24CFB-AC7E-422D-8622-E9482BBC232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83456843"/>
                </p:ext>
              </p:extLst>
            </p:nvPr>
          </p:nvGraphicFramePr>
          <p:xfrm>
            <a:off x="11695966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4C64C08F-F78E-407B-ADDA-005383643E0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74026639"/>
                </p:ext>
              </p:extLst>
            </p:nvPr>
          </p:nvGraphicFramePr>
          <p:xfrm>
            <a:off x="323324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016267-45FF-46DE-807D-F8B2EC4C9934}"/>
                </a:ext>
              </a:extLst>
            </p:cNvPr>
            <p:cNvSpPr txBox="1"/>
            <p:nvPr/>
          </p:nvSpPr>
          <p:spPr>
            <a:xfrm>
              <a:off x="3600667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67%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7E4D5F-DA28-4E30-9C0F-309F9C5F52F6}"/>
                </a:ext>
              </a:extLst>
            </p:cNvPr>
            <p:cNvSpPr txBox="1"/>
            <p:nvPr/>
          </p:nvSpPr>
          <p:spPr>
            <a:xfrm>
              <a:off x="12063390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90%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A18859-CFC6-4651-B0CD-C2D472CBA3AB}"/>
                </a:ext>
              </a:extLst>
            </p:cNvPr>
            <p:cNvSpPr txBox="1"/>
            <p:nvPr/>
          </p:nvSpPr>
          <p:spPr>
            <a:xfrm>
              <a:off x="5716347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43%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A9C5C2-0360-40BD-A11F-525081FB408D}"/>
                </a:ext>
              </a:extLst>
            </p:cNvPr>
            <p:cNvSpPr txBox="1"/>
            <p:nvPr/>
          </p:nvSpPr>
          <p:spPr>
            <a:xfrm>
              <a:off x="7832027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78%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BBEFAC-6E67-48C1-94A9-FF1E8942B91C}"/>
                </a:ext>
              </a:extLst>
            </p:cNvPr>
            <p:cNvSpPr txBox="1"/>
            <p:nvPr/>
          </p:nvSpPr>
          <p:spPr>
            <a:xfrm>
              <a:off x="9947708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55%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766F73A-27C1-48DD-AB8C-BF9B9D420719}"/>
              </a:ext>
            </a:extLst>
          </p:cNvPr>
          <p:cNvSpPr txBox="1"/>
          <p:nvPr/>
        </p:nvSpPr>
        <p:spPr>
          <a:xfrm>
            <a:off x="3536871" y="4572737"/>
            <a:ext cx="128617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78%</a:t>
            </a:r>
            <a:endParaRPr lang="ko-KR" altLang="en-US" sz="4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72C978-9630-48BA-9C73-685D0C0C739A}"/>
              </a:ext>
            </a:extLst>
          </p:cNvPr>
          <p:cNvSpPr txBox="1"/>
          <p:nvPr/>
        </p:nvSpPr>
        <p:spPr>
          <a:xfrm>
            <a:off x="4989076" y="4572737"/>
            <a:ext cx="225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C07606-F622-4E29-85D6-764FCB5EE671}"/>
              </a:ext>
            </a:extLst>
          </p:cNvPr>
          <p:cNvSpPr txBox="1"/>
          <p:nvPr/>
        </p:nvSpPr>
        <p:spPr>
          <a:xfrm>
            <a:off x="7408341" y="4572737"/>
            <a:ext cx="128617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90%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B6B080-41D1-489D-9EAA-814B0FF62EA9}"/>
              </a:ext>
            </a:extLst>
          </p:cNvPr>
          <p:cNvSpPr txBox="1"/>
          <p:nvPr/>
        </p:nvSpPr>
        <p:spPr>
          <a:xfrm>
            <a:off x="8860546" y="4572737"/>
            <a:ext cx="225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5EADDB-0C92-4B79-8BF8-50F1A5A3F18E}"/>
              </a:ext>
            </a:extLst>
          </p:cNvPr>
          <p:cNvSpPr/>
          <p:nvPr/>
        </p:nvSpPr>
        <p:spPr>
          <a:xfrm>
            <a:off x="3648808" y="5380892"/>
            <a:ext cx="7754815" cy="879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19400F-F91B-42F3-8B7E-B450B70191AF}"/>
              </a:ext>
            </a:extLst>
          </p:cNvPr>
          <p:cNvSpPr/>
          <p:nvPr/>
        </p:nvSpPr>
        <p:spPr>
          <a:xfrm>
            <a:off x="3648808" y="6254936"/>
            <a:ext cx="7754815" cy="879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DEB547-C7BC-4E6D-B016-AA0320EF3328}"/>
              </a:ext>
            </a:extLst>
          </p:cNvPr>
          <p:cNvSpPr txBox="1"/>
          <p:nvPr/>
        </p:nvSpPr>
        <p:spPr>
          <a:xfrm>
            <a:off x="3648808" y="5538710"/>
            <a:ext cx="7754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2074758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A0AAC71-CEFF-40B8-8774-45D749427514}"/>
              </a:ext>
            </a:extLst>
          </p:cNvPr>
          <p:cNvGrpSpPr/>
          <p:nvPr/>
        </p:nvGrpSpPr>
        <p:grpSpPr>
          <a:xfrm>
            <a:off x="3455684" y="1760486"/>
            <a:ext cx="2477786" cy="4392488"/>
            <a:chOff x="3424368" y="1786862"/>
            <a:chExt cx="2477786" cy="439248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4720515-90B2-46B1-843E-6814E6A457EA}"/>
                </a:ext>
              </a:extLst>
            </p:cNvPr>
            <p:cNvGrpSpPr/>
            <p:nvPr/>
          </p:nvGrpSpPr>
          <p:grpSpPr>
            <a:xfrm>
              <a:off x="3424368" y="1786862"/>
              <a:ext cx="2477786" cy="4392488"/>
              <a:chOff x="545790" y="1772816"/>
              <a:chExt cx="2477786" cy="4392488"/>
            </a:xfrm>
          </p:grpSpPr>
          <p:sp>
            <p:nvSpPr>
              <p:cNvPr id="44" name="Freeform 4">
                <a:extLst>
                  <a:ext uri="{FF2B5EF4-FFF2-40B4-BE49-F238E27FC236}">
                    <a16:creationId xmlns:a16="http://schemas.microsoft.com/office/drawing/2014/main" id="{00D91D88-1FDA-4C63-93A3-E750389AC458}"/>
                  </a:ext>
                </a:extLst>
              </p:cNvPr>
              <p:cNvSpPr/>
              <p:nvPr/>
            </p:nvSpPr>
            <p:spPr>
              <a:xfrm>
                <a:off x="545790" y="2539386"/>
                <a:ext cx="223091" cy="331620"/>
              </a:xfrm>
              <a:custGeom>
                <a:avLst/>
                <a:gdLst>
                  <a:gd name="connsiteX0" fmla="*/ 0 w 153090"/>
                  <a:gd name="connsiteY0" fmla="*/ 0 h 227565"/>
                  <a:gd name="connsiteX1" fmla="*/ 153090 w 153090"/>
                  <a:gd name="connsiteY1" fmla="*/ 4137 h 227565"/>
                  <a:gd name="connsiteX2" fmla="*/ 148952 w 153090"/>
                  <a:gd name="connsiteY2" fmla="*/ 227565 h 227565"/>
                  <a:gd name="connsiteX3" fmla="*/ 0 w 153090"/>
                  <a:gd name="connsiteY3" fmla="*/ 0 h 22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090" h="227565">
                    <a:moveTo>
                      <a:pt x="0" y="0"/>
                    </a:moveTo>
                    <a:lnTo>
                      <a:pt x="153090" y="4137"/>
                    </a:lnTo>
                    <a:cubicBezTo>
                      <a:pt x="151711" y="78613"/>
                      <a:pt x="150331" y="153089"/>
                      <a:pt x="148952" y="22756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Rounded Rectangle 5">
                <a:extLst>
                  <a:ext uri="{FF2B5EF4-FFF2-40B4-BE49-F238E27FC236}">
                    <a16:creationId xmlns:a16="http://schemas.microsoft.com/office/drawing/2014/main" id="{A779DADA-2ACF-4D2C-8DE4-E21AF09E3356}"/>
                  </a:ext>
                </a:extLst>
              </p:cNvPr>
              <p:cNvSpPr/>
              <p:nvPr/>
            </p:nvSpPr>
            <p:spPr>
              <a:xfrm>
                <a:off x="755576" y="1917304"/>
                <a:ext cx="2267824" cy="4248000"/>
              </a:xfrm>
              <a:prstGeom prst="roundRect">
                <a:avLst>
                  <a:gd name="adj" fmla="val 13624"/>
                </a:avLst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6" name="Round Same Side Corner Rectangle 6">
                <a:extLst>
                  <a:ext uri="{FF2B5EF4-FFF2-40B4-BE49-F238E27FC236}">
                    <a16:creationId xmlns:a16="http://schemas.microsoft.com/office/drawing/2014/main" id="{B2D6C69D-DEEC-4130-9CBF-71F4A0E2698F}"/>
                  </a:ext>
                </a:extLst>
              </p:cNvPr>
              <p:cNvSpPr/>
              <p:nvPr/>
            </p:nvSpPr>
            <p:spPr>
              <a:xfrm rot="10800000">
                <a:off x="755576" y="5616546"/>
                <a:ext cx="2268000" cy="54875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Right Arrow 7">
                <a:extLst>
                  <a:ext uri="{FF2B5EF4-FFF2-40B4-BE49-F238E27FC236}">
                    <a16:creationId xmlns:a16="http://schemas.microsoft.com/office/drawing/2014/main" id="{11D2ECD7-BE20-45F3-8DE6-966ACD4D7F97}"/>
                  </a:ext>
                </a:extLst>
              </p:cNvPr>
              <p:cNvSpPr/>
              <p:nvPr/>
            </p:nvSpPr>
            <p:spPr>
              <a:xfrm>
                <a:off x="545790" y="1772816"/>
                <a:ext cx="2304256" cy="1032529"/>
              </a:xfrm>
              <a:prstGeom prst="right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AC067F0-01E6-416A-AE19-5F3CE248BB4B}"/>
                </a:ext>
              </a:extLst>
            </p:cNvPr>
            <p:cNvSpPr txBox="1"/>
            <p:nvPr/>
          </p:nvSpPr>
          <p:spPr>
            <a:xfrm>
              <a:off x="3488488" y="2133849"/>
              <a:ext cx="19398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1E11110-02D6-44C5-A1A9-23D8606AF594}"/>
                </a:ext>
              </a:extLst>
            </p:cNvPr>
            <p:cNvSpPr txBox="1"/>
            <p:nvPr/>
          </p:nvSpPr>
          <p:spPr>
            <a:xfrm>
              <a:off x="3768618" y="2885052"/>
              <a:ext cx="19600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67C2172-1E34-4F01-A160-4618384E245B}"/>
                </a:ext>
              </a:extLst>
            </p:cNvPr>
            <p:cNvSpPr txBox="1"/>
            <p:nvPr/>
          </p:nvSpPr>
          <p:spPr>
            <a:xfrm>
              <a:off x="4075633" y="5751084"/>
              <a:ext cx="138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Add Text 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C63AB22-CE8D-41A2-833B-8D32B0E7E362}"/>
                </a:ext>
              </a:extLst>
            </p:cNvPr>
            <p:cNvGrpSpPr/>
            <p:nvPr/>
          </p:nvGrpSpPr>
          <p:grpSpPr>
            <a:xfrm>
              <a:off x="3998208" y="4201444"/>
              <a:ext cx="1574671" cy="1051276"/>
              <a:chOff x="1119629" y="4148692"/>
              <a:chExt cx="1574671" cy="1051276"/>
            </a:xfrm>
          </p:grpSpPr>
          <p:sp>
            <p:nvSpPr>
              <p:cNvPr id="66" name="L-Shape 65">
                <a:extLst>
                  <a:ext uri="{FF2B5EF4-FFF2-40B4-BE49-F238E27FC236}">
                    <a16:creationId xmlns:a16="http://schemas.microsoft.com/office/drawing/2014/main" id="{E1F1999B-A16E-4AD8-BFF1-A5AEB3F722AE}"/>
                  </a:ext>
                </a:extLst>
              </p:cNvPr>
              <p:cNvSpPr/>
              <p:nvPr/>
            </p:nvSpPr>
            <p:spPr>
              <a:xfrm rot="13500000">
                <a:off x="1119629" y="4255005"/>
                <a:ext cx="86980" cy="86980"/>
              </a:xfrm>
              <a:prstGeom prst="corner">
                <a:avLst>
                  <a:gd name="adj1" fmla="val 34383"/>
                  <a:gd name="adj2" fmla="val 317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9093283-9679-4395-A952-4A3FAF55B130}"/>
                  </a:ext>
                </a:extLst>
              </p:cNvPr>
              <p:cNvSpPr txBox="1"/>
              <p:nvPr/>
            </p:nvSpPr>
            <p:spPr>
              <a:xfrm>
                <a:off x="1197056" y="4148692"/>
                <a:ext cx="1494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_ Here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8" name="L-Shape 67">
                <a:extLst>
                  <a:ext uri="{FF2B5EF4-FFF2-40B4-BE49-F238E27FC236}">
                    <a16:creationId xmlns:a16="http://schemas.microsoft.com/office/drawing/2014/main" id="{A751B92D-EDCE-46BA-AEED-11E7405406F0}"/>
                  </a:ext>
                </a:extLst>
              </p:cNvPr>
              <p:cNvSpPr/>
              <p:nvPr/>
            </p:nvSpPr>
            <p:spPr>
              <a:xfrm rot="13500000">
                <a:off x="1121231" y="4638168"/>
                <a:ext cx="86980" cy="86980"/>
              </a:xfrm>
              <a:prstGeom prst="corner">
                <a:avLst>
                  <a:gd name="adj1" fmla="val 34383"/>
                  <a:gd name="adj2" fmla="val 317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E91B3EA-E9B5-4F76-B4BD-B05C4F284216}"/>
                  </a:ext>
                </a:extLst>
              </p:cNvPr>
              <p:cNvSpPr txBox="1"/>
              <p:nvPr/>
            </p:nvSpPr>
            <p:spPr>
              <a:xfrm>
                <a:off x="1198658" y="4531855"/>
                <a:ext cx="1494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_ Here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0" name="L-Shape 69">
                <a:extLst>
                  <a:ext uri="{FF2B5EF4-FFF2-40B4-BE49-F238E27FC236}">
                    <a16:creationId xmlns:a16="http://schemas.microsoft.com/office/drawing/2014/main" id="{54AD00A4-8496-41B0-9EE5-FC088D1913DB}"/>
                  </a:ext>
                </a:extLst>
              </p:cNvPr>
              <p:cNvSpPr/>
              <p:nvPr/>
            </p:nvSpPr>
            <p:spPr>
              <a:xfrm rot="13500000">
                <a:off x="1122833" y="5029282"/>
                <a:ext cx="86980" cy="86980"/>
              </a:xfrm>
              <a:prstGeom prst="corner">
                <a:avLst>
                  <a:gd name="adj1" fmla="val 34383"/>
                  <a:gd name="adj2" fmla="val 317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6531D71-FC59-4FA0-82C6-6E403142EC2E}"/>
                  </a:ext>
                </a:extLst>
              </p:cNvPr>
              <p:cNvSpPr txBox="1"/>
              <p:nvPr/>
            </p:nvSpPr>
            <p:spPr>
              <a:xfrm>
                <a:off x="1200260" y="4922969"/>
                <a:ext cx="1494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_ Here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DD52BE4-E8AD-4CAE-98E5-C93F286E6444}"/>
              </a:ext>
            </a:extLst>
          </p:cNvPr>
          <p:cNvGrpSpPr/>
          <p:nvPr/>
        </p:nvGrpSpPr>
        <p:grpSpPr>
          <a:xfrm>
            <a:off x="6233943" y="1760486"/>
            <a:ext cx="2477786" cy="4392488"/>
            <a:chOff x="6082708" y="1786862"/>
            <a:chExt cx="2477786" cy="439248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C2DE693-8448-473A-9CEE-1854EBCA2591}"/>
                </a:ext>
              </a:extLst>
            </p:cNvPr>
            <p:cNvGrpSpPr/>
            <p:nvPr/>
          </p:nvGrpSpPr>
          <p:grpSpPr>
            <a:xfrm>
              <a:off x="6082708" y="1786862"/>
              <a:ext cx="2477786" cy="4392488"/>
              <a:chOff x="545790" y="1772816"/>
              <a:chExt cx="2477786" cy="4392488"/>
            </a:xfrm>
          </p:grpSpPr>
          <p:sp>
            <p:nvSpPr>
              <p:cNvPr id="49" name="Freeform 9">
                <a:extLst>
                  <a:ext uri="{FF2B5EF4-FFF2-40B4-BE49-F238E27FC236}">
                    <a16:creationId xmlns:a16="http://schemas.microsoft.com/office/drawing/2014/main" id="{EE408E04-B68D-46CD-828B-AE7F0931720C}"/>
                  </a:ext>
                </a:extLst>
              </p:cNvPr>
              <p:cNvSpPr/>
              <p:nvPr/>
            </p:nvSpPr>
            <p:spPr>
              <a:xfrm>
                <a:off x="545790" y="2539386"/>
                <a:ext cx="223091" cy="331620"/>
              </a:xfrm>
              <a:custGeom>
                <a:avLst/>
                <a:gdLst>
                  <a:gd name="connsiteX0" fmla="*/ 0 w 153090"/>
                  <a:gd name="connsiteY0" fmla="*/ 0 h 227565"/>
                  <a:gd name="connsiteX1" fmla="*/ 153090 w 153090"/>
                  <a:gd name="connsiteY1" fmla="*/ 4137 h 227565"/>
                  <a:gd name="connsiteX2" fmla="*/ 148952 w 153090"/>
                  <a:gd name="connsiteY2" fmla="*/ 227565 h 227565"/>
                  <a:gd name="connsiteX3" fmla="*/ 0 w 153090"/>
                  <a:gd name="connsiteY3" fmla="*/ 0 h 22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090" h="227565">
                    <a:moveTo>
                      <a:pt x="0" y="0"/>
                    </a:moveTo>
                    <a:lnTo>
                      <a:pt x="153090" y="4137"/>
                    </a:lnTo>
                    <a:cubicBezTo>
                      <a:pt x="151711" y="78613"/>
                      <a:pt x="150331" y="153089"/>
                      <a:pt x="148952" y="22756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0" name="Rounded Rectangle 10">
                <a:extLst>
                  <a:ext uri="{FF2B5EF4-FFF2-40B4-BE49-F238E27FC236}">
                    <a16:creationId xmlns:a16="http://schemas.microsoft.com/office/drawing/2014/main" id="{C342FA39-02A2-4CF2-991A-4E9600EE7BE1}"/>
                  </a:ext>
                </a:extLst>
              </p:cNvPr>
              <p:cNvSpPr/>
              <p:nvPr/>
            </p:nvSpPr>
            <p:spPr>
              <a:xfrm>
                <a:off x="755576" y="1917304"/>
                <a:ext cx="2267824" cy="4248000"/>
              </a:xfrm>
              <a:prstGeom prst="roundRect">
                <a:avLst>
                  <a:gd name="adj" fmla="val 13624"/>
                </a:avLst>
              </a:prstGeom>
              <a:solidFill>
                <a:schemeClr val="accent4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1" name="Round Same Side Corner Rectangle 11">
                <a:extLst>
                  <a:ext uri="{FF2B5EF4-FFF2-40B4-BE49-F238E27FC236}">
                    <a16:creationId xmlns:a16="http://schemas.microsoft.com/office/drawing/2014/main" id="{568169EA-6B07-4C1C-988F-73E68B473AA5}"/>
                  </a:ext>
                </a:extLst>
              </p:cNvPr>
              <p:cNvSpPr/>
              <p:nvPr/>
            </p:nvSpPr>
            <p:spPr>
              <a:xfrm rot="10800000">
                <a:off x="755576" y="5616546"/>
                <a:ext cx="2268000" cy="54875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" name="Right Arrow 12">
                <a:extLst>
                  <a:ext uri="{FF2B5EF4-FFF2-40B4-BE49-F238E27FC236}">
                    <a16:creationId xmlns:a16="http://schemas.microsoft.com/office/drawing/2014/main" id="{AA0C352E-7400-4FCE-92AE-719AAE4C871A}"/>
                  </a:ext>
                </a:extLst>
              </p:cNvPr>
              <p:cNvSpPr/>
              <p:nvPr/>
            </p:nvSpPr>
            <p:spPr>
              <a:xfrm>
                <a:off x="545790" y="1772816"/>
                <a:ext cx="2304256" cy="1032529"/>
              </a:xfrm>
              <a:prstGeom prst="rightArrow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E68520A-E446-47BB-BCF3-A1082D0FD8F9}"/>
                </a:ext>
              </a:extLst>
            </p:cNvPr>
            <p:cNvSpPr txBox="1"/>
            <p:nvPr/>
          </p:nvSpPr>
          <p:spPr>
            <a:xfrm>
              <a:off x="6138533" y="2133849"/>
              <a:ext cx="19398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FCCE266-9639-4639-82D2-CEFE5989500E}"/>
                </a:ext>
              </a:extLst>
            </p:cNvPr>
            <p:cNvSpPr txBox="1"/>
            <p:nvPr/>
          </p:nvSpPr>
          <p:spPr>
            <a:xfrm>
              <a:off x="6733885" y="5751084"/>
              <a:ext cx="138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Add Text 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8223BC3-0686-4782-AC64-C65753DE3AEF}"/>
                </a:ext>
              </a:extLst>
            </p:cNvPr>
            <p:cNvSpPr txBox="1"/>
            <p:nvPr/>
          </p:nvSpPr>
          <p:spPr>
            <a:xfrm>
              <a:off x="6413732" y="2885052"/>
              <a:ext cx="19600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5392034F-0E18-4AE2-A8AB-3273668ED8F9}"/>
                </a:ext>
              </a:extLst>
            </p:cNvPr>
            <p:cNvGrpSpPr/>
            <p:nvPr/>
          </p:nvGrpSpPr>
          <p:grpSpPr>
            <a:xfrm>
              <a:off x="6643323" y="4201444"/>
              <a:ext cx="1574671" cy="1051276"/>
              <a:chOff x="1119629" y="4148692"/>
              <a:chExt cx="1574671" cy="1051276"/>
            </a:xfrm>
          </p:grpSpPr>
          <p:sp>
            <p:nvSpPr>
              <p:cNvPr id="74" name="L-Shape 73">
                <a:extLst>
                  <a:ext uri="{FF2B5EF4-FFF2-40B4-BE49-F238E27FC236}">
                    <a16:creationId xmlns:a16="http://schemas.microsoft.com/office/drawing/2014/main" id="{FC86316D-B846-41C7-B553-F4C11858B18F}"/>
                  </a:ext>
                </a:extLst>
              </p:cNvPr>
              <p:cNvSpPr/>
              <p:nvPr/>
            </p:nvSpPr>
            <p:spPr>
              <a:xfrm rot="13500000">
                <a:off x="1119629" y="4255005"/>
                <a:ext cx="86980" cy="86980"/>
              </a:xfrm>
              <a:prstGeom prst="corner">
                <a:avLst>
                  <a:gd name="adj1" fmla="val 34383"/>
                  <a:gd name="adj2" fmla="val 3178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A4B81BF-2084-4AB5-9D92-4BE67C92AC1B}"/>
                  </a:ext>
                </a:extLst>
              </p:cNvPr>
              <p:cNvSpPr txBox="1"/>
              <p:nvPr/>
            </p:nvSpPr>
            <p:spPr>
              <a:xfrm>
                <a:off x="1197056" y="4148692"/>
                <a:ext cx="1494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_ Here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6" name="L-Shape 75">
                <a:extLst>
                  <a:ext uri="{FF2B5EF4-FFF2-40B4-BE49-F238E27FC236}">
                    <a16:creationId xmlns:a16="http://schemas.microsoft.com/office/drawing/2014/main" id="{688FF99F-85F5-4A58-9F75-BB20BEC2D2F1}"/>
                  </a:ext>
                </a:extLst>
              </p:cNvPr>
              <p:cNvSpPr/>
              <p:nvPr/>
            </p:nvSpPr>
            <p:spPr>
              <a:xfrm rot="13500000">
                <a:off x="1121231" y="4638168"/>
                <a:ext cx="86980" cy="86980"/>
              </a:xfrm>
              <a:prstGeom prst="corner">
                <a:avLst>
                  <a:gd name="adj1" fmla="val 34383"/>
                  <a:gd name="adj2" fmla="val 3178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11A2EBE-80C3-465E-B1AD-87FC0C23BEF1}"/>
                  </a:ext>
                </a:extLst>
              </p:cNvPr>
              <p:cNvSpPr txBox="1"/>
              <p:nvPr/>
            </p:nvSpPr>
            <p:spPr>
              <a:xfrm>
                <a:off x="1198658" y="4531855"/>
                <a:ext cx="1494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_ Here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8" name="L-Shape 77">
                <a:extLst>
                  <a:ext uri="{FF2B5EF4-FFF2-40B4-BE49-F238E27FC236}">
                    <a16:creationId xmlns:a16="http://schemas.microsoft.com/office/drawing/2014/main" id="{403F7868-3E35-4961-919C-2AB645D059DC}"/>
                  </a:ext>
                </a:extLst>
              </p:cNvPr>
              <p:cNvSpPr/>
              <p:nvPr/>
            </p:nvSpPr>
            <p:spPr>
              <a:xfrm rot="13500000">
                <a:off x="1122833" y="5029282"/>
                <a:ext cx="86980" cy="86980"/>
              </a:xfrm>
              <a:prstGeom prst="corner">
                <a:avLst>
                  <a:gd name="adj1" fmla="val 34383"/>
                  <a:gd name="adj2" fmla="val 3178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4D3BB98-05A2-420B-8354-FD7C427406C6}"/>
                  </a:ext>
                </a:extLst>
              </p:cNvPr>
              <p:cNvSpPr txBox="1"/>
              <p:nvPr/>
            </p:nvSpPr>
            <p:spPr>
              <a:xfrm>
                <a:off x="1200260" y="4922969"/>
                <a:ext cx="1494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_ Here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C9D8E13-3691-43A7-A847-2BC2C8A77640}"/>
              </a:ext>
            </a:extLst>
          </p:cNvPr>
          <p:cNvGrpSpPr/>
          <p:nvPr/>
        </p:nvGrpSpPr>
        <p:grpSpPr>
          <a:xfrm>
            <a:off x="9012202" y="1760486"/>
            <a:ext cx="2477786" cy="4392488"/>
            <a:chOff x="6082708" y="1786862"/>
            <a:chExt cx="2477786" cy="4392488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0D018515-A822-4F22-864E-5309044E2F59}"/>
                </a:ext>
              </a:extLst>
            </p:cNvPr>
            <p:cNvGrpSpPr/>
            <p:nvPr/>
          </p:nvGrpSpPr>
          <p:grpSpPr>
            <a:xfrm>
              <a:off x="6082708" y="1786862"/>
              <a:ext cx="2477786" cy="4392488"/>
              <a:chOff x="545790" y="1772816"/>
              <a:chExt cx="2477786" cy="4392488"/>
            </a:xfrm>
          </p:grpSpPr>
          <p:sp>
            <p:nvSpPr>
              <p:cNvPr id="117" name="Freeform 9">
                <a:extLst>
                  <a:ext uri="{FF2B5EF4-FFF2-40B4-BE49-F238E27FC236}">
                    <a16:creationId xmlns:a16="http://schemas.microsoft.com/office/drawing/2014/main" id="{628F6D43-7E6C-450B-8551-0FCAF3B4F7B6}"/>
                  </a:ext>
                </a:extLst>
              </p:cNvPr>
              <p:cNvSpPr/>
              <p:nvPr/>
            </p:nvSpPr>
            <p:spPr>
              <a:xfrm>
                <a:off x="545790" y="2539386"/>
                <a:ext cx="223091" cy="331620"/>
              </a:xfrm>
              <a:custGeom>
                <a:avLst/>
                <a:gdLst>
                  <a:gd name="connsiteX0" fmla="*/ 0 w 153090"/>
                  <a:gd name="connsiteY0" fmla="*/ 0 h 227565"/>
                  <a:gd name="connsiteX1" fmla="*/ 153090 w 153090"/>
                  <a:gd name="connsiteY1" fmla="*/ 4137 h 227565"/>
                  <a:gd name="connsiteX2" fmla="*/ 148952 w 153090"/>
                  <a:gd name="connsiteY2" fmla="*/ 227565 h 227565"/>
                  <a:gd name="connsiteX3" fmla="*/ 0 w 153090"/>
                  <a:gd name="connsiteY3" fmla="*/ 0 h 22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090" h="227565">
                    <a:moveTo>
                      <a:pt x="0" y="0"/>
                    </a:moveTo>
                    <a:lnTo>
                      <a:pt x="153090" y="4137"/>
                    </a:lnTo>
                    <a:cubicBezTo>
                      <a:pt x="151711" y="78613"/>
                      <a:pt x="150331" y="153089"/>
                      <a:pt x="148952" y="22756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8" name="Rounded Rectangle 10">
                <a:extLst>
                  <a:ext uri="{FF2B5EF4-FFF2-40B4-BE49-F238E27FC236}">
                    <a16:creationId xmlns:a16="http://schemas.microsoft.com/office/drawing/2014/main" id="{913B0D8F-68EA-467C-9579-A955DF2166D5}"/>
                  </a:ext>
                </a:extLst>
              </p:cNvPr>
              <p:cNvSpPr/>
              <p:nvPr/>
            </p:nvSpPr>
            <p:spPr>
              <a:xfrm>
                <a:off x="755576" y="1917304"/>
                <a:ext cx="2267824" cy="4248000"/>
              </a:xfrm>
              <a:prstGeom prst="roundRect">
                <a:avLst>
                  <a:gd name="adj" fmla="val 13624"/>
                </a:avLst>
              </a:prstGeom>
              <a:solidFill>
                <a:schemeClr val="accent4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9" name="Round Same Side Corner Rectangle 11">
                <a:extLst>
                  <a:ext uri="{FF2B5EF4-FFF2-40B4-BE49-F238E27FC236}">
                    <a16:creationId xmlns:a16="http://schemas.microsoft.com/office/drawing/2014/main" id="{3D6D3A73-5951-41B9-AA71-8F5AD2D25237}"/>
                  </a:ext>
                </a:extLst>
              </p:cNvPr>
              <p:cNvSpPr/>
              <p:nvPr/>
            </p:nvSpPr>
            <p:spPr>
              <a:xfrm rot="10800000">
                <a:off x="755576" y="5616546"/>
                <a:ext cx="2268000" cy="54875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0" name="Right Arrow 12">
                <a:extLst>
                  <a:ext uri="{FF2B5EF4-FFF2-40B4-BE49-F238E27FC236}">
                    <a16:creationId xmlns:a16="http://schemas.microsoft.com/office/drawing/2014/main" id="{CF0DB4DF-2669-45B2-91ED-853B1577E77E}"/>
                  </a:ext>
                </a:extLst>
              </p:cNvPr>
              <p:cNvSpPr/>
              <p:nvPr/>
            </p:nvSpPr>
            <p:spPr>
              <a:xfrm>
                <a:off x="545790" y="1772816"/>
                <a:ext cx="2304256" cy="1032529"/>
              </a:xfrm>
              <a:prstGeom prst="rightArrow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111B64E-0E6F-4E75-BEF1-B6173605B353}"/>
                </a:ext>
              </a:extLst>
            </p:cNvPr>
            <p:cNvSpPr txBox="1"/>
            <p:nvPr/>
          </p:nvSpPr>
          <p:spPr>
            <a:xfrm>
              <a:off x="6138533" y="2133849"/>
              <a:ext cx="19398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349E7CFB-D61B-4875-811C-E25082428054}"/>
                </a:ext>
              </a:extLst>
            </p:cNvPr>
            <p:cNvSpPr txBox="1"/>
            <p:nvPr/>
          </p:nvSpPr>
          <p:spPr>
            <a:xfrm>
              <a:off x="6733885" y="5751084"/>
              <a:ext cx="138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Add Text 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6710EF7-86F3-4683-8D25-E89687A939E0}"/>
                </a:ext>
              </a:extLst>
            </p:cNvPr>
            <p:cNvSpPr txBox="1"/>
            <p:nvPr/>
          </p:nvSpPr>
          <p:spPr>
            <a:xfrm>
              <a:off x="6413732" y="2885052"/>
              <a:ext cx="19600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B74C8693-74DC-4A60-9E2E-862E48DCFD41}"/>
                </a:ext>
              </a:extLst>
            </p:cNvPr>
            <p:cNvGrpSpPr/>
            <p:nvPr/>
          </p:nvGrpSpPr>
          <p:grpSpPr>
            <a:xfrm>
              <a:off x="6643323" y="4201444"/>
              <a:ext cx="1574671" cy="1051276"/>
              <a:chOff x="1119629" y="4148692"/>
              <a:chExt cx="1574671" cy="1051276"/>
            </a:xfrm>
          </p:grpSpPr>
          <p:sp>
            <p:nvSpPr>
              <p:cNvPr id="111" name="L-Shape 110">
                <a:extLst>
                  <a:ext uri="{FF2B5EF4-FFF2-40B4-BE49-F238E27FC236}">
                    <a16:creationId xmlns:a16="http://schemas.microsoft.com/office/drawing/2014/main" id="{AFA6FE05-A975-4B84-BDA2-D2530B83A2C0}"/>
                  </a:ext>
                </a:extLst>
              </p:cNvPr>
              <p:cNvSpPr/>
              <p:nvPr/>
            </p:nvSpPr>
            <p:spPr>
              <a:xfrm rot="13500000">
                <a:off x="1119629" y="4255005"/>
                <a:ext cx="86980" cy="86980"/>
              </a:xfrm>
              <a:prstGeom prst="corner">
                <a:avLst>
                  <a:gd name="adj1" fmla="val 34383"/>
                  <a:gd name="adj2" fmla="val 3178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F923ADB-D622-4DF3-8723-99749C200A76}"/>
                  </a:ext>
                </a:extLst>
              </p:cNvPr>
              <p:cNvSpPr txBox="1"/>
              <p:nvPr/>
            </p:nvSpPr>
            <p:spPr>
              <a:xfrm>
                <a:off x="1197056" y="4148692"/>
                <a:ext cx="1494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_ Here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3" name="L-Shape 112">
                <a:extLst>
                  <a:ext uri="{FF2B5EF4-FFF2-40B4-BE49-F238E27FC236}">
                    <a16:creationId xmlns:a16="http://schemas.microsoft.com/office/drawing/2014/main" id="{EA8AA958-10AE-408F-89E0-2CAEA5FE103D}"/>
                  </a:ext>
                </a:extLst>
              </p:cNvPr>
              <p:cNvSpPr/>
              <p:nvPr/>
            </p:nvSpPr>
            <p:spPr>
              <a:xfrm rot="13500000">
                <a:off x="1121231" y="4638168"/>
                <a:ext cx="86980" cy="86980"/>
              </a:xfrm>
              <a:prstGeom prst="corner">
                <a:avLst>
                  <a:gd name="adj1" fmla="val 34383"/>
                  <a:gd name="adj2" fmla="val 3178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CD44316B-ACA8-4CFA-BE04-C6C21711F954}"/>
                  </a:ext>
                </a:extLst>
              </p:cNvPr>
              <p:cNvSpPr txBox="1"/>
              <p:nvPr/>
            </p:nvSpPr>
            <p:spPr>
              <a:xfrm>
                <a:off x="1198658" y="4531855"/>
                <a:ext cx="1494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_ Here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5" name="L-Shape 114">
                <a:extLst>
                  <a:ext uri="{FF2B5EF4-FFF2-40B4-BE49-F238E27FC236}">
                    <a16:creationId xmlns:a16="http://schemas.microsoft.com/office/drawing/2014/main" id="{467AE78C-BC63-4005-8298-1D7C282FE44B}"/>
                  </a:ext>
                </a:extLst>
              </p:cNvPr>
              <p:cNvSpPr/>
              <p:nvPr/>
            </p:nvSpPr>
            <p:spPr>
              <a:xfrm rot="13500000">
                <a:off x="1122833" y="5029282"/>
                <a:ext cx="86980" cy="86980"/>
              </a:xfrm>
              <a:prstGeom prst="corner">
                <a:avLst>
                  <a:gd name="adj1" fmla="val 34383"/>
                  <a:gd name="adj2" fmla="val 3178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C906C140-3B26-401F-8ADB-D3841ED120A7}"/>
                  </a:ext>
                </a:extLst>
              </p:cNvPr>
              <p:cNvSpPr txBox="1"/>
              <p:nvPr/>
            </p:nvSpPr>
            <p:spPr>
              <a:xfrm>
                <a:off x="1200260" y="4922969"/>
                <a:ext cx="1494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_ Here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B1D3E6F-48C8-4220-BB07-C044722679E3}"/>
              </a:ext>
            </a:extLst>
          </p:cNvPr>
          <p:cNvGrpSpPr/>
          <p:nvPr/>
        </p:nvGrpSpPr>
        <p:grpSpPr>
          <a:xfrm>
            <a:off x="677425" y="1760486"/>
            <a:ext cx="2477786" cy="4392488"/>
            <a:chOff x="6082708" y="1786862"/>
            <a:chExt cx="2477786" cy="4392488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077D5675-27FC-4591-9802-CB389370C47A}"/>
                </a:ext>
              </a:extLst>
            </p:cNvPr>
            <p:cNvGrpSpPr/>
            <p:nvPr/>
          </p:nvGrpSpPr>
          <p:grpSpPr>
            <a:xfrm>
              <a:off x="6082708" y="1786862"/>
              <a:ext cx="2477786" cy="4392488"/>
              <a:chOff x="545790" y="1772816"/>
              <a:chExt cx="2477786" cy="4392488"/>
            </a:xfrm>
          </p:grpSpPr>
          <p:sp>
            <p:nvSpPr>
              <p:cNvPr id="133" name="Freeform 9">
                <a:extLst>
                  <a:ext uri="{FF2B5EF4-FFF2-40B4-BE49-F238E27FC236}">
                    <a16:creationId xmlns:a16="http://schemas.microsoft.com/office/drawing/2014/main" id="{A17C5D63-80C4-4480-A756-639B9CA070F0}"/>
                  </a:ext>
                </a:extLst>
              </p:cNvPr>
              <p:cNvSpPr/>
              <p:nvPr/>
            </p:nvSpPr>
            <p:spPr>
              <a:xfrm>
                <a:off x="545790" y="2539386"/>
                <a:ext cx="223091" cy="331620"/>
              </a:xfrm>
              <a:custGeom>
                <a:avLst/>
                <a:gdLst>
                  <a:gd name="connsiteX0" fmla="*/ 0 w 153090"/>
                  <a:gd name="connsiteY0" fmla="*/ 0 h 227565"/>
                  <a:gd name="connsiteX1" fmla="*/ 153090 w 153090"/>
                  <a:gd name="connsiteY1" fmla="*/ 4137 h 227565"/>
                  <a:gd name="connsiteX2" fmla="*/ 148952 w 153090"/>
                  <a:gd name="connsiteY2" fmla="*/ 227565 h 227565"/>
                  <a:gd name="connsiteX3" fmla="*/ 0 w 153090"/>
                  <a:gd name="connsiteY3" fmla="*/ 0 h 22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090" h="227565">
                    <a:moveTo>
                      <a:pt x="0" y="0"/>
                    </a:moveTo>
                    <a:lnTo>
                      <a:pt x="153090" y="4137"/>
                    </a:lnTo>
                    <a:cubicBezTo>
                      <a:pt x="151711" y="78613"/>
                      <a:pt x="150331" y="153089"/>
                      <a:pt x="148952" y="22756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4" name="Rounded Rectangle 10">
                <a:extLst>
                  <a:ext uri="{FF2B5EF4-FFF2-40B4-BE49-F238E27FC236}">
                    <a16:creationId xmlns:a16="http://schemas.microsoft.com/office/drawing/2014/main" id="{904BC2B0-0588-4BFF-8F9F-A34615906E36}"/>
                  </a:ext>
                </a:extLst>
              </p:cNvPr>
              <p:cNvSpPr/>
              <p:nvPr/>
            </p:nvSpPr>
            <p:spPr>
              <a:xfrm>
                <a:off x="755576" y="1917304"/>
                <a:ext cx="2267824" cy="4248000"/>
              </a:xfrm>
              <a:prstGeom prst="roundRect">
                <a:avLst>
                  <a:gd name="adj" fmla="val 13624"/>
                </a:avLst>
              </a:prstGeom>
              <a:solidFill>
                <a:schemeClr val="accent4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5" name="Round Same Side Corner Rectangle 11">
                <a:extLst>
                  <a:ext uri="{FF2B5EF4-FFF2-40B4-BE49-F238E27FC236}">
                    <a16:creationId xmlns:a16="http://schemas.microsoft.com/office/drawing/2014/main" id="{92EAEB30-14B9-4672-B38F-D54B849CF718}"/>
                  </a:ext>
                </a:extLst>
              </p:cNvPr>
              <p:cNvSpPr/>
              <p:nvPr/>
            </p:nvSpPr>
            <p:spPr>
              <a:xfrm rot="10800000">
                <a:off x="755576" y="5616546"/>
                <a:ext cx="2268000" cy="54875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6" name="Right Arrow 12">
                <a:extLst>
                  <a:ext uri="{FF2B5EF4-FFF2-40B4-BE49-F238E27FC236}">
                    <a16:creationId xmlns:a16="http://schemas.microsoft.com/office/drawing/2014/main" id="{863FA877-9598-4A5F-8CB3-95DFB9A5D4C7}"/>
                  </a:ext>
                </a:extLst>
              </p:cNvPr>
              <p:cNvSpPr/>
              <p:nvPr/>
            </p:nvSpPr>
            <p:spPr>
              <a:xfrm>
                <a:off x="545790" y="1772816"/>
                <a:ext cx="2304256" cy="1032529"/>
              </a:xfrm>
              <a:prstGeom prst="rightArrow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22C5161A-12B5-4EA6-8B21-312F2F57D1DE}"/>
                </a:ext>
              </a:extLst>
            </p:cNvPr>
            <p:cNvSpPr txBox="1"/>
            <p:nvPr/>
          </p:nvSpPr>
          <p:spPr>
            <a:xfrm>
              <a:off x="6138533" y="2133849"/>
              <a:ext cx="19398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DE001A9F-9324-46C5-9D63-6C627185FFAE}"/>
                </a:ext>
              </a:extLst>
            </p:cNvPr>
            <p:cNvSpPr txBox="1"/>
            <p:nvPr/>
          </p:nvSpPr>
          <p:spPr>
            <a:xfrm>
              <a:off x="6733885" y="5751084"/>
              <a:ext cx="138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Add Text 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D294A35B-BD60-4CEC-9493-178A92E4A245}"/>
                </a:ext>
              </a:extLst>
            </p:cNvPr>
            <p:cNvSpPr txBox="1"/>
            <p:nvPr/>
          </p:nvSpPr>
          <p:spPr>
            <a:xfrm>
              <a:off x="6413732" y="2885052"/>
              <a:ext cx="19600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81774D5B-9678-4689-8836-7125B147E54B}"/>
                </a:ext>
              </a:extLst>
            </p:cNvPr>
            <p:cNvGrpSpPr/>
            <p:nvPr/>
          </p:nvGrpSpPr>
          <p:grpSpPr>
            <a:xfrm>
              <a:off x="6643323" y="4201444"/>
              <a:ext cx="1574671" cy="1051276"/>
              <a:chOff x="1119629" y="4148692"/>
              <a:chExt cx="1574671" cy="1051276"/>
            </a:xfrm>
          </p:grpSpPr>
          <p:sp>
            <p:nvSpPr>
              <p:cNvPr id="127" name="L-Shape 126">
                <a:extLst>
                  <a:ext uri="{FF2B5EF4-FFF2-40B4-BE49-F238E27FC236}">
                    <a16:creationId xmlns:a16="http://schemas.microsoft.com/office/drawing/2014/main" id="{63793E10-8D7D-479E-BE07-7F515118785E}"/>
                  </a:ext>
                </a:extLst>
              </p:cNvPr>
              <p:cNvSpPr/>
              <p:nvPr/>
            </p:nvSpPr>
            <p:spPr>
              <a:xfrm rot="13500000">
                <a:off x="1119629" y="4255005"/>
                <a:ext cx="86980" cy="86980"/>
              </a:xfrm>
              <a:prstGeom prst="corner">
                <a:avLst>
                  <a:gd name="adj1" fmla="val 34383"/>
                  <a:gd name="adj2" fmla="val 3178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A435B8A1-37C2-4A44-A9F0-13BF0EAE802E}"/>
                  </a:ext>
                </a:extLst>
              </p:cNvPr>
              <p:cNvSpPr txBox="1"/>
              <p:nvPr/>
            </p:nvSpPr>
            <p:spPr>
              <a:xfrm>
                <a:off x="1197056" y="4148692"/>
                <a:ext cx="1494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_ Here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29" name="L-Shape 128">
                <a:extLst>
                  <a:ext uri="{FF2B5EF4-FFF2-40B4-BE49-F238E27FC236}">
                    <a16:creationId xmlns:a16="http://schemas.microsoft.com/office/drawing/2014/main" id="{44FE1088-C5C2-4C26-908F-7D192D174EC2}"/>
                  </a:ext>
                </a:extLst>
              </p:cNvPr>
              <p:cNvSpPr/>
              <p:nvPr/>
            </p:nvSpPr>
            <p:spPr>
              <a:xfrm rot="13500000">
                <a:off x="1121231" y="4638168"/>
                <a:ext cx="86980" cy="86980"/>
              </a:xfrm>
              <a:prstGeom prst="corner">
                <a:avLst>
                  <a:gd name="adj1" fmla="val 34383"/>
                  <a:gd name="adj2" fmla="val 3178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E70780D-6992-4BDD-89C8-4ACF3EFA40C8}"/>
                  </a:ext>
                </a:extLst>
              </p:cNvPr>
              <p:cNvSpPr txBox="1"/>
              <p:nvPr/>
            </p:nvSpPr>
            <p:spPr>
              <a:xfrm>
                <a:off x="1198658" y="4531855"/>
                <a:ext cx="1494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_ Here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31" name="L-Shape 130">
                <a:extLst>
                  <a:ext uri="{FF2B5EF4-FFF2-40B4-BE49-F238E27FC236}">
                    <a16:creationId xmlns:a16="http://schemas.microsoft.com/office/drawing/2014/main" id="{140F1626-C4D6-4DF4-9B4A-E5EBABC924E2}"/>
                  </a:ext>
                </a:extLst>
              </p:cNvPr>
              <p:cNvSpPr/>
              <p:nvPr/>
            </p:nvSpPr>
            <p:spPr>
              <a:xfrm rot="13500000">
                <a:off x="1122833" y="5029282"/>
                <a:ext cx="86980" cy="86980"/>
              </a:xfrm>
              <a:prstGeom prst="corner">
                <a:avLst>
                  <a:gd name="adj1" fmla="val 34383"/>
                  <a:gd name="adj2" fmla="val 3178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7DA0D154-E195-4FD5-9FC2-B953FB77C5B9}"/>
                  </a:ext>
                </a:extLst>
              </p:cNvPr>
              <p:cNvSpPr txBox="1"/>
              <p:nvPr/>
            </p:nvSpPr>
            <p:spPr>
              <a:xfrm>
                <a:off x="1200260" y="4922969"/>
                <a:ext cx="1494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_ Here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0381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05711EF0-BE91-4CA8-9BAB-82AC2547E63A}"/>
              </a:ext>
            </a:extLst>
          </p:cNvPr>
          <p:cNvGrpSpPr/>
          <p:nvPr/>
        </p:nvGrpSpPr>
        <p:grpSpPr>
          <a:xfrm>
            <a:off x="811173" y="860004"/>
            <a:ext cx="3046452" cy="1662658"/>
            <a:chOff x="8070434" y="1545803"/>
            <a:chExt cx="2925465" cy="16626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C6EBD0-DF5B-4EE2-A230-D05A6519618A}"/>
                </a:ext>
              </a:extLst>
            </p:cNvPr>
            <p:cNvSpPr txBox="1"/>
            <p:nvPr/>
          </p:nvSpPr>
          <p:spPr>
            <a:xfrm>
              <a:off x="8070434" y="1545803"/>
              <a:ext cx="2925465" cy="5078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TOURNAMENT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11173" y="276911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811173" y="366189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1CE8CB-F23D-49AE-931B-E064ED37F5E9}"/>
              </a:ext>
            </a:extLst>
          </p:cNvPr>
          <p:cNvSpPr txBox="1"/>
          <p:nvPr/>
        </p:nvSpPr>
        <p:spPr>
          <a:xfrm>
            <a:off x="811173" y="455467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02D300-D7EA-4F7D-B7AA-40CD1851A935}"/>
              </a:ext>
            </a:extLst>
          </p:cNvPr>
          <p:cNvSpPr txBox="1"/>
          <p:nvPr/>
        </p:nvSpPr>
        <p:spPr>
          <a:xfrm>
            <a:off x="811173" y="544745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4227514" y="406604"/>
            <a:ext cx="3901602" cy="22361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400" b="1" dirty="0"/>
              <a:t>Professional </a:t>
            </a:r>
            <a:r>
              <a:rPr lang="en-US" altLang="ko-KR" sz="4400" b="1" dirty="0">
                <a:solidFill>
                  <a:schemeClr val="accent1"/>
                </a:solidFill>
              </a:rPr>
              <a:t>Basketball </a:t>
            </a:r>
            <a:r>
              <a:rPr lang="en-US" altLang="ko-KR" sz="4400" b="1" dirty="0"/>
              <a:t>Player</a:t>
            </a:r>
            <a:endParaRPr lang="ko-KR" altLang="en-US" sz="440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6BD7F1-BBDD-40AC-B13C-5CAADB0580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487105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671851F-82F7-477C-AF39-1FE5E86C965D}"/>
              </a:ext>
            </a:extLst>
          </p:cNvPr>
          <p:cNvSpPr txBox="1"/>
          <p:nvPr/>
        </p:nvSpPr>
        <p:spPr>
          <a:xfrm>
            <a:off x="6183097" y="1925709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</a:rPr>
              <a:t>01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3565CEA-0987-41D8-8BBA-234A3B506337}"/>
              </a:ext>
            </a:extLst>
          </p:cNvPr>
          <p:cNvSpPr txBox="1"/>
          <p:nvPr/>
        </p:nvSpPr>
        <p:spPr>
          <a:xfrm>
            <a:off x="6183097" y="2844770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</a:rPr>
              <a:t>02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758A2F-5D5A-454A-B9DC-A4279B91F3E6}"/>
              </a:ext>
            </a:extLst>
          </p:cNvPr>
          <p:cNvSpPr txBox="1"/>
          <p:nvPr/>
        </p:nvSpPr>
        <p:spPr>
          <a:xfrm>
            <a:off x="6183097" y="3763831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6"/>
                </a:solidFill>
              </a:rPr>
              <a:t>03</a:t>
            </a:r>
            <a:endParaRPr lang="ko-KR" altLang="en-US" sz="3200" b="1" dirty="0">
              <a:solidFill>
                <a:schemeClr val="accent6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B75C932-1B3D-4F43-A12B-BEED5C574D8B}"/>
              </a:ext>
            </a:extLst>
          </p:cNvPr>
          <p:cNvSpPr txBox="1"/>
          <p:nvPr/>
        </p:nvSpPr>
        <p:spPr>
          <a:xfrm>
            <a:off x="6183097" y="4682892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</a:rPr>
              <a:t>04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C36895-8854-4001-85F5-B344EA639D0D}"/>
              </a:ext>
            </a:extLst>
          </p:cNvPr>
          <p:cNvSpPr txBox="1"/>
          <p:nvPr/>
        </p:nvSpPr>
        <p:spPr>
          <a:xfrm>
            <a:off x="6183097" y="5601954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</a:rPr>
              <a:t>05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grpSp>
        <p:nvGrpSpPr>
          <p:cNvPr id="54" name="Group 36">
            <a:extLst>
              <a:ext uri="{FF2B5EF4-FFF2-40B4-BE49-F238E27FC236}">
                <a16:creationId xmlns:a16="http://schemas.microsoft.com/office/drawing/2014/main" id="{ED6D0B19-905F-4DFF-80D7-F0F8455C6409}"/>
              </a:ext>
            </a:extLst>
          </p:cNvPr>
          <p:cNvGrpSpPr/>
          <p:nvPr/>
        </p:nvGrpSpPr>
        <p:grpSpPr>
          <a:xfrm>
            <a:off x="6830451" y="1884983"/>
            <a:ext cx="4395539" cy="666222"/>
            <a:chOff x="-825913" y="4159966"/>
            <a:chExt cx="5376912" cy="66622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2337D6C-B48D-4585-AEF5-90119B53591B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2D3BB13-257C-4EB8-820E-F89A401FC813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36">
            <a:extLst>
              <a:ext uri="{FF2B5EF4-FFF2-40B4-BE49-F238E27FC236}">
                <a16:creationId xmlns:a16="http://schemas.microsoft.com/office/drawing/2014/main" id="{DA29B185-C1C5-419C-8FD9-FCD1E5CE023D}"/>
              </a:ext>
            </a:extLst>
          </p:cNvPr>
          <p:cNvGrpSpPr/>
          <p:nvPr/>
        </p:nvGrpSpPr>
        <p:grpSpPr>
          <a:xfrm>
            <a:off x="6830451" y="2804045"/>
            <a:ext cx="4395539" cy="666222"/>
            <a:chOff x="-825913" y="4159966"/>
            <a:chExt cx="5376912" cy="66622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6E60B5C-4908-41D4-AB4B-5BA01F7B9560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0F4BD6A-3C8D-4389-BBAA-D663452D22F9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36">
            <a:extLst>
              <a:ext uri="{FF2B5EF4-FFF2-40B4-BE49-F238E27FC236}">
                <a16:creationId xmlns:a16="http://schemas.microsoft.com/office/drawing/2014/main" id="{6E2D9839-A536-46BB-849F-3D0F83435308}"/>
              </a:ext>
            </a:extLst>
          </p:cNvPr>
          <p:cNvGrpSpPr/>
          <p:nvPr/>
        </p:nvGrpSpPr>
        <p:grpSpPr>
          <a:xfrm>
            <a:off x="6830451" y="3723105"/>
            <a:ext cx="4395539" cy="666222"/>
            <a:chOff x="-825913" y="4159966"/>
            <a:chExt cx="5376912" cy="66622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A4EFEAD-63C0-4C57-808F-D2C56B7EFC66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3D2C211-3FDA-4682-8FC6-48DA01823FF9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36">
            <a:extLst>
              <a:ext uri="{FF2B5EF4-FFF2-40B4-BE49-F238E27FC236}">
                <a16:creationId xmlns:a16="http://schemas.microsoft.com/office/drawing/2014/main" id="{32A369FD-8C95-45CA-9F22-3C149C602904}"/>
              </a:ext>
            </a:extLst>
          </p:cNvPr>
          <p:cNvGrpSpPr/>
          <p:nvPr/>
        </p:nvGrpSpPr>
        <p:grpSpPr>
          <a:xfrm>
            <a:off x="6830451" y="4642167"/>
            <a:ext cx="4395539" cy="666222"/>
            <a:chOff x="-825913" y="4159966"/>
            <a:chExt cx="5376912" cy="666222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B027EBE-05FF-4172-B13F-4A69B1017EE0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F28CBC3-7894-4872-825E-B4FE4CDC73EB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36">
            <a:extLst>
              <a:ext uri="{FF2B5EF4-FFF2-40B4-BE49-F238E27FC236}">
                <a16:creationId xmlns:a16="http://schemas.microsoft.com/office/drawing/2014/main" id="{27A65A52-956E-4D93-A052-C0E0DCAA852A}"/>
              </a:ext>
            </a:extLst>
          </p:cNvPr>
          <p:cNvGrpSpPr/>
          <p:nvPr/>
        </p:nvGrpSpPr>
        <p:grpSpPr>
          <a:xfrm>
            <a:off x="6830451" y="5561229"/>
            <a:ext cx="4395539" cy="666222"/>
            <a:chOff x="-825913" y="4159966"/>
            <a:chExt cx="5376912" cy="666222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0A3F9A4-162D-4973-8AA0-2BF49248ABEE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4714ABA-1CF8-44AF-8398-510D7D1785AD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7DBF25-7F19-4E9D-8559-AAD6B4246C77}"/>
              </a:ext>
            </a:extLst>
          </p:cNvPr>
          <p:cNvGrpSpPr/>
          <p:nvPr/>
        </p:nvGrpSpPr>
        <p:grpSpPr>
          <a:xfrm>
            <a:off x="323529" y="2233559"/>
            <a:ext cx="5987558" cy="4030668"/>
            <a:chOff x="206600" y="2132859"/>
            <a:chExt cx="5269469" cy="4160805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CC67B7D-4312-4D2A-B89C-B941E2BA80F0}"/>
                </a:ext>
              </a:extLst>
            </p:cNvPr>
            <p:cNvGrpSpPr/>
            <p:nvPr/>
          </p:nvGrpSpPr>
          <p:grpSpPr>
            <a:xfrm>
              <a:off x="1117436" y="2132859"/>
              <a:ext cx="3452745" cy="3307339"/>
              <a:chOff x="539552" y="4254268"/>
              <a:chExt cx="3596930" cy="614892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36684525-8B57-4CE3-8CFD-E233CB81CB92}"/>
                  </a:ext>
                </a:extLst>
              </p:cNvPr>
              <p:cNvSpPr/>
              <p:nvPr/>
            </p:nvSpPr>
            <p:spPr>
              <a:xfrm>
                <a:off x="539552" y="4414918"/>
                <a:ext cx="720080" cy="45424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100000"/>
                    </a:schemeClr>
                  </a:gs>
                  <a:gs pos="68000">
                    <a:schemeClr val="accent2">
                      <a:lumMod val="8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AB7FB8DF-D31F-4EEB-9059-AFA3EA862BFA}"/>
                  </a:ext>
                </a:extLst>
              </p:cNvPr>
              <p:cNvSpPr/>
              <p:nvPr/>
            </p:nvSpPr>
            <p:spPr>
              <a:xfrm>
                <a:off x="1258764" y="4321205"/>
                <a:ext cx="720080" cy="54795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80000"/>
                    </a:schemeClr>
                  </a:gs>
                  <a:gs pos="68000">
                    <a:schemeClr val="accent1">
                      <a:lumMod val="10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DAEEF071-2C80-48F6-AB35-553EA97609DE}"/>
                  </a:ext>
                </a:extLst>
              </p:cNvPr>
              <p:cNvSpPr/>
              <p:nvPr/>
            </p:nvSpPr>
            <p:spPr>
              <a:xfrm>
                <a:off x="1977977" y="4495243"/>
                <a:ext cx="720080" cy="373917"/>
              </a:xfrm>
              <a:prstGeom prst="rect">
                <a:avLst/>
              </a:prstGeom>
              <a:gradFill>
                <a:gsLst>
                  <a:gs pos="0">
                    <a:schemeClr val="accent6">
                      <a:lumMod val="70000"/>
                    </a:schemeClr>
                  </a:gs>
                  <a:gs pos="64192">
                    <a:schemeClr val="accent6">
                      <a:lumMod val="10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CE2BE9F-169A-43F6-8B2B-5AA7DFAD69FE}"/>
                  </a:ext>
                </a:extLst>
              </p:cNvPr>
              <p:cNvSpPr/>
              <p:nvPr/>
            </p:nvSpPr>
            <p:spPr>
              <a:xfrm>
                <a:off x="2697190" y="4361367"/>
                <a:ext cx="720080" cy="507792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80000"/>
                    </a:schemeClr>
                  </a:gs>
                  <a:gs pos="68000">
                    <a:schemeClr val="accent3">
                      <a:lumMod val="10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7BC7893-93E5-409F-9108-4ECF0E0E1B91}"/>
                  </a:ext>
                </a:extLst>
              </p:cNvPr>
              <p:cNvSpPr/>
              <p:nvPr/>
            </p:nvSpPr>
            <p:spPr>
              <a:xfrm>
                <a:off x="3416402" y="4254268"/>
                <a:ext cx="720080" cy="61489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80000"/>
                    </a:schemeClr>
                  </a:gs>
                  <a:gs pos="68000">
                    <a:schemeClr val="accent4">
                      <a:lumMod val="10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9713E52-155C-4103-9B5B-5B62CC7557D0}"/>
                </a:ext>
              </a:extLst>
            </p:cNvPr>
            <p:cNvGrpSpPr/>
            <p:nvPr/>
          </p:nvGrpSpPr>
          <p:grpSpPr>
            <a:xfrm>
              <a:off x="539165" y="5434659"/>
              <a:ext cx="4607578" cy="360394"/>
              <a:chOff x="539165" y="5434659"/>
              <a:chExt cx="4607578" cy="360394"/>
            </a:xfrm>
          </p:grpSpPr>
          <p:sp>
            <p:nvSpPr>
              <p:cNvPr id="91" name="Rectangle 15">
                <a:extLst>
                  <a:ext uri="{FF2B5EF4-FFF2-40B4-BE49-F238E27FC236}">
                    <a16:creationId xmlns:a16="http://schemas.microsoft.com/office/drawing/2014/main" id="{F9BFB013-107E-404C-BC0D-AF2420A76635}"/>
                  </a:ext>
                </a:extLst>
              </p:cNvPr>
              <p:cNvSpPr/>
              <p:nvPr/>
            </p:nvSpPr>
            <p:spPr>
              <a:xfrm>
                <a:off x="539165" y="5434659"/>
                <a:ext cx="1279760" cy="360394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89663 w 1287482"/>
                  <a:gd name="connsiteY0" fmla="*/ 9340 h 383657"/>
                  <a:gd name="connsiteX1" fmla="*/ 1287482 w 1287482"/>
                  <a:gd name="connsiteY1" fmla="*/ 0 h 383657"/>
                  <a:gd name="connsiteX2" fmla="*/ 922780 w 1287482"/>
                  <a:gd name="connsiteY2" fmla="*/ 380703 h 383657"/>
                  <a:gd name="connsiteX3" fmla="*/ 0 w 1287482"/>
                  <a:gd name="connsiteY3" fmla="*/ 383657 h 383657"/>
                  <a:gd name="connsiteX4" fmla="*/ 589663 w 1287482"/>
                  <a:gd name="connsiteY4" fmla="*/ 9340 h 383657"/>
                  <a:gd name="connsiteX0" fmla="*/ 589663 w 1287482"/>
                  <a:gd name="connsiteY0" fmla="*/ 9340 h 383657"/>
                  <a:gd name="connsiteX1" fmla="*/ 1287482 w 1287482"/>
                  <a:gd name="connsiteY1" fmla="*/ 0 h 383657"/>
                  <a:gd name="connsiteX2" fmla="*/ 936849 w 1287482"/>
                  <a:gd name="connsiteY2" fmla="*/ 380703 h 383657"/>
                  <a:gd name="connsiteX3" fmla="*/ 0 w 1287482"/>
                  <a:gd name="connsiteY3" fmla="*/ 383657 h 383657"/>
                  <a:gd name="connsiteX4" fmla="*/ 589663 w 1287482"/>
                  <a:gd name="connsiteY4" fmla="*/ 9340 h 383657"/>
                  <a:gd name="connsiteX0" fmla="*/ 589663 w 1281854"/>
                  <a:gd name="connsiteY0" fmla="*/ 0 h 374317"/>
                  <a:gd name="connsiteX1" fmla="*/ 1281854 w 1281854"/>
                  <a:gd name="connsiteY1" fmla="*/ 17708 h 374317"/>
                  <a:gd name="connsiteX2" fmla="*/ 936849 w 1281854"/>
                  <a:gd name="connsiteY2" fmla="*/ 371363 h 374317"/>
                  <a:gd name="connsiteX3" fmla="*/ 0 w 1281854"/>
                  <a:gd name="connsiteY3" fmla="*/ 374317 h 374317"/>
                  <a:gd name="connsiteX4" fmla="*/ 589663 w 1281854"/>
                  <a:gd name="connsiteY4" fmla="*/ 0 h 374317"/>
                  <a:gd name="connsiteX0" fmla="*/ 562419 w 1281854"/>
                  <a:gd name="connsiteY0" fmla="*/ 12510 h 356609"/>
                  <a:gd name="connsiteX1" fmla="*/ 1281854 w 1281854"/>
                  <a:gd name="connsiteY1" fmla="*/ 0 h 356609"/>
                  <a:gd name="connsiteX2" fmla="*/ 936849 w 1281854"/>
                  <a:gd name="connsiteY2" fmla="*/ 353655 h 356609"/>
                  <a:gd name="connsiteX3" fmla="*/ 0 w 1281854"/>
                  <a:gd name="connsiteY3" fmla="*/ 356609 h 356609"/>
                  <a:gd name="connsiteX4" fmla="*/ 562419 w 1281854"/>
                  <a:gd name="connsiteY4" fmla="*/ 12510 h 356609"/>
                  <a:gd name="connsiteX0" fmla="*/ 579184 w 1281854"/>
                  <a:gd name="connsiteY0" fmla="*/ 0 h 361726"/>
                  <a:gd name="connsiteX1" fmla="*/ 1281854 w 1281854"/>
                  <a:gd name="connsiteY1" fmla="*/ 5117 h 361726"/>
                  <a:gd name="connsiteX2" fmla="*/ 936849 w 1281854"/>
                  <a:gd name="connsiteY2" fmla="*/ 358772 h 361726"/>
                  <a:gd name="connsiteX3" fmla="*/ 0 w 1281854"/>
                  <a:gd name="connsiteY3" fmla="*/ 361726 h 361726"/>
                  <a:gd name="connsiteX4" fmla="*/ 579184 w 1281854"/>
                  <a:gd name="connsiteY4" fmla="*/ 0 h 361726"/>
                  <a:gd name="connsiteX0" fmla="*/ 579184 w 1279759"/>
                  <a:gd name="connsiteY0" fmla="*/ 7473 h 369199"/>
                  <a:gd name="connsiteX1" fmla="*/ 1279759 w 1279759"/>
                  <a:gd name="connsiteY1" fmla="*/ 0 h 369199"/>
                  <a:gd name="connsiteX2" fmla="*/ 936849 w 1279759"/>
                  <a:gd name="connsiteY2" fmla="*/ 366245 h 369199"/>
                  <a:gd name="connsiteX3" fmla="*/ 0 w 1279759"/>
                  <a:gd name="connsiteY3" fmla="*/ 369199 h 369199"/>
                  <a:gd name="connsiteX4" fmla="*/ 579184 w 1279759"/>
                  <a:gd name="connsiteY4" fmla="*/ 7473 h 369199"/>
                  <a:gd name="connsiteX0" fmla="*/ 579184 w 1279759"/>
                  <a:gd name="connsiteY0" fmla="*/ 7473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9184 w 1279759"/>
                  <a:gd name="connsiteY4" fmla="*/ 7473 h 369199"/>
                  <a:gd name="connsiteX0" fmla="*/ 579184 w 1279759"/>
                  <a:gd name="connsiteY0" fmla="*/ 7473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9184 w 1279759"/>
                  <a:gd name="connsiteY4" fmla="*/ 7473 h 369199"/>
                  <a:gd name="connsiteX0" fmla="*/ 574993 w 1279759"/>
                  <a:gd name="connsiteY0" fmla="*/ 9991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4993 w 1279759"/>
                  <a:gd name="connsiteY4" fmla="*/ 9991 h 369199"/>
                  <a:gd name="connsiteX0" fmla="*/ 574993 w 1279759"/>
                  <a:gd name="connsiteY0" fmla="*/ 7472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4993 w 1279759"/>
                  <a:gd name="connsiteY4" fmla="*/ 7472 h 369199"/>
                  <a:gd name="connsiteX0" fmla="*/ 583376 w 1279759"/>
                  <a:gd name="connsiteY0" fmla="*/ 4954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83376 w 1279759"/>
                  <a:gd name="connsiteY4" fmla="*/ 4954 h 369199"/>
                  <a:gd name="connsiteX0" fmla="*/ 583376 w 1279759"/>
                  <a:gd name="connsiteY0" fmla="*/ 1763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83376 w 1279759"/>
                  <a:gd name="connsiteY4" fmla="*/ 1763 h 36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9759" h="369199">
                    <a:moveTo>
                      <a:pt x="583376" y="1763"/>
                    </a:moveTo>
                    <a:lnTo>
                      <a:pt x="1279759" y="0"/>
                    </a:lnTo>
                    <a:lnTo>
                      <a:pt x="922180" y="366245"/>
                    </a:lnTo>
                    <a:lnTo>
                      <a:pt x="0" y="369199"/>
                    </a:lnTo>
                    <a:lnTo>
                      <a:pt x="583376" y="176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80000"/>
                      <a:lumOff val="20000"/>
                    </a:schemeClr>
                  </a:gs>
                  <a:gs pos="68000">
                    <a:schemeClr val="accent2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92" name="Rectangle 15">
                <a:extLst>
                  <a:ext uri="{FF2B5EF4-FFF2-40B4-BE49-F238E27FC236}">
                    <a16:creationId xmlns:a16="http://schemas.microsoft.com/office/drawing/2014/main" id="{B1E51BAC-93EA-4741-921D-93C49F2D566F}"/>
                  </a:ext>
                </a:extLst>
              </p:cNvPr>
              <p:cNvSpPr/>
              <p:nvPr/>
            </p:nvSpPr>
            <p:spPr>
              <a:xfrm>
                <a:off x="1459325" y="5437285"/>
                <a:ext cx="1044250" cy="354417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42154"/>
                  <a:gd name="connsiteY0" fmla="*/ 3403 h 364194"/>
                  <a:gd name="connsiteX1" fmla="*/ 1042154 w 1042154"/>
                  <a:gd name="connsiteY1" fmla="*/ 0 h 364194"/>
                  <a:gd name="connsiteX2" fmla="*/ 944648 w 1042154"/>
                  <a:gd name="connsiteY2" fmla="*/ 356952 h 364194"/>
                  <a:gd name="connsiteX3" fmla="*/ 0 w 1042154"/>
                  <a:gd name="connsiteY3" fmla="*/ 364194 h 364194"/>
                  <a:gd name="connsiteX4" fmla="*/ 344336 w 1042154"/>
                  <a:gd name="connsiteY4" fmla="*/ 3403 h 364194"/>
                  <a:gd name="connsiteX0" fmla="*/ 350274 w 1042154"/>
                  <a:gd name="connsiteY0" fmla="*/ 0 h 366729"/>
                  <a:gd name="connsiteX1" fmla="*/ 1042154 w 1042154"/>
                  <a:gd name="connsiteY1" fmla="*/ 2535 h 366729"/>
                  <a:gd name="connsiteX2" fmla="*/ 944648 w 1042154"/>
                  <a:gd name="connsiteY2" fmla="*/ 359487 h 366729"/>
                  <a:gd name="connsiteX3" fmla="*/ 0 w 1042154"/>
                  <a:gd name="connsiteY3" fmla="*/ 366729 h 366729"/>
                  <a:gd name="connsiteX4" fmla="*/ 350274 w 1042154"/>
                  <a:gd name="connsiteY4" fmla="*/ 0 h 366729"/>
                  <a:gd name="connsiteX0" fmla="*/ 350274 w 1054029"/>
                  <a:gd name="connsiteY0" fmla="*/ 9340 h 376069"/>
                  <a:gd name="connsiteX1" fmla="*/ 1054029 w 1054029"/>
                  <a:gd name="connsiteY1" fmla="*/ 0 h 376069"/>
                  <a:gd name="connsiteX2" fmla="*/ 944648 w 1054029"/>
                  <a:gd name="connsiteY2" fmla="*/ 368827 h 376069"/>
                  <a:gd name="connsiteX3" fmla="*/ 0 w 1054029"/>
                  <a:gd name="connsiteY3" fmla="*/ 376069 h 376069"/>
                  <a:gd name="connsiteX4" fmla="*/ 350274 w 1054029"/>
                  <a:gd name="connsiteY4" fmla="*/ 9340 h 376069"/>
                  <a:gd name="connsiteX0" fmla="*/ 350274 w 944648"/>
                  <a:gd name="connsiteY0" fmla="*/ 0 h 366729"/>
                  <a:gd name="connsiteX1" fmla="*/ 875899 w 944648"/>
                  <a:gd name="connsiteY1" fmla="*/ 79725 h 366729"/>
                  <a:gd name="connsiteX2" fmla="*/ 944648 w 944648"/>
                  <a:gd name="connsiteY2" fmla="*/ 359487 h 366729"/>
                  <a:gd name="connsiteX3" fmla="*/ 0 w 944648"/>
                  <a:gd name="connsiteY3" fmla="*/ 366729 h 366729"/>
                  <a:gd name="connsiteX4" fmla="*/ 350274 w 944648"/>
                  <a:gd name="connsiteY4" fmla="*/ 0 h 366729"/>
                  <a:gd name="connsiteX0" fmla="*/ 350274 w 1042153"/>
                  <a:gd name="connsiteY0" fmla="*/ 0 h 366729"/>
                  <a:gd name="connsiteX1" fmla="*/ 1042153 w 1042153"/>
                  <a:gd name="connsiteY1" fmla="*/ 2535 h 366729"/>
                  <a:gd name="connsiteX2" fmla="*/ 944648 w 1042153"/>
                  <a:gd name="connsiteY2" fmla="*/ 359487 h 366729"/>
                  <a:gd name="connsiteX3" fmla="*/ 0 w 1042153"/>
                  <a:gd name="connsiteY3" fmla="*/ 366729 h 366729"/>
                  <a:gd name="connsiteX4" fmla="*/ 350274 w 1042153"/>
                  <a:gd name="connsiteY4" fmla="*/ 0 h 366729"/>
                  <a:gd name="connsiteX0" fmla="*/ 350274 w 1042153"/>
                  <a:gd name="connsiteY0" fmla="*/ 0 h 373135"/>
                  <a:gd name="connsiteX1" fmla="*/ 1042153 w 1042153"/>
                  <a:gd name="connsiteY1" fmla="*/ 2535 h 373135"/>
                  <a:gd name="connsiteX2" fmla="*/ 937824 w 1042153"/>
                  <a:gd name="connsiteY2" fmla="*/ 373135 h 373135"/>
                  <a:gd name="connsiteX3" fmla="*/ 0 w 1042153"/>
                  <a:gd name="connsiteY3" fmla="*/ 366729 h 373135"/>
                  <a:gd name="connsiteX4" fmla="*/ 350274 w 1042153"/>
                  <a:gd name="connsiteY4" fmla="*/ 0 h 373135"/>
                  <a:gd name="connsiteX0" fmla="*/ 350274 w 1042153"/>
                  <a:gd name="connsiteY0" fmla="*/ 0 h 379959"/>
                  <a:gd name="connsiteX1" fmla="*/ 1042153 w 1042153"/>
                  <a:gd name="connsiteY1" fmla="*/ 2535 h 379959"/>
                  <a:gd name="connsiteX2" fmla="*/ 931000 w 1042153"/>
                  <a:gd name="connsiteY2" fmla="*/ 379959 h 379959"/>
                  <a:gd name="connsiteX3" fmla="*/ 0 w 1042153"/>
                  <a:gd name="connsiteY3" fmla="*/ 366729 h 379959"/>
                  <a:gd name="connsiteX4" fmla="*/ 350274 w 1042153"/>
                  <a:gd name="connsiteY4" fmla="*/ 0 h 379959"/>
                  <a:gd name="connsiteX0" fmla="*/ 341891 w 1033770"/>
                  <a:gd name="connsiteY0" fmla="*/ 0 h 379959"/>
                  <a:gd name="connsiteX1" fmla="*/ 1033770 w 1033770"/>
                  <a:gd name="connsiteY1" fmla="*/ 2535 h 379959"/>
                  <a:gd name="connsiteX2" fmla="*/ 922617 w 1033770"/>
                  <a:gd name="connsiteY2" fmla="*/ 379959 h 379959"/>
                  <a:gd name="connsiteX3" fmla="*/ 0 w 1033770"/>
                  <a:gd name="connsiteY3" fmla="*/ 376782 h 379959"/>
                  <a:gd name="connsiteX4" fmla="*/ 341891 w 1033770"/>
                  <a:gd name="connsiteY4" fmla="*/ 0 h 379959"/>
                  <a:gd name="connsiteX0" fmla="*/ 379613 w 1033770"/>
                  <a:gd name="connsiteY0" fmla="*/ 25110 h 377424"/>
                  <a:gd name="connsiteX1" fmla="*/ 1033770 w 1033770"/>
                  <a:gd name="connsiteY1" fmla="*/ 0 h 377424"/>
                  <a:gd name="connsiteX2" fmla="*/ 922617 w 1033770"/>
                  <a:gd name="connsiteY2" fmla="*/ 377424 h 377424"/>
                  <a:gd name="connsiteX3" fmla="*/ 0 w 1033770"/>
                  <a:gd name="connsiteY3" fmla="*/ 374247 h 377424"/>
                  <a:gd name="connsiteX4" fmla="*/ 379613 w 1033770"/>
                  <a:gd name="connsiteY4" fmla="*/ 25110 h 377424"/>
                  <a:gd name="connsiteX0" fmla="*/ 356561 w 1033770"/>
                  <a:gd name="connsiteY0" fmla="*/ 17570 h 377424"/>
                  <a:gd name="connsiteX1" fmla="*/ 1033770 w 1033770"/>
                  <a:gd name="connsiteY1" fmla="*/ 0 h 377424"/>
                  <a:gd name="connsiteX2" fmla="*/ 922617 w 1033770"/>
                  <a:gd name="connsiteY2" fmla="*/ 377424 h 377424"/>
                  <a:gd name="connsiteX3" fmla="*/ 0 w 1033770"/>
                  <a:gd name="connsiteY3" fmla="*/ 374247 h 377424"/>
                  <a:gd name="connsiteX4" fmla="*/ 356561 w 1033770"/>
                  <a:gd name="connsiteY4" fmla="*/ 17570 h 377424"/>
                  <a:gd name="connsiteX0" fmla="*/ 356561 w 1023292"/>
                  <a:gd name="connsiteY0" fmla="*/ 0 h 359854"/>
                  <a:gd name="connsiteX1" fmla="*/ 1023292 w 1023292"/>
                  <a:gd name="connsiteY1" fmla="*/ 7563 h 359854"/>
                  <a:gd name="connsiteX2" fmla="*/ 922617 w 1023292"/>
                  <a:gd name="connsiteY2" fmla="*/ 359854 h 359854"/>
                  <a:gd name="connsiteX3" fmla="*/ 0 w 1023292"/>
                  <a:gd name="connsiteY3" fmla="*/ 356677 h 359854"/>
                  <a:gd name="connsiteX4" fmla="*/ 356561 w 1023292"/>
                  <a:gd name="connsiteY4" fmla="*/ 0 h 359854"/>
                  <a:gd name="connsiteX0" fmla="*/ 356561 w 1014909"/>
                  <a:gd name="connsiteY0" fmla="*/ 0 h 359854"/>
                  <a:gd name="connsiteX1" fmla="*/ 1014909 w 1014909"/>
                  <a:gd name="connsiteY1" fmla="*/ 115634 h 359854"/>
                  <a:gd name="connsiteX2" fmla="*/ 922617 w 1014909"/>
                  <a:gd name="connsiteY2" fmla="*/ 359854 h 359854"/>
                  <a:gd name="connsiteX3" fmla="*/ 0 w 1014909"/>
                  <a:gd name="connsiteY3" fmla="*/ 356677 h 359854"/>
                  <a:gd name="connsiteX4" fmla="*/ 356561 w 1014909"/>
                  <a:gd name="connsiteY4" fmla="*/ 0 h 359854"/>
                  <a:gd name="connsiteX0" fmla="*/ 356561 w 1044249"/>
                  <a:gd name="connsiteY0" fmla="*/ 0 h 359854"/>
                  <a:gd name="connsiteX1" fmla="*/ 1044249 w 1044249"/>
                  <a:gd name="connsiteY1" fmla="*/ 23 h 359854"/>
                  <a:gd name="connsiteX2" fmla="*/ 922617 w 1044249"/>
                  <a:gd name="connsiteY2" fmla="*/ 359854 h 359854"/>
                  <a:gd name="connsiteX3" fmla="*/ 0 w 1044249"/>
                  <a:gd name="connsiteY3" fmla="*/ 356677 h 359854"/>
                  <a:gd name="connsiteX4" fmla="*/ 356561 w 1044249"/>
                  <a:gd name="connsiteY4" fmla="*/ 0 h 359854"/>
                  <a:gd name="connsiteX0" fmla="*/ 352370 w 1044249"/>
                  <a:gd name="connsiteY0" fmla="*/ 0 h 362367"/>
                  <a:gd name="connsiteX1" fmla="*/ 1044249 w 1044249"/>
                  <a:gd name="connsiteY1" fmla="*/ 2536 h 362367"/>
                  <a:gd name="connsiteX2" fmla="*/ 922617 w 1044249"/>
                  <a:gd name="connsiteY2" fmla="*/ 362367 h 362367"/>
                  <a:gd name="connsiteX3" fmla="*/ 0 w 1044249"/>
                  <a:gd name="connsiteY3" fmla="*/ 359190 h 362367"/>
                  <a:gd name="connsiteX4" fmla="*/ 352370 w 1044249"/>
                  <a:gd name="connsiteY4" fmla="*/ 0 h 36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4249" h="362367">
                    <a:moveTo>
                      <a:pt x="352370" y="0"/>
                    </a:moveTo>
                    <a:lnTo>
                      <a:pt x="1044249" y="2536"/>
                    </a:lnTo>
                    <a:lnTo>
                      <a:pt x="922617" y="362367"/>
                    </a:lnTo>
                    <a:lnTo>
                      <a:pt x="0" y="359190"/>
                    </a:lnTo>
                    <a:lnTo>
                      <a:pt x="35237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80000"/>
                      <a:lumOff val="20000"/>
                    </a:schemeClr>
                  </a:gs>
                  <a:gs pos="68000">
                    <a:schemeClr val="accent1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93" name="Rectangle 15">
                <a:extLst>
                  <a:ext uri="{FF2B5EF4-FFF2-40B4-BE49-F238E27FC236}">
                    <a16:creationId xmlns:a16="http://schemas.microsoft.com/office/drawing/2014/main" id="{B95E5BC5-C92B-4988-A815-5C1884828AE2}"/>
                  </a:ext>
                </a:extLst>
              </p:cNvPr>
              <p:cNvSpPr/>
              <p:nvPr/>
            </p:nvSpPr>
            <p:spPr>
              <a:xfrm>
                <a:off x="2380613" y="5437277"/>
                <a:ext cx="923341" cy="352344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59967"/>
                  <a:gd name="connsiteY0" fmla="*/ 0 h 360791"/>
                  <a:gd name="connsiteX1" fmla="*/ 1059967 w 1059967"/>
                  <a:gd name="connsiteY1" fmla="*/ 8472 h 360791"/>
                  <a:gd name="connsiteX2" fmla="*/ 944648 w 1059967"/>
                  <a:gd name="connsiteY2" fmla="*/ 353549 h 360791"/>
                  <a:gd name="connsiteX3" fmla="*/ 0 w 1059967"/>
                  <a:gd name="connsiteY3" fmla="*/ 360791 h 360791"/>
                  <a:gd name="connsiteX4" fmla="*/ 344336 w 1059967"/>
                  <a:gd name="connsiteY4" fmla="*/ 0 h 360791"/>
                  <a:gd name="connsiteX0" fmla="*/ 344336 w 1065905"/>
                  <a:gd name="connsiteY0" fmla="*/ 15278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44336 w 1065905"/>
                  <a:gd name="connsiteY4" fmla="*/ 15278 h 376069"/>
                  <a:gd name="connsiteX0" fmla="*/ 356211 w 1065905"/>
                  <a:gd name="connsiteY0" fmla="*/ 3403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56211 w 1065905"/>
                  <a:gd name="connsiteY4" fmla="*/ 3403 h 376069"/>
                  <a:gd name="connsiteX0" fmla="*/ 356211 w 1170279"/>
                  <a:gd name="connsiteY0" fmla="*/ 3403 h 380703"/>
                  <a:gd name="connsiteX1" fmla="*/ 1065905 w 1170279"/>
                  <a:gd name="connsiteY1" fmla="*/ 0 h 380703"/>
                  <a:gd name="connsiteX2" fmla="*/ 1170279 w 1170279"/>
                  <a:gd name="connsiteY2" fmla="*/ 380703 h 380703"/>
                  <a:gd name="connsiteX3" fmla="*/ 0 w 1170279"/>
                  <a:gd name="connsiteY3" fmla="*/ 376069 h 380703"/>
                  <a:gd name="connsiteX4" fmla="*/ 356211 w 1170279"/>
                  <a:gd name="connsiteY4" fmla="*/ 3403 h 380703"/>
                  <a:gd name="connsiteX0" fmla="*/ 100891 w 914959"/>
                  <a:gd name="connsiteY0" fmla="*/ 3403 h 382007"/>
                  <a:gd name="connsiteX1" fmla="*/ 810585 w 914959"/>
                  <a:gd name="connsiteY1" fmla="*/ 0 h 382007"/>
                  <a:gd name="connsiteX2" fmla="*/ 914959 w 914959"/>
                  <a:gd name="connsiteY2" fmla="*/ 380703 h 382007"/>
                  <a:gd name="connsiteX3" fmla="*/ 0 w 914959"/>
                  <a:gd name="connsiteY3" fmla="*/ 382007 h 382007"/>
                  <a:gd name="connsiteX4" fmla="*/ 100891 w 914959"/>
                  <a:gd name="connsiteY4" fmla="*/ 3403 h 382007"/>
                  <a:gd name="connsiteX0" fmla="*/ 112766 w 914959"/>
                  <a:gd name="connsiteY0" fmla="*/ 0 h 384541"/>
                  <a:gd name="connsiteX1" fmla="*/ 810585 w 914959"/>
                  <a:gd name="connsiteY1" fmla="*/ 2534 h 384541"/>
                  <a:gd name="connsiteX2" fmla="*/ 914959 w 914959"/>
                  <a:gd name="connsiteY2" fmla="*/ 383237 h 384541"/>
                  <a:gd name="connsiteX3" fmla="*/ 0 w 914959"/>
                  <a:gd name="connsiteY3" fmla="*/ 384541 h 384541"/>
                  <a:gd name="connsiteX4" fmla="*/ 112766 w 914959"/>
                  <a:gd name="connsiteY4" fmla="*/ 0 h 384541"/>
                  <a:gd name="connsiteX0" fmla="*/ 112766 w 920896"/>
                  <a:gd name="connsiteY0" fmla="*/ 0 h 389175"/>
                  <a:gd name="connsiteX1" fmla="*/ 810585 w 920896"/>
                  <a:gd name="connsiteY1" fmla="*/ 2534 h 389175"/>
                  <a:gd name="connsiteX2" fmla="*/ 920896 w 920896"/>
                  <a:gd name="connsiteY2" fmla="*/ 389175 h 389175"/>
                  <a:gd name="connsiteX3" fmla="*/ 0 w 920896"/>
                  <a:gd name="connsiteY3" fmla="*/ 384541 h 389175"/>
                  <a:gd name="connsiteX4" fmla="*/ 112766 w 920896"/>
                  <a:gd name="connsiteY4" fmla="*/ 0 h 389175"/>
                  <a:gd name="connsiteX0" fmla="*/ 112766 w 825893"/>
                  <a:gd name="connsiteY0" fmla="*/ 0 h 384541"/>
                  <a:gd name="connsiteX1" fmla="*/ 810585 w 825893"/>
                  <a:gd name="connsiteY1" fmla="*/ 2534 h 384541"/>
                  <a:gd name="connsiteX2" fmla="*/ 825893 w 825893"/>
                  <a:gd name="connsiteY2" fmla="*/ 383238 h 384541"/>
                  <a:gd name="connsiteX3" fmla="*/ 0 w 825893"/>
                  <a:gd name="connsiteY3" fmla="*/ 384541 h 384541"/>
                  <a:gd name="connsiteX4" fmla="*/ 112766 w 825893"/>
                  <a:gd name="connsiteY4" fmla="*/ 0 h 384541"/>
                  <a:gd name="connsiteX0" fmla="*/ 112766 w 914958"/>
                  <a:gd name="connsiteY0" fmla="*/ 0 h 384541"/>
                  <a:gd name="connsiteX1" fmla="*/ 810585 w 914958"/>
                  <a:gd name="connsiteY1" fmla="*/ 2534 h 384541"/>
                  <a:gd name="connsiteX2" fmla="*/ 914958 w 914958"/>
                  <a:gd name="connsiteY2" fmla="*/ 377300 h 384541"/>
                  <a:gd name="connsiteX3" fmla="*/ 0 w 914958"/>
                  <a:gd name="connsiteY3" fmla="*/ 384541 h 384541"/>
                  <a:gd name="connsiteX4" fmla="*/ 112766 w 914958"/>
                  <a:gd name="connsiteY4" fmla="*/ 0 h 384541"/>
                  <a:gd name="connsiteX0" fmla="*/ 112766 w 914958"/>
                  <a:gd name="connsiteY0" fmla="*/ 0 h 384541"/>
                  <a:gd name="connsiteX1" fmla="*/ 810585 w 914958"/>
                  <a:gd name="connsiteY1" fmla="*/ 2534 h 384541"/>
                  <a:gd name="connsiteX2" fmla="*/ 914958 w 914958"/>
                  <a:gd name="connsiteY2" fmla="*/ 377300 h 384541"/>
                  <a:gd name="connsiteX3" fmla="*/ 0 w 914958"/>
                  <a:gd name="connsiteY3" fmla="*/ 384541 h 384541"/>
                  <a:gd name="connsiteX4" fmla="*/ 112766 w 914958"/>
                  <a:gd name="connsiteY4" fmla="*/ 0 h 384541"/>
                  <a:gd name="connsiteX0" fmla="*/ 165158 w 914958"/>
                  <a:gd name="connsiteY0" fmla="*/ 27989 h 382007"/>
                  <a:gd name="connsiteX1" fmla="*/ 810585 w 914958"/>
                  <a:gd name="connsiteY1" fmla="*/ 0 h 382007"/>
                  <a:gd name="connsiteX2" fmla="*/ 914958 w 914958"/>
                  <a:gd name="connsiteY2" fmla="*/ 374766 h 382007"/>
                  <a:gd name="connsiteX3" fmla="*/ 0 w 914958"/>
                  <a:gd name="connsiteY3" fmla="*/ 382007 h 382007"/>
                  <a:gd name="connsiteX4" fmla="*/ 165158 w 914958"/>
                  <a:gd name="connsiteY4" fmla="*/ 27989 h 382007"/>
                  <a:gd name="connsiteX0" fmla="*/ 119054 w 914958"/>
                  <a:gd name="connsiteY0" fmla="*/ 17815 h 382007"/>
                  <a:gd name="connsiteX1" fmla="*/ 810585 w 914958"/>
                  <a:gd name="connsiteY1" fmla="*/ 0 h 382007"/>
                  <a:gd name="connsiteX2" fmla="*/ 914958 w 914958"/>
                  <a:gd name="connsiteY2" fmla="*/ 374766 h 382007"/>
                  <a:gd name="connsiteX3" fmla="*/ 0 w 914958"/>
                  <a:gd name="connsiteY3" fmla="*/ 382007 h 382007"/>
                  <a:gd name="connsiteX4" fmla="*/ 119054 w 914958"/>
                  <a:gd name="connsiteY4" fmla="*/ 17815 h 382007"/>
                  <a:gd name="connsiteX0" fmla="*/ 62471 w 858375"/>
                  <a:gd name="connsiteY0" fmla="*/ 17815 h 374766"/>
                  <a:gd name="connsiteX1" fmla="*/ 754002 w 858375"/>
                  <a:gd name="connsiteY1" fmla="*/ 0 h 374766"/>
                  <a:gd name="connsiteX2" fmla="*/ 858375 w 858375"/>
                  <a:gd name="connsiteY2" fmla="*/ 374766 h 374766"/>
                  <a:gd name="connsiteX3" fmla="*/ 0 w 858375"/>
                  <a:gd name="connsiteY3" fmla="*/ 374377 h 374766"/>
                  <a:gd name="connsiteX4" fmla="*/ 62471 w 858375"/>
                  <a:gd name="connsiteY4" fmla="*/ 17815 h 374766"/>
                  <a:gd name="connsiteX0" fmla="*/ 116958 w 912862"/>
                  <a:gd name="connsiteY0" fmla="*/ 17815 h 379464"/>
                  <a:gd name="connsiteX1" fmla="*/ 808489 w 912862"/>
                  <a:gd name="connsiteY1" fmla="*/ 0 h 379464"/>
                  <a:gd name="connsiteX2" fmla="*/ 912862 w 912862"/>
                  <a:gd name="connsiteY2" fmla="*/ 374766 h 379464"/>
                  <a:gd name="connsiteX3" fmla="*/ 0 w 912862"/>
                  <a:gd name="connsiteY3" fmla="*/ 379464 h 379464"/>
                  <a:gd name="connsiteX4" fmla="*/ 116958 w 912862"/>
                  <a:gd name="connsiteY4" fmla="*/ 17815 h 379464"/>
                  <a:gd name="connsiteX0" fmla="*/ 116958 w 910767"/>
                  <a:gd name="connsiteY0" fmla="*/ 17815 h 379464"/>
                  <a:gd name="connsiteX1" fmla="*/ 808489 w 910767"/>
                  <a:gd name="connsiteY1" fmla="*/ 0 h 379464"/>
                  <a:gd name="connsiteX2" fmla="*/ 910767 w 910767"/>
                  <a:gd name="connsiteY2" fmla="*/ 377311 h 379464"/>
                  <a:gd name="connsiteX3" fmla="*/ 0 w 910767"/>
                  <a:gd name="connsiteY3" fmla="*/ 379464 h 379464"/>
                  <a:gd name="connsiteX4" fmla="*/ 116958 w 910767"/>
                  <a:gd name="connsiteY4" fmla="*/ 17815 h 379464"/>
                  <a:gd name="connsiteX0" fmla="*/ 116958 w 919150"/>
                  <a:gd name="connsiteY0" fmla="*/ 17815 h 379854"/>
                  <a:gd name="connsiteX1" fmla="*/ 808489 w 919150"/>
                  <a:gd name="connsiteY1" fmla="*/ 0 h 379854"/>
                  <a:gd name="connsiteX2" fmla="*/ 919150 w 919150"/>
                  <a:gd name="connsiteY2" fmla="*/ 379854 h 379854"/>
                  <a:gd name="connsiteX3" fmla="*/ 0 w 919150"/>
                  <a:gd name="connsiteY3" fmla="*/ 379464 h 379854"/>
                  <a:gd name="connsiteX4" fmla="*/ 116958 w 919150"/>
                  <a:gd name="connsiteY4" fmla="*/ 17815 h 379854"/>
                  <a:gd name="connsiteX0" fmla="*/ 116958 w 919150"/>
                  <a:gd name="connsiteY0" fmla="*/ 0 h 362039"/>
                  <a:gd name="connsiteX1" fmla="*/ 818967 w 919150"/>
                  <a:gd name="connsiteY1" fmla="*/ 2534 h 362039"/>
                  <a:gd name="connsiteX2" fmla="*/ 919150 w 919150"/>
                  <a:gd name="connsiteY2" fmla="*/ 362039 h 362039"/>
                  <a:gd name="connsiteX3" fmla="*/ 0 w 919150"/>
                  <a:gd name="connsiteY3" fmla="*/ 361649 h 362039"/>
                  <a:gd name="connsiteX4" fmla="*/ 116958 w 919150"/>
                  <a:gd name="connsiteY4" fmla="*/ 0 h 362039"/>
                  <a:gd name="connsiteX0" fmla="*/ 116958 w 919150"/>
                  <a:gd name="connsiteY0" fmla="*/ 0 h 362039"/>
                  <a:gd name="connsiteX1" fmla="*/ 806393 w 919150"/>
                  <a:gd name="connsiteY1" fmla="*/ 33057 h 362039"/>
                  <a:gd name="connsiteX2" fmla="*/ 919150 w 919150"/>
                  <a:gd name="connsiteY2" fmla="*/ 362039 h 362039"/>
                  <a:gd name="connsiteX3" fmla="*/ 0 w 919150"/>
                  <a:gd name="connsiteY3" fmla="*/ 361649 h 362039"/>
                  <a:gd name="connsiteX4" fmla="*/ 116958 w 919150"/>
                  <a:gd name="connsiteY4" fmla="*/ 0 h 362039"/>
                  <a:gd name="connsiteX0" fmla="*/ 116958 w 919150"/>
                  <a:gd name="connsiteY0" fmla="*/ 2553 h 364592"/>
                  <a:gd name="connsiteX1" fmla="*/ 806393 w 919150"/>
                  <a:gd name="connsiteY1" fmla="*/ 0 h 364592"/>
                  <a:gd name="connsiteX2" fmla="*/ 919150 w 919150"/>
                  <a:gd name="connsiteY2" fmla="*/ 364592 h 364592"/>
                  <a:gd name="connsiteX3" fmla="*/ 0 w 919150"/>
                  <a:gd name="connsiteY3" fmla="*/ 364202 h 364592"/>
                  <a:gd name="connsiteX4" fmla="*/ 116958 w 919150"/>
                  <a:gd name="connsiteY4" fmla="*/ 2553 h 364592"/>
                  <a:gd name="connsiteX0" fmla="*/ 121150 w 923342"/>
                  <a:gd name="connsiteY0" fmla="*/ 2553 h 364592"/>
                  <a:gd name="connsiteX1" fmla="*/ 810585 w 923342"/>
                  <a:gd name="connsiteY1" fmla="*/ 0 h 364592"/>
                  <a:gd name="connsiteX2" fmla="*/ 923342 w 923342"/>
                  <a:gd name="connsiteY2" fmla="*/ 364592 h 364592"/>
                  <a:gd name="connsiteX3" fmla="*/ 0 w 923342"/>
                  <a:gd name="connsiteY3" fmla="*/ 364202 h 364592"/>
                  <a:gd name="connsiteX4" fmla="*/ 121150 w 923342"/>
                  <a:gd name="connsiteY4" fmla="*/ 2553 h 364592"/>
                  <a:gd name="connsiteX0" fmla="*/ 115838 w 923342"/>
                  <a:gd name="connsiteY0" fmla="*/ 2553 h 364592"/>
                  <a:gd name="connsiteX1" fmla="*/ 810585 w 923342"/>
                  <a:gd name="connsiteY1" fmla="*/ 0 h 364592"/>
                  <a:gd name="connsiteX2" fmla="*/ 923342 w 923342"/>
                  <a:gd name="connsiteY2" fmla="*/ 364592 h 364592"/>
                  <a:gd name="connsiteX3" fmla="*/ 0 w 923342"/>
                  <a:gd name="connsiteY3" fmla="*/ 364202 h 364592"/>
                  <a:gd name="connsiteX4" fmla="*/ 115838 w 923342"/>
                  <a:gd name="connsiteY4" fmla="*/ 2553 h 364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342" h="364592">
                    <a:moveTo>
                      <a:pt x="115838" y="2553"/>
                    </a:moveTo>
                    <a:lnTo>
                      <a:pt x="810585" y="0"/>
                    </a:lnTo>
                    <a:lnTo>
                      <a:pt x="923342" y="364592"/>
                    </a:lnTo>
                    <a:lnTo>
                      <a:pt x="0" y="364202"/>
                    </a:lnTo>
                    <a:lnTo>
                      <a:pt x="115838" y="255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80000"/>
                      <a:lumOff val="20000"/>
                    </a:schemeClr>
                  </a:gs>
                  <a:gs pos="68000">
                    <a:schemeClr val="accent6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4" name="Rectangle 15">
                <a:extLst>
                  <a:ext uri="{FF2B5EF4-FFF2-40B4-BE49-F238E27FC236}">
                    <a16:creationId xmlns:a16="http://schemas.microsoft.com/office/drawing/2014/main" id="{7EA1CA5B-231F-499D-9C7F-C98A5DA7009B}"/>
                  </a:ext>
                </a:extLst>
              </p:cNvPr>
              <p:cNvSpPr/>
              <p:nvPr/>
            </p:nvSpPr>
            <p:spPr>
              <a:xfrm>
                <a:off x="3178890" y="5434827"/>
                <a:ext cx="1037256" cy="359614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59967"/>
                  <a:gd name="connsiteY0" fmla="*/ 0 h 360791"/>
                  <a:gd name="connsiteX1" fmla="*/ 1059967 w 1059967"/>
                  <a:gd name="connsiteY1" fmla="*/ 8472 h 360791"/>
                  <a:gd name="connsiteX2" fmla="*/ 944648 w 1059967"/>
                  <a:gd name="connsiteY2" fmla="*/ 353549 h 360791"/>
                  <a:gd name="connsiteX3" fmla="*/ 0 w 1059967"/>
                  <a:gd name="connsiteY3" fmla="*/ 360791 h 360791"/>
                  <a:gd name="connsiteX4" fmla="*/ 344336 w 1059967"/>
                  <a:gd name="connsiteY4" fmla="*/ 0 h 360791"/>
                  <a:gd name="connsiteX0" fmla="*/ 344336 w 1065905"/>
                  <a:gd name="connsiteY0" fmla="*/ 15278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44336 w 1065905"/>
                  <a:gd name="connsiteY4" fmla="*/ 15278 h 376069"/>
                  <a:gd name="connsiteX0" fmla="*/ 356211 w 1065905"/>
                  <a:gd name="connsiteY0" fmla="*/ 3403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56211 w 1065905"/>
                  <a:gd name="connsiteY4" fmla="*/ 3403 h 376069"/>
                  <a:gd name="connsiteX0" fmla="*/ 356211 w 1170279"/>
                  <a:gd name="connsiteY0" fmla="*/ 3403 h 380703"/>
                  <a:gd name="connsiteX1" fmla="*/ 1065905 w 1170279"/>
                  <a:gd name="connsiteY1" fmla="*/ 0 h 380703"/>
                  <a:gd name="connsiteX2" fmla="*/ 1170279 w 1170279"/>
                  <a:gd name="connsiteY2" fmla="*/ 380703 h 380703"/>
                  <a:gd name="connsiteX3" fmla="*/ 0 w 1170279"/>
                  <a:gd name="connsiteY3" fmla="*/ 376069 h 380703"/>
                  <a:gd name="connsiteX4" fmla="*/ 356211 w 1170279"/>
                  <a:gd name="connsiteY4" fmla="*/ 3403 h 380703"/>
                  <a:gd name="connsiteX0" fmla="*/ 100891 w 914959"/>
                  <a:gd name="connsiteY0" fmla="*/ 3403 h 382007"/>
                  <a:gd name="connsiteX1" fmla="*/ 810585 w 914959"/>
                  <a:gd name="connsiteY1" fmla="*/ 0 h 382007"/>
                  <a:gd name="connsiteX2" fmla="*/ 914959 w 914959"/>
                  <a:gd name="connsiteY2" fmla="*/ 380703 h 382007"/>
                  <a:gd name="connsiteX3" fmla="*/ 0 w 914959"/>
                  <a:gd name="connsiteY3" fmla="*/ 382007 h 382007"/>
                  <a:gd name="connsiteX4" fmla="*/ 100891 w 914959"/>
                  <a:gd name="connsiteY4" fmla="*/ 3403 h 382007"/>
                  <a:gd name="connsiteX0" fmla="*/ 112766 w 914959"/>
                  <a:gd name="connsiteY0" fmla="*/ 0 h 384541"/>
                  <a:gd name="connsiteX1" fmla="*/ 810585 w 914959"/>
                  <a:gd name="connsiteY1" fmla="*/ 2534 h 384541"/>
                  <a:gd name="connsiteX2" fmla="*/ 914959 w 914959"/>
                  <a:gd name="connsiteY2" fmla="*/ 383237 h 384541"/>
                  <a:gd name="connsiteX3" fmla="*/ 0 w 914959"/>
                  <a:gd name="connsiteY3" fmla="*/ 384541 h 384541"/>
                  <a:gd name="connsiteX4" fmla="*/ 112766 w 914959"/>
                  <a:gd name="connsiteY4" fmla="*/ 0 h 384541"/>
                  <a:gd name="connsiteX0" fmla="*/ 112766 w 1146528"/>
                  <a:gd name="connsiteY0" fmla="*/ 0 h 384541"/>
                  <a:gd name="connsiteX1" fmla="*/ 810585 w 1146528"/>
                  <a:gd name="connsiteY1" fmla="*/ 2534 h 384541"/>
                  <a:gd name="connsiteX2" fmla="*/ 1146528 w 1146528"/>
                  <a:gd name="connsiteY2" fmla="*/ 371362 h 384541"/>
                  <a:gd name="connsiteX3" fmla="*/ 0 w 1146528"/>
                  <a:gd name="connsiteY3" fmla="*/ 384541 h 384541"/>
                  <a:gd name="connsiteX4" fmla="*/ 112766 w 1146528"/>
                  <a:gd name="connsiteY4" fmla="*/ 0 h 384541"/>
                  <a:gd name="connsiteX0" fmla="*/ 0 w 1033762"/>
                  <a:gd name="connsiteY0" fmla="*/ 0 h 372666"/>
                  <a:gd name="connsiteX1" fmla="*/ 697819 w 1033762"/>
                  <a:gd name="connsiteY1" fmla="*/ 2534 h 372666"/>
                  <a:gd name="connsiteX2" fmla="*/ 1033762 w 1033762"/>
                  <a:gd name="connsiteY2" fmla="*/ 371362 h 372666"/>
                  <a:gd name="connsiteX3" fmla="*/ 106928 w 1033762"/>
                  <a:gd name="connsiteY3" fmla="*/ 372666 h 372666"/>
                  <a:gd name="connsiteX4" fmla="*/ 0 w 1033762"/>
                  <a:gd name="connsiteY4" fmla="*/ 0 h 372666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66304 w 1033762"/>
                  <a:gd name="connsiteY3" fmla="*/ 366729 h 371362"/>
                  <a:gd name="connsiteX4" fmla="*/ 0 w 1033762"/>
                  <a:gd name="connsiteY4" fmla="*/ 0 h 371362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00990 w 1033762"/>
                  <a:gd name="connsiteY3" fmla="*/ 366729 h 371362"/>
                  <a:gd name="connsiteX4" fmla="*/ 0 w 1033762"/>
                  <a:gd name="connsiteY4" fmla="*/ 0 h 371362"/>
                  <a:gd name="connsiteX0" fmla="*/ 0 w 1045638"/>
                  <a:gd name="connsiteY0" fmla="*/ 0 h 371362"/>
                  <a:gd name="connsiteX1" fmla="*/ 697819 w 1045638"/>
                  <a:gd name="connsiteY1" fmla="*/ 2534 h 371362"/>
                  <a:gd name="connsiteX2" fmla="*/ 1045638 w 1045638"/>
                  <a:gd name="connsiteY2" fmla="*/ 371362 h 371362"/>
                  <a:gd name="connsiteX3" fmla="*/ 100990 w 1045638"/>
                  <a:gd name="connsiteY3" fmla="*/ 366729 h 371362"/>
                  <a:gd name="connsiteX4" fmla="*/ 0 w 1045638"/>
                  <a:gd name="connsiteY4" fmla="*/ 0 h 371362"/>
                  <a:gd name="connsiteX0" fmla="*/ 0 w 1041446"/>
                  <a:gd name="connsiteY0" fmla="*/ 14661 h 368828"/>
                  <a:gd name="connsiteX1" fmla="*/ 693627 w 1041446"/>
                  <a:gd name="connsiteY1" fmla="*/ 0 h 368828"/>
                  <a:gd name="connsiteX2" fmla="*/ 1041446 w 1041446"/>
                  <a:gd name="connsiteY2" fmla="*/ 368828 h 368828"/>
                  <a:gd name="connsiteX3" fmla="*/ 96798 w 1041446"/>
                  <a:gd name="connsiteY3" fmla="*/ 364195 h 368828"/>
                  <a:gd name="connsiteX4" fmla="*/ 0 w 1041446"/>
                  <a:gd name="connsiteY4" fmla="*/ 14661 h 368828"/>
                  <a:gd name="connsiteX0" fmla="*/ 0 w 1041446"/>
                  <a:gd name="connsiteY0" fmla="*/ 0 h 354167"/>
                  <a:gd name="connsiteX1" fmla="*/ 695723 w 1041446"/>
                  <a:gd name="connsiteY1" fmla="*/ 7446 h 354167"/>
                  <a:gd name="connsiteX2" fmla="*/ 1041446 w 1041446"/>
                  <a:gd name="connsiteY2" fmla="*/ 354167 h 354167"/>
                  <a:gd name="connsiteX3" fmla="*/ 96798 w 1041446"/>
                  <a:gd name="connsiteY3" fmla="*/ 349534 h 354167"/>
                  <a:gd name="connsiteX4" fmla="*/ 0 w 1041446"/>
                  <a:gd name="connsiteY4" fmla="*/ 0 h 354167"/>
                  <a:gd name="connsiteX0" fmla="*/ 0 w 1041446"/>
                  <a:gd name="connsiteY0" fmla="*/ 2380 h 356547"/>
                  <a:gd name="connsiteX1" fmla="*/ 685245 w 1041446"/>
                  <a:gd name="connsiteY1" fmla="*/ 0 h 356547"/>
                  <a:gd name="connsiteX2" fmla="*/ 1041446 w 1041446"/>
                  <a:gd name="connsiteY2" fmla="*/ 356547 h 356547"/>
                  <a:gd name="connsiteX3" fmla="*/ 96798 w 1041446"/>
                  <a:gd name="connsiteY3" fmla="*/ 351914 h 356547"/>
                  <a:gd name="connsiteX4" fmla="*/ 0 w 1041446"/>
                  <a:gd name="connsiteY4" fmla="*/ 2380 h 356547"/>
                  <a:gd name="connsiteX0" fmla="*/ 0 w 1041446"/>
                  <a:gd name="connsiteY0" fmla="*/ 2380 h 356547"/>
                  <a:gd name="connsiteX1" fmla="*/ 685245 w 1041446"/>
                  <a:gd name="connsiteY1" fmla="*/ 0 h 356547"/>
                  <a:gd name="connsiteX2" fmla="*/ 1041446 w 1041446"/>
                  <a:gd name="connsiteY2" fmla="*/ 356547 h 356547"/>
                  <a:gd name="connsiteX3" fmla="*/ 109371 w 1041446"/>
                  <a:gd name="connsiteY3" fmla="*/ 354370 h 356547"/>
                  <a:gd name="connsiteX4" fmla="*/ 0 w 1041446"/>
                  <a:gd name="connsiteY4" fmla="*/ 2380 h 356547"/>
                  <a:gd name="connsiteX0" fmla="*/ 0 w 1041446"/>
                  <a:gd name="connsiteY0" fmla="*/ 2380 h 356547"/>
                  <a:gd name="connsiteX1" fmla="*/ 685245 w 1041446"/>
                  <a:gd name="connsiteY1" fmla="*/ 0 h 356547"/>
                  <a:gd name="connsiteX2" fmla="*/ 1041446 w 1041446"/>
                  <a:gd name="connsiteY2" fmla="*/ 356547 h 356547"/>
                  <a:gd name="connsiteX3" fmla="*/ 144997 w 1041446"/>
                  <a:gd name="connsiteY3" fmla="*/ 349458 h 356547"/>
                  <a:gd name="connsiteX4" fmla="*/ 0 w 1041446"/>
                  <a:gd name="connsiteY4" fmla="*/ 2380 h 356547"/>
                  <a:gd name="connsiteX0" fmla="*/ 0 w 1041446"/>
                  <a:gd name="connsiteY0" fmla="*/ 2380 h 359284"/>
                  <a:gd name="connsiteX1" fmla="*/ 685245 w 1041446"/>
                  <a:gd name="connsiteY1" fmla="*/ 0 h 359284"/>
                  <a:gd name="connsiteX2" fmla="*/ 1041446 w 1041446"/>
                  <a:gd name="connsiteY2" fmla="*/ 356547 h 359284"/>
                  <a:gd name="connsiteX3" fmla="*/ 111466 w 1041446"/>
                  <a:gd name="connsiteY3" fmla="*/ 359284 h 359284"/>
                  <a:gd name="connsiteX4" fmla="*/ 0 w 1041446"/>
                  <a:gd name="connsiteY4" fmla="*/ 2380 h 359284"/>
                  <a:gd name="connsiteX0" fmla="*/ 0 w 1016298"/>
                  <a:gd name="connsiteY0" fmla="*/ 2380 h 359284"/>
                  <a:gd name="connsiteX1" fmla="*/ 685245 w 1016298"/>
                  <a:gd name="connsiteY1" fmla="*/ 0 h 359284"/>
                  <a:gd name="connsiteX2" fmla="*/ 1016298 w 1016298"/>
                  <a:gd name="connsiteY2" fmla="*/ 354090 h 359284"/>
                  <a:gd name="connsiteX3" fmla="*/ 111466 w 1016298"/>
                  <a:gd name="connsiteY3" fmla="*/ 359284 h 359284"/>
                  <a:gd name="connsiteX4" fmla="*/ 0 w 1016298"/>
                  <a:gd name="connsiteY4" fmla="*/ 2380 h 359284"/>
                  <a:gd name="connsiteX0" fmla="*/ 0 w 1033063"/>
                  <a:gd name="connsiteY0" fmla="*/ 2380 h 359284"/>
                  <a:gd name="connsiteX1" fmla="*/ 685245 w 1033063"/>
                  <a:gd name="connsiteY1" fmla="*/ 0 h 359284"/>
                  <a:gd name="connsiteX2" fmla="*/ 1033063 w 1033063"/>
                  <a:gd name="connsiteY2" fmla="*/ 356547 h 359284"/>
                  <a:gd name="connsiteX3" fmla="*/ 111466 w 1033063"/>
                  <a:gd name="connsiteY3" fmla="*/ 359284 h 359284"/>
                  <a:gd name="connsiteX4" fmla="*/ 0 w 1033063"/>
                  <a:gd name="connsiteY4" fmla="*/ 2380 h 359284"/>
                  <a:gd name="connsiteX0" fmla="*/ 0 w 1037254"/>
                  <a:gd name="connsiteY0" fmla="*/ 0 h 359360"/>
                  <a:gd name="connsiteX1" fmla="*/ 689436 w 1037254"/>
                  <a:gd name="connsiteY1" fmla="*/ 76 h 359360"/>
                  <a:gd name="connsiteX2" fmla="*/ 1037254 w 1037254"/>
                  <a:gd name="connsiteY2" fmla="*/ 356623 h 359360"/>
                  <a:gd name="connsiteX3" fmla="*/ 115657 w 1037254"/>
                  <a:gd name="connsiteY3" fmla="*/ 359360 h 359360"/>
                  <a:gd name="connsiteX4" fmla="*/ 0 w 1037254"/>
                  <a:gd name="connsiteY4" fmla="*/ 0 h 35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7254" h="359360">
                    <a:moveTo>
                      <a:pt x="0" y="0"/>
                    </a:moveTo>
                    <a:lnTo>
                      <a:pt x="689436" y="76"/>
                    </a:lnTo>
                    <a:lnTo>
                      <a:pt x="1037254" y="356623"/>
                    </a:lnTo>
                    <a:lnTo>
                      <a:pt x="115657" y="3593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80000"/>
                      <a:lumOff val="20000"/>
                    </a:schemeClr>
                  </a:gs>
                  <a:gs pos="68000">
                    <a:schemeClr val="accent3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95" name="Rectangle 15">
                <a:extLst>
                  <a:ext uri="{FF2B5EF4-FFF2-40B4-BE49-F238E27FC236}">
                    <a16:creationId xmlns:a16="http://schemas.microsoft.com/office/drawing/2014/main" id="{E3977219-6E70-490B-B4DF-8D72EFAB6FC8}"/>
                  </a:ext>
                </a:extLst>
              </p:cNvPr>
              <p:cNvSpPr/>
              <p:nvPr/>
            </p:nvSpPr>
            <p:spPr>
              <a:xfrm>
                <a:off x="3878966" y="5439744"/>
                <a:ext cx="1267777" cy="351958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59967"/>
                  <a:gd name="connsiteY0" fmla="*/ 0 h 360791"/>
                  <a:gd name="connsiteX1" fmla="*/ 1059967 w 1059967"/>
                  <a:gd name="connsiteY1" fmla="*/ 8472 h 360791"/>
                  <a:gd name="connsiteX2" fmla="*/ 944648 w 1059967"/>
                  <a:gd name="connsiteY2" fmla="*/ 353549 h 360791"/>
                  <a:gd name="connsiteX3" fmla="*/ 0 w 1059967"/>
                  <a:gd name="connsiteY3" fmla="*/ 360791 h 360791"/>
                  <a:gd name="connsiteX4" fmla="*/ 344336 w 1059967"/>
                  <a:gd name="connsiteY4" fmla="*/ 0 h 360791"/>
                  <a:gd name="connsiteX0" fmla="*/ 344336 w 1065905"/>
                  <a:gd name="connsiteY0" fmla="*/ 15278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44336 w 1065905"/>
                  <a:gd name="connsiteY4" fmla="*/ 15278 h 376069"/>
                  <a:gd name="connsiteX0" fmla="*/ 356211 w 1065905"/>
                  <a:gd name="connsiteY0" fmla="*/ 3403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56211 w 1065905"/>
                  <a:gd name="connsiteY4" fmla="*/ 3403 h 376069"/>
                  <a:gd name="connsiteX0" fmla="*/ 356211 w 1170279"/>
                  <a:gd name="connsiteY0" fmla="*/ 3403 h 380703"/>
                  <a:gd name="connsiteX1" fmla="*/ 1065905 w 1170279"/>
                  <a:gd name="connsiteY1" fmla="*/ 0 h 380703"/>
                  <a:gd name="connsiteX2" fmla="*/ 1170279 w 1170279"/>
                  <a:gd name="connsiteY2" fmla="*/ 380703 h 380703"/>
                  <a:gd name="connsiteX3" fmla="*/ 0 w 1170279"/>
                  <a:gd name="connsiteY3" fmla="*/ 376069 h 380703"/>
                  <a:gd name="connsiteX4" fmla="*/ 356211 w 1170279"/>
                  <a:gd name="connsiteY4" fmla="*/ 3403 h 380703"/>
                  <a:gd name="connsiteX0" fmla="*/ 100891 w 914959"/>
                  <a:gd name="connsiteY0" fmla="*/ 3403 h 382007"/>
                  <a:gd name="connsiteX1" fmla="*/ 810585 w 914959"/>
                  <a:gd name="connsiteY1" fmla="*/ 0 h 382007"/>
                  <a:gd name="connsiteX2" fmla="*/ 914959 w 914959"/>
                  <a:gd name="connsiteY2" fmla="*/ 380703 h 382007"/>
                  <a:gd name="connsiteX3" fmla="*/ 0 w 914959"/>
                  <a:gd name="connsiteY3" fmla="*/ 382007 h 382007"/>
                  <a:gd name="connsiteX4" fmla="*/ 100891 w 914959"/>
                  <a:gd name="connsiteY4" fmla="*/ 3403 h 382007"/>
                  <a:gd name="connsiteX0" fmla="*/ 112766 w 914959"/>
                  <a:gd name="connsiteY0" fmla="*/ 0 h 384541"/>
                  <a:gd name="connsiteX1" fmla="*/ 810585 w 914959"/>
                  <a:gd name="connsiteY1" fmla="*/ 2534 h 384541"/>
                  <a:gd name="connsiteX2" fmla="*/ 914959 w 914959"/>
                  <a:gd name="connsiteY2" fmla="*/ 383237 h 384541"/>
                  <a:gd name="connsiteX3" fmla="*/ 0 w 914959"/>
                  <a:gd name="connsiteY3" fmla="*/ 384541 h 384541"/>
                  <a:gd name="connsiteX4" fmla="*/ 112766 w 914959"/>
                  <a:gd name="connsiteY4" fmla="*/ 0 h 384541"/>
                  <a:gd name="connsiteX0" fmla="*/ 112766 w 1146528"/>
                  <a:gd name="connsiteY0" fmla="*/ 0 h 384541"/>
                  <a:gd name="connsiteX1" fmla="*/ 810585 w 1146528"/>
                  <a:gd name="connsiteY1" fmla="*/ 2534 h 384541"/>
                  <a:gd name="connsiteX2" fmla="*/ 1146528 w 1146528"/>
                  <a:gd name="connsiteY2" fmla="*/ 371362 h 384541"/>
                  <a:gd name="connsiteX3" fmla="*/ 0 w 1146528"/>
                  <a:gd name="connsiteY3" fmla="*/ 384541 h 384541"/>
                  <a:gd name="connsiteX4" fmla="*/ 112766 w 1146528"/>
                  <a:gd name="connsiteY4" fmla="*/ 0 h 384541"/>
                  <a:gd name="connsiteX0" fmla="*/ 0 w 1033762"/>
                  <a:gd name="connsiteY0" fmla="*/ 0 h 372666"/>
                  <a:gd name="connsiteX1" fmla="*/ 697819 w 1033762"/>
                  <a:gd name="connsiteY1" fmla="*/ 2534 h 372666"/>
                  <a:gd name="connsiteX2" fmla="*/ 1033762 w 1033762"/>
                  <a:gd name="connsiteY2" fmla="*/ 371362 h 372666"/>
                  <a:gd name="connsiteX3" fmla="*/ 106928 w 1033762"/>
                  <a:gd name="connsiteY3" fmla="*/ 372666 h 372666"/>
                  <a:gd name="connsiteX4" fmla="*/ 0 w 1033762"/>
                  <a:gd name="connsiteY4" fmla="*/ 0 h 372666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66304 w 1033762"/>
                  <a:gd name="connsiteY3" fmla="*/ 366729 h 371362"/>
                  <a:gd name="connsiteX4" fmla="*/ 0 w 1033762"/>
                  <a:gd name="connsiteY4" fmla="*/ 0 h 371362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00990 w 1033762"/>
                  <a:gd name="connsiteY3" fmla="*/ 366729 h 371362"/>
                  <a:gd name="connsiteX4" fmla="*/ 0 w 1033762"/>
                  <a:gd name="connsiteY4" fmla="*/ 0 h 371362"/>
                  <a:gd name="connsiteX0" fmla="*/ 0 w 1259394"/>
                  <a:gd name="connsiteY0" fmla="*/ 0 h 366729"/>
                  <a:gd name="connsiteX1" fmla="*/ 697819 w 1259394"/>
                  <a:gd name="connsiteY1" fmla="*/ 2534 h 366729"/>
                  <a:gd name="connsiteX2" fmla="*/ 1259394 w 1259394"/>
                  <a:gd name="connsiteY2" fmla="*/ 365424 h 366729"/>
                  <a:gd name="connsiteX3" fmla="*/ 100990 w 1259394"/>
                  <a:gd name="connsiteY3" fmla="*/ 366729 h 366729"/>
                  <a:gd name="connsiteX4" fmla="*/ 0 w 1259394"/>
                  <a:gd name="connsiteY4" fmla="*/ 0 h 366729"/>
                  <a:gd name="connsiteX0" fmla="*/ 0 w 1259394"/>
                  <a:gd name="connsiteY0" fmla="*/ 0 h 372666"/>
                  <a:gd name="connsiteX1" fmla="*/ 697819 w 1259394"/>
                  <a:gd name="connsiteY1" fmla="*/ 2534 h 372666"/>
                  <a:gd name="connsiteX2" fmla="*/ 1259394 w 1259394"/>
                  <a:gd name="connsiteY2" fmla="*/ 365424 h 372666"/>
                  <a:gd name="connsiteX3" fmla="*/ 350372 w 1259394"/>
                  <a:gd name="connsiteY3" fmla="*/ 372666 h 372666"/>
                  <a:gd name="connsiteX4" fmla="*/ 0 w 1259394"/>
                  <a:gd name="connsiteY4" fmla="*/ 0 h 372666"/>
                  <a:gd name="connsiteX0" fmla="*/ 0 w 1253108"/>
                  <a:gd name="connsiteY0" fmla="*/ 17186 h 370132"/>
                  <a:gd name="connsiteX1" fmla="*/ 691533 w 1253108"/>
                  <a:gd name="connsiteY1" fmla="*/ 0 h 370132"/>
                  <a:gd name="connsiteX2" fmla="*/ 1253108 w 1253108"/>
                  <a:gd name="connsiteY2" fmla="*/ 362890 h 370132"/>
                  <a:gd name="connsiteX3" fmla="*/ 344086 w 1253108"/>
                  <a:gd name="connsiteY3" fmla="*/ 370132 h 370132"/>
                  <a:gd name="connsiteX4" fmla="*/ 0 w 1253108"/>
                  <a:gd name="connsiteY4" fmla="*/ 17186 h 370132"/>
                  <a:gd name="connsiteX0" fmla="*/ 0 w 1253108"/>
                  <a:gd name="connsiteY0" fmla="*/ 0 h 352946"/>
                  <a:gd name="connsiteX1" fmla="*/ 699915 w 1253108"/>
                  <a:gd name="connsiteY1" fmla="*/ 9929 h 352946"/>
                  <a:gd name="connsiteX2" fmla="*/ 1253108 w 1253108"/>
                  <a:gd name="connsiteY2" fmla="*/ 345704 h 352946"/>
                  <a:gd name="connsiteX3" fmla="*/ 344086 w 1253108"/>
                  <a:gd name="connsiteY3" fmla="*/ 352946 h 352946"/>
                  <a:gd name="connsiteX4" fmla="*/ 0 w 1253108"/>
                  <a:gd name="connsiteY4" fmla="*/ 0 h 352946"/>
                  <a:gd name="connsiteX0" fmla="*/ 0 w 1253108"/>
                  <a:gd name="connsiteY0" fmla="*/ 0 h 352946"/>
                  <a:gd name="connsiteX1" fmla="*/ 691533 w 1253108"/>
                  <a:gd name="connsiteY1" fmla="*/ 2534 h 352946"/>
                  <a:gd name="connsiteX2" fmla="*/ 1253108 w 1253108"/>
                  <a:gd name="connsiteY2" fmla="*/ 345704 h 352946"/>
                  <a:gd name="connsiteX3" fmla="*/ 344086 w 1253108"/>
                  <a:gd name="connsiteY3" fmla="*/ 352946 h 352946"/>
                  <a:gd name="connsiteX4" fmla="*/ 0 w 1253108"/>
                  <a:gd name="connsiteY4" fmla="*/ 0 h 352946"/>
                  <a:gd name="connsiteX0" fmla="*/ 0 w 1261491"/>
                  <a:gd name="connsiteY0" fmla="*/ 0 h 352946"/>
                  <a:gd name="connsiteX1" fmla="*/ 691533 w 1261491"/>
                  <a:gd name="connsiteY1" fmla="*/ 2534 h 352946"/>
                  <a:gd name="connsiteX2" fmla="*/ 1261491 w 1261491"/>
                  <a:gd name="connsiteY2" fmla="*/ 348170 h 352946"/>
                  <a:gd name="connsiteX3" fmla="*/ 344086 w 1261491"/>
                  <a:gd name="connsiteY3" fmla="*/ 352946 h 352946"/>
                  <a:gd name="connsiteX4" fmla="*/ 0 w 1261491"/>
                  <a:gd name="connsiteY4" fmla="*/ 0 h 352946"/>
                  <a:gd name="connsiteX0" fmla="*/ 0 w 1261491"/>
                  <a:gd name="connsiteY0" fmla="*/ 0 h 352946"/>
                  <a:gd name="connsiteX1" fmla="*/ 685246 w 1261491"/>
                  <a:gd name="connsiteY1" fmla="*/ 69 h 352946"/>
                  <a:gd name="connsiteX2" fmla="*/ 1261491 w 1261491"/>
                  <a:gd name="connsiteY2" fmla="*/ 348170 h 352946"/>
                  <a:gd name="connsiteX3" fmla="*/ 344086 w 1261491"/>
                  <a:gd name="connsiteY3" fmla="*/ 352946 h 352946"/>
                  <a:gd name="connsiteX4" fmla="*/ 0 w 1261491"/>
                  <a:gd name="connsiteY4" fmla="*/ 0 h 352946"/>
                  <a:gd name="connsiteX0" fmla="*/ 0 w 1261491"/>
                  <a:gd name="connsiteY0" fmla="*/ 7326 h 352877"/>
                  <a:gd name="connsiteX1" fmla="*/ 685246 w 1261491"/>
                  <a:gd name="connsiteY1" fmla="*/ 0 h 352877"/>
                  <a:gd name="connsiteX2" fmla="*/ 1261491 w 1261491"/>
                  <a:gd name="connsiteY2" fmla="*/ 348101 h 352877"/>
                  <a:gd name="connsiteX3" fmla="*/ 344086 w 1261491"/>
                  <a:gd name="connsiteY3" fmla="*/ 352877 h 352877"/>
                  <a:gd name="connsiteX4" fmla="*/ 0 w 1261491"/>
                  <a:gd name="connsiteY4" fmla="*/ 7326 h 352877"/>
                  <a:gd name="connsiteX0" fmla="*/ 0 w 1267778"/>
                  <a:gd name="connsiteY0" fmla="*/ 0 h 352946"/>
                  <a:gd name="connsiteX1" fmla="*/ 691533 w 1267778"/>
                  <a:gd name="connsiteY1" fmla="*/ 69 h 352946"/>
                  <a:gd name="connsiteX2" fmla="*/ 1267778 w 1267778"/>
                  <a:gd name="connsiteY2" fmla="*/ 348170 h 352946"/>
                  <a:gd name="connsiteX3" fmla="*/ 350373 w 1267778"/>
                  <a:gd name="connsiteY3" fmla="*/ 352946 h 352946"/>
                  <a:gd name="connsiteX4" fmla="*/ 0 w 1267778"/>
                  <a:gd name="connsiteY4" fmla="*/ 0 h 352946"/>
                  <a:gd name="connsiteX0" fmla="*/ 0 w 1267778"/>
                  <a:gd name="connsiteY0" fmla="*/ 0 h 352946"/>
                  <a:gd name="connsiteX1" fmla="*/ 691533 w 1267778"/>
                  <a:gd name="connsiteY1" fmla="*/ 69 h 352946"/>
                  <a:gd name="connsiteX2" fmla="*/ 1267778 w 1267778"/>
                  <a:gd name="connsiteY2" fmla="*/ 350634 h 352946"/>
                  <a:gd name="connsiteX3" fmla="*/ 350373 w 1267778"/>
                  <a:gd name="connsiteY3" fmla="*/ 352946 h 352946"/>
                  <a:gd name="connsiteX4" fmla="*/ 0 w 1267778"/>
                  <a:gd name="connsiteY4" fmla="*/ 0 h 352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7778" h="352946">
                    <a:moveTo>
                      <a:pt x="0" y="0"/>
                    </a:moveTo>
                    <a:lnTo>
                      <a:pt x="691533" y="69"/>
                    </a:lnTo>
                    <a:lnTo>
                      <a:pt x="1267778" y="350634"/>
                    </a:lnTo>
                    <a:lnTo>
                      <a:pt x="350373" y="352946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80000"/>
                      <a:lumOff val="20000"/>
                    </a:schemeClr>
                  </a:gs>
                  <a:gs pos="68000">
                    <a:schemeClr val="accent4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7F77050-08E8-4E3C-A6A1-B19DB32CCE86}"/>
                </a:ext>
              </a:extLst>
            </p:cNvPr>
            <p:cNvSpPr/>
            <p:nvPr/>
          </p:nvSpPr>
          <p:spPr>
            <a:xfrm>
              <a:off x="827584" y="5368840"/>
              <a:ext cx="4032448" cy="123668"/>
            </a:xfrm>
            <a:prstGeom prst="ellips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98DDC42-D359-4052-AEA0-DA29E5231E92}"/>
                </a:ext>
              </a:extLst>
            </p:cNvPr>
            <p:cNvGrpSpPr/>
            <p:nvPr/>
          </p:nvGrpSpPr>
          <p:grpSpPr>
            <a:xfrm>
              <a:off x="539552" y="5789608"/>
              <a:ext cx="4608512" cy="504056"/>
              <a:chOff x="539552" y="5789608"/>
              <a:chExt cx="3596930" cy="504056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16A63CF-C74E-45ED-BE6D-57AB3CA48DBC}"/>
                  </a:ext>
                </a:extLst>
              </p:cNvPr>
              <p:cNvSpPr/>
              <p:nvPr/>
            </p:nvSpPr>
            <p:spPr>
              <a:xfrm>
                <a:off x="539552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68000">
                    <a:schemeClr val="accent2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E154721-5C38-423C-B7C4-64C3786CCE0C}"/>
                  </a:ext>
                </a:extLst>
              </p:cNvPr>
              <p:cNvSpPr/>
              <p:nvPr/>
            </p:nvSpPr>
            <p:spPr>
              <a:xfrm>
                <a:off x="1258764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68000">
                    <a:schemeClr val="accent1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CD8427B-779B-47A3-B6B9-B677D5099493}"/>
                  </a:ext>
                </a:extLst>
              </p:cNvPr>
              <p:cNvSpPr/>
              <p:nvPr/>
            </p:nvSpPr>
            <p:spPr>
              <a:xfrm>
                <a:off x="1977977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6">
                      <a:lumMod val="90000"/>
                    </a:schemeClr>
                  </a:gs>
                  <a:gs pos="68000">
                    <a:schemeClr val="accent6">
                      <a:lumMod val="75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11B08218-0781-48BD-8C2E-ED0693BAD377}"/>
                  </a:ext>
                </a:extLst>
              </p:cNvPr>
              <p:cNvSpPr/>
              <p:nvPr/>
            </p:nvSpPr>
            <p:spPr>
              <a:xfrm>
                <a:off x="2697190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100000"/>
                    </a:schemeClr>
                  </a:gs>
                  <a:gs pos="68000">
                    <a:schemeClr val="accent3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351A954-0FDE-430F-84C6-5D5177CCDF22}"/>
                  </a:ext>
                </a:extLst>
              </p:cNvPr>
              <p:cNvSpPr/>
              <p:nvPr/>
            </p:nvSpPr>
            <p:spPr>
              <a:xfrm>
                <a:off x="3416402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4"/>
                  </a:gs>
                  <a:gs pos="68000">
                    <a:schemeClr val="accent4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C80C9B5-B578-4389-892D-2F926ACD1710}"/>
                </a:ext>
              </a:extLst>
            </p:cNvPr>
            <p:cNvSpPr/>
            <p:nvPr/>
          </p:nvSpPr>
          <p:spPr>
            <a:xfrm>
              <a:off x="206600" y="5767246"/>
              <a:ext cx="5269469" cy="74325"/>
            </a:xfrm>
            <a:prstGeom prst="ellipse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  <a:effectLst>
              <a:glow rad="12700">
                <a:schemeClr val="bg1">
                  <a:alpha val="6000"/>
                </a:schemeClr>
              </a:glo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1D986059-5584-44CA-8B10-6B5F0639DDB5}"/>
              </a:ext>
            </a:extLst>
          </p:cNvPr>
          <p:cNvSpPr txBox="1"/>
          <p:nvPr/>
        </p:nvSpPr>
        <p:spPr>
          <a:xfrm>
            <a:off x="1428492" y="4263658"/>
            <a:ext cx="696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66</a:t>
            </a:r>
            <a:r>
              <a:rPr lang="en-US" altLang="ko-KR" sz="1000" b="1" dirty="0">
                <a:solidFill>
                  <a:schemeClr val="bg1"/>
                </a:solidFill>
              </a:rPr>
              <a:t>%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D89EA00-93E5-4CEB-AC5D-EE9B8EA57E20}"/>
              </a:ext>
            </a:extLst>
          </p:cNvPr>
          <p:cNvSpPr txBox="1"/>
          <p:nvPr/>
        </p:nvSpPr>
        <p:spPr>
          <a:xfrm>
            <a:off x="2206669" y="4263658"/>
            <a:ext cx="696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83</a:t>
            </a:r>
            <a:r>
              <a:rPr lang="en-US" altLang="ko-KR" sz="1000" b="1" dirty="0">
                <a:solidFill>
                  <a:schemeClr val="bg1"/>
                </a:solidFill>
              </a:rPr>
              <a:t>%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8A59CC9-B771-4E9B-8F13-5BF45A1F11C7}"/>
              </a:ext>
            </a:extLst>
          </p:cNvPr>
          <p:cNvSpPr txBox="1"/>
          <p:nvPr/>
        </p:nvSpPr>
        <p:spPr>
          <a:xfrm>
            <a:off x="2984846" y="4263658"/>
            <a:ext cx="696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45</a:t>
            </a:r>
            <a:r>
              <a:rPr lang="en-US" altLang="ko-KR" sz="1000" b="1" dirty="0">
                <a:solidFill>
                  <a:schemeClr val="bg1"/>
                </a:solidFill>
              </a:rPr>
              <a:t>%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B86A08E-EEC5-4A9D-8157-43203249B4A1}"/>
              </a:ext>
            </a:extLst>
          </p:cNvPr>
          <p:cNvSpPr txBox="1"/>
          <p:nvPr/>
        </p:nvSpPr>
        <p:spPr>
          <a:xfrm>
            <a:off x="3763023" y="4263658"/>
            <a:ext cx="696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73</a:t>
            </a:r>
            <a:r>
              <a:rPr lang="en-US" altLang="ko-KR" sz="1000" b="1" dirty="0">
                <a:solidFill>
                  <a:schemeClr val="bg1"/>
                </a:solidFill>
              </a:rPr>
              <a:t>%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752AE8D-72E0-48F6-B02A-E9F71B5643C4}"/>
              </a:ext>
            </a:extLst>
          </p:cNvPr>
          <p:cNvSpPr txBox="1"/>
          <p:nvPr/>
        </p:nvSpPr>
        <p:spPr>
          <a:xfrm>
            <a:off x="4541199" y="4263658"/>
            <a:ext cx="696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94</a:t>
            </a:r>
            <a:r>
              <a:rPr lang="en-US" altLang="ko-KR" sz="1000" b="1" dirty="0">
                <a:solidFill>
                  <a:schemeClr val="bg1"/>
                </a:solidFill>
              </a:rPr>
              <a:t>%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77" name="Round Same Side Corner Rectangle 11">
            <a:extLst>
              <a:ext uri="{FF2B5EF4-FFF2-40B4-BE49-F238E27FC236}">
                <a16:creationId xmlns:a16="http://schemas.microsoft.com/office/drawing/2014/main" id="{158B40D7-2F3D-48A6-B513-6AA90CDEE14B}"/>
              </a:ext>
            </a:extLst>
          </p:cNvPr>
          <p:cNvSpPr>
            <a:spLocks noChangeAspect="1"/>
          </p:cNvSpPr>
          <p:nvPr/>
        </p:nvSpPr>
        <p:spPr>
          <a:xfrm rot="9900000">
            <a:off x="3135166" y="293312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1" name="Donut 24">
            <a:extLst>
              <a:ext uri="{FF2B5EF4-FFF2-40B4-BE49-F238E27FC236}">
                <a16:creationId xmlns:a16="http://schemas.microsoft.com/office/drawing/2014/main" id="{062C35A5-D25E-4CEC-9083-94F42A68E26E}"/>
              </a:ext>
            </a:extLst>
          </p:cNvPr>
          <p:cNvSpPr/>
          <p:nvPr/>
        </p:nvSpPr>
        <p:spPr>
          <a:xfrm>
            <a:off x="3908281" y="2169027"/>
            <a:ext cx="458892" cy="46262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2" name="Chord 14">
            <a:extLst>
              <a:ext uri="{FF2B5EF4-FFF2-40B4-BE49-F238E27FC236}">
                <a16:creationId xmlns:a16="http://schemas.microsoft.com/office/drawing/2014/main" id="{818A6B47-A736-4A74-8C4C-55FB4872BD99}"/>
              </a:ext>
            </a:extLst>
          </p:cNvPr>
          <p:cNvSpPr/>
          <p:nvPr/>
        </p:nvSpPr>
        <p:spPr>
          <a:xfrm>
            <a:off x="4736661" y="1692620"/>
            <a:ext cx="338927" cy="427698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03" name="Graphic 4">
            <a:extLst>
              <a:ext uri="{FF2B5EF4-FFF2-40B4-BE49-F238E27FC236}">
                <a16:creationId xmlns:a16="http://schemas.microsoft.com/office/drawing/2014/main" id="{3668D6C1-E5C5-4463-BB6F-C69BCE497BFB}"/>
              </a:ext>
            </a:extLst>
          </p:cNvPr>
          <p:cNvGrpSpPr/>
          <p:nvPr/>
        </p:nvGrpSpPr>
        <p:grpSpPr>
          <a:xfrm flipH="1">
            <a:off x="1559899" y="2516279"/>
            <a:ext cx="408712" cy="407596"/>
            <a:chOff x="688950" y="1173205"/>
            <a:chExt cx="3371147" cy="3361942"/>
          </a:xfrm>
          <a:solidFill>
            <a:schemeClr val="accent2"/>
          </a:solidFill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9272647-2515-40F1-874F-5EFB49E0E3FC}"/>
                </a:ext>
              </a:extLst>
            </p:cNvPr>
            <p:cNvSpPr/>
            <p:nvPr/>
          </p:nvSpPr>
          <p:spPr>
            <a:xfrm>
              <a:off x="1132191" y="2241069"/>
              <a:ext cx="1982589" cy="2294078"/>
            </a:xfrm>
            <a:custGeom>
              <a:avLst/>
              <a:gdLst>
                <a:gd name="connsiteX0" fmla="*/ 1061590 w 1982588"/>
                <a:gd name="connsiteY0" fmla="*/ 2294078 h 2294078"/>
                <a:gd name="connsiteX1" fmla="*/ 993399 w 1982588"/>
                <a:gd name="connsiteY1" fmla="*/ 2283555 h 2294078"/>
                <a:gd name="connsiteX2" fmla="*/ 431876 w 1982588"/>
                <a:gd name="connsiteY2" fmla="*/ 2094135 h 2294078"/>
                <a:gd name="connsiteX3" fmla="*/ 89238 w 1982588"/>
                <a:gd name="connsiteY3" fmla="*/ 1844944 h 2294078"/>
                <a:gd name="connsiteX4" fmla="*/ 0 w 1982588"/>
                <a:gd name="connsiteY4" fmla="*/ 1757811 h 2294078"/>
                <a:gd name="connsiteX5" fmla="*/ 67349 w 1982588"/>
                <a:gd name="connsiteY5" fmla="*/ 1677834 h 2294078"/>
                <a:gd name="connsiteX6" fmla="*/ 424720 w 1982588"/>
                <a:gd name="connsiteY6" fmla="*/ 1262795 h 2294078"/>
                <a:gd name="connsiteX7" fmla="*/ 1099053 w 1982588"/>
                <a:gd name="connsiteY7" fmla="*/ 559418 h 2294078"/>
                <a:gd name="connsiteX8" fmla="*/ 1757390 w 1982588"/>
                <a:gd name="connsiteY8" fmla="*/ 5472 h 2294078"/>
                <a:gd name="connsiteX9" fmla="*/ 1764967 w 1982588"/>
                <a:gd name="connsiteY9" fmla="*/ 0 h 2294078"/>
                <a:gd name="connsiteX10" fmla="*/ 1985535 w 1982588"/>
                <a:gd name="connsiteY10" fmla="*/ 271501 h 2294078"/>
                <a:gd name="connsiteX11" fmla="*/ 1907242 w 1982588"/>
                <a:gd name="connsiteY11" fmla="*/ 344743 h 2294078"/>
                <a:gd name="connsiteX12" fmla="*/ 1746446 w 1982588"/>
                <a:gd name="connsiteY12" fmla="*/ 602353 h 2294078"/>
                <a:gd name="connsiteX13" fmla="*/ 1639109 w 1982588"/>
                <a:gd name="connsiteY13" fmla="*/ 939520 h 2294078"/>
                <a:gd name="connsiteX14" fmla="*/ 1575548 w 1982588"/>
                <a:gd name="connsiteY14" fmla="*/ 1232909 h 2294078"/>
                <a:gd name="connsiteX15" fmla="*/ 1485468 w 1982588"/>
                <a:gd name="connsiteY15" fmla="*/ 1649211 h 2294078"/>
                <a:gd name="connsiteX16" fmla="*/ 1372238 w 1982588"/>
                <a:gd name="connsiteY16" fmla="*/ 1983010 h 2294078"/>
                <a:gd name="connsiteX17" fmla="*/ 1214809 w 1982588"/>
                <a:gd name="connsiteY17" fmla="*/ 2206524 h 2294078"/>
                <a:gd name="connsiteX18" fmla="*/ 1096527 w 1982588"/>
                <a:gd name="connsiteY18" fmla="*/ 2286501 h 2294078"/>
                <a:gd name="connsiteX19" fmla="*/ 1080532 w 1982588"/>
                <a:gd name="connsiteY19" fmla="*/ 2294920 h 2294078"/>
                <a:gd name="connsiteX20" fmla="*/ 1061590 w 1982588"/>
                <a:gd name="connsiteY20" fmla="*/ 2294078 h 229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2588" h="2294078">
                  <a:moveTo>
                    <a:pt x="1061590" y="2294078"/>
                  </a:moveTo>
                  <a:cubicBezTo>
                    <a:pt x="1038860" y="2290711"/>
                    <a:pt x="1016129" y="2286922"/>
                    <a:pt x="993399" y="2283555"/>
                  </a:cubicBezTo>
                  <a:cubicBezTo>
                    <a:pt x="794719" y="2254090"/>
                    <a:pt x="607826" y="2190950"/>
                    <a:pt x="431876" y="2094135"/>
                  </a:cubicBezTo>
                  <a:cubicBezTo>
                    <a:pt x="307280" y="2025524"/>
                    <a:pt x="192366" y="1942600"/>
                    <a:pt x="89238" y="1844944"/>
                  </a:cubicBezTo>
                  <a:cubicBezTo>
                    <a:pt x="59351" y="1816742"/>
                    <a:pt x="30307" y="1787276"/>
                    <a:pt x="0" y="1757811"/>
                  </a:cubicBezTo>
                  <a:cubicBezTo>
                    <a:pt x="23572" y="1730029"/>
                    <a:pt x="45040" y="1703511"/>
                    <a:pt x="67349" y="1677834"/>
                  </a:cubicBezTo>
                  <a:cubicBezTo>
                    <a:pt x="186473" y="1539347"/>
                    <a:pt x="304334" y="1399598"/>
                    <a:pt x="424720" y="1262795"/>
                  </a:cubicBezTo>
                  <a:cubicBezTo>
                    <a:pt x="639395" y="1018655"/>
                    <a:pt x="862910" y="782933"/>
                    <a:pt x="1099053" y="559418"/>
                  </a:cubicBezTo>
                  <a:cubicBezTo>
                    <a:pt x="1307835" y="362001"/>
                    <a:pt x="1525457" y="175108"/>
                    <a:pt x="1757390" y="5472"/>
                  </a:cubicBezTo>
                  <a:cubicBezTo>
                    <a:pt x="1759495" y="3788"/>
                    <a:pt x="1761600" y="2526"/>
                    <a:pt x="1764967" y="0"/>
                  </a:cubicBezTo>
                  <a:cubicBezTo>
                    <a:pt x="1838630" y="90921"/>
                    <a:pt x="1912714" y="181842"/>
                    <a:pt x="1985535" y="271501"/>
                  </a:cubicBezTo>
                  <a:cubicBezTo>
                    <a:pt x="1959017" y="296336"/>
                    <a:pt x="1931656" y="319066"/>
                    <a:pt x="1907242" y="344743"/>
                  </a:cubicBezTo>
                  <a:cubicBezTo>
                    <a:pt x="1836105" y="419669"/>
                    <a:pt x="1786855" y="508065"/>
                    <a:pt x="1746446" y="602353"/>
                  </a:cubicBezTo>
                  <a:cubicBezTo>
                    <a:pt x="1699723" y="711375"/>
                    <a:pt x="1666048" y="824605"/>
                    <a:pt x="1639109" y="939520"/>
                  </a:cubicBezTo>
                  <a:cubicBezTo>
                    <a:pt x="1615957" y="1036755"/>
                    <a:pt x="1596594" y="1135253"/>
                    <a:pt x="1575548" y="1232909"/>
                  </a:cubicBezTo>
                  <a:cubicBezTo>
                    <a:pt x="1545662" y="1371817"/>
                    <a:pt x="1517459" y="1511145"/>
                    <a:pt x="1485468" y="1649211"/>
                  </a:cubicBezTo>
                  <a:cubicBezTo>
                    <a:pt x="1458950" y="1764125"/>
                    <a:pt x="1422749" y="1876093"/>
                    <a:pt x="1372238" y="1983010"/>
                  </a:cubicBezTo>
                  <a:cubicBezTo>
                    <a:pt x="1332670" y="2066354"/>
                    <a:pt x="1283421" y="2143385"/>
                    <a:pt x="1214809" y="2206524"/>
                  </a:cubicBezTo>
                  <a:cubicBezTo>
                    <a:pt x="1179451" y="2238936"/>
                    <a:pt x="1139883" y="2265876"/>
                    <a:pt x="1096527" y="2286501"/>
                  </a:cubicBezTo>
                  <a:cubicBezTo>
                    <a:pt x="1091055" y="2289027"/>
                    <a:pt x="1086004" y="2291973"/>
                    <a:pt x="1080532" y="2294920"/>
                  </a:cubicBezTo>
                  <a:cubicBezTo>
                    <a:pt x="1074218" y="2294078"/>
                    <a:pt x="1067904" y="2294078"/>
                    <a:pt x="1061590" y="2294078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1E2D923-D496-40CF-9357-FF68128BEDD6}"/>
                </a:ext>
              </a:extLst>
            </p:cNvPr>
            <p:cNvSpPr/>
            <p:nvPr/>
          </p:nvSpPr>
          <p:spPr>
            <a:xfrm>
              <a:off x="688950" y="1934631"/>
              <a:ext cx="2125706" cy="2012054"/>
            </a:xfrm>
            <a:custGeom>
              <a:avLst/>
              <a:gdLst>
                <a:gd name="connsiteX0" fmla="*/ 0 w 2125705"/>
                <a:gd name="connsiteY0" fmla="*/ 858280 h 2012053"/>
                <a:gd name="connsiteX1" fmla="*/ 2105 w 2125705"/>
                <a:gd name="connsiteY1" fmla="*/ 850703 h 2012053"/>
                <a:gd name="connsiteX2" fmla="*/ 22309 w 2125705"/>
                <a:gd name="connsiteY2" fmla="*/ 787142 h 2012053"/>
                <a:gd name="connsiteX3" fmla="*/ 279499 w 2125705"/>
                <a:gd name="connsiteY3" fmla="*/ 540055 h 2012053"/>
                <a:gd name="connsiteX4" fmla="*/ 588884 w 2125705"/>
                <a:gd name="connsiteY4" fmla="*/ 413355 h 2012053"/>
                <a:gd name="connsiteX5" fmla="*/ 920999 w 2125705"/>
                <a:gd name="connsiteY5" fmla="*/ 333799 h 2012053"/>
                <a:gd name="connsiteX6" fmla="*/ 1386970 w 2125705"/>
                <a:gd name="connsiteY6" fmla="*/ 233196 h 2012053"/>
                <a:gd name="connsiteX7" fmla="*/ 1732976 w 2125705"/>
                <a:gd name="connsiteY7" fmla="*/ 107338 h 2012053"/>
                <a:gd name="connsiteX8" fmla="*/ 1884933 w 2125705"/>
                <a:gd name="connsiteY8" fmla="*/ 3788 h 2012053"/>
                <a:gd name="connsiteX9" fmla="*/ 1889563 w 2125705"/>
                <a:gd name="connsiteY9" fmla="*/ 0 h 2012053"/>
                <a:gd name="connsiteX10" fmla="*/ 2128231 w 2125705"/>
                <a:gd name="connsiteY10" fmla="*/ 239931 h 2012053"/>
                <a:gd name="connsiteX11" fmla="*/ 399464 w 2125705"/>
                <a:gd name="connsiteY11" fmla="*/ 2014158 h 2012053"/>
                <a:gd name="connsiteX12" fmla="*/ 309385 w 2125705"/>
                <a:gd name="connsiteY12" fmla="*/ 1895456 h 2012053"/>
                <a:gd name="connsiteX13" fmla="*/ 80819 w 2125705"/>
                <a:gd name="connsiteY13" fmla="*/ 1438745 h 2012053"/>
                <a:gd name="connsiteX14" fmla="*/ 14733 w 2125705"/>
                <a:gd name="connsiteY14" fmla="*/ 1143251 h 2012053"/>
                <a:gd name="connsiteX15" fmla="*/ 2526 w 2125705"/>
                <a:gd name="connsiteY15" fmla="*/ 998871 h 2012053"/>
                <a:gd name="connsiteX16" fmla="*/ 421 w 2125705"/>
                <a:gd name="connsiteY16" fmla="*/ 984559 h 2012053"/>
                <a:gd name="connsiteX17" fmla="*/ 0 w 2125705"/>
                <a:gd name="connsiteY17" fmla="*/ 858280 h 201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25705" h="2012053">
                  <a:moveTo>
                    <a:pt x="0" y="858280"/>
                  </a:moveTo>
                  <a:cubicBezTo>
                    <a:pt x="842" y="855754"/>
                    <a:pt x="2526" y="853229"/>
                    <a:pt x="2105" y="850703"/>
                  </a:cubicBezTo>
                  <a:cubicBezTo>
                    <a:pt x="-1263" y="826289"/>
                    <a:pt x="10944" y="806926"/>
                    <a:pt x="22309" y="787142"/>
                  </a:cubicBezTo>
                  <a:cubicBezTo>
                    <a:pt x="84607" y="680226"/>
                    <a:pt x="173424" y="601091"/>
                    <a:pt x="279499" y="540055"/>
                  </a:cubicBezTo>
                  <a:cubicBezTo>
                    <a:pt x="376734" y="483651"/>
                    <a:pt x="481546" y="445346"/>
                    <a:pt x="588884" y="413355"/>
                  </a:cubicBezTo>
                  <a:cubicBezTo>
                    <a:pt x="698326" y="380943"/>
                    <a:pt x="809452" y="357371"/>
                    <a:pt x="920999" y="333799"/>
                  </a:cubicBezTo>
                  <a:cubicBezTo>
                    <a:pt x="1076323" y="300966"/>
                    <a:pt x="1232067" y="269396"/>
                    <a:pt x="1386970" y="233196"/>
                  </a:cubicBezTo>
                  <a:cubicBezTo>
                    <a:pt x="1506936" y="205415"/>
                    <a:pt x="1623534" y="165005"/>
                    <a:pt x="1732976" y="107338"/>
                  </a:cubicBezTo>
                  <a:cubicBezTo>
                    <a:pt x="1787697" y="78714"/>
                    <a:pt x="1838630" y="44619"/>
                    <a:pt x="1884933" y="3788"/>
                  </a:cubicBezTo>
                  <a:cubicBezTo>
                    <a:pt x="1886616" y="2526"/>
                    <a:pt x="1888300" y="1263"/>
                    <a:pt x="1889563" y="0"/>
                  </a:cubicBezTo>
                  <a:cubicBezTo>
                    <a:pt x="1969119" y="79977"/>
                    <a:pt x="2047833" y="159112"/>
                    <a:pt x="2128231" y="239931"/>
                  </a:cubicBezTo>
                  <a:cubicBezTo>
                    <a:pt x="1493466" y="772410"/>
                    <a:pt x="916369" y="1361714"/>
                    <a:pt x="399464" y="2014158"/>
                  </a:cubicBezTo>
                  <a:cubicBezTo>
                    <a:pt x="367473" y="1972486"/>
                    <a:pt x="337166" y="1935023"/>
                    <a:pt x="309385" y="1895456"/>
                  </a:cubicBezTo>
                  <a:cubicBezTo>
                    <a:pt x="210045" y="1754865"/>
                    <a:pt x="133435" y="1602487"/>
                    <a:pt x="80819" y="1438745"/>
                  </a:cubicBezTo>
                  <a:cubicBezTo>
                    <a:pt x="49670" y="1342351"/>
                    <a:pt x="27361" y="1243853"/>
                    <a:pt x="14733" y="1143251"/>
                  </a:cubicBezTo>
                  <a:cubicBezTo>
                    <a:pt x="8840" y="1095264"/>
                    <a:pt x="6314" y="1047278"/>
                    <a:pt x="2526" y="998871"/>
                  </a:cubicBezTo>
                  <a:cubicBezTo>
                    <a:pt x="2105" y="994241"/>
                    <a:pt x="1263" y="989611"/>
                    <a:pt x="421" y="984559"/>
                  </a:cubicBezTo>
                  <a:cubicBezTo>
                    <a:pt x="0" y="942887"/>
                    <a:pt x="0" y="900373"/>
                    <a:pt x="0" y="8582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598FCC7-A91B-46B4-B34B-3477E93C04FE}"/>
                </a:ext>
              </a:extLst>
            </p:cNvPr>
            <p:cNvSpPr/>
            <p:nvPr/>
          </p:nvSpPr>
          <p:spPr>
            <a:xfrm>
              <a:off x="2341949" y="2603904"/>
              <a:ext cx="1309098" cy="1927867"/>
            </a:xfrm>
            <a:custGeom>
              <a:avLst/>
              <a:gdLst>
                <a:gd name="connsiteX0" fmla="*/ 0 w 1309097"/>
                <a:gd name="connsiteY0" fmla="*/ 1928717 h 1927867"/>
                <a:gd name="connsiteX1" fmla="*/ 68191 w 1309097"/>
                <a:gd name="connsiteY1" fmla="*/ 1864736 h 1927867"/>
                <a:gd name="connsiteX2" fmla="*/ 215938 w 1309097"/>
                <a:gd name="connsiteY2" fmla="*/ 1639116 h 1927867"/>
                <a:gd name="connsiteX3" fmla="*/ 339271 w 1309097"/>
                <a:gd name="connsiteY3" fmla="*/ 1286376 h 1927867"/>
                <a:gd name="connsiteX4" fmla="*/ 424299 w 1309097"/>
                <a:gd name="connsiteY4" fmla="*/ 919323 h 1927867"/>
                <a:gd name="connsiteX5" fmla="*/ 519851 w 1309097"/>
                <a:gd name="connsiteY5" fmla="*/ 483238 h 1927867"/>
                <a:gd name="connsiteX6" fmla="*/ 617086 w 1309097"/>
                <a:gd name="connsiteY6" fmla="*/ 189427 h 1927867"/>
                <a:gd name="connsiteX7" fmla="*/ 729054 w 1309097"/>
                <a:gd name="connsiteY7" fmla="*/ 37050 h 1927867"/>
                <a:gd name="connsiteX8" fmla="*/ 785038 w 1309097"/>
                <a:gd name="connsiteY8" fmla="*/ 5901 h 1927867"/>
                <a:gd name="connsiteX9" fmla="*/ 865436 w 1309097"/>
                <a:gd name="connsiteY9" fmla="*/ 21055 h 1927867"/>
                <a:gd name="connsiteX10" fmla="*/ 990873 w 1309097"/>
                <a:gd name="connsiteY10" fmla="*/ 171327 h 1927867"/>
                <a:gd name="connsiteX11" fmla="*/ 1279633 w 1309097"/>
                <a:gd name="connsiteY11" fmla="*/ 851132 h 1927867"/>
                <a:gd name="connsiteX12" fmla="*/ 1309519 w 1309097"/>
                <a:gd name="connsiteY12" fmla="*/ 1141996 h 1927867"/>
                <a:gd name="connsiteX13" fmla="*/ 1243432 w 1309097"/>
                <a:gd name="connsiteY13" fmla="*/ 1415602 h 1927867"/>
                <a:gd name="connsiteX14" fmla="*/ 1230804 w 1309097"/>
                <a:gd name="connsiteY14" fmla="*/ 1432439 h 1927867"/>
                <a:gd name="connsiteX15" fmla="*/ 750101 w 1309097"/>
                <a:gd name="connsiteY15" fmla="*/ 1771289 h 1927867"/>
                <a:gd name="connsiteX16" fmla="*/ 303492 w 1309097"/>
                <a:gd name="connsiteY16" fmla="*/ 1908934 h 1927867"/>
                <a:gd name="connsiteX17" fmla="*/ 8419 w 1309097"/>
                <a:gd name="connsiteY17" fmla="*/ 1929980 h 1927867"/>
                <a:gd name="connsiteX18" fmla="*/ 0 w 1309097"/>
                <a:gd name="connsiteY18" fmla="*/ 1928717 h 19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09097" h="1927867">
                  <a:moveTo>
                    <a:pt x="0" y="1928717"/>
                  </a:moveTo>
                  <a:cubicBezTo>
                    <a:pt x="23151" y="1907250"/>
                    <a:pt x="46723" y="1887045"/>
                    <a:pt x="68191" y="1864736"/>
                  </a:cubicBezTo>
                  <a:cubicBezTo>
                    <a:pt x="131752" y="1798649"/>
                    <a:pt x="177212" y="1721198"/>
                    <a:pt x="215938" y="1639116"/>
                  </a:cubicBezTo>
                  <a:cubicBezTo>
                    <a:pt x="269396" y="1525886"/>
                    <a:pt x="308543" y="1407183"/>
                    <a:pt x="339271" y="1286376"/>
                  </a:cubicBezTo>
                  <a:cubicBezTo>
                    <a:pt x="369999" y="1164726"/>
                    <a:pt x="396939" y="1041814"/>
                    <a:pt x="424299" y="919323"/>
                  </a:cubicBezTo>
                  <a:cubicBezTo>
                    <a:pt x="456711" y="774102"/>
                    <a:pt x="486597" y="628038"/>
                    <a:pt x="519851" y="483238"/>
                  </a:cubicBezTo>
                  <a:cubicBezTo>
                    <a:pt x="543002" y="382635"/>
                    <a:pt x="572888" y="283295"/>
                    <a:pt x="617086" y="189427"/>
                  </a:cubicBezTo>
                  <a:cubicBezTo>
                    <a:pt x="644447" y="131339"/>
                    <a:pt x="676858" y="76618"/>
                    <a:pt x="729054" y="37050"/>
                  </a:cubicBezTo>
                  <a:cubicBezTo>
                    <a:pt x="745891" y="24422"/>
                    <a:pt x="765254" y="13478"/>
                    <a:pt x="785038" y="5901"/>
                  </a:cubicBezTo>
                  <a:cubicBezTo>
                    <a:pt x="814082" y="-5464"/>
                    <a:pt x="841864" y="-413"/>
                    <a:pt x="865436" y="21055"/>
                  </a:cubicBezTo>
                  <a:cubicBezTo>
                    <a:pt x="914685" y="64832"/>
                    <a:pt x="954673" y="116606"/>
                    <a:pt x="990873" y="171327"/>
                  </a:cubicBezTo>
                  <a:cubicBezTo>
                    <a:pt x="1128518" y="380109"/>
                    <a:pt x="1224912" y="606992"/>
                    <a:pt x="1279633" y="851132"/>
                  </a:cubicBezTo>
                  <a:cubicBezTo>
                    <a:pt x="1301100" y="946684"/>
                    <a:pt x="1312886" y="1043919"/>
                    <a:pt x="1309519" y="1141996"/>
                  </a:cubicBezTo>
                  <a:cubicBezTo>
                    <a:pt x="1306151" y="1237547"/>
                    <a:pt x="1289735" y="1330152"/>
                    <a:pt x="1243432" y="1415602"/>
                  </a:cubicBezTo>
                  <a:cubicBezTo>
                    <a:pt x="1240065" y="1421495"/>
                    <a:pt x="1235856" y="1427388"/>
                    <a:pt x="1230804" y="1432439"/>
                  </a:cubicBezTo>
                  <a:cubicBezTo>
                    <a:pt x="1090634" y="1573451"/>
                    <a:pt x="930259" y="1686682"/>
                    <a:pt x="750101" y="1771289"/>
                  </a:cubicBezTo>
                  <a:cubicBezTo>
                    <a:pt x="607825" y="1838217"/>
                    <a:pt x="458816" y="1884099"/>
                    <a:pt x="303492" y="1908934"/>
                  </a:cubicBezTo>
                  <a:cubicBezTo>
                    <a:pt x="205836" y="1924508"/>
                    <a:pt x="107338" y="1931664"/>
                    <a:pt x="8419" y="1929980"/>
                  </a:cubicBezTo>
                  <a:cubicBezTo>
                    <a:pt x="5472" y="1929138"/>
                    <a:pt x="2525" y="1928717"/>
                    <a:pt x="0" y="192871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77C6B3C-E086-429A-943F-69776C001D94}"/>
                </a:ext>
              </a:extLst>
            </p:cNvPr>
            <p:cNvSpPr/>
            <p:nvPr/>
          </p:nvSpPr>
          <p:spPr>
            <a:xfrm>
              <a:off x="698631" y="1470056"/>
              <a:ext cx="1780541" cy="1195446"/>
            </a:xfrm>
            <a:custGeom>
              <a:avLst/>
              <a:gdLst>
                <a:gd name="connsiteX0" fmla="*/ 0 w 1780541"/>
                <a:gd name="connsiteY0" fmla="*/ 1198680 h 1195446"/>
                <a:gd name="connsiteX1" fmla="*/ 17258 w 1780541"/>
                <a:gd name="connsiteY1" fmla="*/ 1085871 h 1195446"/>
                <a:gd name="connsiteX2" fmla="*/ 158691 w 1780541"/>
                <a:gd name="connsiteY2" fmla="*/ 652732 h 1195446"/>
                <a:gd name="connsiteX3" fmla="*/ 678121 w 1780541"/>
                <a:gd name="connsiteY3" fmla="*/ 30174 h 1195446"/>
                <a:gd name="connsiteX4" fmla="*/ 728633 w 1780541"/>
                <a:gd name="connsiteY4" fmla="*/ 13757 h 1195446"/>
                <a:gd name="connsiteX5" fmla="*/ 928997 w 1780541"/>
                <a:gd name="connsiteY5" fmla="*/ 1971 h 1195446"/>
                <a:gd name="connsiteX6" fmla="*/ 1573864 w 1780541"/>
                <a:gd name="connsiteY6" fmla="*/ 201493 h 1195446"/>
                <a:gd name="connsiteX7" fmla="*/ 1741395 w 1780541"/>
                <a:gd name="connsiteY7" fmla="*/ 323563 h 1195446"/>
                <a:gd name="connsiteX8" fmla="*/ 1776332 w 1780541"/>
                <a:gd name="connsiteY8" fmla="*/ 371129 h 1195446"/>
                <a:gd name="connsiteX9" fmla="*/ 1780121 w 1780541"/>
                <a:gd name="connsiteY9" fmla="*/ 401015 h 1195446"/>
                <a:gd name="connsiteX10" fmla="*/ 1704774 w 1780541"/>
                <a:gd name="connsiteY10" fmla="*/ 497829 h 1195446"/>
                <a:gd name="connsiteX11" fmla="*/ 1539769 w 1780541"/>
                <a:gd name="connsiteY11" fmla="*/ 571492 h 1195446"/>
                <a:gd name="connsiteX12" fmla="*/ 1240907 w 1780541"/>
                <a:gd name="connsiteY12" fmla="*/ 647681 h 1195446"/>
                <a:gd name="connsiteX13" fmla="*/ 710112 w 1780541"/>
                <a:gd name="connsiteY13" fmla="*/ 764279 h 1195446"/>
                <a:gd name="connsiteX14" fmla="*/ 354425 w 1780541"/>
                <a:gd name="connsiteY14" fmla="*/ 879614 h 1195446"/>
                <a:gd name="connsiteX15" fmla="*/ 110284 w 1780541"/>
                <a:gd name="connsiteY15" fmla="*/ 1031991 h 1195446"/>
                <a:gd name="connsiteX16" fmla="*/ 5893 w 1780541"/>
                <a:gd name="connsiteY16" fmla="*/ 1193629 h 1195446"/>
                <a:gd name="connsiteX17" fmla="*/ 3367 w 1780541"/>
                <a:gd name="connsiteY17" fmla="*/ 1199522 h 1195446"/>
                <a:gd name="connsiteX18" fmla="*/ 0 w 1780541"/>
                <a:gd name="connsiteY18" fmla="*/ 1198680 h 119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0541" h="1195446">
                  <a:moveTo>
                    <a:pt x="0" y="1198680"/>
                  </a:moveTo>
                  <a:cubicBezTo>
                    <a:pt x="5893" y="1161217"/>
                    <a:pt x="10523" y="1123334"/>
                    <a:pt x="17258" y="1085871"/>
                  </a:cubicBezTo>
                  <a:cubicBezTo>
                    <a:pt x="44619" y="935177"/>
                    <a:pt x="91342" y="790377"/>
                    <a:pt x="158691" y="652732"/>
                  </a:cubicBezTo>
                  <a:cubicBezTo>
                    <a:pt x="280762" y="402698"/>
                    <a:pt x="454185" y="195179"/>
                    <a:pt x="678121" y="30174"/>
                  </a:cubicBezTo>
                  <a:cubicBezTo>
                    <a:pt x="691591" y="20071"/>
                    <a:pt x="711375" y="17125"/>
                    <a:pt x="728633" y="13757"/>
                  </a:cubicBezTo>
                  <a:cubicBezTo>
                    <a:pt x="794719" y="709"/>
                    <a:pt x="861647" y="-2659"/>
                    <a:pt x="928997" y="1971"/>
                  </a:cubicBezTo>
                  <a:cubicBezTo>
                    <a:pt x="1159667" y="18388"/>
                    <a:pt x="1372659" y="91630"/>
                    <a:pt x="1573864" y="201493"/>
                  </a:cubicBezTo>
                  <a:cubicBezTo>
                    <a:pt x="1634899" y="234747"/>
                    <a:pt x="1692988" y="272631"/>
                    <a:pt x="1741395" y="323563"/>
                  </a:cubicBezTo>
                  <a:cubicBezTo>
                    <a:pt x="1754865" y="337875"/>
                    <a:pt x="1766651" y="353870"/>
                    <a:pt x="1776332" y="371129"/>
                  </a:cubicBezTo>
                  <a:cubicBezTo>
                    <a:pt x="1780962" y="379126"/>
                    <a:pt x="1782225" y="391754"/>
                    <a:pt x="1780121" y="401015"/>
                  </a:cubicBezTo>
                  <a:cubicBezTo>
                    <a:pt x="1771281" y="445634"/>
                    <a:pt x="1740553" y="473836"/>
                    <a:pt x="1704774" y="497829"/>
                  </a:cubicBezTo>
                  <a:cubicBezTo>
                    <a:pt x="1654262" y="531925"/>
                    <a:pt x="1597436" y="552550"/>
                    <a:pt x="1539769" y="571492"/>
                  </a:cubicBezTo>
                  <a:cubicBezTo>
                    <a:pt x="1441691" y="603483"/>
                    <a:pt x="1341510" y="625792"/>
                    <a:pt x="1240907" y="647681"/>
                  </a:cubicBezTo>
                  <a:cubicBezTo>
                    <a:pt x="1063695" y="686406"/>
                    <a:pt x="886482" y="723448"/>
                    <a:pt x="710112" y="764279"/>
                  </a:cubicBezTo>
                  <a:cubicBezTo>
                    <a:pt x="588463" y="792481"/>
                    <a:pt x="469339" y="829944"/>
                    <a:pt x="354425" y="879614"/>
                  </a:cubicBezTo>
                  <a:cubicBezTo>
                    <a:pt x="265608" y="918340"/>
                    <a:pt x="181001" y="964642"/>
                    <a:pt x="110284" y="1031991"/>
                  </a:cubicBezTo>
                  <a:cubicBezTo>
                    <a:pt x="63140" y="1077873"/>
                    <a:pt x="26098" y="1130489"/>
                    <a:pt x="5893" y="1193629"/>
                  </a:cubicBezTo>
                  <a:cubicBezTo>
                    <a:pt x="5051" y="1195734"/>
                    <a:pt x="4209" y="1197418"/>
                    <a:pt x="3367" y="1199522"/>
                  </a:cubicBezTo>
                  <a:cubicBezTo>
                    <a:pt x="2105" y="1199101"/>
                    <a:pt x="1263" y="1199101"/>
                    <a:pt x="0" y="11986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E77FD09-C015-426D-900A-C1BD60918D15}"/>
                </a:ext>
              </a:extLst>
            </p:cNvPr>
            <p:cNvSpPr/>
            <p:nvPr/>
          </p:nvSpPr>
          <p:spPr>
            <a:xfrm>
              <a:off x="3256117" y="2400093"/>
              <a:ext cx="803980" cy="1544820"/>
            </a:xfrm>
            <a:custGeom>
              <a:avLst/>
              <a:gdLst>
                <a:gd name="connsiteX0" fmla="*/ 406716 w 803979"/>
                <a:gd name="connsiteY0" fmla="*/ 1546170 h 1544819"/>
                <a:gd name="connsiteX1" fmla="*/ 432393 w 803979"/>
                <a:gd name="connsiteY1" fmla="*/ 1432940 h 1544819"/>
                <a:gd name="connsiteX2" fmla="*/ 447967 w 803979"/>
                <a:gd name="connsiteY2" fmla="*/ 1301188 h 1544819"/>
                <a:gd name="connsiteX3" fmla="*/ 446284 w 803979"/>
                <a:gd name="connsiteY3" fmla="*/ 1156809 h 1544819"/>
                <a:gd name="connsiteX4" fmla="*/ 391562 w 803979"/>
                <a:gd name="connsiteY4" fmla="*/ 884466 h 1544819"/>
                <a:gd name="connsiteX5" fmla="*/ 173520 w 803979"/>
                <a:gd name="connsiteY5" fmla="*/ 427755 h 1544819"/>
                <a:gd name="connsiteX6" fmla="*/ 28719 w 803979"/>
                <a:gd name="connsiteY6" fmla="*/ 195400 h 1544819"/>
                <a:gd name="connsiteX7" fmla="*/ 2200 w 803979"/>
                <a:gd name="connsiteY7" fmla="*/ 136891 h 1544819"/>
                <a:gd name="connsiteX8" fmla="*/ 8514 w 803979"/>
                <a:gd name="connsiteY8" fmla="*/ 104058 h 1544819"/>
                <a:gd name="connsiteX9" fmla="*/ 146159 w 803979"/>
                <a:gd name="connsiteY9" fmla="*/ 17346 h 1544819"/>
                <a:gd name="connsiteX10" fmla="*/ 353679 w 803979"/>
                <a:gd name="connsiteY10" fmla="*/ 5560 h 1544819"/>
                <a:gd name="connsiteX11" fmla="*/ 634861 w 803979"/>
                <a:gd name="connsiteY11" fmla="*/ 118370 h 1544819"/>
                <a:gd name="connsiteX12" fmla="*/ 796499 w 803979"/>
                <a:gd name="connsiteY12" fmla="*/ 314524 h 1544819"/>
                <a:gd name="connsiteX13" fmla="*/ 803234 w 803979"/>
                <a:gd name="connsiteY13" fmla="*/ 349040 h 1544819"/>
                <a:gd name="connsiteX14" fmla="*/ 802392 w 803979"/>
                <a:gd name="connsiteY14" fmla="*/ 580553 h 1544819"/>
                <a:gd name="connsiteX15" fmla="*/ 748091 w 803979"/>
                <a:gd name="connsiteY15" fmla="*/ 901303 h 1544819"/>
                <a:gd name="connsiteX16" fmla="*/ 584770 w 803979"/>
                <a:gd name="connsiteY16" fmla="*/ 1294453 h 1544819"/>
                <a:gd name="connsiteX17" fmla="*/ 406716 w 803979"/>
                <a:gd name="connsiteY17" fmla="*/ 1546170 h 154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3979" h="1544819">
                  <a:moveTo>
                    <a:pt x="406716" y="1546170"/>
                  </a:moveTo>
                  <a:cubicBezTo>
                    <a:pt x="415555" y="1507865"/>
                    <a:pt x="426079" y="1470824"/>
                    <a:pt x="432393" y="1432940"/>
                  </a:cubicBezTo>
                  <a:cubicBezTo>
                    <a:pt x="439548" y="1389584"/>
                    <a:pt x="445862" y="1345386"/>
                    <a:pt x="447967" y="1301188"/>
                  </a:cubicBezTo>
                  <a:cubicBezTo>
                    <a:pt x="450072" y="1253202"/>
                    <a:pt x="449230" y="1204795"/>
                    <a:pt x="446284" y="1156809"/>
                  </a:cubicBezTo>
                  <a:cubicBezTo>
                    <a:pt x="439970" y="1063782"/>
                    <a:pt x="419344" y="973282"/>
                    <a:pt x="391562" y="884466"/>
                  </a:cubicBezTo>
                  <a:cubicBezTo>
                    <a:pt x="340209" y="721986"/>
                    <a:pt x="262757" y="572134"/>
                    <a:pt x="173520" y="427755"/>
                  </a:cubicBezTo>
                  <a:cubicBezTo>
                    <a:pt x="125533" y="350303"/>
                    <a:pt x="76284" y="273273"/>
                    <a:pt x="28719" y="195400"/>
                  </a:cubicBezTo>
                  <a:cubicBezTo>
                    <a:pt x="17775" y="177300"/>
                    <a:pt x="10198" y="156675"/>
                    <a:pt x="2200" y="136891"/>
                  </a:cubicBezTo>
                  <a:cubicBezTo>
                    <a:pt x="-2430" y="125105"/>
                    <a:pt x="517" y="114581"/>
                    <a:pt x="8514" y="104058"/>
                  </a:cubicBezTo>
                  <a:cubicBezTo>
                    <a:pt x="43873" y="58177"/>
                    <a:pt x="92280" y="32921"/>
                    <a:pt x="146159" y="17346"/>
                  </a:cubicBezTo>
                  <a:cubicBezTo>
                    <a:pt x="214350" y="-2438"/>
                    <a:pt x="283804" y="-3700"/>
                    <a:pt x="353679" y="5560"/>
                  </a:cubicBezTo>
                  <a:cubicBezTo>
                    <a:pt x="457228" y="19030"/>
                    <a:pt x="551095" y="56072"/>
                    <a:pt x="634861" y="118370"/>
                  </a:cubicBezTo>
                  <a:cubicBezTo>
                    <a:pt x="705157" y="170144"/>
                    <a:pt x="759036" y="235810"/>
                    <a:pt x="796499" y="314524"/>
                  </a:cubicBezTo>
                  <a:cubicBezTo>
                    <a:pt x="801550" y="324626"/>
                    <a:pt x="802392" y="337254"/>
                    <a:pt x="803234" y="349040"/>
                  </a:cubicBezTo>
                  <a:cubicBezTo>
                    <a:pt x="808285" y="426071"/>
                    <a:pt x="807864" y="503522"/>
                    <a:pt x="802392" y="580553"/>
                  </a:cubicBezTo>
                  <a:cubicBezTo>
                    <a:pt x="794394" y="689153"/>
                    <a:pt x="776294" y="796070"/>
                    <a:pt x="748091" y="901303"/>
                  </a:cubicBezTo>
                  <a:cubicBezTo>
                    <a:pt x="710629" y="1039368"/>
                    <a:pt x="655908" y="1170699"/>
                    <a:pt x="584770" y="1294453"/>
                  </a:cubicBezTo>
                  <a:cubicBezTo>
                    <a:pt x="532575" y="1383270"/>
                    <a:pt x="473644" y="1467035"/>
                    <a:pt x="406716" y="154617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8516C0E-715E-4C64-8087-B6FACDD2B85E}"/>
                </a:ext>
              </a:extLst>
            </p:cNvPr>
            <p:cNvSpPr/>
            <p:nvPr/>
          </p:nvSpPr>
          <p:spPr>
            <a:xfrm>
              <a:off x="2948933" y="1703539"/>
              <a:ext cx="1098632" cy="938678"/>
            </a:xfrm>
            <a:custGeom>
              <a:avLst/>
              <a:gdLst>
                <a:gd name="connsiteX0" fmla="*/ 655812 w 1098631"/>
                <a:gd name="connsiteY0" fmla="*/ 0 h 938677"/>
                <a:gd name="connsiteX1" fmla="*/ 1100316 w 1098631"/>
                <a:gd name="connsiteY1" fmla="*/ 939941 h 938677"/>
                <a:gd name="connsiteX2" fmla="*/ 1069588 w 1098631"/>
                <a:gd name="connsiteY2" fmla="*/ 893217 h 938677"/>
                <a:gd name="connsiteX3" fmla="*/ 886061 w 1098631"/>
                <a:gd name="connsiteY3" fmla="*/ 708849 h 938677"/>
                <a:gd name="connsiteX4" fmla="*/ 689065 w 1098631"/>
                <a:gd name="connsiteY4" fmla="*/ 641079 h 938677"/>
                <a:gd name="connsiteX5" fmla="*/ 361580 w 1098631"/>
                <a:gd name="connsiteY5" fmla="*/ 695379 h 938677"/>
                <a:gd name="connsiteX6" fmla="*/ 233196 w 1098631"/>
                <a:gd name="connsiteY6" fmla="*/ 752626 h 938677"/>
                <a:gd name="connsiteX7" fmla="*/ 220568 w 1098631"/>
                <a:gd name="connsiteY7" fmla="*/ 758940 h 938677"/>
                <a:gd name="connsiteX8" fmla="*/ 0 w 1098631"/>
                <a:gd name="connsiteY8" fmla="*/ 481967 h 938677"/>
                <a:gd name="connsiteX9" fmla="*/ 655812 w 1098631"/>
                <a:gd name="connsiteY9" fmla="*/ 0 h 93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8631" h="938677">
                  <a:moveTo>
                    <a:pt x="655812" y="0"/>
                  </a:moveTo>
                  <a:cubicBezTo>
                    <a:pt x="902057" y="266029"/>
                    <a:pt x="1050646" y="577518"/>
                    <a:pt x="1100316" y="939941"/>
                  </a:cubicBezTo>
                  <a:cubicBezTo>
                    <a:pt x="1088950" y="922261"/>
                    <a:pt x="1079269" y="907950"/>
                    <a:pt x="1069588" y="893217"/>
                  </a:cubicBezTo>
                  <a:cubicBezTo>
                    <a:pt x="1019918" y="820396"/>
                    <a:pt x="961408" y="755993"/>
                    <a:pt x="886061" y="708849"/>
                  </a:cubicBezTo>
                  <a:cubicBezTo>
                    <a:pt x="825868" y="670965"/>
                    <a:pt x="760203" y="648656"/>
                    <a:pt x="689065" y="641079"/>
                  </a:cubicBezTo>
                  <a:cubicBezTo>
                    <a:pt x="574993" y="629293"/>
                    <a:pt x="466813" y="654128"/>
                    <a:pt x="361580" y="695379"/>
                  </a:cubicBezTo>
                  <a:cubicBezTo>
                    <a:pt x="318224" y="712217"/>
                    <a:pt x="276131" y="733684"/>
                    <a:pt x="233196" y="752626"/>
                  </a:cubicBezTo>
                  <a:cubicBezTo>
                    <a:pt x="229408" y="754310"/>
                    <a:pt x="225619" y="756414"/>
                    <a:pt x="220568" y="758940"/>
                  </a:cubicBezTo>
                  <a:cubicBezTo>
                    <a:pt x="146905" y="666335"/>
                    <a:pt x="73242" y="574151"/>
                    <a:pt x="0" y="481967"/>
                  </a:cubicBezTo>
                  <a:cubicBezTo>
                    <a:pt x="49249" y="420090"/>
                    <a:pt x="539214" y="59772"/>
                    <a:pt x="655812" y="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E2D930F-B1D6-40CA-B853-9519F944766C}"/>
                </a:ext>
              </a:extLst>
            </p:cNvPr>
            <p:cNvSpPr/>
            <p:nvPr/>
          </p:nvSpPr>
          <p:spPr>
            <a:xfrm>
              <a:off x="1457151" y="1173205"/>
              <a:ext cx="1304889" cy="614560"/>
            </a:xfrm>
            <a:custGeom>
              <a:avLst/>
              <a:gdLst>
                <a:gd name="connsiteX0" fmla="*/ 0 w 1304888"/>
                <a:gd name="connsiteY0" fmla="*/ 269357 h 614560"/>
                <a:gd name="connsiteX1" fmla="*/ 111968 w 1304888"/>
                <a:gd name="connsiteY1" fmla="*/ 204113 h 614560"/>
                <a:gd name="connsiteX2" fmla="*/ 545528 w 1304888"/>
                <a:gd name="connsiteY2" fmla="*/ 40370 h 614560"/>
                <a:gd name="connsiteX3" fmla="*/ 763570 w 1304888"/>
                <a:gd name="connsiteY3" fmla="*/ 6696 h 614560"/>
                <a:gd name="connsiteX4" fmla="*/ 967301 w 1304888"/>
                <a:gd name="connsiteY4" fmla="*/ 382 h 614560"/>
                <a:gd name="connsiteX5" fmla="*/ 1155879 w 1304888"/>
                <a:gd name="connsiteY5" fmla="*/ 15956 h 614560"/>
                <a:gd name="connsiteX6" fmla="*/ 1176504 w 1304888"/>
                <a:gd name="connsiteY6" fmla="*/ 27742 h 614560"/>
                <a:gd name="connsiteX7" fmla="*/ 1296470 w 1304888"/>
                <a:gd name="connsiteY7" fmla="*/ 236104 h 614560"/>
                <a:gd name="connsiteX8" fmla="*/ 1177346 w 1304888"/>
                <a:gd name="connsiteY8" fmla="*/ 588844 h 614560"/>
                <a:gd name="connsiteX9" fmla="*/ 1113786 w 1304888"/>
                <a:gd name="connsiteY9" fmla="*/ 614521 h 614560"/>
                <a:gd name="connsiteX10" fmla="*/ 1059906 w 1304888"/>
                <a:gd name="connsiteY10" fmla="*/ 594737 h 614560"/>
                <a:gd name="connsiteX11" fmla="*/ 913843 w 1304888"/>
                <a:gd name="connsiteY11" fmla="*/ 500870 h 614560"/>
                <a:gd name="connsiteX12" fmla="*/ 612877 w 1304888"/>
                <a:gd name="connsiteY12" fmla="*/ 340495 h 614560"/>
                <a:gd name="connsiteX13" fmla="*/ 340955 w 1304888"/>
                <a:gd name="connsiteY13" fmla="*/ 272304 h 614560"/>
                <a:gd name="connsiteX14" fmla="*/ 79556 w 1304888"/>
                <a:gd name="connsiteY14" fmla="*/ 265148 h 614560"/>
                <a:gd name="connsiteX15" fmla="*/ 1263 w 1304888"/>
                <a:gd name="connsiteY15" fmla="*/ 273146 h 614560"/>
                <a:gd name="connsiteX16" fmla="*/ 0 w 1304888"/>
                <a:gd name="connsiteY16" fmla="*/ 269357 h 61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4888" h="614560">
                  <a:moveTo>
                    <a:pt x="0" y="269357"/>
                  </a:moveTo>
                  <a:cubicBezTo>
                    <a:pt x="37463" y="247469"/>
                    <a:pt x="74084" y="224738"/>
                    <a:pt x="111968" y="204113"/>
                  </a:cubicBezTo>
                  <a:cubicBezTo>
                    <a:pt x="248771" y="129187"/>
                    <a:pt x="393150" y="74466"/>
                    <a:pt x="545528" y="40370"/>
                  </a:cubicBezTo>
                  <a:cubicBezTo>
                    <a:pt x="617507" y="23954"/>
                    <a:pt x="689907" y="10905"/>
                    <a:pt x="763570" y="6696"/>
                  </a:cubicBezTo>
                  <a:cubicBezTo>
                    <a:pt x="831340" y="2907"/>
                    <a:pt x="899531" y="-1302"/>
                    <a:pt x="967301" y="382"/>
                  </a:cubicBezTo>
                  <a:cubicBezTo>
                    <a:pt x="1030441" y="1645"/>
                    <a:pt x="1093160" y="9642"/>
                    <a:pt x="1155879" y="15956"/>
                  </a:cubicBezTo>
                  <a:cubicBezTo>
                    <a:pt x="1163035" y="16798"/>
                    <a:pt x="1171453" y="21849"/>
                    <a:pt x="1176504" y="27742"/>
                  </a:cubicBezTo>
                  <a:cubicBezTo>
                    <a:pt x="1231226" y="88356"/>
                    <a:pt x="1274581" y="156126"/>
                    <a:pt x="1296470" y="236104"/>
                  </a:cubicBezTo>
                  <a:cubicBezTo>
                    <a:pt x="1333091" y="368276"/>
                    <a:pt x="1286789" y="506763"/>
                    <a:pt x="1177346" y="588844"/>
                  </a:cubicBezTo>
                  <a:cubicBezTo>
                    <a:pt x="1158825" y="602735"/>
                    <a:pt x="1139462" y="620414"/>
                    <a:pt x="1113786" y="614521"/>
                  </a:cubicBezTo>
                  <a:cubicBezTo>
                    <a:pt x="1095265" y="610733"/>
                    <a:pt x="1075902" y="604419"/>
                    <a:pt x="1059906" y="594737"/>
                  </a:cubicBezTo>
                  <a:cubicBezTo>
                    <a:pt x="1010657" y="564851"/>
                    <a:pt x="962250" y="532860"/>
                    <a:pt x="913843" y="500870"/>
                  </a:cubicBezTo>
                  <a:cubicBezTo>
                    <a:pt x="818712" y="437730"/>
                    <a:pt x="720214" y="380904"/>
                    <a:pt x="612877" y="340495"/>
                  </a:cubicBezTo>
                  <a:cubicBezTo>
                    <a:pt x="524902" y="307241"/>
                    <a:pt x="434402" y="284511"/>
                    <a:pt x="340955" y="272304"/>
                  </a:cubicBezTo>
                  <a:cubicBezTo>
                    <a:pt x="253822" y="260938"/>
                    <a:pt x="166689" y="260097"/>
                    <a:pt x="79556" y="265148"/>
                  </a:cubicBezTo>
                  <a:cubicBezTo>
                    <a:pt x="53458" y="266832"/>
                    <a:pt x="27361" y="270199"/>
                    <a:pt x="1263" y="273146"/>
                  </a:cubicBezTo>
                  <a:cubicBezTo>
                    <a:pt x="1263" y="271883"/>
                    <a:pt x="421" y="270620"/>
                    <a:pt x="0" y="26935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0E5B5EA-6C8A-4DD3-9289-3EEE626B4F42}"/>
                </a:ext>
              </a:extLst>
            </p:cNvPr>
            <p:cNvSpPr/>
            <p:nvPr/>
          </p:nvSpPr>
          <p:spPr>
            <a:xfrm>
              <a:off x="2629867" y="1203472"/>
              <a:ext cx="921841" cy="917631"/>
            </a:xfrm>
            <a:custGeom>
              <a:avLst/>
              <a:gdLst>
                <a:gd name="connsiteX0" fmla="*/ 255506 w 921840"/>
                <a:gd name="connsiteY0" fmla="*/ 917631 h 917631"/>
                <a:gd name="connsiteX1" fmla="*/ 0 w 921840"/>
                <a:gd name="connsiteY1" fmla="*/ 679384 h 917631"/>
                <a:gd name="connsiteX2" fmla="*/ 23993 w 921840"/>
                <a:gd name="connsiteY2" fmla="*/ 654549 h 917631"/>
                <a:gd name="connsiteX3" fmla="*/ 143117 w 921840"/>
                <a:gd name="connsiteY3" fmla="*/ 499646 h 917631"/>
                <a:gd name="connsiteX4" fmla="*/ 163742 w 921840"/>
                <a:gd name="connsiteY4" fmla="*/ 179738 h 917631"/>
                <a:gd name="connsiteX5" fmla="*/ 84186 w 921840"/>
                <a:gd name="connsiteY5" fmla="*/ 24414 h 917631"/>
                <a:gd name="connsiteX6" fmla="*/ 68191 w 921840"/>
                <a:gd name="connsiteY6" fmla="*/ 0 h 917631"/>
                <a:gd name="connsiteX7" fmla="*/ 138487 w 921840"/>
                <a:gd name="connsiteY7" fmla="*/ 15154 h 917631"/>
                <a:gd name="connsiteX8" fmla="*/ 633502 w 921840"/>
                <a:gd name="connsiteY8" fmla="*/ 221410 h 917631"/>
                <a:gd name="connsiteX9" fmla="*/ 918473 w 921840"/>
                <a:gd name="connsiteY9" fmla="*/ 443662 h 917631"/>
                <a:gd name="connsiteX10" fmla="*/ 915527 w 921840"/>
                <a:gd name="connsiteY10" fmla="*/ 460920 h 917631"/>
                <a:gd name="connsiteX11" fmla="*/ 445346 w 921840"/>
                <a:gd name="connsiteY11" fmla="*/ 768200 h 917631"/>
                <a:gd name="connsiteX12" fmla="*/ 263924 w 921840"/>
                <a:gd name="connsiteY12" fmla="*/ 912159 h 917631"/>
                <a:gd name="connsiteX13" fmla="*/ 255506 w 921840"/>
                <a:gd name="connsiteY13" fmla="*/ 917631 h 91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1840" h="917631">
                  <a:moveTo>
                    <a:pt x="255506" y="917631"/>
                  </a:moveTo>
                  <a:cubicBezTo>
                    <a:pt x="170477" y="838496"/>
                    <a:pt x="85870" y="759361"/>
                    <a:pt x="0" y="679384"/>
                  </a:cubicBezTo>
                  <a:cubicBezTo>
                    <a:pt x="8419" y="670544"/>
                    <a:pt x="16416" y="662547"/>
                    <a:pt x="23993" y="654549"/>
                  </a:cubicBezTo>
                  <a:cubicBezTo>
                    <a:pt x="69454" y="607405"/>
                    <a:pt x="111547" y="557314"/>
                    <a:pt x="143117" y="499646"/>
                  </a:cubicBezTo>
                  <a:cubicBezTo>
                    <a:pt x="199943" y="396518"/>
                    <a:pt x="203310" y="289180"/>
                    <a:pt x="163742" y="179738"/>
                  </a:cubicBezTo>
                  <a:cubicBezTo>
                    <a:pt x="143959" y="124596"/>
                    <a:pt x="116177" y="73242"/>
                    <a:pt x="84186" y="24414"/>
                  </a:cubicBezTo>
                  <a:cubicBezTo>
                    <a:pt x="79556" y="17258"/>
                    <a:pt x="74926" y="9681"/>
                    <a:pt x="68191" y="0"/>
                  </a:cubicBezTo>
                  <a:cubicBezTo>
                    <a:pt x="93447" y="5472"/>
                    <a:pt x="116177" y="9681"/>
                    <a:pt x="138487" y="15154"/>
                  </a:cubicBezTo>
                  <a:cubicBezTo>
                    <a:pt x="314436" y="57668"/>
                    <a:pt x="479441" y="126280"/>
                    <a:pt x="633502" y="221410"/>
                  </a:cubicBezTo>
                  <a:cubicBezTo>
                    <a:pt x="736631" y="285392"/>
                    <a:pt x="831340" y="359476"/>
                    <a:pt x="918473" y="443662"/>
                  </a:cubicBezTo>
                  <a:cubicBezTo>
                    <a:pt x="926892" y="452081"/>
                    <a:pt x="926471" y="455448"/>
                    <a:pt x="915527" y="460920"/>
                  </a:cubicBezTo>
                  <a:cubicBezTo>
                    <a:pt x="743786" y="540476"/>
                    <a:pt x="593093" y="652023"/>
                    <a:pt x="445346" y="768200"/>
                  </a:cubicBezTo>
                  <a:cubicBezTo>
                    <a:pt x="384732" y="816187"/>
                    <a:pt x="324117" y="864173"/>
                    <a:pt x="263924" y="912159"/>
                  </a:cubicBezTo>
                  <a:cubicBezTo>
                    <a:pt x="261399" y="913843"/>
                    <a:pt x="258873" y="915527"/>
                    <a:pt x="255506" y="917631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2" name="Graphic 15">
            <a:extLst>
              <a:ext uri="{FF2B5EF4-FFF2-40B4-BE49-F238E27FC236}">
                <a16:creationId xmlns:a16="http://schemas.microsoft.com/office/drawing/2014/main" id="{3AFFFF2E-C18B-48BC-B0F4-BCF4981D889E}"/>
              </a:ext>
            </a:extLst>
          </p:cNvPr>
          <p:cNvSpPr/>
          <p:nvPr/>
        </p:nvSpPr>
        <p:spPr>
          <a:xfrm flipH="1">
            <a:off x="2241246" y="2016797"/>
            <a:ext cx="592084" cy="427699"/>
          </a:xfrm>
          <a:custGeom>
            <a:avLst/>
            <a:gdLst>
              <a:gd name="connsiteX0" fmla="*/ 4492692 w 4492692"/>
              <a:gd name="connsiteY0" fmla="*/ 326228 h 3245348"/>
              <a:gd name="connsiteX1" fmla="*/ 4436816 w 4492692"/>
              <a:gd name="connsiteY1" fmla="*/ 327357 h 3245348"/>
              <a:gd name="connsiteX2" fmla="*/ 4201458 w 4492692"/>
              <a:gd name="connsiteY2" fmla="*/ 326793 h 3245348"/>
              <a:gd name="connsiteX3" fmla="*/ 4166464 w 4492692"/>
              <a:gd name="connsiteY3" fmla="*/ 342032 h 3245348"/>
              <a:gd name="connsiteX4" fmla="*/ 3771942 w 4492692"/>
              <a:gd name="connsiteY4" fmla="*/ 853386 h 3245348"/>
              <a:gd name="connsiteX5" fmla="*/ 3399997 w 4492692"/>
              <a:gd name="connsiteY5" fmla="*/ 1731605 h 3245348"/>
              <a:gd name="connsiteX6" fmla="*/ 3335655 w 4492692"/>
              <a:gd name="connsiteY6" fmla="*/ 2067993 h 3245348"/>
              <a:gd name="connsiteX7" fmla="*/ 3310256 w 4492692"/>
              <a:gd name="connsiteY7" fmla="*/ 2543789 h 3245348"/>
              <a:gd name="connsiteX8" fmla="*/ 3333961 w 4492692"/>
              <a:gd name="connsiteY8" fmla="*/ 2854778 h 3245348"/>
              <a:gd name="connsiteX9" fmla="*/ 3366133 w 4492692"/>
              <a:gd name="connsiteY9" fmla="*/ 3086750 h 3245348"/>
              <a:gd name="connsiteX10" fmla="*/ 3298404 w 4492692"/>
              <a:gd name="connsiteY10" fmla="*/ 3158995 h 3245348"/>
              <a:gd name="connsiteX11" fmla="*/ 3195117 w 4492692"/>
              <a:gd name="connsiteY11" fmla="*/ 3136418 h 3245348"/>
              <a:gd name="connsiteX12" fmla="*/ 2866067 w 4492692"/>
              <a:gd name="connsiteY12" fmla="*/ 3009991 h 3245348"/>
              <a:gd name="connsiteX13" fmla="*/ 2819785 w 4492692"/>
              <a:gd name="connsiteY13" fmla="*/ 3013377 h 3245348"/>
              <a:gd name="connsiteX14" fmla="*/ 2413411 w 4492692"/>
              <a:gd name="connsiteY14" fmla="*/ 3203018 h 3245348"/>
              <a:gd name="connsiteX15" fmla="*/ 2255941 w 4492692"/>
              <a:gd name="connsiteY15" fmla="*/ 3248735 h 3245348"/>
              <a:gd name="connsiteX16" fmla="*/ 2206838 w 4492692"/>
              <a:gd name="connsiteY16" fmla="*/ 3241398 h 3245348"/>
              <a:gd name="connsiteX17" fmla="*/ 1765470 w 4492692"/>
              <a:gd name="connsiteY17" fmla="*/ 3063045 h 3245348"/>
              <a:gd name="connsiteX18" fmla="*/ 1663876 w 4492692"/>
              <a:gd name="connsiteY18" fmla="*/ 3007733 h 3245348"/>
              <a:gd name="connsiteX19" fmla="*/ 1637914 w 4492692"/>
              <a:gd name="connsiteY19" fmla="*/ 3006604 h 3245348"/>
              <a:gd name="connsiteX20" fmla="*/ 1286852 w 4492692"/>
              <a:gd name="connsiteY20" fmla="*/ 3139805 h 3245348"/>
              <a:gd name="connsiteX21" fmla="*/ 1193160 w 4492692"/>
              <a:gd name="connsiteY21" fmla="*/ 3158995 h 3245348"/>
              <a:gd name="connsiteX22" fmla="*/ 1125995 w 4492692"/>
              <a:gd name="connsiteY22" fmla="*/ 3081671 h 3245348"/>
              <a:gd name="connsiteX23" fmla="*/ 1168890 w 4492692"/>
              <a:gd name="connsiteY23" fmla="*/ 2761087 h 3245348"/>
              <a:gd name="connsiteX24" fmla="*/ 1178485 w 4492692"/>
              <a:gd name="connsiteY24" fmla="*/ 2297143 h 3245348"/>
              <a:gd name="connsiteX25" fmla="*/ 966267 w 4492692"/>
              <a:gd name="connsiteY25" fmla="*/ 1338777 h 3245348"/>
              <a:gd name="connsiteX26" fmla="*/ 388878 w 4492692"/>
              <a:gd name="connsiteY26" fmla="*/ 411454 h 3245348"/>
              <a:gd name="connsiteX27" fmla="*/ 322277 w 4492692"/>
              <a:gd name="connsiteY27" fmla="*/ 339210 h 3245348"/>
              <a:gd name="connsiteX28" fmla="*/ 294621 w 4492692"/>
              <a:gd name="connsiteY28" fmla="*/ 327921 h 3245348"/>
              <a:gd name="connsiteX29" fmla="*/ 22576 w 4492692"/>
              <a:gd name="connsiteY29" fmla="*/ 327357 h 3245348"/>
              <a:gd name="connsiteX30" fmla="*/ 0 w 4492692"/>
              <a:gd name="connsiteY30" fmla="*/ 327357 h 3245348"/>
              <a:gd name="connsiteX31" fmla="*/ 0 w 4492692"/>
              <a:gd name="connsiteY31" fmla="*/ 0 h 3245348"/>
              <a:gd name="connsiteX32" fmla="*/ 4492692 w 4492692"/>
              <a:gd name="connsiteY32" fmla="*/ 0 h 3245348"/>
              <a:gd name="connsiteX33" fmla="*/ 4492692 w 4492692"/>
              <a:gd name="connsiteY33" fmla="*/ 326228 h 3245348"/>
              <a:gd name="connsiteX34" fmla="*/ 2097342 w 4492692"/>
              <a:gd name="connsiteY34" fmla="*/ 2619984 h 3245348"/>
              <a:gd name="connsiteX35" fmla="*/ 1766034 w 4492692"/>
              <a:gd name="connsiteY35" fmla="*/ 2394221 h 3245348"/>
              <a:gd name="connsiteX36" fmla="*/ 1746845 w 4492692"/>
              <a:gd name="connsiteY36" fmla="*/ 2393657 h 3245348"/>
              <a:gd name="connsiteX37" fmla="*/ 1680809 w 4492692"/>
              <a:gd name="connsiteY37" fmla="*/ 2429779 h 3245348"/>
              <a:gd name="connsiteX38" fmla="*/ 1341035 w 4492692"/>
              <a:gd name="connsiteY38" fmla="*/ 2601923 h 3245348"/>
              <a:gd name="connsiteX39" fmla="*/ 1339342 w 4492692"/>
              <a:gd name="connsiteY39" fmla="*/ 2629015 h 3245348"/>
              <a:gd name="connsiteX40" fmla="*/ 1646380 w 4492692"/>
              <a:gd name="connsiteY40" fmla="*/ 2827687 h 3245348"/>
              <a:gd name="connsiteX41" fmla="*/ 1676293 w 4492692"/>
              <a:gd name="connsiteY41" fmla="*/ 2828816 h 3245348"/>
              <a:gd name="connsiteX42" fmla="*/ 1951725 w 4492692"/>
              <a:gd name="connsiteY42" fmla="*/ 2696180 h 3245348"/>
              <a:gd name="connsiteX43" fmla="*/ 2097342 w 4492692"/>
              <a:gd name="connsiteY43" fmla="*/ 2619984 h 3245348"/>
              <a:gd name="connsiteX44" fmla="*/ 2397043 w 4492692"/>
              <a:gd name="connsiteY44" fmla="*/ 2618291 h 3245348"/>
              <a:gd name="connsiteX45" fmla="*/ 2397608 w 4492692"/>
              <a:gd name="connsiteY45" fmla="*/ 2619420 h 3245348"/>
              <a:gd name="connsiteX46" fmla="*/ 2824865 w 4492692"/>
              <a:gd name="connsiteY46" fmla="*/ 2831073 h 3245348"/>
              <a:gd name="connsiteX47" fmla="*/ 2841797 w 4492692"/>
              <a:gd name="connsiteY47" fmla="*/ 2828816 h 3245348"/>
              <a:gd name="connsiteX48" fmla="*/ 3155044 w 4492692"/>
              <a:gd name="connsiteY48" fmla="*/ 2627322 h 3245348"/>
              <a:gd name="connsiteX49" fmla="*/ 3153915 w 4492692"/>
              <a:gd name="connsiteY49" fmla="*/ 2603052 h 3245348"/>
              <a:gd name="connsiteX50" fmla="*/ 2746412 w 4492692"/>
              <a:gd name="connsiteY50" fmla="*/ 2394221 h 3245348"/>
              <a:gd name="connsiteX51" fmla="*/ 2726658 w 4492692"/>
              <a:gd name="connsiteY51" fmla="*/ 2395350 h 3245348"/>
              <a:gd name="connsiteX52" fmla="*/ 2662315 w 4492692"/>
              <a:gd name="connsiteY52" fmla="*/ 2440502 h 3245348"/>
              <a:gd name="connsiteX53" fmla="*/ 2397043 w 4492692"/>
              <a:gd name="connsiteY53" fmla="*/ 2618291 h 3245348"/>
              <a:gd name="connsiteX54" fmla="*/ 2809626 w 4492692"/>
              <a:gd name="connsiteY54" fmla="*/ 329050 h 3245348"/>
              <a:gd name="connsiteX55" fmla="*/ 2323670 w 4492692"/>
              <a:gd name="connsiteY55" fmla="*/ 329050 h 3245348"/>
              <a:gd name="connsiteX56" fmla="*/ 2320848 w 4492692"/>
              <a:gd name="connsiteY56" fmla="*/ 361221 h 3245348"/>
              <a:gd name="connsiteX57" fmla="*/ 2483398 w 4492692"/>
              <a:gd name="connsiteY57" fmla="*/ 811619 h 3245348"/>
              <a:gd name="connsiteX58" fmla="*/ 2551691 w 4492692"/>
              <a:gd name="connsiteY58" fmla="*/ 919986 h 3245348"/>
              <a:gd name="connsiteX59" fmla="*/ 2809626 w 4492692"/>
              <a:gd name="connsiteY59" fmla="*/ 329050 h 3245348"/>
              <a:gd name="connsiteX60" fmla="*/ 1938179 w 4492692"/>
              <a:gd name="connsiteY60" fmla="*/ 917728 h 3245348"/>
              <a:gd name="connsiteX61" fmla="*/ 1941565 w 4492692"/>
              <a:gd name="connsiteY61" fmla="*/ 915471 h 3245348"/>
              <a:gd name="connsiteX62" fmla="*/ 2161120 w 4492692"/>
              <a:gd name="connsiteY62" fmla="*/ 418791 h 3245348"/>
              <a:gd name="connsiteX63" fmla="*/ 2166764 w 4492692"/>
              <a:gd name="connsiteY63" fmla="*/ 328486 h 3245348"/>
              <a:gd name="connsiteX64" fmla="*/ 1682502 w 4492692"/>
              <a:gd name="connsiteY64" fmla="*/ 328486 h 3245348"/>
              <a:gd name="connsiteX65" fmla="*/ 1938179 w 4492692"/>
              <a:gd name="connsiteY65" fmla="*/ 917728 h 3245348"/>
              <a:gd name="connsiteX66" fmla="*/ 1822475 w 4492692"/>
              <a:gd name="connsiteY66" fmla="*/ 2924765 h 3245348"/>
              <a:gd name="connsiteX67" fmla="*/ 1826991 w 4492692"/>
              <a:gd name="connsiteY67" fmla="*/ 2928151 h 3245348"/>
              <a:gd name="connsiteX68" fmla="*/ 2237880 w 4492692"/>
              <a:gd name="connsiteY68" fmla="*/ 3096910 h 3245348"/>
              <a:gd name="connsiteX69" fmla="*/ 2256505 w 4492692"/>
              <a:gd name="connsiteY69" fmla="*/ 3095781 h 3245348"/>
              <a:gd name="connsiteX70" fmla="*/ 2436552 w 4492692"/>
              <a:gd name="connsiteY70" fmla="*/ 3034825 h 3245348"/>
              <a:gd name="connsiteX71" fmla="*/ 2674168 w 4492692"/>
              <a:gd name="connsiteY71" fmla="*/ 2927023 h 3245348"/>
              <a:gd name="connsiteX72" fmla="*/ 2664573 w 4492692"/>
              <a:gd name="connsiteY72" fmla="*/ 2920250 h 3245348"/>
              <a:gd name="connsiteX73" fmla="*/ 2257634 w 4492692"/>
              <a:gd name="connsiteY73" fmla="*/ 2709725 h 3245348"/>
              <a:gd name="connsiteX74" fmla="*/ 2233929 w 4492692"/>
              <a:gd name="connsiteY74" fmla="*/ 2711419 h 3245348"/>
              <a:gd name="connsiteX75" fmla="*/ 1962449 w 4492692"/>
              <a:gd name="connsiteY75" fmla="*/ 2855907 h 3245348"/>
              <a:gd name="connsiteX76" fmla="*/ 1822475 w 4492692"/>
              <a:gd name="connsiteY76" fmla="*/ 2924765 h 3245348"/>
              <a:gd name="connsiteX77" fmla="*/ 1898106 w 4492692"/>
              <a:gd name="connsiteY77" fmla="*/ 2306738 h 3245348"/>
              <a:gd name="connsiteX78" fmla="*/ 1905443 w 4492692"/>
              <a:gd name="connsiteY78" fmla="*/ 2312382 h 3245348"/>
              <a:gd name="connsiteX79" fmla="*/ 2235622 w 4492692"/>
              <a:gd name="connsiteY79" fmla="*/ 2526857 h 3245348"/>
              <a:gd name="connsiteX80" fmla="*/ 2258763 w 4492692"/>
              <a:gd name="connsiteY80" fmla="*/ 2526857 h 3245348"/>
              <a:gd name="connsiteX81" fmla="*/ 2508232 w 4492692"/>
              <a:gd name="connsiteY81" fmla="*/ 2367694 h 3245348"/>
              <a:gd name="connsiteX82" fmla="*/ 2595715 w 4492692"/>
              <a:gd name="connsiteY82" fmla="*/ 2307302 h 3245348"/>
              <a:gd name="connsiteX83" fmla="*/ 2246346 w 4492692"/>
              <a:gd name="connsiteY83" fmla="*/ 2070815 h 3245348"/>
              <a:gd name="connsiteX84" fmla="*/ 1898106 w 4492692"/>
              <a:gd name="connsiteY84" fmla="*/ 2306738 h 3245348"/>
              <a:gd name="connsiteX85" fmla="*/ 2884128 w 4492692"/>
              <a:gd name="connsiteY85" fmla="*/ 579648 h 3245348"/>
              <a:gd name="connsiteX86" fmla="*/ 2650463 w 4492692"/>
              <a:gd name="connsiteY86" fmla="*/ 1041334 h 3245348"/>
              <a:gd name="connsiteX87" fmla="*/ 2886385 w 4492692"/>
              <a:gd name="connsiteY87" fmla="*/ 1265968 h 3245348"/>
              <a:gd name="connsiteX88" fmla="*/ 3098039 w 4492692"/>
              <a:gd name="connsiteY88" fmla="*/ 986586 h 3245348"/>
              <a:gd name="connsiteX89" fmla="*/ 2884128 w 4492692"/>
              <a:gd name="connsiteY89" fmla="*/ 579648 h 3245348"/>
              <a:gd name="connsiteX90" fmla="*/ 1608564 w 4492692"/>
              <a:gd name="connsiteY90" fmla="*/ 579648 h 3245348"/>
              <a:gd name="connsiteX91" fmla="*/ 1394654 w 4492692"/>
              <a:gd name="connsiteY91" fmla="*/ 987150 h 3245348"/>
              <a:gd name="connsiteX92" fmla="*/ 1606307 w 4492692"/>
              <a:gd name="connsiteY92" fmla="*/ 1266533 h 3245348"/>
              <a:gd name="connsiteX93" fmla="*/ 1842230 w 4492692"/>
              <a:gd name="connsiteY93" fmla="*/ 1041334 h 3245348"/>
              <a:gd name="connsiteX94" fmla="*/ 1608564 w 4492692"/>
              <a:gd name="connsiteY94" fmla="*/ 579648 h 3245348"/>
              <a:gd name="connsiteX95" fmla="*/ 3449101 w 4492692"/>
              <a:gd name="connsiteY95" fmla="*/ 329050 h 3245348"/>
              <a:gd name="connsiteX96" fmla="*/ 2962016 w 4492692"/>
              <a:gd name="connsiteY96" fmla="*/ 329050 h 3245348"/>
              <a:gd name="connsiteX97" fmla="*/ 3183264 w 4492692"/>
              <a:gd name="connsiteY97" fmla="*/ 850564 h 3245348"/>
              <a:gd name="connsiteX98" fmla="*/ 3449101 w 4492692"/>
              <a:gd name="connsiteY98" fmla="*/ 329050 h 3245348"/>
              <a:gd name="connsiteX99" fmla="*/ 1042463 w 4492692"/>
              <a:gd name="connsiteY99" fmla="*/ 327921 h 3245348"/>
              <a:gd name="connsiteX100" fmla="*/ 1308863 w 4492692"/>
              <a:gd name="connsiteY100" fmla="*/ 850564 h 3245348"/>
              <a:gd name="connsiteX101" fmla="*/ 1530676 w 4492692"/>
              <a:gd name="connsiteY101" fmla="*/ 327921 h 3245348"/>
              <a:gd name="connsiteX102" fmla="*/ 1042463 w 4492692"/>
              <a:gd name="connsiteY102" fmla="*/ 327921 h 3245348"/>
              <a:gd name="connsiteX103" fmla="*/ 2247475 w 4492692"/>
              <a:gd name="connsiteY103" fmla="*/ 1314507 h 3245348"/>
              <a:gd name="connsiteX104" fmla="*/ 2259327 w 4492692"/>
              <a:gd name="connsiteY104" fmla="*/ 1298704 h 3245348"/>
              <a:gd name="connsiteX105" fmla="*/ 2456306 w 4492692"/>
              <a:gd name="connsiteY105" fmla="*/ 1063910 h 3245348"/>
              <a:gd name="connsiteX106" fmla="*/ 2455742 w 4492692"/>
              <a:gd name="connsiteY106" fmla="*/ 1035690 h 3245348"/>
              <a:gd name="connsiteX107" fmla="*/ 2296014 w 4492692"/>
              <a:gd name="connsiteY107" fmla="*/ 773240 h 3245348"/>
              <a:gd name="connsiteX108" fmla="*/ 2246346 w 4492692"/>
              <a:gd name="connsiteY108" fmla="*/ 661487 h 3245348"/>
              <a:gd name="connsiteX109" fmla="*/ 2242960 w 4492692"/>
              <a:gd name="connsiteY109" fmla="*/ 666002 h 3245348"/>
              <a:gd name="connsiteX110" fmla="*/ 2034693 w 4492692"/>
              <a:gd name="connsiteY110" fmla="*/ 1039076 h 3245348"/>
              <a:gd name="connsiteX111" fmla="*/ 2035257 w 4492692"/>
              <a:gd name="connsiteY111" fmla="*/ 1063346 h 3245348"/>
              <a:gd name="connsiteX112" fmla="*/ 2150961 w 4492692"/>
              <a:gd name="connsiteY112" fmla="*/ 1208399 h 3245348"/>
              <a:gd name="connsiteX113" fmla="*/ 2247475 w 4492692"/>
              <a:gd name="connsiteY113" fmla="*/ 1314507 h 3245348"/>
              <a:gd name="connsiteX114" fmla="*/ 2726093 w 4492692"/>
              <a:gd name="connsiteY114" fmla="*/ 2214739 h 3245348"/>
              <a:gd name="connsiteX115" fmla="*/ 2983464 w 4492692"/>
              <a:gd name="connsiteY115" fmla="*/ 2003086 h 3245348"/>
              <a:gd name="connsiteX116" fmla="*/ 2973869 w 4492692"/>
              <a:gd name="connsiteY116" fmla="*/ 1997442 h 3245348"/>
              <a:gd name="connsiteX117" fmla="*/ 2601924 w 4492692"/>
              <a:gd name="connsiteY117" fmla="*/ 1792562 h 3245348"/>
              <a:gd name="connsiteX118" fmla="*/ 2578218 w 4492692"/>
              <a:gd name="connsiteY118" fmla="*/ 1794819 h 3245348"/>
              <a:gd name="connsiteX119" fmla="*/ 2430908 w 4492692"/>
              <a:gd name="connsiteY119" fmla="*/ 1922375 h 3245348"/>
              <a:gd name="connsiteX120" fmla="*/ 2364872 w 4492692"/>
              <a:gd name="connsiteY120" fmla="*/ 1976559 h 3245348"/>
              <a:gd name="connsiteX121" fmla="*/ 2726093 w 4492692"/>
              <a:gd name="connsiteY121" fmla="*/ 2214739 h 3245348"/>
              <a:gd name="connsiteX122" fmla="*/ 1512615 w 4492692"/>
              <a:gd name="connsiteY122" fmla="*/ 2000264 h 3245348"/>
              <a:gd name="connsiteX123" fmla="*/ 1516566 w 4492692"/>
              <a:gd name="connsiteY123" fmla="*/ 2005343 h 3245348"/>
              <a:gd name="connsiteX124" fmla="*/ 1757568 w 4492692"/>
              <a:gd name="connsiteY124" fmla="*/ 2204015 h 3245348"/>
              <a:gd name="connsiteX125" fmla="*/ 1779016 w 4492692"/>
              <a:gd name="connsiteY125" fmla="*/ 2204015 h 3245348"/>
              <a:gd name="connsiteX126" fmla="*/ 2025662 w 4492692"/>
              <a:gd name="connsiteY126" fmla="*/ 2044288 h 3245348"/>
              <a:gd name="connsiteX127" fmla="*/ 2123305 w 4492692"/>
              <a:gd name="connsiteY127" fmla="*/ 1975430 h 3245348"/>
              <a:gd name="connsiteX128" fmla="*/ 1916167 w 4492692"/>
              <a:gd name="connsiteY128" fmla="*/ 1796512 h 3245348"/>
              <a:gd name="connsiteX129" fmla="*/ 1886253 w 4492692"/>
              <a:gd name="connsiteY129" fmla="*/ 1794255 h 3245348"/>
              <a:gd name="connsiteX130" fmla="*/ 1550430 w 4492692"/>
              <a:gd name="connsiteY130" fmla="*/ 1981638 h 3245348"/>
              <a:gd name="connsiteX131" fmla="*/ 1512615 w 4492692"/>
              <a:gd name="connsiteY131" fmla="*/ 2000264 h 3245348"/>
              <a:gd name="connsiteX132" fmla="*/ 2702953 w 4492692"/>
              <a:gd name="connsiteY132" fmla="*/ 1680809 h 3245348"/>
              <a:gd name="connsiteX133" fmla="*/ 3097474 w 4492692"/>
              <a:gd name="connsiteY133" fmla="*/ 1890204 h 3245348"/>
              <a:gd name="connsiteX134" fmla="*/ 3238012 w 4492692"/>
              <a:gd name="connsiteY134" fmla="*/ 1753053 h 3245348"/>
              <a:gd name="connsiteX135" fmla="*/ 3246478 w 4492692"/>
              <a:gd name="connsiteY135" fmla="*/ 1737814 h 3245348"/>
              <a:gd name="connsiteX136" fmla="*/ 3259459 w 4492692"/>
              <a:gd name="connsiteY136" fmla="*/ 1682502 h 3245348"/>
              <a:gd name="connsiteX137" fmla="*/ 2903882 w 4492692"/>
              <a:gd name="connsiteY137" fmla="*/ 1470284 h 3245348"/>
              <a:gd name="connsiteX138" fmla="*/ 2702953 w 4492692"/>
              <a:gd name="connsiteY138" fmla="*/ 1680809 h 3245348"/>
              <a:gd name="connsiteX139" fmla="*/ 1233233 w 4492692"/>
              <a:gd name="connsiteY139" fmla="*/ 1683066 h 3245348"/>
              <a:gd name="connsiteX140" fmla="*/ 1241699 w 4492692"/>
              <a:gd name="connsiteY140" fmla="*/ 1717495 h 3245348"/>
              <a:gd name="connsiteX141" fmla="*/ 1266533 w 4492692"/>
              <a:gd name="connsiteY141" fmla="*/ 1763777 h 3245348"/>
              <a:gd name="connsiteX142" fmla="*/ 1383930 w 4492692"/>
              <a:gd name="connsiteY142" fmla="*/ 1882302 h 3245348"/>
              <a:gd name="connsiteX143" fmla="*/ 1405942 w 4492692"/>
              <a:gd name="connsiteY143" fmla="*/ 1886253 h 3245348"/>
              <a:gd name="connsiteX144" fmla="*/ 1699999 w 4492692"/>
              <a:gd name="connsiteY144" fmla="*/ 1736121 h 3245348"/>
              <a:gd name="connsiteX145" fmla="*/ 1790304 w 4492692"/>
              <a:gd name="connsiteY145" fmla="*/ 1681373 h 3245348"/>
              <a:gd name="connsiteX146" fmla="*/ 1589375 w 4492692"/>
              <a:gd name="connsiteY146" fmla="*/ 1470849 h 3245348"/>
              <a:gd name="connsiteX147" fmla="*/ 1233233 w 4492692"/>
              <a:gd name="connsiteY147" fmla="*/ 1683066 h 3245348"/>
              <a:gd name="connsiteX148" fmla="*/ 3510057 w 4492692"/>
              <a:gd name="connsiteY148" fmla="*/ 563280 h 3245348"/>
              <a:gd name="connsiteX149" fmla="*/ 3505541 w 4492692"/>
              <a:gd name="connsiteY149" fmla="*/ 570617 h 3245348"/>
              <a:gd name="connsiteX150" fmla="*/ 3283165 w 4492692"/>
              <a:gd name="connsiteY150" fmla="*/ 968525 h 3245348"/>
              <a:gd name="connsiteX151" fmla="*/ 3285422 w 4492692"/>
              <a:gd name="connsiteY151" fmla="*/ 989408 h 3245348"/>
              <a:gd name="connsiteX152" fmla="*/ 3433862 w 4492692"/>
              <a:gd name="connsiteY152" fmla="*/ 1145749 h 3245348"/>
              <a:gd name="connsiteX153" fmla="*/ 3441199 w 4492692"/>
              <a:gd name="connsiteY153" fmla="*/ 1151393 h 3245348"/>
              <a:gd name="connsiteX154" fmla="*/ 3644386 w 4492692"/>
              <a:gd name="connsiteY154" fmla="*/ 770982 h 3245348"/>
              <a:gd name="connsiteX155" fmla="*/ 3510057 w 4492692"/>
              <a:gd name="connsiteY155" fmla="*/ 563280 h 3245348"/>
              <a:gd name="connsiteX156" fmla="*/ 850564 w 4492692"/>
              <a:gd name="connsiteY156" fmla="*/ 774368 h 3245348"/>
              <a:gd name="connsiteX157" fmla="*/ 1053751 w 4492692"/>
              <a:gd name="connsiteY157" fmla="*/ 1155344 h 3245348"/>
              <a:gd name="connsiteX158" fmla="*/ 1213478 w 4492692"/>
              <a:gd name="connsiteY158" fmla="*/ 986586 h 3245348"/>
              <a:gd name="connsiteX159" fmla="*/ 980942 w 4492692"/>
              <a:gd name="connsiteY159" fmla="*/ 570053 h 3245348"/>
              <a:gd name="connsiteX160" fmla="*/ 925066 w 4492692"/>
              <a:gd name="connsiteY160" fmla="*/ 677290 h 3245348"/>
              <a:gd name="connsiteX161" fmla="*/ 850564 w 4492692"/>
              <a:gd name="connsiteY161" fmla="*/ 774368 h 3245348"/>
              <a:gd name="connsiteX162" fmla="*/ 2353584 w 4492692"/>
              <a:gd name="connsiteY162" fmla="*/ 1414972 h 3245348"/>
              <a:gd name="connsiteX163" fmla="*/ 2577654 w 4492692"/>
              <a:gd name="connsiteY163" fmla="*/ 1596712 h 3245348"/>
              <a:gd name="connsiteX164" fmla="*/ 2786485 w 4492692"/>
              <a:gd name="connsiteY164" fmla="*/ 1380543 h 3245348"/>
              <a:gd name="connsiteX165" fmla="*/ 2561850 w 4492692"/>
              <a:gd name="connsiteY165" fmla="*/ 1170019 h 3245348"/>
              <a:gd name="connsiteX166" fmla="*/ 2461950 w 4492692"/>
              <a:gd name="connsiteY166" fmla="*/ 1293060 h 3245348"/>
              <a:gd name="connsiteX167" fmla="*/ 2353584 w 4492692"/>
              <a:gd name="connsiteY167" fmla="*/ 1414972 h 3245348"/>
              <a:gd name="connsiteX168" fmla="*/ 2139673 w 4492692"/>
              <a:gd name="connsiteY168" fmla="*/ 1418923 h 3245348"/>
              <a:gd name="connsiteX169" fmla="*/ 1929148 w 4492692"/>
              <a:gd name="connsiteY169" fmla="*/ 1171712 h 3245348"/>
              <a:gd name="connsiteX170" fmla="*/ 1706207 w 4492692"/>
              <a:gd name="connsiteY170" fmla="*/ 1380543 h 3245348"/>
              <a:gd name="connsiteX171" fmla="*/ 1917296 w 4492692"/>
              <a:gd name="connsiteY171" fmla="*/ 1598405 h 3245348"/>
              <a:gd name="connsiteX172" fmla="*/ 2139673 w 4492692"/>
              <a:gd name="connsiteY172" fmla="*/ 1418923 h 3245348"/>
              <a:gd name="connsiteX173" fmla="*/ 3300097 w 4492692"/>
              <a:gd name="connsiteY173" fmla="*/ 1532369 h 3245348"/>
              <a:gd name="connsiteX174" fmla="*/ 3380807 w 4492692"/>
              <a:gd name="connsiteY174" fmla="*/ 1300962 h 3245348"/>
              <a:gd name="connsiteX175" fmla="*/ 3190037 w 4492692"/>
              <a:gd name="connsiteY175" fmla="*/ 1111320 h 3245348"/>
              <a:gd name="connsiteX176" fmla="*/ 3003782 w 4492692"/>
              <a:gd name="connsiteY176" fmla="*/ 1354580 h 3245348"/>
              <a:gd name="connsiteX177" fmla="*/ 3300097 w 4492692"/>
              <a:gd name="connsiteY177" fmla="*/ 1532369 h 3245348"/>
              <a:gd name="connsiteX178" fmla="*/ 1303219 w 4492692"/>
              <a:gd name="connsiteY178" fmla="*/ 1112449 h 3245348"/>
              <a:gd name="connsiteX179" fmla="*/ 1115836 w 4492692"/>
              <a:gd name="connsiteY179" fmla="*/ 1293624 h 3245348"/>
              <a:gd name="connsiteX180" fmla="*/ 1113578 w 4492692"/>
              <a:gd name="connsiteY180" fmla="*/ 1309992 h 3245348"/>
              <a:gd name="connsiteX181" fmla="*/ 1156473 w 4492692"/>
              <a:gd name="connsiteY181" fmla="*/ 1427954 h 3245348"/>
              <a:gd name="connsiteX182" fmla="*/ 1191467 w 4492692"/>
              <a:gd name="connsiteY182" fmla="*/ 1533498 h 3245348"/>
              <a:gd name="connsiteX183" fmla="*/ 1488345 w 4492692"/>
              <a:gd name="connsiteY183" fmla="*/ 1355145 h 3245348"/>
              <a:gd name="connsiteX184" fmla="*/ 1303219 w 4492692"/>
              <a:gd name="connsiteY184" fmla="*/ 1112449 h 3245348"/>
              <a:gd name="connsiteX185" fmla="*/ 2246346 w 4492692"/>
              <a:gd name="connsiteY185" fmla="*/ 1521081 h 3245348"/>
              <a:gd name="connsiteX186" fmla="*/ 2027920 w 4492692"/>
              <a:gd name="connsiteY186" fmla="*/ 1700563 h 3245348"/>
              <a:gd name="connsiteX187" fmla="*/ 2246346 w 4492692"/>
              <a:gd name="connsiteY187" fmla="*/ 1883996 h 3245348"/>
              <a:gd name="connsiteX188" fmla="*/ 2464772 w 4492692"/>
              <a:gd name="connsiteY188" fmla="*/ 1700563 h 3245348"/>
              <a:gd name="connsiteX189" fmla="*/ 2246346 w 4492692"/>
              <a:gd name="connsiteY189" fmla="*/ 1521081 h 3245348"/>
              <a:gd name="connsiteX190" fmla="*/ 767596 w 4492692"/>
              <a:gd name="connsiteY190" fmla="*/ 647941 h 3245348"/>
              <a:gd name="connsiteX191" fmla="*/ 817828 w 4492692"/>
              <a:gd name="connsiteY191" fmla="*/ 566666 h 3245348"/>
              <a:gd name="connsiteX192" fmla="*/ 884993 w 4492692"/>
              <a:gd name="connsiteY192" fmla="*/ 356142 h 3245348"/>
              <a:gd name="connsiteX193" fmla="*/ 861288 w 4492692"/>
              <a:gd name="connsiteY193" fmla="*/ 327357 h 3245348"/>
              <a:gd name="connsiteX194" fmla="*/ 531673 w 4492692"/>
              <a:gd name="connsiteY194" fmla="*/ 327357 h 3245348"/>
              <a:gd name="connsiteX195" fmla="*/ 518691 w 4492692"/>
              <a:gd name="connsiteY195" fmla="*/ 327921 h 3245348"/>
              <a:gd name="connsiteX196" fmla="*/ 767596 w 4492692"/>
              <a:gd name="connsiteY196" fmla="*/ 647941 h 3245348"/>
              <a:gd name="connsiteX197" fmla="*/ 3727354 w 4492692"/>
              <a:gd name="connsiteY197" fmla="*/ 645119 h 3245348"/>
              <a:gd name="connsiteX198" fmla="*/ 3975129 w 4492692"/>
              <a:gd name="connsiteY198" fmla="*/ 327357 h 3245348"/>
              <a:gd name="connsiteX199" fmla="*/ 3621245 w 4492692"/>
              <a:gd name="connsiteY199" fmla="*/ 327357 h 3245348"/>
              <a:gd name="connsiteX200" fmla="*/ 3606006 w 4492692"/>
              <a:gd name="connsiteY200" fmla="*/ 345982 h 3245348"/>
              <a:gd name="connsiteX201" fmla="*/ 3660754 w 4492692"/>
              <a:gd name="connsiteY201" fmla="*/ 536753 h 3245348"/>
              <a:gd name="connsiteX202" fmla="*/ 3727354 w 4492692"/>
              <a:gd name="connsiteY202" fmla="*/ 645119 h 3245348"/>
              <a:gd name="connsiteX203" fmla="*/ 1629448 w 4492692"/>
              <a:gd name="connsiteY203" fmla="*/ 2292063 h 3245348"/>
              <a:gd name="connsiteX204" fmla="*/ 1619288 w 4492692"/>
              <a:gd name="connsiteY204" fmla="*/ 2283033 h 3245348"/>
              <a:gd name="connsiteX205" fmla="*/ 1391832 w 4492692"/>
              <a:gd name="connsiteY205" fmla="*/ 2090005 h 3245348"/>
              <a:gd name="connsiteX206" fmla="*/ 1325231 w 4492692"/>
              <a:gd name="connsiteY206" fmla="*/ 2078152 h 3245348"/>
              <a:gd name="connsiteX207" fmla="*/ 1308299 w 4492692"/>
              <a:gd name="connsiteY207" fmla="*/ 2106937 h 3245348"/>
              <a:gd name="connsiteX208" fmla="*/ 1326925 w 4492692"/>
              <a:gd name="connsiteY208" fmla="*/ 2365436 h 3245348"/>
              <a:gd name="connsiteX209" fmla="*/ 1326925 w 4492692"/>
              <a:gd name="connsiteY209" fmla="*/ 2447275 h 3245348"/>
              <a:gd name="connsiteX210" fmla="*/ 1629448 w 4492692"/>
              <a:gd name="connsiteY210" fmla="*/ 2292063 h 3245348"/>
              <a:gd name="connsiteX211" fmla="*/ 3161252 w 4492692"/>
              <a:gd name="connsiteY211" fmla="*/ 2445582 h 3245348"/>
              <a:gd name="connsiteX212" fmla="*/ 3162381 w 4492692"/>
              <a:gd name="connsiteY212" fmla="*/ 2434858 h 3245348"/>
              <a:gd name="connsiteX213" fmla="*/ 3180442 w 4492692"/>
              <a:gd name="connsiteY213" fmla="*/ 2125563 h 3245348"/>
              <a:gd name="connsiteX214" fmla="*/ 3146578 w 4492692"/>
              <a:gd name="connsiteY214" fmla="*/ 2071379 h 3245348"/>
              <a:gd name="connsiteX215" fmla="*/ 3118922 w 4492692"/>
              <a:gd name="connsiteY215" fmla="*/ 2077023 h 3245348"/>
              <a:gd name="connsiteX216" fmla="*/ 2924765 w 4492692"/>
              <a:gd name="connsiteY216" fmla="*/ 2244088 h 3245348"/>
              <a:gd name="connsiteX217" fmla="*/ 2863809 w 4492692"/>
              <a:gd name="connsiteY217" fmla="*/ 2293192 h 3245348"/>
              <a:gd name="connsiteX218" fmla="*/ 3161252 w 4492692"/>
              <a:gd name="connsiteY218" fmla="*/ 2445582 h 3245348"/>
              <a:gd name="connsiteX219" fmla="*/ 1492861 w 4492692"/>
              <a:gd name="connsiteY219" fmla="*/ 2907268 h 3245348"/>
              <a:gd name="connsiteX220" fmla="*/ 1315636 w 4492692"/>
              <a:gd name="connsiteY220" fmla="*/ 2792693 h 3245348"/>
              <a:gd name="connsiteX221" fmla="*/ 1292496 w 4492692"/>
              <a:gd name="connsiteY221" fmla="*/ 2982899 h 3245348"/>
              <a:gd name="connsiteX222" fmla="*/ 1492861 w 4492692"/>
              <a:gd name="connsiteY222" fmla="*/ 2907268 h 3245348"/>
              <a:gd name="connsiteX223" fmla="*/ 3177620 w 4492692"/>
              <a:gd name="connsiteY223" fmla="*/ 2792693 h 3245348"/>
              <a:gd name="connsiteX224" fmla="*/ 3000960 w 4492692"/>
              <a:gd name="connsiteY224" fmla="*/ 2907268 h 3245348"/>
              <a:gd name="connsiteX225" fmla="*/ 3199068 w 4492692"/>
              <a:gd name="connsiteY225" fmla="*/ 2982335 h 3245348"/>
              <a:gd name="connsiteX226" fmla="*/ 3177620 w 4492692"/>
              <a:gd name="connsiteY226" fmla="*/ 2792693 h 324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4492692" h="3245348">
                <a:moveTo>
                  <a:pt x="4492692" y="326228"/>
                </a:moveTo>
                <a:cubicBezTo>
                  <a:pt x="4474067" y="326793"/>
                  <a:pt x="4455441" y="327357"/>
                  <a:pt x="4436816" y="327357"/>
                </a:cubicBezTo>
                <a:cubicBezTo>
                  <a:pt x="4358363" y="327357"/>
                  <a:pt x="4279910" y="327921"/>
                  <a:pt x="4201458" y="326793"/>
                </a:cubicBezTo>
                <a:cubicBezTo>
                  <a:pt x="4186783" y="326793"/>
                  <a:pt x="4176623" y="331308"/>
                  <a:pt x="4166464" y="342032"/>
                </a:cubicBezTo>
                <a:cubicBezTo>
                  <a:pt x="4016896" y="498937"/>
                  <a:pt x="3885953" y="669389"/>
                  <a:pt x="3771942" y="853386"/>
                </a:cubicBezTo>
                <a:cubicBezTo>
                  <a:pt x="3602056" y="1127124"/>
                  <a:pt x="3476192" y="1418923"/>
                  <a:pt x="3399997" y="1731605"/>
                </a:cubicBezTo>
                <a:cubicBezTo>
                  <a:pt x="3372905" y="1842229"/>
                  <a:pt x="3352587" y="1955111"/>
                  <a:pt x="3335655" y="2067993"/>
                </a:cubicBezTo>
                <a:cubicBezTo>
                  <a:pt x="3312514" y="2225463"/>
                  <a:pt x="3304612" y="2384626"/>
                  <a:pt x="3310256" y="2543789"/>
                </a:cubicBezTo>
                <a:cubicBezTo>
                  <a:pt x="3314207" y="2647640"/>
                  <a:pt x="3323238" y="2751492"/>
                  <a:pt x="3333961" y="2854778"/>
                </a:cubicBezTo>
                <a:cubicBezTo>
                  <a:pt x="3341863" y="2932667"/>
                  <a:pt x="3355973" y="3009426"/>
                  <a:pt x="3366133" y="3086750"/>
                </a:cubicBezTo>
                <a:cubicBezTo>
                  <a:pt x="3371777" y="3131338"/>
                  <a:pt x="3342992" y="3163510"/>
                  <a:pt x="3298404" y="3158995"/>
                </a:cubicBezTo>
                <a:cubicBezTo>
                  <a:pt x="3263410" y="3155044"/>
                  <a:pt x="3227853" y="3148271"/>
                  <a:pt x="3195117" y="3136418"/>
                </a:cubicBezTo>
                <a:cubicBezTo>
                  <a:pt x="3084493" y="3095781"/>
                  <a:pt x="2974997" y="3052886"/>
                  <a:pt x="2866067" y="3009991"/>
                </a:cubicBezTo>
                <a:cubicBezTo>
                  <a:pt x="2848570" y="3003218"/>
                  <a:pt x="2835589" y="3004347"/>
                  <a:pt x="2819785" y="3013377"/>
                </a:cubicBezTo>
                <a:cubicBezTo>
                  <a:pt x="2689407" y="3087315"/>
                  <a:pt x="2555078" y="3153915"/>
                  <a:pt x="2413411" y="3203018"/>
                </a:cubicBezTo>
                <a:cubicBezTo>
                  <a:pt x="2362050" y="3221080"/>
                  <a:pt x="2308996" y="3235754"/>
                  <a:pt x="2255941" y="3248735"/>
                </a:cubicBezTo>
                <a:cubicBezTo>
                  <a:pt x="2241266" y="3252122"/>
                  <a:pt x="2222641" y="3245349"/>
                  <a:pt x="2206838" y="3241398"/>
                </a:cubicBezTo>
                <a:cubicBezTo>
                  <a:pt x="2051625" y="3201890"/>
                  <a:pt x="1907136" y="3136418"/>
                  <a:pt x="1765470" y="3063045"/>
                </a:cubicBezTo>
                <a:cubicBezTo>
                  <a:pt x="1731605" y="3044984"/>
                  <a:pt x="1697741" y="3026923"/>
                  <a:pt x="1663876" y="3007733"/>
                </a:cubicBezTo>
                <a:cubicBezTo>
                  <a:pt x="1654846" y="3002653"/>
                  <a:pt x="1647509" y="3003218"/>
                  <a:pt x="1637914" y="3006604"/>
                </a:cubicBezTo>
                <a:cubicBezTo>
                  <a:pt x="1521081" y="3051757"/>
                  <a:pt x="1404249" y="3096910"/>
                  <a:pt x="1286852" y="3139805"/>
                </a:cubicBezTo>
                <a:cubicBezTo>
                  <a:pt x="1256938" y="3150528"/>
                  <a:pt x="1224767" y="3156173"/>
                  <a:pt x="1193160" y="3158995"/>
                </a:cubicBezTo>
                <a:cubicBezTo>
                  <a:pt x="1146878" y="3162946"/>
                  <a:pt x="1119222" y="3127952"/>
                  <a:pt x="1125995" y="3081671"/>
                </a:cubicBezTo>
                <a:cubicBezTo>
                  <a:pt x="1141234" y="2974997"/>
                  <a:pt x="1157038" y="2868324"/>
                  <a:pt x="1168890" y="2761087"/>
                </a:cubicBezTo>
                <a:cubicBezTo>
                  <a:pt x="1185822" y="2607003"/>
                  <a:pt x="1187516" y="2451791"/>
                  <a:pt x="1178485" y="2297143"/>
                </a:cubicBezTo>
                <a:cubicBezTo>
                  <a:pt x="1159295" y="1966399"/>
                  <a:pt x="1089873" y="1646380"/>
                  <a:pt x="966267" y="1338777"/>
                </a:cubicBezTo>
                <a:cubicBezTo>
                  <a:pt x="827987" y="995617"/>
                  <a:pt x="635524" y="686885"/>
                  <a:pt x="388878" y="411454"/>
                </a:cubicBezTo>
                <a:cubicBezTo>
                  <a:pt x="366866" y="387184"/>
                  <a:pt x="343725" y="364044"/>
                  <a:pt x="322277" y="339210"/>
                </a:cubicBezTo>
                <a:cubicBezTo>
                  <a:pt x="314376" y="330179"/>
                  <a:pt x="305909" y="327921"/>
                  <a:pt x="294621" y="327921"/>
                </a:cubicBezTo>
                <a:cubicBezTo>
                  <a:pt x="203751" y="327357"/>
                  <a:pt x="113446" y="327357"/>
                  <a:pt x="22576" y="327357"/>
                </a:cubicBezTo>
                <a:cubicBezTo>
                  <a:pt x="15803" y="327357"/>
                  <a:pt x="9031" y="327357"/>
                  <a:pt x="0" y="327357"/>
                </a:cubicBezTo>
                <a:cubicBezTo>
                  <a:pt x="0" y="217297"/>
                  <a:pt x="0" y="108366"/>
                  <a:pt x="0" y="0"/>
                </a:cubicBezTo>
                <a:cubicBezTo>
                  <a:pt x="1497376" y="0"/>
                  <a:pt x="2995316" y="0"/>
                  <a:pt x="4492692" y="0"/>
                </a:cubicBezTo>
                <a:cubicBezTo>
                  <a:pt x="4492692" y="108931"/>
                  <a:pt x="4492692" y="217862"/>
                  <a:pt x="4492692" y="326228"/>
                </a:cubicBezTo>
                <a:close/>
                <a:moveTo>
                  <a:pt x="2097342" y="2619984"/>
                </a:moveTo>
                <a:cubicBezTo>
                  <a:pt x="1986154" y="2543789"/>
                  <a:pt x="1876094" y="2468723"/>
                  <a:pt x="1766034" y="2394221"/>
                </a:cubicBezTo>
                <a:cubicBezTo>
                  <a:pt x="1761519" y="2390835"/>
                  <a:pt x="1751924" y="2391399"/>
                  <a:pt x="1746845" y="2393657"/>
                </a:cubicBezTo>
                <a:cubicBezTo>
                  <a:pt x="1724268" y="2404945"/>
                  <a:pt x="1703385" y="2418491"/>
                  <a:pt x="1680809" y="2429779"/>
                </a:cubicBezTo>
                <a:cubicBezTo>
                  <a:pt x="1567363" y="2487348"/>
                  <a:pt x="1454481" y="2544918"/>
                  <a:pt x="1341035" y="2601923"/>
                </a:cubicBezTo>
                <a:cubicBezTo>
                  <a:pt x="1321845" y="2611518"/>
                  <a:pt x="1321280" y="2617162"/>
                  <a:pt x="1339342" y="2629015"/>
                </a:cubicBezTo>
                <a:cubicBezTo>
                  <a:pt x="1441499" y="2695615"/>
                  <a:pt x="1544222" y="2761087"/>
                  <a:pt x="1646380" y="2827687"/>
                </a:cubicBezTo>
                <a:cubicBezTo>
                  <a:pt x="1657104" y="2834460"/>
                  <a:pt x="1665570" y="2834460"/>
                  <a:pt x="1676293" y="2828816"/>
                </a:cubicBezTo>
                <a:cubicBezTo>
                  <a:pt x="1767728" y="2784227"/>
                  <a:pt x="1860291" y="2740768"/>
                  <a:pt x="1951725" y="2696180"/>
                </a:cubicBezTo>
                <a:cubicBezTo>
                  <a:pt x="2001393" y="2671910"/>
                  <a:pt x="2049932" y="2645383"/>
                  <a:pt x="2097342" y="2619984"/>
                </a:cubicBezTo>
                <a:close/>
                <a:moveTo>
                  <a:pt x="2397043" y="2618291"/>
                </a:moveTo>
                <a:cubicBezTo>
                  <a:pt x="2397043" y="2618291"/>
                  <a:pt x="2397043" y="2619420"/>
                  <a:pt x="2397608" y="2619420"/>
                </a:cubicBezTo>
                <a:cubicBezTo>
                  <a:pt x="2539839" y="2689971"/>
                  <a:pt x="2682070" y="2761087"/>
                  <a:pt x="2824865" y="2831073"/>
                </a:cubicBezTo>
                <a:cubicBezTo>
                  <a:pt x="2829380" y="2833331"/>
                  <a:pt x="2837282" y="2832202"/>
                  <a:pt x="2841797" y="2828816"/>
                </a:cubicBezTo>
                <a:cubicBezTo>
                  <a:pt x="2946213" y="2761651"/>
                  <a:pt x="3051193" y="2694486"/>
                  <a:pt x="3155044" y="2627322"/>
                </a:cubicBezTo>
                <a:cubicBezTo>
                  <a:pt x="3170283" y="2617727"/>
                  <a:pt x="3169154" y="2610954"/>
                  <a:pt x="3153915" y="2603052"/>
                </a:cubicBezTo>
                <a:cubicBezTo>
                  <a:pt x="3017893" y="2533065"/>
                  <a:pt x="2882435" y="2463079"/>
                  <a:pt x="2746412" y="2394221"/>
                </a:cubicBezTo>
                <a:cubicBezTo>
                  <a:pt x="2741332" y="2391399"/>
                  <a:pt x="2731737" y="2391963"/>
                  <a:pt x="2726658" y="2395350"/>
                </a:cubicBezTo>
                <a:cubicBezTo>
                  <a:pt x="2704646" y="2409460"/>
                  <a:pt x="2683763" y="2425828"/>
                  <a:pt x="2662315" y="2440502"/>
                </a:cubicBezTo>
                <a:cubicBezTo>
                  <a:pt x="2574832" y="2499765"/>
                  <a:pt x="2486220" y="2559028"/>
                  <a:pt x="2397043" y="2618291"/>
                </a:cubicBezTo>
                <a:close/>
                <a:moveTo>
                  <a:pt x="2809626" y="329050"/>
                </a:moveTo>
                <a:cubicBezTo>
                  <a:pt x="2645947" y="329050"/>
                  <a:pt x="2485091" y="329050"/>
                  <a:pt x="2323670" y="329050"/>
                </a:cubicBezTo>
                <a:cubicBezTo>
                  <a:pt x="2322541" y="340903"/>
                  <a:pt x="2319719" y="351627"/>
                  <a:pt x="2320848" y="361221"/>
                </a:cubicBezTo>
                <a:cubicBezTo>
                  <a:pt x="2345118" y="522078"/>
                  <a:pt x="2400430" y="672211"/>
                  <a:pt x="2483398" y="811619"/>
                </a:cubicBezTo>
                <a:cubicBezTo>
                  <a:pt x="2504845" y="847742"/>
                  <a:pt x="2527986" y="882171"/>
                  <a:pt x="2551691" y="919986"/>
                </a:cubicBezTo>
                <a:cubicBezTo>
                  <a:pt x="2667395" y="733731"/>
                  <a:pt x="2753185" y="538446"/>
                  <a:pt x="2809626" y="329050"/>
                </a:cubicBezTo>
                <a:close/>
                <a:moveTo>
                  <a:pt x="1938179" y="917728"/>
                </a:moveTo>
                <a:cubicBezTo>
                  <a:pt x="1941001" y="916035"/>
                  <a:pt x="1941565" y="916035"/>
                  <a:pt x="1941565" y="915471"/>
                </a:cubicBezTo>
                <a:cubicBezTo>
                  <a:pt x="2048239" y="764774"/>
                  <a:pt x="2124434" y="600531"/>
                  <a:pt x="2161120" y="418791"/>
                </a:cubicBezTo>
                <a:cubicBezTo>
                  <a:pt x="2166764" y="389442"/>
                  <a:pt x="2176924" y="360093"/>
                  <a:pt x="2166764" y="328486"/>
                </a:cubicBezTo>
                <a:cubicBezTo>
                  <a:pt x="2006472" y="328486"/>
                  <a:pt x="1845616" y="328486"/>
                  <a:pt x="1682502" y="328486"/>
                </a:cubicBezTo>
                <a:cubicBezTo>
                  <a:pt x="1738943" y="538446"/>
                  <a:pt x="1825297" y="733167"/>
                  <a:pt x="1938179" y="917728"/>
                </a:cubicBezTo>
                <a:close/>
                <a:moveTo>
                  <a:pt x="1822475" y="2924765"/>
                </a:moveTo>
                <a:cubicBezTo>
                  <a:pt x="1824733" y="2926458"/>
                  <a:pt x="1825862" y="2927587"/>
                  <a:pt x="1826991" y="2928151"/>
                </a:cubicBezTo>
                <a:cubicBezTo>
                  <a:pt x="1959062" y="2997009"/>
                  <a:pt x="2093391" y="3059659"/>
                  <a:pt x="2237880" y="3096910"/>
                </a:cubicBezTo>
                <a:cubicBezTo>
                  <a:pt x="2243524" y="3098603"/>
                  <a:pt x="2250861" y="3098039"/>
                  <a:pt x="2256505" y="3095781"/>
                </a:cubicBezTo>
                <a:cubicBezTo>
                  <a:pt x="2316897" y="3076026"/>
                  <a:pt x="2377853" y="3058530"/>
                  <a:pt x="2436552" y="3034825"/>
                </a:cubicBezTo>
                <a:cubicBezTo>
                  <a:pt x="2516133" y="3002089"/>
                  <a:pt x="2593457" y="2964274"/>
                  <a:pt x="2674168" y="2927023"/>
                </a:cubicBezTo>
                <a:cubicBezTo>
                  <a:pt x="2668524" y="2923072"/>
                  <a:pt x="2666830" y="2921378"/>
                  <a:pt x="2664573" y="2920250"/>
                </a:cubicBezTo>
                <a:cubicBezTo>
                  <a:pt x="2529115" y="2850263"/>
                  <a:pt x="2393092" y="2780276"/>
                  <a:pt x="2257634" y="2709725"/>
                </a:cubicBezTo>
                <a:cubicBezTo>
                  <a:pt x="2248039" y="2704646"/>
                  <a:pt x="2241831" y="2706903"/>
                  <a:pt x="2233929" y="2711419"/>
                </a:cubicBezTo>
                <a:cubicBezTo>
                  <a:pt x="2143624" y="2759958"/>
                  <a:pt x="2053318" y="2808497"/>
                  <a:pt x="1962449" y="2855907"/>
                </a:cubicBezTo>
                <a:cubicBezTo>
                  <a:pt x="1916732" y="2880177"/>
                  <a:pt x="1869885" y="2901624"/>
                  <a:pt x="1822475" y="2924765"/>
                </a:cubicBezTo>
                <a:close/>
                <a:moveTo>
                  <a:pt x="1898106" y="2306738"/>
                </a:moveTo>
                <a:cubicBezTo>
                  <a:pt x="1900364" y="2308431"/>
                  <a:pt x="1902621" y="2310689"/>
                  <a:pt x="1905443" y="2312382"/>
                </a:cubicBezTo>
                <a:cubicBezTo>
                  <a:pt x="2015503" y="2384062"/>
                  <a:pt x="2125563" y="2455177"/>
                  <a:pt x="2235622" y="2526857"/>
                </a:cubicBezTo>
                <a:cubicBezTo>
                  <a:pt x="2244089" y="2532501"/>
                  <a:pt x="2250297" y="2532501"/>
                  <a:pt x="2258763" y="2526857"/>
                </a:cubicBezTo>
                <a:cubicBezTo>
                  <a:pt x="2341731" y="2473803"/>
                  <a:pt x="2425264" y="2421313"/>
                  <a:pt x="2508232" y="2367694"/>
                </a:cubicBezTo>
                <a:cubicBezTo>
                  <a:pt x="2538145" y="2348504"/>
                  <a:pt x="2567495" y="2327056"/>
                  <a:pt x="2595715" y="2307302"/>
                </a:cubicBezTo>
                <a:cubicBezTo>
                  <a:pt x="2477754" y="2227721"/>
                  <a:pt x="2361485" y="2148703"/>
                  <a:pt x="2246346" y="2070815"/>
                </a:cubicBezTo>
                <a:cubicBezTo>
                  <a:pt x="2131207" y="2148703"/>
                  <a:pt x="2015503" y="2227156"/>
                  <a:pt x="1898106" y="2306738"/>
                </a:cubicBezTo>
                <a:close/>
                <a:moveTo>
                  <a:pt x="2884128" y="579648"/>
                </a:moveTo>
                <a:cubicBezTo>
                  <a:pt x="2821478" y="744455"/>
                  <a:pt x="2744155" y="896845"/>
                  <a:pt x="2650463" y="1041334"/>
                </a:cubicBezTo>
                <a:cubicBezTo>
                  <a:pt x="2721578" y="1123737"/>
                  <a:pt x="2800031" y="1196546"/>
                  <a:pt x="2886385" y="1265968"/>
                </a:cubicBezTo>
                <a:cubicBezTo>
                  <a:pt x="2957501" y="1171712"/>
                  <a:pt x="3028052" y="1079149"/>
                  <a:pt x="3098039" y="986586"/>
                </a:cubicBezTo>
                <a:cubicBezTo>
                  <a:pt x="3008298" y="860159"/>
                  <a:pt x="2938875" y="725829"/>
                  <a:pt x="2884128" y="579648"/>
                </a:cubicBezTo>
                <a:close/>
                <a:moveTo>
                  <a:pt x="1608564" y="579648"/>
                </a:moveTo>
                <a:cubicBezTo>
                  <a:pt x="1553817" y="726394"/>
                  <a:pt x="1483266" y="860159"/>
                  <a:pt x="1394654" y="987150"/>
                </a:cubicBezTo>
                <a:cubicBezTo>
                  <a:pt x="1465205" y="1080278"/>
                  <a:pt x="1535191" y="1172841"/>
                  <a:pt x="1606307" y="1266533"/>
                </a:cubicBezTo>
                <a:cubicBezTo>
                  <a:pt x="1692661" y="1196546"/>
                  <a:pt x="1771678" y="1123737"/>
                  <a:pt x="1842230" y="1041334"/>
                </a:cubicBezTo>
                <a:cubicBezTo>
                  <a:pt x="1748538" y="896845"/>
                  <a:pt x="1671214" y="744455"/>
                  <a:pt x="1608564" y="579648"/>
                </a:cubicBezTo>
                <a:close/>
                <a:moveTo>
                  <a:pt x="3449101" y="329050"/>
                </a:moveTo>
                <a:cubicBezTo>
                  <a:pt x="3285987" y="329050"/>
                  <a:pt x="3124566" y="329050"/>
                  <a:pt x="2962016" y="329050"/>
                </a:cubicBezTo>
                <a:cubicBezTo>
                  <a:pt x="3006040" y="516434"/>
                  <a:pt x="3079413" y="689707"/>
                  <a:pt x="3183264" y="850564"/>
                </a:cubicBezTo>
                <a:cubicBezTo>
                  <a:pt x="3263975" y="732602"/>
                  <a:pt x="3411285" y="443625"/>
                  <a:pt x="3449101" y="329050"/>
                </a:cubicBezTo>
                <a:close/>
                <a:moveTo>
                  <a:pt x="1042463" y="327921"/>
                </a:moveTo>
                <a:cubicBezTo>
                  <a:pt x="1115271" y="511354"/>
                  <a:pt x="1205012" y="683499"/>
                  <a:pt x="1308863" y="850564"/>
                </a:cubicBezTo>
                <a:cubicBezTo>
                  <a:pt x="1413279" y="687450"/>
                  <a:pt x="1486088" y="514176"/>
                  <a:pt x="1530676" y="327921"/>
                </a:cubicBezTo>
                <a:cubicBezTo>
                  <a:pt x="1367562" y="327921"/>
                  <a:pt x="1206141" y="327921"/>
                  <a:pt x="1042463" y="327921"/>
                </a:cubicBezTo>
                <a:close/>
                <a:moveTo>
                  <a:pt x="2247475" y="1314507"/>
                </a:moveTo>
                <a:cubicBezTo>
                  <a:pt x="2252555" y="1307735"/>
                  <a:pt x="2255377" y="1302655"/>
                  <a:pt x="2259327" y="1298704"/>
                </a:cubicBezTo>
                <a:cubicBezTo>
                  <a:pt x="2329879" y="1224767"/>
                  <a:pt x="2395350" y="1146314"/>
                  <a:pt x="2456306" y="1063910"/>
                </a:cubicBezTo>
                <a:cubicBezTo>
                  <a:pt x="2464208" y="1052622"/>
                  <a:pt x="2464208" y="1046413"/>
                  <a:pt x="2455742" y="1035690"/>
                </a:cubicBezTo>
                <a:cubicBezTo>
                  <a:pt x="2393092" y="953850"/>
                  <a:pt x="2340038" y="866367"/>
                  <a:pt x="2296014" y="773240"/>
                </a:cubicBezTo>
                <a:cubicBezTo>
                  <a:pt x="2278517" y="736553"/>
                  <a:pt x="2263278" y="699302"/>
                  <a:pt x="2246346" y="661487"/>
                </a:cubicBezTo>
                <a:cubicBezTo>
                  <a:pt x="2244653" y="663744"/>
                  <a:pt x="2243524" y="664873"/>
                  <a:pt x="2242960" y="666002"/>
                </a:cubicBezTo>
                <a:cubicBezTo>
                  <a:pt x="2191598" y="800331"/>
                  <a:pt x="2121612" y="924501"/>
                  <a:pt x="2034693" y="1039076"/>
                </a:cubicBezTo>
                <a:cubicBezTo>
                  <a:pt x="2027920" y="1048107"/>
                  <a:pt x="2028484" y="1054315"/>
                  <a:pt x="2035257" y="1063346"/>
                </a:cubicBezTo>
                <a:cubicBezTo>
                  <a:pt x="2074201" y="1111320"/>
                  <a:pt x="2111453" y="1160988"/>
                  <a:pt x="2150961" y="1208399"/>
                </a:cubicBezTo>
                <a:cubicBezTo>
                  <a:pt x="2180875" y="1243392"/>
                  <a:pt x="2213610" y="1276692"/>
                  <a:pt x="2247475" y="1314507"/>
                </a:cubicBezTo>
                <a:close/>
                <a:moveTo>
                  <a:pt x="2726093" y="2214739"/>
                </a:moveTo>
                <a:cubicBezTo>
                  <a:pt x="2813577" y="2143059"/>
                  <a:pt x="2897674" y="2073637"/>
                  <a:pt x="2983464" y="2003086"/>
                </a:cubicBezTo>
                <a:cubicBezTo>
                  <a:pt x="2977819" y="1999699"/>
                  <a:pt x="2976126" y="1998571"/>
                  <a:pt x="2973869" y="1997442"/>
                </a:cubicBezTo>
                <a:cubicBezTo>
                  <a:pt x="2845184" y="1937614"/>
                  <a:pt x="2721014" y="1869885"/>
                  <a:pt x="2601924" y="1792562"/>
                </a:cubicBezTo>
                <a:cubicBezTo>
                  <a:pt x="2591764" y="1786353"/>
                  <a:pt x="2586120" y="1788046"/>
                  <a:pt x="2578218" y="1794819"/>
                </a:cubicBezTo>
                <a:cubicBezTo>
                  <a:pt x="2529679" y="1837714"/>
                  <a:pt x="2480576" y="1880045"/>
                  <a:pt x="2430908" y="1922375"/>
                </a:cubicBezTo>
                <a:cubicBezTo>
                  <a:pt x="2410589" y="1939872"/>
                  <a:pt x="2389141" y="1956804"/>
                  <a:pt x="2364872" y="1976559"/>
                </a:cubicBezTo>
                <a:cubicBezTo>
                  <a:pt x="2487349" y="2056140"/>
                  <a:pt x="2605874" y="2134593"/>
                  <a:pt x="2726093" y="2214739"/>
                </a:cubicBezTo>
                <a:close/>
                <a:moveTo>
                  <a:pt x="1512615" y="2000264"/>
                </a:moveTo>
                <a:cubicBezTo>
                  <a:pt x="1514308" y="2003086"/>
                  <a:pt x="1515437" y="2004215"/>
                  <a:pt x="1516566" y="2005343"/>
                </a:cubicBezTo>
                <a:cubicBezTo>
                  <a:pt x="1596712" y="2071379"/>
                  <a:pt x="1677422" y="2137415"/>
                  <a:pt x="1757568" y="2204015"/>
                </a:cubicBezTo>
                <a:cubicBezTo>
                  <a:pt x="1766034" y="2210788"/>
                  <a:pt x="1771678" y="2208531"/>
                  <a:pt x="1779016" y="2204015"/>
                </a:cubicBezTo>
                <a:cubicBezTo>
                  <a:pt x="1861419" y="2150961"/>
                  <a:pt x="1943823" y="2097907"/>
                  <a:pt x="2025662" y="2044288"/>
                </a:cubicBezTo>
                <a:cubicBezTo>
                  <a:pt x="2058962" y="2022276"/>
                  <a:pt x="2091134" y="1998571"/>
                  <a:pt x="2123305" y="1975430"/>
                </a:cubicBezTo>
                <a:cubicBezTo>
                  <a:pt x="2053318" y="1915038"/>
                  <a:pt x="1984461" y="1856340"/>
                  <a:pt x="1916167" y="1796512"/>
                </a:cubicBezTo>
                <a:cubicBezTo>
                  <a:pt x="1904879" y="1786917"/>
                  <a:pt x="1898106" y="1786917"/>
                  <a:pt x="1886253" y="1794255"/>
                </a:cubicBezTo>
                <a:cubicBezTo>
                  <a:pt x="1778451" y="1864241"/>
                  <a:pt x="1666134" y="1926326"/>
                  <a:pt x="1550430" y="1981638"/>
                </a:cubicBezTo>
                <a:cubicBezTo>
                  <a:pt x="1538013" y="1987282"/>
                  <a:pt x="1525596" y="1993491"/>
                  <a:pt x="1512615" y="2000264"/>
                </a:cubicBezTo>
                <a:close/>
                <a:moveTo>
                  <a:pt x="2702953" y="1680809"/>
                </a:moveTo>
                <a:cubicBezTo>
                  <a:pt x="2829945" y="1762083"/>
                  <a:pt x="2963145" y="1831506"/>
                  <a:pt x="3097474" y="1890204"/>
                </a:cubicBezTo>
                <a:cubicBezTo>
                  <a:pt x="3145449" y="1843358"/>
                  <a:pt x="3191730" y="1798206"/>
                  <a:pt x="3238012" y="1753053"/>
                </a:cubicBezTo>
                <a:cubicBezTo>
                  <a:pt x="3241963" y="1749102"/>
                  <a:pt x="3244785" y="1743458"/>
                  <a:pt x="3246478" y="1737814"/>
                </a:cubicBezTo>
                <a:cubicBezTo>
                  <a:pt x="3251558" y="1718060"/>
                  <a:pt x="3255509" y="1698305"/>
                  <a:pt x="3259459" y="1682502"/>
                </a:cubicBezTo>
                <a:cubicBezTo>
                  <a:pt x="3139805" y="1610822"/>
                  <a:pt x="3021844" y="1540835"/>
                  <a:pt x="2903882" y="1470284"/>
                </a:cubicBezTo>
                <a:cubicBezTo>
                  <a:pt x="2838975" y="1538578"/>
                  <a:pt x="2771246" y="1609129"/>
                  <a:pt x="2702953" y="1680809"/>
                </a:cubicBezTo>
                <a:close/>
                <a:moveTo>
                  <a:pt x="1233233" y="1683066"/>
                </a:moveTo>
                <a:cubicBezTo>
                  <a:pt x="1235490" y="1692661"/>
                  <a:pt x="1240006" y="1704514"/>
                  <a:pt x="1241699" y="1717495"/>
                </a:cubicBezTo>
                <a:cubicBezTo>
                  <a:pt x="1243956" y="1736685"/>
                  <a:pt x="1252987" y="1750795"/>
                  <a:pt x="1266533" y="1763777"/>
                </a:cubicBezTo>
                <a:cubicBezTo>
                  <a:pt x="1306041" y="1802721"/>
                  <a:pt x="1344986" y="1842229"/>
                  <a:pt x="1383930" y="1882302"/>
                </a:cubicBezTo>
                <a:cubicBezTo>
                  <a:pt x="1391267" y="1889640"/>
                  <a:pt x="1396347" y="1891333"/>
                  <a:pt x="1405942" y="1886253"/>
                </a:cubicBezTo>
                <a:cubicBezTo>
                  <a:pt x="1504149" y="1836021"/>
                  <a:pt x="1602356" y="1786917"/>
                  <a:pt x="1699999" y="1736121"/>
                </a:cubicBezTo>
                <a:cubicBezTo>
                  <a:pt x="1731041" y="1719753"/>
                  <a:pt x="1760390" y="1699434"/>
                  <a:pt x="1790304" y="1681373"/>
                </a:cubicBezTo>
                <a:cubicBezTo>
                  <a:pt x="1721446" y="1609129"/>
                  <a:pt x="1653717" y="1538578"/>
                  <a:pt x="1589375" y="1470849"/>
                </a:cubicBezTo>
                <a:cubicBezTo>
                  <a:pt x="1470849" y="1541400"/>
                  <a:pt x="1352887" y="1611386"/>
                  <a:pt x="1233233" y="1683066"/>
                </a:cubicBezTo>
                <a:close/>
                <a:moveTo>
                  <a:pt x="3510057" y="563280"/>
                </a:moveTo>
                <a:cubicBezTo>
                  <a:pt x="3508363" y="566102"/>
                  <a:pt x="3506670" y="568359"/>
                  <a:pt x="3505541" y="570617"/>
                </a:cubicBezTo>
                <a:cubicBezTo>
                  <a:pt x="3439506" y="707768"/>
                  <a:pt x="3366133" y="840969"/>
                  <a:pt x="3283165" y="968525"/>
                </a:cubicBezTo>
                <a:cubicBezTo>
                  <a:pt x="3277521" y="976991"/>
                  <a:pt x="3278649" y="982635"/>
                  <a:pt x="3285422" y="989408"/>
                </a:cubicBezTo>
                <a:cubicBezTo>
                  <a:pt x="3335090" y="1041334"/>
                  <a:pt x="3384194" y="1093259"/>
                  <a:pt x="3433862" y="1145749"/>
                </a:cubicBezTo>
                <a:cubicBezTo>
                  <a:pt x="3436684" y="1149136"/>
                  <a:pt x="3440634" y="1151393"/>
                  <a:pt x="3441199" y="1151393"/>
                </a:cubicBezTo>
                <a:cubicBezTo>
                  <a:pt x="3508928" y="1024401"/>
                  <a:pt x="3576093" y="897974"/>
                  <a:pt x="3644386" y="770982"/>
                </a:cubicBezTo>
                <a:cubicBezTo>
                  <a:pt x="3577786" y="698173"/>
                  <a:pt x="3577786" y="698173"/>
                  <a:pt x="3510057" y="563280"/>
                </a:cubicBezTo>
                <a:close/>
                <a:moveTo>
                  <a:pt x="850564" y="774368"/>
                </a:moveTo>
                <a:cubicBezTo>
                  <a:pt x="917164" y="899667"/>
                  <a:pt x="984893" y="1026095"/>
                  <a:pt x="1053751" y="1155344"/>
                </a:cubicBezTo>
                <a:cubicBezTo>
                  <a:pt x="1107934" y="1097775"/>
                  <a:pt x="1162682" y="1040205"/>
                  <a:pt x="1213478" y="986586"/>
                </a:cubicBezTo>
                <a:cubicBezTo>
                  <a:pt x="1133332" y="843226"/>
                  <a:pt x="1056573" y="704946"/>
                  <a:pt x="980942" y="570053"/>
                </a:cubicBezTo>
                <a:cubicBezTo>
                  <a:pt x="964010" y="603353"/>
                  <a:pt x="947078" y="642297"/>
                  <a:pt x="925066" y="677290"/>
                </a:cubicBezTo>
                <a:cubicBezTo>
                  <a:pt x="902489" y="711719"/>
                  <a:pt x="874269" y="743326"/>
                  <a:pt x="850564" y="774368"/>
                </a:cubicBezTo>
                <a:close/>
                <a:moveTo>
                  <a:pt x="2353584" y="1414972"/>
                </a:moveTo>
                <a:cubicBezTo>
                  <a:pt x="2423570" y="1479879"/>
                  <a:pt x="2498072" y="1539142"/>
                  <a:pt x="2577654" y="1596712"/>
                </a:cubicBezTo>
                <a:cubicBezTo>
                  <a:pt x="2648205" y="1523903"/>
                  <a:pt x="2718192" y="1451094"/>
                  <a:pt x="2786485" y="1380543"/>
                </a:cubicBezTo>
                <a:cubicBezTo>
                  <a:pt x="2710290" y="1309428"/>
                  <a:pt x="2636352" y="1240006"/>
                  <a:pt x="2561850" y="1170019"/>
                </a:cubicBezTo>
                <a:cubicBezTo>
                  <a:pt x="2529679" y="1210092"/>
                  <a:pt x="2496943" y="1252423"/>
                  <a:pt x="2461950" y="1293060"/>
                </a:cubicBezTo>
                <a:cubicBezTo>
                  <a:pt x="2427521" y="1334262"/>
                  <a:pt x="2390835" y="1373206"/>
                  <a:pt x="2353584" y="1414972"/>
                </a:cubicBezTo>
                <a:close/>
                <a:moveTo>
                  <a:pt x="2139673" y="1418923"/>
                </a:moveTo>
                <a:cubicBezTo>
                  <a:pt x="2066864" y="1333697"/>
                  <a:pt x="1996877" y="1251294"/>
                  <a:pt x="1929148" y="1171712"/>
                </a:cubicBezTo>
                <a:cubicBezTo>
                  <a:pt x="1855775" y="1240570"/>
                  <a:pt x="1781838" y="1309428"/>
                  <a:pt x="1706207" y="1380543"/>
                </a:cubicBezTo>
                <a:cubicBezTo>
                  <a:pt x="1775065" y="1451659"/>
                  <a:pt x="1845052" y="1523903"/>
                  <a:pt x="1917296" y="1598405"/>
                </a:cubicBezTo>
                <a:cubicBezTo>
                  <a:pt x="1992927" y="1537449"/>
                  <a:pt x="2066300" y="1478186"/>
                  <a:pt x="2139673" y="1418923"/>
                </a:cubicBezTo>
                <a:close/>
                <a:moveTo>
                  <a:pt x="3300097" y="1532369"/>
                </a:moveTo>
                <a:cubicBezTo>
                  <a:pt x="3327753" y="1453352"/>
                  <a:pt x="3354845" y="1376028"/>
                  <a:pt x="3380807" y="1300962"/>
                </a:cubicBezTo>
                <a:cubicBezTo>
                  <a:pt x="3316465" y="1237183"/>
                  <a:pt x="3253251" y="1173970"/>
                  <a:pt x="3190037" y="1111320"/>
                </a:cubicBezTo>
                <a:cubicBezTo>
                  <a:pt x="3129081" y="1191466"/>
                  <a:pt x="3066996" y="1272177"/>
                  <a:pt x="3003782" y="1354580"/>
                </a:cubicBezTo>
                <a:cubicBezTo>
                  <a:pt x="3098039" y="1420616"/>
                  <a:pt x="3197375" y="1479315"/>
                  <a:pt x="3300097" y="1532369"/>
                </a:cubicBezTo>
                <a:close/>
                <a:moveTo>
                  <a:pt x="1303219" y="1112449"/>
                </a:moveTo>
                <a:cubicBezTo>
                  <a:pt x="1240570" y="1172841"/>
                  <a:pt x="1177921" y="1232668"/>
                  <a:pt x="1115836" y="1293624"/>
                </a:cubicBezTo>
                <a:cubicBezTo>
                  <a:pt x="1112449" y="1296446"/>
                  <a:pt x="1111885" y="1304913"/>
                  <a:pt x="1113578" y="1309992"/>
                </a:cubicBezTo>
                <a:cubicBezTo>
                  <a:pt x="1127688" y="1349501"/>
                  <a:pt x="1142927" y="1388445"/>
                  <a:pt x="1156473" y="1427954"/>
                </a:cubicBezTo>
                <a:cubicBezTo>
                  <a:pt x="1168890" y="1462383"/>
                  <a:pt x="1179614" y="1497940"/>
                  <a:pt x="1191467" y="1533498"/>
                </a:cubicBezTo>
                <a:cubicBezTo>
                  <a:pt x="1295318" y="1479315"/>
                  <a:pt x="1394654" y="1421181"/>
                  <a:pt x="1488345" y="1355145"/>
                </a:cubicBezTo>
                <a:cubicBezTo>
                  <a:pt x="1425696" y="1272177"/>
                  <a:pt x="1363611" y="1191466"/>
                  <a:pt x="1303219" y="1112449"/>
                </a:cubicBezTo>
                <a:close/>
                <a:moveTo>
                  <a:pt x="2246346" y="1521081"/>
                </a:moveTo>
                <a:cubicBezTo>
                  <a:pt x="2174102" y="1580344"/>
                  <a:pt x="2101858" y="1639607"/>
                  <a:pt x="2027920" y="1700563"/>
                </a:cubicBezTo>
                <a:cubicBezTo>
                  <a:pt x="2100164" y="1761519"/>
                  <a:pt x="2172973" y="1822475"/>
                  <a:pt x="2246346" y="1883996"/>
                </a:cubicBezTo>
                <a:cubicBezTo>
                  <a:pt x="2320848" y="1821346"/>
                  <a:pt x="2393092" y="1760955"/>
                  <a:pt x="2464772" y="1700563"/>
                </a:cubicBezTo>
                <a:cubicBezTo>
                  <a:pt x="2390835" y="1639042"/>
                  <a:pt x="2318590" y="1580344"/>
                  <a:pt x="2246346" y="1521081"/>
                </a:cubicBezTo>
                <a:close/>
                <a:moveTo>
                  <a:pt x="767596" y="647941"/>
                </a:moveTo>
                <a:cubicBezTo>
                  <a:pt x="784528" y="620849"/>
                  <a:pt x="803153" y="594887"/>
                  <a:pt x="817828" y="566666"/>
                </a:cubicBezTo>
                <a:cubicBezTo>
                  <a:pt x="852821" y="500630"/>
                  <a:pt x="870882" y="428950"/>
                  <a:pt x="884993" y="356142"/>
                </a:cubicBezTo>
                <a:cubicBezTo>
                  <a:pt x="890637" y="325664"/>
                  <a:pt x="883864" y="327357"/>
                  <a:pt x="861288" y="327357"/>
                </a:cubicBezTo>
                <a:cubicBezTo>
                  <a:pt x="751228" y="327921"/>
                  <a:pt x="641168" y="327357"/>
                  <a:pt x="531673" y="327357"/>
                </a:cubicBezTo>
                <a:cubicBezTo>
                  <a:pt x="526593" y="327357"/>
                  <a:pt x="521514" y="327921"/>
                  <a:pt x="518691" y="327921"/>
                </a:cubicBezTo>
                <a:cubicBezTo>
                  <a:pt x="600531" y="433466"/>
                  <a:pt x="682934" y="539010"/>
                  <a:pt x="767596" y="647941"/>
                </a:cubicBezTo>
                <a:close/>
                <a:moveTo>
                  <a:pt x="3727354" y="645119"/>
                </a:moveTo>
                <a:cubicBezTo>
                  <a:pt x="3810322" y="538446"/>
                  <a:pt x="3892726" y="432901"/>
                  <a:pt x="3975129" y="327357"/>
                </a:cubicBezTo>
                <a:cubicBezTo>
                  <a:pt x="3857168" y="327357"/>
                  <a:pt x="3739207" y="327357"/>
                  <a:pt x="3621245" y="327357"/>
                </a:cubicBezTo>
                <a:cubicBezTo>
                  <a:pt x="3607135" y="327357"/>
                  <a:pt x="3603749" y="334694"/>
                  <a:pt x="3606006" y="345982"/>
                </a:cubicBezTo>
                <a:cubicBezTo>
                  <a:pt x="3618423" y="411454"/>
                  <a:pt x="3634227" y="475796"/>
                  <a:pt x="3660754" y="536753"/>
                </a:cubicBezTo>
                <a:cubicBezTo>
                  <a:pt x="3677122" y="576826"/>
                  <a:pt x="3698005" y="614077"/>
                  <a:pt x="3727354" y="645119"/>
                </a:cubicBezTo>
                <a:close/>
                <a:moveTo>
                  <a:pt x="1629448" y="2292063"/>
                </a:moveTo>
                <a:cubicBezTo>
                  <a:pt x="1624932" y="2287548"/>
                  <a:pt x="1622110" y="2285290"/>
                  <a:pt x="1619288" y="2283033"/>
                </a:cubicBezTo>
                <a:cubicBezTo>
                  <a:pt x="1543093" y="2219254"/>
                  <a:pt x="1466333" y="2156605"/>
                  <a:pt x="1391832" y="2090005"/>
                </a:cubicBezTo>
                <a:cubicBezTo>
                  <a:pt x="1369255" y="2069686"/>
                  <a:pt x="1352323" y="2064606"/>
                  <a:pt x="1325231" y="2078152"/>
                </a:cubicBezTo>
                <a:cubicBezTo>
                  <a:pt x="1311121" y="2085489"/>
                  <a:pt x="1307170" y="2092262"/>
                  <a:pt x="1308299" y="2106937"/>
                </a:cubicBezTo>
                <a:cubicBezTo>
                  <a:pt x="1315072" y="2193292"/>
                  <a:pt x="1321280" y="2279082"/>
                  <a:pt x="1326925" y="2365436"/>
                </a:cubicBezTo>
                <a:cubicBezTo>
                  <a:pt x="1328618" y="2390835"/>
                  <a:pt x="1326925" y="2416233"/>
                  <a:pt x="1326925" y="2447275"/>
                </a:cubicBezTo>
                <a:cubicBezTo>
                  <a:pt x="1431905" y="2393657"/>
                  <a:pt x="1530112" y="2343424"/>
                  <a:pt x="1629448" y="2292063"/>
                </a:cubicBezTo>
                <a:close/>
                <a:moveTo>
                  <a:pt x="3161252" y="2445582"/>
                </a:moveTo>
                <a:cubicBezTo>
                  <a:pt x="3161817" y="2439374"/>
                  <a:pt x="3162381" y="2437116"/>
                  <a:pt x="3162381" y="2434858"/>
                </a:cubicBezTo>
                <a:cubicBezTo>
                  <a:pt x="3168590" y="2331572"/>
                  <a:pt x="3173669" y="2228285"/>
                  <a:pt x="3180442" y="2125563"/>
                </a:cubicBezTo>
                <a:cubicBezTo>
                  <a:pt x="3182700" y="2085489"/>
                  <a:pt x="3183264" y="2086054"/>
                  <a:pt x="3146578" y="2071379"/>
                </a:cubicBezTo>
                <a:cubicBezTo>
                  <a:pt x="3135290" y="2066864"/>
                  <a:pt x="3127952" y="2069122"/>
                  <a:pt x="3118922" y="2077023"/>
                </a:cubicBezTo>
                <a:cubicBezTo>
                  <a:pt x="3054579" y="2132900"/>
                  <a:pt x="2989672" y="2188776"/>
                  <a:pt x="2924765" y="2244088"/>
                </a:cubicBezTo>
                <a:cubicBezTo>
                  <a:pt x="2906140" y="2259892"/>
                  <a:pt x="2886385" y="2275131"/>
                  <a:pt x="2863809" y="2293192"/>
                </a:cubicBezTo>
                <a:cubicBezTo>
                  <a:pt x="2964274" y="2343989"/>
                  <a:pt x="3061352" y="2394221"/>
                  <a:pt x="3161252" y="2445582"/>
                </a:cubicBezTo>
                <a:close/>
                <a:moveTo>
                  <a:pt x="1492861" y="2907268"/>
                </a:moveTo>
                <a:cubicBezTo>
                  <a:pt x="1431340" y="2867760"/>
                  <a:pt x="1373770" y="2830509"/>
                  <a:pt x="1315636" y="2792693"/>
                </a:cubicBezTo>
                <a:cubicBezTo>
                  <a:pt x="1307735" y="2857036"/>
                  <a:pt x="1300397" y="2918556"/>
                  <a:pt x="1292496" y="2982899"/>
                </a:cubicBezTo>
                <a:cubicBezTo>
                  <a:pt x="1359660" y="2958065"/>
                  <a:pt x="1424567" y="2933231"/>
                  <a:pt x="1492861" y="2907268"/>
                </a:cubicBezTo>
                <a:close/>
                <a:moveTo>
                  <a:pt x="3177620" y="2792693"/>
                </a:moveTo>
                <a:cubicBezTo>
                  <a:pt x="3118357" y="2831073"/>
                  <a:pt x="3061352" y="2867760"/>
                  <a:pt x="3000960" y="2907268"/>
                </a:cubicBezTo>
                <a:cubicBezTo>
                  <a:pt x="3068689" y="2932667"/>
                  <a:pt x="3133032" y="2957501"/>
                  <a:pt x="3199068" y="2982335"/>
                </a:cubicBezTo>
                <a:cubicBezTo>
                  <a:pt x="3191730" y="2917992"/>
                  <a:pt x="3184957" y="2857036"/>
                  <a:pt x="3177620" y="2792693"/>
                </a:cubicBezTo>
                <a:close/>
              </a:path>
            </a:pathLst>
          </a:custGeom>
          <a:solidFill>
            <a:schemeClr val="accent1"/>
          </a:solidFill>
          <a:ln w="56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59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CC9BDE72-C5E4-4233-B069-CDB79197AE1E}"/>
              </a:ext>
            </a:extLst>
          </p:cNvPr>
          <p:cNvSpPr/>
          <p:nvPr/>
        </p:nvSpPr>
        <p:spPr>
          <a:xfrm rot="10800000">
            <a:off x="7227640" y="2799893"/>
            <a:ext cx="4032448" cy="360041"/>
          </a:xfrm>
          <a:custGeom>
            <a:avLst/>
            <a:gdLst/>
            <a:ahLst/>
            <a:cxnLst/>
            <a:rect l="l" t="t" r="r" b="b"/>
            <a:pathLst>
              <a:path w="4032448" h="1152128">
                <a:moveTo>
                  <a:pt x="288032" y="0"/>
                </a:moveTo>
                <a:lnTo>
                  <a:pt x="1088688" y="0"/>
                </a:lnTo>
                <a:lnTo>
                  <a:pt x="4032448" y="0"/>
                </a:lnTo>
                <a:lnTo>
                  <a:pt x="4032448" y="1152128"/>
                </a:lnTo>
                <a:lnTo>
                  <a:pt x="1088688" y="1152128"/>
                </a:lnTo>
                <a:lnTo>
                  <a:pt x="288032" y="1152128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E594E65-411C-482E-BC49-0D536871C810}"/>
              </a:ext>
            </a:extLst>
          </p:cNvPr>
          <p:cNvSpPr/>
          <p:nvPr/>
        </p:nvSpPr>
        <p:spPr>
          <a:xfrm>
            <a:off x="903040" y="2799894"/>
            <a:ext cx="4032448" cy="360041"/>
          </a:xfrm>
          <a:custGeom>
            <a:avLst/>
            <a:gdLst/>
            <a:ahLst/>
            <a:cxnLst/>
            <a:rect l="l" t="t" r="r" b="b"/>
            <a:pathLst>
              <a:path w="4032448" h="1152128">
                <a:moveTo>
                  <a:pt x="288032" y="0"/>
                </a:moveTo>
                <a:lnTo>
                  <a:pt x="1088688" y="0"/>
                </a:lnTo>
                <a:lnTo>
                  <a:pt x="4032448" y="0"/>
                </a:lnTo>
                <a:lnTo>
                  <a:pt x="4032448" y="1152128"/>
                </a:lnTo>
                <a:lnTo>
                  <a:pt x="1088688" y="1152128"/>
                </a:lnTo>
                <a:lnTo>
                  <a:pt x="288032" y="1152128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직사각형 2">
            <a:extLst>
              <a:ext uri="{FF2B5EF4-FFF2-40B4-BE49-F238E27FC236}">
                <a16:creationId xmlns:a16="http://schemas.microsoft.com/office/drawing/2014/main" id="{240D3FD4-A9B5-44C1-8A17-7780B6E77A04}"/>
              </a:ext>
            </a:extLst>
          </p:cNvPr>
          <p:cNvSpPr/>
          <p:nvPr/>
        </p:nvSpPr>
        <p:spPr>
          <a:xfrm>
            <a:off x="4552950" y="2799913"/>
            <a:ext cx="361459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DC8E7D-E7F6-489A-A9DD-BFC4F5BEF479}"/>
              </a:ext>
            </a:extLst>
          </p:cNvPr>
          <p:cNvSpPr/>
          <p:nvPr/>
        </p:nvSpPr>
        <p:spPr>
          <a:xfrm>
            <a:off x="5362156" y="2229592"/>
            <a:ext cx="1467688" cy="146768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85D247-76AD-467D-A103-39BB79C67AC8}"/>
              </a:ext>
            </a:extLst>
          </p:cNvPr>
          <p:cNvSpPr/>
          <p:nvPr/>
        </p:nvSpPr>
        <p:spPr>
          <a:xfrm>
            <a:off x="7378173" y="2347084"/>
            <a:ext cx="1232704" cy="123270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17B3DAF-B38A-49CA-8F08-DDE1C1871BCE}"/>
              </a:ext>
            </a:extLst>
          </p:cNvPr>
          <p:cNvSpPr/>
          <p:nvPr/>
        </p:nvSpPr>
        <p:spPr>
          <a:xfrm>
            <a:off x="9159205" y="2347084"/>
            <a:ext cx="1232704" cy="123270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4DF5D7D-30B7-456B-BFEA-9AA99B6C3E20}"/>
              </a:ext>
            </a:extLst>
          </p:cNvPr>
          <p:cNvSpPr/>
          <p:nvPr/>
        </p:nvSpPr>
        <p:spPr>
          <a:xfrm>
            <a:off x="1800091" y="2347084"/>
            <a:ext cx="1232704" cy="1232704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000D95-3A80-4F9F-9508-90BC77DEE060}"/>
              </a:ext>
            </a:extLst>
          </p:cNvPr>
          <p:cNvSpPr/>
          <p:nvPr/>
        </p:nvSpPr>
        <p:spPr>
          <a:xfrm>
            <a:off x="3581123" y="2347084"/>
            <a:ext cx="1232704" cy="1232704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DD8E63-7457-4561-9AA0-12620A70F740}"/>
              </a:ext>
            </a:extLst>
          </p:cNvPr>
          <p:cNvSpPr txBox="1"/>
          <p:nvPr/>
        </p:nvSpPr>
        <p:spPr>
          <a:xfrm>
            <a:off x="5474516" y="2697935"/>
            <a:ext cx="12686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262626"/>
                </a:solidFill>
              </a:rPr>
              <a:t>TEXT</a:t>
            </a:r>
            <a:endParaRPr lang="ko-KR" altLang="en-US" sz="2800" b="1" dirty="0">
              <a:solidFill>
                <a:srgbClr val="26262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FC8203-0192-4C3F-A166-3DCF6BC943C4}"/>
              </a:ext>
            </a:extLst>
          </p:cNvPr>
          <p:cNvSpPr txBox="1"/>
          <p:nvPr/>
        </p:nvSpPr>
        <p:spPr>
          <a:xfrm>
            <a:off x="1899639" y="3734172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3D89C7-094A-4E60-891B-FC09AAA1D52D}"/>
              </a:ext>
            </a:extLst>
          </p:cNvPr>
          <p:cNvSpPr txBox="1"/>
          <p:nvPr/>
        </p:nvSpPr>
        <p:spPr>
          <a:xfrm>
            <a:off x="3583774" y="3734172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56DC56-14B0-4884-8895-7C7E5E7D2B09}"/>
              </a:ext>
            </a:extLst>
          </p:cNvPr>
          <p:cNvSpPr txBox="1"/>
          <p:nvPr/>
        </p:nvSpPr>
        <p:spPr>
          <a:xfrm>
            <a:off x="7574617" y="3734172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AF95B0-C303-4033-82F9-EC40BF7E96C9}"/>
              </a:ext>
            </a:extLst>
          </p:cNvPr>
          <p:cNvSpPr txBox="1"/>
          <p:nvPr/>
        </p:nvSpPr>
        <p:spPr>
          <a:xfrm>
            <a:off x="9258753" y="3734172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0148CC-F2FC-43A4-A30B-55132F906241}"/>
              </a:ext>
            </a:extLst>
          </p:cNvPr>
          <p:cNvSpPr txBox="1"/>
          <p:nvPr/>
        </p:nvSpPr>
        <p:spPr>
          <a:xfrm>
            <a:off x="5267909" y="3664922"/>
            <a:ext cx="1656183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rgbClr val="262626"/>
                </a:solidFill>
              </a:rPr>
              <a:t>Content</a:t>
            </a:r>
            <a:endParaRPr lang="ko-KR" altLang="en-US" sz="2700" b="1" dirty="0">
              <a:solidFill>
                <a:srgbClr val="26262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F8290D-B0EA-4354-806F-445DA9E277D5}"/>
              </a:ext>
            </a:extLst>
          </p:cNvPr>
          <p:cNvSpPr txBox="1"/>
          <p:nvPr/>
        </p:nvSpPr>
        <p:spPr>
          <a:xfrm>
            <a:off x="7477743" y="1695921"/>
            <a:ext cx="1033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</a:rPr>
              <a:t>$</a:t>
            </a:r>
            <a:r>
              <a:rPr lang="en-US" altLang="ko-KR" sz="2400" b="1" dirty="0">
                <a:solidFill>
                  <a:schemeClr val="accent1"/>
                </a:solidFill>
              </a:rPr>
              <a:t>20</a:t>
            </a:r>
            <a:endParaRPr lang="ko-KR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0548A8-4554-4A67-8982-8FBF88453327}"/>
              </a:ext>
            </a:extLst>
          </p:cNvPr>
          <p:cNvSpPr txBox="1"/>
          <p:nvPr/>
        </p:nvSpPr>
        <p:spPr>
          <a:xfrm>
            <a:off x="9258753" y="1695921"/>
            <a:ext cx="1033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</a:rPr>
              <a:t>$</a:t>
            </a:r>
            <a:r>
              <a:rPr lang="en-US" altLang="ko-KR" sz="2400" b="1" dirty="0">
                <a:solidFill>
                  <a:schemeClr val="accent1"/>
                </a:solidFill>
              </a:rPr>
              <a:t>50</a:t>
            </a:r>
            <a:endParaRPr lang="ko-KR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A5B42D-7FA7-4FF5-955D-36CA0358413A}"/>
              </a:ext>
            </a:extLst>
          </p:cNvPr>
          <p:cNvSpPr txBox="1"/>
          <p:nvPr/>
        </p:nvSpPr>
        <p:spPr>
          <a:xfrm>
            <a:off x="5461659" y="1572811"/>
            <a:ext cx="126868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</a:t>
            </a: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120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E2626-E9E4-4157-A35B-D229AAD2C8AF}"/>
              </a:ext>
            </a:extLst>
          </p:cNvPr>
          <p:cNvSpPr txBox="1"/>
          <p:nvPr/>
        </p:nvSpPr>
        <p:spPr>
          <a:xfrm>
            <a:off x="1899639" y="1695921"/>
            <a:ext cx="1033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</a:rPr>
              <a:t>$</a:t>
            </a:r>
            <a:r>
              <a:rPr lang="en-US" altLang="ko-KR" sz="2400" b="1" dirty="0">
                <a:solidFill>
                  <a:schemeClr val="accent3"/>
                </a:solidFill>
              </a:rPr>
              <a:t>40</a:t>
            </a:r>
            <a:endParaRPr lang="ko-KR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DDF444-6334-42FD-8F21-749CCD49C6DF}"/>
              </a:ext>
            </a:extLst>
          </p:cNvPr>
          <p:cNvSpPr txBox="1"/>
          <p:nvPr/>
        </p:nvSpPr>
        <p:spPr>
          <a:xfrm>
            <a:off x="3680649" y="1695921"/>
            <a:ext cx="1033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</a:rPr>
              <a:t>$</a:t>
            </a:r>
            <a:r>
              <a:rPr lang="en-US" altLang="ko-KR" sz="2400" b="1" dirty="0">
                <a:solidFill>
                  <a:schemeClr val="accent3"/>
                </a:solidFill>
              </a:rPr>
              <a:t>30</a:t>
            </a:r>
            <a:endParaRPr lang="ko-KR" altLang="en-US" sz="2400" b="1" dirty="0">
              <a:solidFill>
                <a:schemeClr val="accent3"/>
              </a:solidFill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16CA61D-BD45-4D79-B31F-5D2BC8BB62FB}"/>
              </a:ext>
            </a:extLst>
          </p:cNvPr>
          <p:cNvGrpSpPr/>
          <p:nvPr/>
        </p:nvGrpSpPr>
        <p:grpSpPr>
          <a:xfrm>
            <a:off x="7356383" y="4249746"/>
            <a:ext cx="1987649" cy="2059831"/>
            <a:chOff x="3014913" y="4249746"/>
            <a:chExt cx="1987649" cy="205983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B120490-1F45-45BE-878D-64A25753CE62}"/>
                </a:ext>
              </a:extLst>
            </p:cNvPr>
            <p:cNvGrpSpPr/>
            <p:nvPr/>
          </p:nvGrpSpPr>
          <p:grpSpPr>
            <a:xfrm>
              <a:off x="3014913" y="4249746"/>
              <a:ext cx="1987649" cy="2059831"/>
              <a:chOff x="424111" y="3645025"/>
              <a:chExt cx="1987649" cy="2059831"/>
            </a:xfrm>
          </p:grpSpPr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7331E69C-DF20-4B1A-A1E3-2347937595DA}"/>
                  </a:ext>
                </a:extLst>
              </p:cNvPr>
              <p:cNvSpPr/>
              <p:nvPr/>
            </p:nvSpPr>
            <p:spPr>
              <a:xfrm>
                <a:off x="424111" y="3645025"/>
                <a:ext cx="1987649" cy="2059831"/>
              </a:xfrm>
              <a:custGeom>
                <a:avLst/>
                <a:gdLst/>
                <a:ahLst/>
                <a:cxnLst/>
                <a:rect l="l" t="t" r="r" b="b"/>
                <a:pathLst>
                  <a:path w="1980220" h="1656184">
                    <a:moveTo>
                      <a:pt x="0" y="0"/>
                    </a:moveTo>
                    <a:lnTo>
                      <a:pt x="1656184" y="0"/>
                    </a:lnTo>
                    <a:lnTo>
                      <a:pt x="1656184" y="640151"/>
                    </a:lnTo>
                    <a:lnTo>
                      <a:pt x="1980220" y="828092"/>
                    </a:lnTo>
                    <a:lnTo>
                      <a:pt x="1656184" y="1016033"/>
                    </a:lnTo>
                    <a:lnTo>
                      <a:pt x="1656184" y="1656184"/>
                    </a:lnTo>
                    <a:lnTo>
                      <a:pt x="0" y="165618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87158D0-260B-4379-BF8A-8384B9DB304B}"/>
                  </a:ext>
                </a:extLst>
              </p:cNvPr>
              <p:cNvSpPr/>
              <p:nvPr/>
            </p:nvSpPr>
            <p:spPr>
              <a:xfrm>
                <a:off x="424111" y="3645025"/>
                <a:ext cx="115441" cy="20598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55014B05-53AD-41B0-9312-8B7C74FB3196}"/>
                </a:ext>
              </a:extLst>
            </p:cNvPr>
            <p:cNvGrpSpPr/>
            <p:nvPr/>
          </p:nvGrpSpPr>
          <p:grpSpPr>
            <a:xfrm>
              <a:off x="3202362" y="4528250"/>
              <a:ext cx="1488581" cy="1512173"/>
              <a:chOff x="3202362" y="4528250"/>
              <a:chExt cx="1488581" cy="1512173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67DFC93F-ADF6-4966-B9F3-D90AA8D29DCA}"/>
                  </a:ext>
                </a:extLst>
              </p:cNvPr>
              <p:cNvGrpSpPr/>
              <p:nvPr/>
            </p:nvGrpSpPr>
            <p:grpSpPr>
              <a:xfrm>
                <a:off x="3202362" y="4528250"/>
                <a:ext cx="1488581" cy="276999"/>
                <a:chOff x="605046" y="3751515"/>
                <a:chExt cx="1488582" cy="276999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C91DC272-5881-48F3-9A67-726178571346}"/>
                    </a:ext>
                  </a:extLst>
                </p:cNvPr>
                <p:cNvGrpSpPr/>
                <p:nvPr/>
              </p:nvGrpSpPr>
              <p:grpSpPr>
                <a:xfrm>
                  <a:off x="605046" y="3786939"/>
                  <a:ext cx="206152" cy="206152"/>
                  <a:chOff x="2411760" y="3726904"/>
                  <a:chExt cx="206152" cy="206152"/>
                </a:xfrm>
              </p:grpSpPr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7EA1DF86-8819-44FF-9D0F-0CBB38DE3A1E}"/>
                      </a:ext>
                    </a:extLst>
                  </p:cNvPr>
                  <p:cNvSpPr/>
                  <p:nvPr/>
                </p:nvSpPr>
                <p:spPr>
                  <a:xfrm>
                    <a:off x="2411760" y="3726904"/>
                    <a:ext cx="206152" cy="20615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200" dirty="0"/>
                  </a:p>
                </p:txBody>
              </p:sp>
              <p:sp>
                <p:nvSpPr>
                  <p:cNvPr id="42" name="Chevron 30">
                    <a:extLst>
                      <a:ext uri="{FF2B5EF4-FFF2-40B4-BE49-F238E27FC236}">
                        <a16:creationId xmlns:a16="http://schemas.microsoft.com/office/drawing/2014/main" id="{C9648CFB-5850-4284-9A0A-8B8C360374F7}"/>
                      </a:ext>
                    </a:extLst>
                  </p:cNvPr>
                  <p:cNvSpPr/>
                  <p:nvPr/>
                </p:nvSpPr>
                <p:spPr>
                  <a:xfrm>
                    <a:off x="2488361" y="3793980"/>
                    <a:ext cx="72000" cy="72000"/>
                  </a:xfrm>
                  <a:prstGeom prst="chevron">
                    <a:avLst>
                      <a:gd name="adj" fmla="val 65228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20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CB20441-F8A6-420B-A4CA-93214FEF3146}"/>
                    </a:ext>
                  </a:extLst>
                </p:cNvPr>
                <p:cNvSpPr txBox="1"/>
                <p:nvPr/>
              </p:nvSpPr>
              <p:spPr>
                <a:xfrm>
                  <a:off x="832000" y="3751515"/>
                  <a:ext cx="1261628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rgbClr val="262626"/>
                      </a:solidFill>
                    </a:rPr>
                    <a:t>Content here</a:t>
                  </a:r>
                  <a:endParaRPr lang="ko-KR" altLang="en-US" sz="1200" b="1" dirty="0">
                    <a:solidFill>
                      <a:srgbClr val="262626"/>
                    </a:solidFill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94CAAFE5-A11D-43A6-8132-F9DFF43AB31D}"/>
                  </a:ext>
                </a:extLst>
              </p:cNvPr>
              <p:cNvGrpSpPr/>
              <p:nvPr/>
            </p:nvGrpSpPr>
            <p:grpSpPr>
              <a:xfrm>
                <a:off x="3202362" y="4890632"/>
                <a:ext cx="1488581" cy="461665"/>
                <a:chOff x="605046" y="3750007"/>
                <a:chExt cx="1488582" cy="461665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C1541F64-6B61-40AC-9122-896F3EDA100C}"/>
                    </a:ext>
                  </a:extLst>
                </p:cNvPr>
                <p:cNvGrpSpPr/>
                <p:nvPr/>
              </p:nvGrpSpPr>
              <p:grpSpPr>
                <a:xfrm>
                  <a:off x="605046" y="3786939"/>
                  <a:ext cx="206152" cy="206152"/>
                  <a:chOff x="2411760" y="3726904"/>
                  <a:chExt cx="206152" cy="206152"/>
                </a:xfrm>
              </p:grpSpPr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354A62BD-73D3-48C7-85CD-298B974EA902}"/>
                      </a:ext>
                    </a:extLst>
                  </p:cNvPr>
                  <p:cNvSpPr/>
                  <p:nvPr/>
                </p:nvSpPr>
                <p:spPr>
                  <a:xfrm>
                    <a:off x="2411760" y="3726904"/>
                    <a:ext cx="206152" cy="20615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200" dirty="0"/>
                  </a:p>
                </p:txBody>
              </p:sp>
              <p:sp>
                <p:nvSpPr>
                  <p:cNvPr id="47" name="Chevron 37">
                    <a:extLst>
                      <a:ext uri="{FF2B5EF4-FFF2-40B4-BE49-F238E27FC236}">
                        <a16:creationId xmlns:a16="http://schemas.microsoft.com/office/drawing/2014/main" id="{F6270BC2-28CB-4AAB-AA6C-718F3AB07E2A}"/>
                      </a:ext>
                    </a:extLst>
                  </p:cNvPr>
                  <p:cNvSpPr/>
                  <p:nvPr/>
                </p:nvSpPr>
                <p:spPr>
                  <a:xfrm>
                    <a:off x="2488361" y="3793980"/>
                    <a:ext cx="72000" cy="72000"/>
                  </a:xfrm>
                  <a:prstGeom prst="chevron">
                    <a:avLst>
                      <a:gd name="adj" fmla="val 65228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20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5FDC8C5-479B-41FC-8149-E06F291D6425}"/>
                    </a:ext>
                  </a:extLst>
                </p:cNvPr>
                <p:cNvSpPr txBox="1"/>
                <p:nvPr/>
              </p:nvSpPr>
              <p:spPr>
                <a:xfrm>
                  <a:off x="832000" y="3750007"/>
                  <a:ext cx="1261628" cy="46166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rgbClr val="262626"/>
                      </a:solidFill>
                    </a:rPr>
                    <a:t>Content here</a:t>
                  </a:r>
                </a:p>
                <a:p>
                  <a:r>
                    <a:rPr lang="en-US" altLang="ko-KR" sz="1200" b="1" dirty="0">
                      <a:solidFill>
                        <a:srgbClr val="262626"/>
                      </a:solidFill>
                    </a:rPr>
                    <a:t>Content here</a:t>
                  </a:r>
                  <a:endParaRPr lang="ko-KR" altLang="en-US" sz="1200" b="1" dirty="0">
                    <a:solidFill>
                      <a:srgbClr val="262626"/>
                    </a:solidFill>
                  </a:endParaRP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21AD217-450E-40AF-AD7E-A16D2DB8CD33}"/>
                  </a:ext>
                </a:extLst>
              </p:cNvPr>
              <p:cNvGrpSpPr/>
              <p:nvPr/>
            </p:nvGrpSpPr>
            <p:grpSpPr>
              <a:xfrm>
                <a:off x="3202362" y="5394092"/>
                <a:ext cx="1488581" cy="646331"/>
                <a:chOff x="605046" y="3657674"/>
                <a:chExt cx="1488582" cy="646331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025A572D-5B7B-4463-BD8F-D9A1CB0702F9}"/>
                    </a:ext>
                  </a:extLst>
                </p:cNvPr>
                <p:cNvGrpSpPr/>
                <p:nvPr/>
              </p:nvGrpSpPr>
              <p:grpSpPr>
                <a:xfrm>
                  <a:off x="605046" y="3786939"/>
                  <a:ext cx="206152" cy="206152"/>
                  <a:chOff x="2411760" y="3726904"/>
                  <a:chExt cx="206152" cy="206152"/>
                </a:xfrm>
              </p:grpSpPr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6FD44D0E-5E36-4159-975F-DECB007E7F14}"/>
                      </a:ext>
                    </a:extLst>
                  </p:cNvPr>
                  <p:cNvSpPr/>
                  <p:nvPr/>
                </p:nvSpPr>
                <p:spPr>
                  <a:xfrm>
                    <a:off x="2411760" y="3726904"/>
                    <a:ext cx="206152" cy="20615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200" dirty="0"/>
                  </a:p>
                </p:txBody>
              </p:sp>
              <p:sp>
                <p:nvSpPr>
                  <p:cNvPr id="52" name="Chevron 42">
                    <a:extLst>
                      <a:ext uri="{FF2B5EF4-FFF2-40B4-BE49-F238E27FC236}">
                        <a16:creationId xmlns:a16="http://schemas.microsoft.com/office/drawing/2014/main" id="{02D929B4-4F8E-41EC-8720-2CE0508D49C6}"/>
                      </a:ext>
                    </a:extLst>
                  </p:cNvPr>
                  <p:cNvSpPr/>
                  <p:nvPr/>
                </p:nvSpPr>
                <p:spPr>
                  <a:xfrm>
                    <a:off x="2488361" y="3793980"/>
                    <a:ext cx="72000" cy="72000"/>
                  </a:xfrm>
                  <a:prstGeom prst="chevron">
                    <a:avLst>
                      <a:gd name="adj" fmla="val 65228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20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D81DE68-0854-42AC-AD25-1FCC3B35675C}"/>
                    </a:ext>
                  </a:extLst>
                </p:cNvPr>
                <p:cNvSpPr txBox="1"/>
                <p:nvPr/>
              </p:nvSpPr>
              <p:spPr>
                <a:xfrm>
                  <a:off x="832000" y="3657674"/>
                  <a:ext cx="1261628" cy="64633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rgbClr val="262626"/>
                      </a:solidFill>
                    </a:rPr>
                    <a:t>Content here</a:t>
                  </a:r>
                </a:p>
                <a:p>
                  <a:r>
                    <a:rPr lang="en-US" altLang="ko-KR" sz="1200" b="1" dirty="0">
                      <a:solidFill>
                        <a:srgbClr val="262626"/>
                      </a:solidFill>
                    </a:rPr>
                    <a:t>Content here</a:t>
                  </a:r>
                </a:p>
                <a:p>
                  <a:r>
                    <a:rPr lang="en-US" altLang="ko-KR" sz="1200" b="1" dirty="0">
                      <a:solidFill>
                        <a:srgbClr val="262626"/>
                      </a:solidFill>
                    </a:rPr>
                    <a:t>Content here</a:t>
                  </a:r>
                  <a:endParaRPr lang="ko-KR" altLang="en-US" sz="1200" b="1" dirty="0">
                    <a:solidFill>
                      <a:srgbClr val="262626"/>
                    </a:solidFill>
                  </a:endParaRPr>
                </a:p>
              </p:txBody>
            </p:sp>
          </p:grpSp>
        </p:grp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8ECFA25-231D-4D93-A39D-23EC75DC0E8E}"/>
              </a:ext>
            </a:extLst>
          </p:cNvPr>
          <p:cNvGrpSpPr/>
          <p:nvPr/>
        </p:nvGrpSpPr>
        <p:grpSpPr>
          <a:xfrm>
            <a:off x="5232127" y="4249746"/>
            <a:ext cx="1987649" cy="2059831"/>
            <a:chOff x="5196532" y="4249746"/>
            <a:chExt cx="1987649" cy="205983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1D51D3A-260D-41EE-BA08-A6A048F6EC3F}"/>
                </a:ext>
              </a:extLst>
            </p:cNvPr>
            <p:cNvGrpSpPr/>
            <p:nvPr/>
          </p:nvGrpSpPr>
          <p:grpSpPr>
            <a:xfrm>
              <a:off x="5196532" y="4249746"/>
              <a:ext cx="1987649" cy="2059831"/>
              <a:chOff x="424111" y="3645025"/>
              <a:chExt cx="1987649" cy="2059831"/>
            </a:xfrm>
          </p:grpSpPr>
          <p:sp>
            <p:nvSpPr>
              <p:cNvPr id="30" name="Rectangle 3">
                <a:extLst>
                  <a:ext uri="{FF2B5EF4-FFF2-40B4-BE49-F238E27FC236}">
                    <a16:creationId xmlns:a16="http://schemas.microsoft.com/office/drawing/2014/main" id="{B5FBFD38-8909-4AF6-A9F1-0A7DE9E45EA8}"/>
                  </a:ext>
                </a:extLst>
              </p:cNvPr>
              <p:cNvSpPr/>
              <p:nvPr/>
            </p:nvSpPr>
            <p:spPr>
              <a:xfrm>
                <a:off x="424111" y="3645025"/>
                <a:ext cx="1987649" cy="2059831"/>
              </a:xfrm>
              <a:custGeom>
                <a:avLst/>
                <a:gdLst/>
                <a:ahLst/>
                <a:cxnLst/>
                <a:rect l="l" t="t" r="r" b="b"/>
                <a:pathLst>
                  <a:path w="1980220" h="1656184">
                    <a:moveTo>
                      <a:pt x="0" y="0"/>
                    </a:moveTo>
                    <a:lnTo>
                      <a:pt x="1656184" y="0"/>
                    </a:lnTo>
                    <a:lnTo>
                      <a:pt x="1656184" y="640151"/>
                    </a:lnTo>
                    <a:lnTo>
                      <a:pt x="1980220" y="828092"/>
                    </a:lnTo>
                    <a:lnTo>
                      <a:pt x="1656184" y="1016033"/>
                    </a:lnTo>
                    <a:lnTo>
                      <a:pt x="1656184" y="1656184"/>
                    </a:lnTo>
                    <a:lnTo>
                      <a:pt x="0" y="165618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329B1C9-BDA4-4129-9EF5-4CBBBE305BF1}"/>
                  </a:ext>
                </a:extLst>
              </p:cNvPr>
              <p:cNvSpPr/>
              <p:nvPr/>
            </p:nvSpPr>
            <p:spPr>
              <a:xfrm>
                <a:off x="424111" y="3645025"/>
                <a:ext cx="115441" cy="205983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F3C4B55-FA20-4D45-AC70-92F9EC9EC014}"/>
                </a:ext>
              </a:extLst>
            </p:cNvPr>
            <p:cNvGrpSpPr/>
            <p:nvPr/>
          </p:nvGrpSpPr>
          <p:grpSpPr>
            <a:xfrm>
              <a:off x="5386189" y="4537774"/>
              <a:ext cx="1488581" cy="276999"/>
              <a:chOff x="605046" y="3751515"/>
              <a:chExt cx="1488582" cy="276999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70DB467-9C15-4F9B-AEDF-676011767711}"/>
                  </a:ext>
                </a:extLst>
              </p:cNvPr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36B3C072-6E7B-42EE-892B-6E34C56BED67}"/>
                    </a:ext>
                  </a:extLst>
                </p:cNvPr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/>
                </a:p>
              </p:txBody>
            </p:sp>
            <p:sp>
              <p:nvSpPr>
                <p:cNvPr id="57" name="Chevron 47">
                  <a:extLst>
                    <a:ext uri="{FF2B5EF4-FFF2-40B4-BE49-F238E27FC236}">
                      <a16:creationId xmlns:a16="http://schemas.microsoft.com/office/drawing/2014/main" id="{0A570CA3-364B-4F2D-9940-AF0EF4456DF0}"/>
                    </a:ext>
                  </a:extLst>
                </p:cNvPr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name="adj" fmla="val 6522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80B7565-0389-4E85-A642-3C8CA21620FC}"/>
                  </a:ext>
                </a:extLst>
              </p:cNvPr>
              <p:cNvSpPr txBox="1"/>
              <p:nvPr/>
            </p:nvSpPr>
            <p:spPr>
              <a:xfrm>
                <a:off x="832000" y="3751515"/>
                <a:ext cx="1261628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  <a:endParaRPr lang="ko-KR" altLang="en-US" sz="1200" b="1" dirty="0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0F61D38-9281-4C2F-BE24-B84200720C7A}"/>
                </a:ext>
              </a:extLst>
            </p:cNvPr>
            <p:cNvGrpSpPr/>
            <p:nvPr/>
          </p:nvGrpSpPr>
          <p:grpSpPr>
            <a:xfrm>
              <a:off x="5386189" y="4900157"/>
              <a:ext cx="1488581" cy="461665"/>
              <a:chOff x="605046" y="3750007"/>
              <a:chExt cx="1488582" cy="461665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ED5A1378-AE94-42F1-9993-64F8E8B3542A}"/>
                  </a:ext>
                </a:extLst>
              </p:cNvPr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1030775F-8A28-4C26-AECF-C7618EECC6AF}"/>
                    </a:ext>
                  </a:extLst>
                </p:cNvPr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 dirty="0"/>
                </a:p>
              </p:txBody>
            </p:sp>
            <p:sp>
              <p:nvSpPr>
                <p:cNvPr id="62" name="Chevron 52">
                  <a:extLst>
                    <a:ext uri="{FF2B5EF4-FFF2-40B4-BE49-F238E27FC236}">
                      <a16:creationId xmlns:a16="http://schemas.microsoft.com/office/drawing/2014/main" id="{D3EB42A9-7241-4586-A54A-3FA2F1EE3B68}"/>
                    </a:ext>
                  </a:extLst>
                </p:cNvPr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name="adj" fmla="val 6522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0122ABF-2BC5-4572-B34D-BC5D99C0AEFE}"/>
                  </a:ext>
                </a:extLst>
              </p:cNvPr>
              <p:cNvSpPr txBox="1"/>
              <p:nvPr/>
            </p:nvSpPr>
            <p:spPr>
              <a:xfrm>
                <a:off x="832000" y="3750007"/>
                <a:ext cx="1261628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</a:p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  <a:endParaRPr lang="ko-KR" altLang="en-US" sz="1200" b="1" dirty="0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9164CA4-2581-44F6-9350-D79CCE2F2386}"/>
                </a:ext>
              </a:extLst>
            </p:cNvPr>
            <p:cNvGrpSpPr/>
            <p:nvPr/>
          </p:nvGrpSpPr>
          <p:grpSpPr>
            <a:xfrm>
              <a:off x="5386189" y="5403617"/>
              <a:ext cx="1488581" cy="646331"/>
              <a:chOff x="605046" y="3657674"/>
              <a:chExt cx="1488582" cy="646331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482DD4D0-6AE6-4D92-95F4-EDED3C155759}"/>
                  </a:ext>
                </a:extLst>
              </p:cNvPr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5869E509-4BE4-495F-85CA-6A1ACE311F52}"/>
                    </a:ext>
                  </a:extLst>
                </p:cNvPr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 dirty="0"/>
                </a:p>
              </p:txBody>
            </p:sp>
            <p:sp>
              <p:nvSpPr>
                <p:cNvPr id="67" name="Chevron 57">
                  <a:extLst>
                    <a:ext uri="{FF2B5EF4-FFF2-40B4-BE49-F238E27FC236}">
                      <a16:creationId xmlns:a16="http://schemas.microsoft.com/office/drawing/2014/main" id="{8D37C5B6-2DE3-4628-80AE-EC5D2373A14A}"/>
                    </a:ext>
                  </a:extLst>
                </p:cNvPr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name="adj" fmla="val 6522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3C6BDDA-4BF7-4630-9E85-98A397BBFB8C}"/>
                  </a:ext>
                </a:extLst>
              </p:cNvPr>
              <p:cNvSpPr txBox="1"/>
              <p:nvPr/>
            </p:nvSpPr>
            <p:spPr>
              <a:xfrm>
                <a:off x="832000" y="3657674"/>
                <a:ext cx="1261628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</a:p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</a:p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  <a:endParaRPr lang="ko-KR" altLang="en-US" sz="1200" b="1" dirty="0">
                  <a:solidFill>
                    <a:srgbClr val="262626"/>
                  </a:solidFill>
                </a:endParaRPr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E3A7B14-CCD2-461A-8CB5-3A0A1591A340}"/>
              </a:ext>
            </a:extLst>
          </p:cNvPr>
          <p:cNvGrpSpPr/>
          <p:nvPr/>
        </p:nvGrpSpPr>
        <p:grpSpPr>
          <a:xfrm>
            <a:off x="983615" y="4249746"/>
            <a:ext cx="1987649" cy="2059831"/>
            <a:chOff x="7378151" y="4249746"/>
            <a:chExt cx="1987649" cy="205983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E1BB455-CF6A-4B37-91A6-59CBDF1CCEDB}"/>
                </a:ext>
              </a:extLst>
            </p:cNvPr>
            <p:cNvGrpSpPr/>
            <p:nvPr/>
          </p:nvGrpSpPr>
          <p:grpSpPr>
            <a:xfrm>
              <a:off x="7378151" y="4249746"/>
              <a:ext cx="1987649" cy="2059831"/>
              <a:chOff x="424111" y="3645025"/>
              <a:chExt cx="1987649" cy="2059831"/>
            </a:xfrm>
          </p:grpSpPr>
          <p:sp>
            <p:nvSpPr>
              <p:cNvPr id="33" name="Rectangle 3">
                <a:extLst>
                  <a:ext uri="{FF2B5EF4-FFF2-40B4-BE49-F238E27FC236}">
                    <a16:creationId xmlns:a16="http://schemas.microsoft.com/office/drawing/2014/main" id="{F34D6532-33C7-477E-8EFA-063FD34F2FAB}"/>
                  </a:ext>
                </a:extLst>
              </p:cNvPr>
              <p:cNvSpPr/>
              <p:nvPr/>
            </p:nvSpPr>
            <p:spPr>
              <a:xfrm>
                <a:off x="424111" y="3645025"/>
                <a:ext cx="1987649" cy="2059831"/>
              </a:xfrm>
              <a:custGeom>
                <a:avLst/>
                <a:gdLst/>
                <a:ahLst/>
                <a:cxnLst/>
                <a:rect l="l" t="t" r="r" b="b"/>
                <a:pathLst>
                  <a:path w="1980220" h="1656184">
                    <a:moveTo>
                      <a:pt x="0" y="0"/>
                    </a:moveTo>
                    <a:lnTo>
                      <a:pt x="1656184" y="0"/>
                    </a:lnTo>
                    <a:lnTo>
                      <a:pt x="1656184" y="640151"/>
                    </a:lnTo>
                    <a:lnTo>
                      <a:pt x="1980220" y="828092"/>
                    </a:lnTo>
                    <a:lnTo>
                      <a:pt x="1656184" y="1016033"/>
                    </a:lnTo>
                    <a:lnTo>
                      <a:pt x="1656184" y="1656184"/>
                    </a:lnTo>
                    <a:lnTo>
                      <a:pt x="0" y="165618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42864E3-956B-4B14-89E7-B41F8DF77CA5}"/>
                  </a:ext>
                </a:extLst>
              </p:cNvPr>
              <p:cNvSpPr/>
              <p:nvPr/>
            </p:nvSpPr>
            <p:spPr>
              <a:xfrm>
                <a:off x="424111" y="3645025"/>
                <a:ext cx="115441" cy="205983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61DDD76-27F1-44C5-9F2B-88EBCDB6550E}"/>
                </a:ext>
              </a:extLst>
            </p:cNvPr>
            <p:cNvGrpSpPr/>
            <p:nvPr/>
          </p:nvGrpSpPr>
          <p:grpSpPr>
            <a:xfrm>
              <a:off x="7570016" y="4547300"/>
              <a:ext cx="1488581" cy="276999"/>
              <a:chOff x="605046" y="3751515"/>
              <a:chExt cx="1488582" cy="276999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3AFC827B-99E1-4213-8CBA-80D481171F2E}"/>
                  </a:ext>
                </a:extLst>
              </p:cNvPr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3BF84C80-1B71-45B2-B235-643F4E736626}"/>
                    </a:ext>
                  </a:extLst>
                </p:cNvPr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/>
                </a:p>
              </p:txBody>
            </p:sp>
            <p:sp>
              <p:nvSpPr>
                <p:cNvPr id="72" name="Chevron 62">
                  <a:extLst>
                    <a:ext uri="{FF2B5EF4-FFF2-40B4-BE49-F238E27FC236}">
                      <a16:creationId xmlns:a16="http://schemas.microsoft.com/office/drawing/2014/main" id="{E2CB883B-2285-42CB-876D-ECC2AE8DC43D}"/>
                    </a:ext>
                  </a:extLst>
                </p:cNvPr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name="adj" fmla="val 6522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DCFE330-FE50-4147-8ADF-652D0BC1539C}"/>
                  </a:ext>
                </a:extLst>
              </p:cNvPr>
              <p:cNvSpPr txBox="1"/>
              <p:nvPr/>
            </p:nvSpPr>
            <p:spPr>
              <a:xfrm>
                <a:off x="832000" y="3751515"/>
                <a:ext cx="1261628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  <a:endParaRPr lang="ko-KR" altLang="en-US" sz="1200" b="1" dirty="0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C6603E2-8D96-45C7-AC30-CE6A0A39DB24}"/>
                </a:ext>
              </a:extLst>
            </p:cNvPr>
            <p:cNvGrpSpPr/>
            <p:nvPr/>
          </p:nvGrpSpPr>
          <p:grpSpPr>
            <a:xfrm>
              <a:off x="7570016" y="4909682"/>
              <a:ext cx="1488581" cy="461665"/>
              <a:chOff x="605046" y="3750007"/>
              <a:chExt cx="1488582" cy="461665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53E0B757-71E0-4949-A5F4-BB5E2E71D2EB}"/>
                  </a:ext>
                </a:extLst>
              </p:cNvPr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2823035B-F99E-41C6-A9CB-63A5AA626BC0}"/>
                    </a:ext>
                  </a:extLst>
                </p:cNvPr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 dirty="0"/>
                </a:p>
              </p:txBody>
            </p:sp>
            <p:sp>
              <p:nvSpPr>
                <p:cNvPr id="77" name="Chevron 67">
                  <a:extLst>
                    <a:ext uri="{FF2B5EF4-FFF2-40B4-BE49-F238E27FC236}">
                      <a16:creationId xmlns:a16="http://schemas.microsoft.com/office/drawing/2014/main" id="{34952C59-2434-411C-AB75-BEDE74B68AA7}"/>
                    </a:ext>
                  </a:extLst>
                </p:cNvPr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name="adj" fmla="val 6522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87D3C93-CAEB-4AB1-950C-9DFA96D49CE3}"/>
                  </a:ext>
                </a:extLst>
              </p:cNvPr>
              <p:cNvSpPr txBox="1"/>
              <p:nvPr/>
            </p:nvSpPr>
            <p:spPr>
              <a:xfrm>
                <a:off x="832000" y="3750007"/>
                <a:ext cx="1261628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</a:p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  <a:endParaRPr lang="ko-KR" altLang="en-US" sz="1200" b="1" dirty="0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EEE17E7-ECFA-4C74-8B7E-01072B179D5D}"/>
                </a:ext>
              </a:extLst>
            </p:cNvPr>
            <p:cNvGrpSpPr/>
            <p:nvPr/>
          </p:nvGrpSpPr>
          <p:grpSpPr>
            <a:xfrm>
              <a:off x="7570016" y="5413142"/>
              <a:ext cx="1488581" cy="646331"/>
              <a:chOff x="605046" y="3657674"/>
              <a:chExt cx="1488582" cy="646331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67EED68C-CB2A-4B34-8EE1-AD10EF01A130}"/>
                  </a:ext>
                </a:extLst>
              </p:cNvPr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B52F04A8-E3D6-4938-8C22-A4A6636865FF}"/>
                    </a:ext>
                  </a:extLst>
                </p:cNvPr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 dirty="0"/>
                </a:p>
              </p:txBody>
            </p:sp>
            <p:sp>
              <p:nvSpPr>
                <p:cNvPr id="82" name="Chevron 72">
                  <a:extLst>
                    <a:ext uri="{FF2B5EF4-FFF2-40B4-BE49-F238E27FC236}">
                      <a16:creationId xmlns:a16="http://schemas.microsoft.com/office/drawing/2014/main" id="{5D5356ED-1D59-481E-BA68-93997F120FE5}"/>
                    </a:ext>
                  </a:extLst>
                </p:cNvPr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name="adj" fmla="val 6522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D428D3E-C4F9-4C65-B243-1D301718CA94}"/>
                  </a:ext>
                </a:extLst>
              </p:cNvPr>
              <p:cNvSpPr txBox="1"/>
              <p:nvPr/>
            </p:nvSpPr>
            <p:spPr>
              <a:xfrm>
                <a:off x="832000" y="3657674"/>
                <a:ext cx="1261628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</a:p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</a:p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  <a:endParaRPr lang="ko-KR" altLang="en-US" sz="1200" b="1" dirty="0">
                  <a:solidFill>
                    <a:srgbClr val="262626"/>
                  </a:solidFill>
                </a:endParaRPr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A58522A-E7D9-4E21-A6DA-565A00B95952}"/>
              </a:ext>
            </a:extLst>
          </p:cNvPr>
          <p:cNvGrpSpPr/>
          <p:nvPr/>
        </p:nvGrpSpPr>
        <p:grpSpPr>
          <a:xfrm>
            <a:off x="9480639" y="4249746"/>
            <a:ext cx="1719112" cy="2059831"/>
            <a:chOff x="9559769" y="4249746"/>
            <a:chExt cx="1719112" cy="205983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202FEB5-BDD3-495D-A16A-9435A6F18AC9}"/>
                </a:ext>
              </a:extLst>
            </p:cNvPr>
            <p:cNvGrpSpPr/>
            <p:nvPr/>
          </p:nvGrpSpPr>
          <p:grpSpPr>
            <a:xfrm>
              <a:off x="9559769" y="4249746"/>
              <a:ext cx="1719112" cy="2059831"/>
              <a:chOff x="6961100" y="3645025"/>
              <a:chExt cx="1719112" cy="2059831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3CE3B59-02F9-4A6C-9672-B9B753ECD142}"/>
                  </a:ext>
                </a:extLst>
              </p:cNvPr>
              <p:cNvSpPr/>
              <p:nvPr/>
            </p:nvSpPr>
            <p:spPr>
              <a:xfrm>
                <a:off x="6961100" y="3645025"/>
                <a:ext cx="1719112" cy="20598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8F602C3-9A36-492C-BEF0-CEB4624A3CE9}"/>
                  </a:ext>
                </a:extLst>
              </p:cNvPr>
              <p:cNvSpPr/>
              <p:nvPr/>
            </p:nvSpPr>
            <p:spPr>
              <a:xfrm>
                <a:off x="6964975" y="3645025"/>
                <a:ext cx="115441" cy="20598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8F39207D-C50F-41C1-8CA0-7D809DA635E4}"/>
                </a:ext>
              </a:extLst>
            </p:cNvPr>
            <p:cNvGrpSpPr/>
            <p:nvPr/>
          </p:nvGrpSpPr>
          <p:grpSpPr>
            <a:xfrm>
              <a:off x="9753843" y="4556824"/>
              <a:ext cx="1488581" cy="276999"/>
              <a:chOff x="605046" y="3751515"/>
              <a:chExt cx="1488582" cy="276999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1A48955D-0F36-4A96-9F50-FEA41FB79809}"/>
                  </a:ext>
                </a:extLst>
              </p:cNvPr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5C7004F8-F02B-4045-BDC2-EBE591CD8FEA}"/>
                    </a:ext>
                  </a:extLst>
                </p:cNvPr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 dirty="0"/>
                </a:p>
              </p:txBody>
            </p:sp>
            <p:sp>
              <p:nvSpPr>
                <p:cNvPr id="87" name="Chevron 77">
                  <a:extLst>
                    <a:ext uri="{FF2B5EF4-FFF2-40B4-BE49-F238E27FC236}">
                      <a16:creationId xmlns:a16="http://schemas.microsoft.com/office/drawing/2014/main" id="{4168363A-50C6-4AEB-B6DF-D71A6E3BE8C0}"/>
                    </a:ext>
                  </a:extLst>
                </p:cNvPr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name="adj" fmla="val 6522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D75A822-BE98-447C-B1CE-16A5E9ACB4A4}"/>
                  </a:ext>
                </a:extLst>
              </p:cNvPr>
              <p:cNvSpPr txBox="1"/>
              <p:nvPr/>
            </p:nvSpPr>
            <p:spPr>
              <a:xfrm>
                <a:off x="832000" y="3751515"/>
                <a:ext cx="1261628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  <a:endParaRPr lang="ko-KR" altLang="en-US" sz="1200" b="1" dirty="0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32A0122-D1A0-4EAF-9549-E47AF3B6BAE7}"/>
                </a:ext>
              </a:extLst>
            </p:cNvPr>
            <p:cNvGrpSpPr/>
            <p:nvPr/>
          </p:nvGrpSpPr>
          <p:grpSpPr>
            <a:xfrm>
              <a:off x="9753843" y="4919207"/>
              <a:ext cx="1488581" cy="461665"/>
              <a:chOff x="605046" y="3750007"/>
              <a:chExt cx="1488582" cy="46166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BE11187B-0196-46FC-8D65-10C5E4F44FC7}"/>
                  </a:ext>
                </a:extLst>
              </p:cNvPr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C7BDDA1F-F9E6-41FE-B01B-7FF6CF35933F}"/>
                    </a:ext>
                  </a:extLst>
                </p:cNvPr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/>
                </a:p>
              </p:txBody>
            </p:sp>
            <p:sp>
              <p:nvSpPr>
                <p:cNvPr id="92" name="Chevron 82">
                  <a:extLst>
                    <a:ext uri="{FF2B5EF4-FFF2-40B4-BE49-F238E27FC236}">
                      <a16:creationId xmlns:a16="http://schemas.microsoft.com/office/drawing/2014/main" id="{2EFAF670-2A51-4890-BEB6-1FBFE09B0D25}"/>
                    </a:ext>
                  </a:extLst>
                </p:cNvPr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name="adj" fmla="val 6522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7189879-E899-437E-9FBB-2B423A4EFD0F}"/>
                  </a:ext>
                </a:extLst>
              </p:cNvPr>
              <p:cNvSpPr txBox="1"/>
              <p:nvPr/>
            </p:nvSpPr>
            <p:spPr>
              <a:xfrm>
                <a:off x="832000" y="3750007"/>
                <a:ext cx="1261628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</a:p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  <a:endParaRPr lang="ko-KR" altLang="en-US" sz="1200" b="1" dirty="0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5961D0E3-E0C9-4F96-99D5-4843BB9F7AE2}"/>
                </a:ext>
              </a:extLst>
            </p:cNvPr>
            <p:cNvGrpSpPr/>
            <p:nvPr/>
          </p:nvGrpSpPr>
          <p:grpSpPr>
            <a:xfrm>
              <a:off x="9753843" y="5422667"/>
              <a:ext cx="1488581" cy="646331"/>
              <a:chOff x="605046" y="3657674"/>
              <a:chExt cx="1488582" cy="646331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021C7309-D02D-478F-94DB-AFFD9A94C7D6}"/>
                  </a:ext>
                </a:extLst>
              </p:cNvPr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33C0306E-B168-488D-A042-F4D905DF6590}"/>
                    </a:ext>
                  </a:extLst>
                </p:cNvPr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/>
                </a:p>
              </p:txBody>
            </p:sp>
            <p:sp>
              <p:nvSpPr>
                <p:cNvPr id="97" name="Chevron 87">
                  <a:extLst>
                    <a:ext uri="{FF2B5EF4-FFF2-40B4-BE49-F238E27FC236}">
                      <a16:creationId xmlns:a16="http://schemas.microsoft.com/office/drawing/2014/main" id="{2661246C-740B-4955-A0A5-BB603E5DE74B}"/>
                    </a:ext>
                  </a:extLst>
                </p:cNvPr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name="adj" fmla="val 6522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31D538A-E3EC-4323-9335-E47917196211}"/>
                  </a:ext>
                </a:extLst>
              </p:cNvPr>
              <p:cNvSpPr txBox="1"/>
              <p:nvPr/>
            </p:nvSpPr>
            <p:spPr>
              <a:xfrm>
                <a:off x="832000" y="3657674"/>
                <a:ext cx="1261628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</a:p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</a:p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  <a:endParaRPr lang="ko-KR" altLang="en-US" sz="1200" b="1" dirty="0">
                  <a:solidFill>
                    <a:srgbClr val="262626"/>
                  </a:solidFill>
                </a:endParaRPr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0BE6729-9DF1-4871-9D59-6CF223E315FE}"/>
              </a:ext>
            </a:extLst>
          </p:cNvPr>
          <p:cNvGrpSpPr/>
          <p:nvPr/>
        </p:nvGrpSpPr>
        <p:grpSpPr>
          <a:xfrm>
            <a:off x="3107871" y="4249746"/>
            <a:ext cx="1987649" cy="2059831"/>
            <a:chOff x="7378151" y="4249746"/>
            <a:chExt cx="1987649" cy="2059831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78D3B418-CFD7-4151-9004-94B59E902D15}"/>
                </a:ext>
              </a:extLst>
            </p:cNvPr>
            <p:cNvGrpSpPr/>
            <p:nvPr/>
          </p:nvGrpSpPr>
          <p:grpSpPr>
            <a:xfrm>
              <a:off x="7378151" y="4249746"/>
              <a:ext cx="1987649" cy="2059831"/>
              <a:chOff x="424111" y="3645025"/>
              <a:chExt cx="1987649" cy="2059831"/>
            </a:xfrm>
          </p:grpSpPr>
          <p:sp>
            <p:nvSpPr>
              <p:cNvPr id="158" name="Rectangle 3">
                <a:extLst>
                  <a:ext uri="{FF2B5EF4-FFF2-40B4-BE49-F238E27FC236}">
                    <a16:creationId xmlns:a16="http://schemas.microsoft.com/office/drawing/2014/main" id="{BFFCA5D2-32C0-47F6-B0F3-71642020544F}"/>
                  </a:ext>
                </a:extLst>
              </p:cNvPr>
              <p:cNvSpPr/>
              <p:nvPr/>
            </p:nvSpPr>
            <p:spPr>
              <a:xfrm>
                <a:off x="424111" y="3645025"/>
                <a:ext cx="1987649" cy="2059831"/>
              </a:xfrm>
              <a:custGeom>
                <a:avLst/>
                <a:gdLst/>
                <a:ahLst/>
                <a:cxnLst/>
                <a:rect l="l" t="t" r="r" b="b"/>
                <a:pathLst>
                  <a:path w="1980220" h="1656184">
                    <a:moveTo>
                      <a:pt x="0" y="0"/>
                    </a:moveTo>
                    <a:lnTo>
                      <a:pt x="1656184" y="0"/>
                    </a:lnTo>
                    <a:lnTo>
                      <a:pt x="1656184" y="640151"/>
                    </a:lnTo>
                    <a:lnTo>
                      <a:pt x="1980220" y="828092"/>
                    </a:lnTo>
                    <a:lnTo>
                      <a:pt x="1656184" y="1016033"/>
                    </a:lnTo>
                    <a:lnTo>
                      <a:pt x="1656184" y="1656184"/>
                    </a:lnTo>
                    <a:lnTo>
                      <a:pt x="0" y="165618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774F6CF0-A4A3-4311-920F-0D715EB47264}"/>
                  </a:ext>
                </a:extLst>
              </p:cNvPr>
              <p:cNvSpPr/>
              <p:nvPr/>
            </p:nvSpPr>
            <p:spPr>
              <a:xfrm>
                <a:off x="424111" y="3645025"/>
                <a:ext cx="115441" cy="205983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A0B2CAEB-8D8B-463A-B6D5-CA3BACEC87CE}"/>
                </a:ext>
              </a:extLst>
            </p:cNvPr>
            <p:cNvGrpSpPr/>
            <p:nvPr/>
          </p:nvGrpSpPr>
          <p:grpSpPr>
            <a:xfrm>
              <a:off x="7570016" y="4547300"/>
              <a:ext cx="1488581" cy="276999"/>
              <a:chOff x="605046" y="3751515"/>
              <a:chExt cx="1488582" cy="276999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E6862BD9-924E-4A84-A15D-428B68F17477}"/>
                  </a:ext>
                </a:extLst>
              </p:cNvPr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15E5C3E8-B4CC-4D58-A866-6090628AEE44}"/>
                    </a:ext>
                  </a:extLst>
                </p:cNvPr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/>
                </a:p>
              </p:txBody>
            </p:sp>
            <p:sp>
              <p:nvSpPr>
                <p:cNvPr id="157" name="Chevron 62">
                  <a:extLst>
                    <a:ext uri="{FF2B5EF4-FFF2-40B4-BE49-F238E27FC236}">
                      <a16:creationId xmlns:a16="http://schemas.microsoft.com/office/drawing/2014/main" id="{77DA2C33-7526-46E9-A8D1-1305B5208883}"/>
                    </a:ext>
                  </a:extLst>
                </p:cNvPr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name="adj" fmla="val 6522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61E36032-E65A-4DCE-8241-2E153870F0E3}"/>
                  </a:ext>
                </a:extLst>
              </p:cNvPr>
              <p:cNvSpPr txBox="1"/>
              <p:nvPr/>
            </p:nvSpPr>
            <p:spPr>
              <a:xfrm>
                <a:off x="832000" y="3751515"/>
                <a:ext cx="1261628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  <a:endParaRPr lang="ko-KR" altLang="en-US" sz="1200" b="1" dirty="0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C464CD7E-6AD2-4A25-96B3-FADF2CD790DB}"/>
                </a:ext>
              </a:extLst>
            </p:cNvPr>
            <p:cNvGrpSpPr/>
            <p:nvPr/>
          </p:nvGrpSpPr>
          <p:grpSpPr>
            <a:xfrm>
              <a:off x="7570016" y="4909682"/>
              <a:ext cx="1488581" cy="461665"/>
              <a:chOff x="605046" y="3750007"/>
              <a:chExt cx="1488582" cy="461665"/>
            </a:xfrm>
          </p:grpSpPr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DFAC89EE-D114-42F9-80ED-51D0BCC6B196}"/>
                  </a:ext>
                </a:extLst>
              </p:cNvPr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6D322EDE-0B81-43C1-BBCC-472160A444B7}"/>
                    </a:ext>
                  </a:extLst>
                </p:cNvPr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 dirty="0"/>
                </a:p>
              </p:txBody>
            </p:sp>
            <p:sp>
              <p:nvSpPr>
                <p:cNvPr id="153" name="Chevron 67">
                  <a:extLst>
                    <a:ext uri="{FF2B5EF4-FFF2-40B4-BE49-F238E27FC236}">
                      <a16:creationId xmlns:a16="http://schemas.microsoft.com/office/drawing/2014/main" id="{3655F4E0-4C3F-413D-91AC-4B8A998A6E4C}"/>
                    </a:ext>
                  </a:extLst>
                </p:cNvPr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name="adj" fmla="val 6522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83444699-ADAD-4A99-8C8B-8C52B3328CAC}"/>
                  </a:ext>
                </a:extLst>
              </p:cNvPr>
              <p:cNvSpPr txBox="1"/>
              <p:nvPr/>
            </p:nvSpPr>
            <p:spPr>
              <a:xfrm>
                <a:off x="832000" y="3750007"/>
                <a:ext cx="1261628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</a:p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  <a:endParaRPr lang="ko-KR" altLang="en-US" sz="1200" b="1" dirty="0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B935D81B-D769-4C86-A43E-178C4A6C4BB9}"/>
                </a:ext>
              </a:extLst>
            </p:cNvPr>
            <p:cNvGrpSpPr/>
            <p:nvPr/>
          </p:nvGrpSpPr>
          <p:grpSpPr>
            <a:xfrm>
              <a:off x="7570016" y="5413142"/>
              <a:ext cx="1488581" cy="646331"/>
              <a:chOff x="605046" y="3657674"/>
              <a:chExt cx="1488582" cy="646331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BF92245E-C848-4410-BE73-9937EA32F74F}"/>
                  </a:ext>
                </a:extLst>
              </p:cNvPr>
              <p:cNvGrpSpPr/>
              <p:nvPr/>
            </p:nvGrpSpPr>
            <p:grpSpPr>
              <a:xfrm>
                <a:off x="605046" y="3786939"/>
                <a:ext cx="206152" cy="206152"/>
                <a:chOff x="2411760" y="3726904"/>
                <a:chExt cx="206152" cy="206152"/>
              </a:xfrm>
            </p:grpSpPr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EEA49480-7AB7-4BA2-8F4D-C554D0E44B54}"/>
                    </a:ext>
                  </a:extLst>
                </p:cNvPr>
                <p:cNvSpPr/>
                <p:nvPr/>
              </p:nvSpPr>
              <p:spPr>
                <a:xfrm>
                  <a:off x="2411760" y="3726904"/>
                  <a:ext cx="206152" cy="20615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 dirty="0"/>
                </a:p>
              </p:txBody>
            </p:sp>
            <p:sp>
              <p:nvSpPr>
                <p:cNvPr id="149" name="Chevron 72">
                  <a:extLst>
                    <a:ext uri="{FF2B5EF4-FFF2-40B4-BE49-F238E27FC236}">
                      <a16:creationId xmlns:a16="http://schemas.microsoft.com/office/drawing/2014/main" id="{28691ADA-882F-48DA-89FA-116F3039516C}"/>
                    </a:ext>
                  </a:extLst>
                </p:cNvPr>
                <p:cNvSpPr/>
                <p:nvPr/>
              </p:nvSpPr>
              <p:spPr>
                <a:xfrm>
                  <a:off x="2488361" y="3793980"/>
                  <a:ext cx="72000" cy="72000"/>
                </a:xfrm>
                <a:prstGeom prst="chevron">
                  <a:avLst>
                    <a:gd name="adj" fmla="val 6522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669765A8-AAA9-4056-B680-E8CF1F3566B0}"/>
                  </a:ext>
                </a:extLst>
              </p:cNvPr>
              <p:cNvSpPr txBox="1"/>
              <p:nvPr/>
            </p:nvSpPr>
            <p:spPr>
              <a:xfrm>
                <a:off x="832000" y="3657674"/>
                <a:ext cx="1261628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</a:p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</a:p>
              <a:p>
                <a:r>
                  <a:rPr lang="en-US" altLang="ko-KR" sz="1200" b="1" dirty="0">
                    <a:solidFill>
                      <a:srgbClr val="262626"/>
                    </a:solidFill>
                  </a:rPr>
                  <a:t>Content here</a:t>
                </a:r>
                <a:endParaRPr lang="ko-KR" altLang="en-US" sz="1200" b="1" dirty="0">
                  <a:solidFill>
                    <a:srgbClr val="262626"/>
                  </a:solidFill>
                </a:endParaRPr>
              </a:p>
            </p:txBody>
          </p:sp>
        </p:grp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402F1A49-4895-4F24-92BB-6ED99CEC31B6}"/>
              </a:ext>
            </a:extLst>
          </p:cNvPr>
          <p:cNvGrpSpPr>
            <a:grpSpLocks noChangeAspect="1"/>
          </p:cNvGrpSpPr>
          <p:nvPr/>
        </p:nvGrpSpPr>
        <p:grpSpPr>
          <a:xfrm>
            <a:off x="3864997" y="2908619"/>
            <a:ext cx="687953" cy="301809"/>
            <a:chOff x="1231518" y="1683967"/>
            <a:chExt cx="1137234" cy="498910"/>
          </a:xfrm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546EA198-33DF-41BE-99C0-3B5DDBB38C27}"/>
                </a:ext>
              </a:extLst>
            </p:cNvPr>
            <p:cNvSpPr>
              <a:spLocks/>
            </p:cNvSpPr>
            <p:nvPr/>
          </p:nvSpPr>
          <p:spPr bwMode="auto">
            <a:xfrm rot="20370441">
              <a:off x="1231518" y="1683967"/>
              <a:ext cx="1137234" cy="498910"/>
            </a:xfrm>
            <a:custGeom>
              <a:avLst/>
              <a:gdLst>
                <a:gd name="connsiteX0" fmla="*/ 109934 w 1137234"/>
                <a:gd name="connsiteY0" fmla="*/ 188930 h 498910"/>
                <a:gd name="connsiteX1" fmla="*/ 25051 w 1137234"/>
                <a:gd name="connsiteY1" fmla="*/ 227627 h 498910"/>
                <a:gd name="connsiteX2" fmla="*/ 63748 w 1137234"/>
                <a:gd name="connsiteY2" fmla="*/ 312509 h 498910"/>
                <a:gd name="connsiteX3" fmla="*/ 134786 w 1137234"/>
                <a:gd name="connsiteY3" fmla="*/ 296050 h 498910"/>
                <a:gd name="connsiteX4" fmla="*/ 148123 w 1137234"/>
                <a:gd name="connsiteY4" fmla="*/ 274629 h 498910"/>
                <a:gd name="connsiteX5" fmla="*/ 144470 w 1137234"/>
                <a:gd name="connsiteY5" fmla="*/ 274698 h 498910"/>
                <a:gd name="connsiteX6" fmla="*/ 136707 w 1137234"/>
                <a:gd name="connsiteY6" fmla="*/ 267224 h 498910"/>
                <a:gd name="connsiteX7" fmla="*/ 136128 w 1137234"/>
                <a:gd name="connsiteY7" fmla="*/ 236751 h 498910"/>
                <a:gd name="connsiteX8" fmla="*/ 143602 w 1137234"/>
                <a:gd name="connsiteY8" fmla="*/ 228987 h 498910"/>
                <a:gd name="connsiteX9" fmla="*/ 148193 w 1137234"/>
                <a:gd name="connsiteY9" fmla="*/ 228900 h 498910"/>
                <a:gd name="connsiteX10" fmla="*/ 146862 w 1137234"/>
                <a:gd name="connsiteY10" fmla="*/ 223357 h 498910"/>
                <a:gd name="connsiteX11" fmla="*/ 109934 w 1137234"/>
                <a:gd name="connsiteY11" fmla="*/ 188930 h 498910"/>
                <a:gd name="connsiteX12" fmla="*/ 1104841 w 1137234"/>
                <a:gd name="connsiteY12" fmla="*/ 4167 h 498910"/>
                <a:gd name="connsiteX13" fmla="*/ 1137234 w 1137234"/>
                <a:gd name="connsiteY13" fmla="*/ 53062 h 498910"/>
                <a:gd name="connsiteX14" fmla="*/ 1137234 w 1137234"/>
                <a:gd name="connsiteY14" fmla="*/ 60742 h 498910"/>
                <a:gd name="connsiteX15" fmla="*/ 1093607 w 1137234"/>
                <a:gd name="connsiteY15" fmla="*/ 112757 h 498910"/>
                <a:gd name="connsiteX16" fmla="*/ 674383 w 1137234"/>
                <a:gd name="connsiteY16" fmla="*/ 186550 h 498910"/>
                <a:gd name="connsiteX17" fmla="*/ 678789 w 1137234"/>
                <a:gd name="connsiteY17" fmla="*/ 201275 h 498910"/>
                <a:gd name="connsiteX18" fmla="*/ 683415 w 1137234"/>
                <a:gd name="connsiteY18" fmla="*/ 249630 h 498910"/>
                <a:gd name="connsiteX19" fmla="*/ 433786 w 1137234"/>
                <a:gd name="connsiteY19" fmla="*/ 498910 h 498910"/>
                <a:gd name="connsiteX20" fmla="*/ 204112 w 1137234"/>
                <a:gd name="connsiteY20" fmla="*/ 346612 h 498910"/>
                <a:gd name="connsiteX21" fmla="*/ 189401 w 1137234"/>
                <a:gd name="connsiteY21" fmla="*/ 273845 h 498910"/>
                <a:gd name="connsiteX22" fmla="*/ 169265 w 1137234"/>
                <a:gd name="connsiteY22" fmla="*/ 274227 h 498910"/>
                <a:gd name="connsiteX23" fmla="*/ 168165 w 1137234"/>
                <a:gd name="connsiteY23" fmla="*/ 281114 h 498910"/>
                <a:gd name="connsiteX24" fmla="*/ 56447 w 1137234"/>
                <a:gd name="connsiteY24" fmla="*/ 332044 h 498910"/>
                <a:gd name="connsiteX25" fmla="*/ 5517 w 1137234"/>
                <a:gd name="connsiteY25" fmla="*/ 220326 h 498910"/>
                <a:gd name="connsiteX26" fmla="*/ 117235 w 1137234"/>
                <a:gd name="connsiteY26" fmla="*/ 169396 h 498910"/>
                <a:gd name="connsiteX27" fmla="*/ 165837 w 1137234"/>
                <a:gd name="connsiteY27" fmla="*/ 214707 h 498910"/>
                <a:gd name="connsiteX28" fmla="*/ 169148 w 1137234"/>
                <a:gd name="connsiteY28" fmla="*/ 228502 h 498910"/>
                <a:gd name="connsiteX29" fmla="*/ 186668 w 1137234"/>
                <a:gd name="connsiteY29" fmla="*/ 228169 h 498910"/>
                <a:gd name="connsiteX30" fmla="*/ 189575 w 1137234"/>
                <a:gd name="connsiteY30" fmla="*/ 199309 h 498910"/>
                <a:gd name="connsiteX31" fmla="*/ 433786 w 1137234"/>
                <a:gd name="connsiteY31" fmla="*/ 0 h 498910"/>
                <a:gd name="connsiteX32" fmla="*/ 433960 w 1137234"/>
                <a:gd name="connsiteY32" fmla="*/ 17 h 498910"/>
                <a:gd name="connsiteX33" fmla="*/ 433961 w 1137234"/>
                <a:gd name="connsiteY33" fmla="*/ 0 h 498910"/>
                <a:gd name="connsiteX34" fmla="*/ 496784 w 1137234"/>
                <a:gd name="connsiteY34" fmla="*/ 0 h 498910"/>
                <a:gd name="connsiteX35" fmla="*/ 516329 w 1137234"/>
                <a:gd name="connsiteY35" fmla="*/ 19549 h 498910"/>
                <a:gd name="connsiteX36" fmla="*/ 553674 w 1137234"/>
                <a:gd name="connsiteY36" fmla="*/ 56902 h 498910"/>
                <a:gd name="connsiteX37" fmla="*/ 573219 w 1137234"/>
                <a:gd name="connsiteY37" fmla="*/ 56902 h 498910"/>
                <a:gd name="connsiteX38" fmla="*/ 610913 w 1137234"/>
                <a:gd name="connsiteY38" fmla="*/ 19549 h 498910"/>
                <a:gd name="connsiteX39" fmla="*/ 630458 w 1137234"/>
                <a:gd name="connsiteY39" fmla="*/ 0 h 498910"/>
                <a:gd name="connsiteX40" fmla="*/ 1084183 w 1137234"/>
                <a:gd name="connsiteY40" fmla="*/ 0 h 498910"/>
                <a:gd name="connsiteX41" fmla="*/ 1104841 w 1137234"/>
                <a:gd name="connsiteY41" fmla="*/ 4167 h 49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37234" h="498910">
                  <a:moveTo>
                    <a:pt x="109934" y="188930"/>
                  </a:moveTo>
                  <a:cubicBezTo>
                    <a:pt x="75809" y="176176"/>
                    <a:pt x="37805" y="193501"/>
                    <a:pt x="25051" y="227627"/>
                  </a:cubicBezTo>
                  <a:cubicBezTo>
                    <a:pt x="12297" y="261752"/>
                    <a:pt x="29622" y="299755"/>
                    <a:pt x="63748" y="312509"/>
                  </a:cubicBezTo>
                  <a:cubicBezTo>
                    <a:pt x="89342" y="322075"/>
                    <a:pt x="117117" y="314721"/>
                    <a:pt x="134786" y="296050"/>
                  </a:cubicBezTo>
                  <a:lnTo>
                    <a:pt x="148123" y="274629"/>
                  </a:lnTo>
                  <a:lnTo>
                    <a:pt x="144470" y="274698"/>
                  </a:lnTo>
                  <a:cubicBezTo>
                    <a:pt x="140263" y="274778"/>
                    <a:pt x="136787" y="271431"/>
                    <a:pt x="136707" y="267224"/>
                  </a:cubicBezTo>
                  <a:lnTo>
                    <a:pt x="136128" y="236751"/>
                  </a:lnTo>
                  <a:cubicBezTo>
                    <a:pt x="136048" y="232543"/>
                    <a:pt x="139395" y="229067"/>
                    <a:pt x="143602" y="228987"/>
                  </a:cubicBezTo>
                  <a:lnTo>
                    <a:pt x="148193" y="228900"/>
                  </a:lnTo>
                  <a:lnTo>
                    <a:pt x="146862" y="223357"/>
                  </a:lnTo>
                  <a:cubicBezTo>
                    <a:pt x="139860" y="207997"/>
                    <a:pt x="126997" y="195307"/>
                    <a:pt x="109934" y="188930"/>
                  </a:cubicBezTo>
                  <a:close/>
                  <a:moveTo>
                    <a:pt x="1104841" y="4167"/>
                  </a:moveTo>
                  <a:cubicBezTo>
                    <a:pt x="1123884" y="12218"/>
                    <a:pt x="1137234" y="31069"/>
                    <a:pt x="1137234" y="53062"/>
                  </a:cubicBezTo>
                  <a:lnTo>
                    <a:pt x="1137234" y="60742"/>
                  </a:lnTo>
                  <a:cubicBezTo>
                    <a:pt x="1137234" y="86226"/>
                    <a:pt x="1118736" y="108218"/>
                    <a:pt x="1093607" y="112757"/>
                  </a:cubicBezTo>
                  <a:lnTo>
                    <a:pt x="674383" y="186550"/>
                  </a:lnTo>
                  <a:lnTo>
                    <a:pt x="678789" y="201275"/>
                  </a:lnTo>
                  <a:cubicBezTo>
                    <a:pt x="681845" y="216899"/>
                    <a:pt x="683415" y="233046"/>
                    <a:pt x="683415" y="249630"/>
                  </a:cubicBezTo>
                  <a:cubicBezTo>
                    <a:pt x="683415" y="387188"/>
                    <a:pt x="571694" y="498910"/>
                    <a:pt x="433786" y="498910"/>
                  </a:cubicBezTo>
                  <a:cubicBezTo>
                    <a:pt x="330618" y="498910"/>
                    <a:pt x="241982" y="436066"/>
                    <a:pt x="204112" y="346612"/>
                  </a:cubicBezTo>
                  <a:lnTo>
                    <a:pt x="189401" y="273845"/>
                  </a:lnTo>
                  <a:lnTo>
                    <a:pt x="169265" y="274227"/>
                  </a:lnTo>
                  <a:lnTo>
                    <a:pt x="168165" y="281114"/>
                  </a:lnTo>
                  <a:cubicBezTo>
                    <a:pt x="151379" y="326027"/>
                    <a:pt x="101361" y="348830"/>
                    <a:pt x="56447" y="332044"/>
                  </a:cubicBezTo>
                  <a:cubicBezTo>
                    <a:pt x="11533" y="315258"/>
                    <a:pt x="-11269" y="265240"/>
                    <a:pt x="5517" y="220326"/>
                  </a:cubicBezTo>
                  <a:cubicBezTo>
                    <a:pt x="22303" y="175412"/>
                    <a:pt x="72321" y="152610"/>
                    <a:pt x="117235" y="169396"/>
                  </a:cubicBezTo>
                  <a:cubicBezTo>
                    <a:pt x="139692" y="177789"/>
                    <a:pt x="156621" y="194490"/>
                    <a:pt x="165837" y="214707"/>
                  </a:cubicBezTo>
                  <a:lnTo>
                    <a:pt x="169148" y="228502"/>
                  </a:lnTo>
                  <a:lnTo>
                    <a:pt x="186668" y="228169"/>
                  </a:lnTo>
                  <a:lnTo>
                    <a:pt x="189575" y="199309"/>
                  </a:lnTo>
                  <a:cubicBezTo>
                    <a:pt x="212840" y="85538"/>
                    <a:pt x="313423" y="0"/>
                    <a:pt x="433786" y="0"/>
                  </a:cubicBezTo>
                  <a:lnTo>
                    <a:pt x="433960" y="17"/>
                  </a:lnTo>
                  <a:lnTo>
                    <a:pt x="433961" y="0"/>
                  </a:lnTo>
                  <a:lnTo>
                    <a:pt x="496784" y="0"/>
                  </a:lnTo>
                  <a:cubicBezTo>
                    <a:pt x="507604" y="0"/>
                    <a:pt x="516329" y="8727"/>
                    <a:pt x="516329" y="19549"/>
                  </a:cubicBezTo>
                  <a:cubicBezTo>
                    <a:pt x="516329" y="40145"/>
                    <a:pt x="533082" y="56902"/>
                    <a:pt x="553674" y="56902"/>
                  </a:cubicBezTo>
                  <a:lnTo>
                    <a:pt x="573219" y="56902"/>
                  </a:lnTo>
                  <a:cubicBezTo>
                    <a:pt x="594160" y="56902"/>
                    <a:pt x="610913" y="40146"/>
                    <a:pt x="610913" y="19549"/>
                  </a:cubicBezTo>
                  <a:cubicBezTo>
                    <a:pt x="610913" y="8727"/>
                    <a:pt x="619639" y="0"/>
                    <a:pt x="630458" y="0"/>
                  </a:cubicBezTo>
                  <a:lnTo>
                    <a:pt x="1084183" y="0"/>
                  </a:lnTo>
                  <a:cubicBezTo>
                    <a:pt x="1091513" y="0"/>
                    <a:pt x="1098493" y="1484"/>
                    <a:pt x="1104841" y="41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8A788053-6482-42FF-951E-72C6A347CC30}"/>
                </a:ext>
              </a:extLst>
            </p:cNvPr>
            <p:cNvSpPr>
              <a:spLocks/>
            </p:cNvSpPr>
            <p:nvPr/>
          </p:nvSpPr>
          <p:spPr bwMode="auto">
            <a:xfrm rot="20370441">
              <a:off x="1504546" y="1811110"/>
              <a:ext cx="338909" cy="338910"/>
            </a:xfrm>
            <a:custGeom>
              <a:avLst/>
              <a:gdLst>
                <a:gd name="connsiteX0" fmla="*/ 196348 w 338909"/>
                <a:gd name="connsiteY0" fmla="*/ 104310 h 338910"/>
                <a:gd name="connsiteX1" fmla="*/ 238546 w 338909"/>
                <a:gd name="connsiteY1" fmla="*/ 167637 h 338910"/>
                <a:gd name="connsiteX2" fmla="*/ 169455 w 338909"/>
                <a:gd name="connsiteY2" fmla="*/ 236365 h 338910"/>
                <a:gd name="connsiteX3" fmla="*/ 100364 w 338909"/>
                <a:gd name="connsiteY3" fmla="*/ 167637 h 338910"/>
                <a:gd name="connsiteX4" fmla="*/ 169455 w 338909"/>
                <a:gd name="connsiteY4" fmla="*/ 98909 h 338910"/>
                <a:gd name="connsiteX5" fmla="*/ 196348 w 338909"/>
                <a:gd name="connsiteY5" fmla="*/ 104310 h 338910"/>
                <a:gd name="connsiteX6" fmla="*/ 235533 w 338909"/>
                <a:gd name="connsiteY6" fmla="*/ 13277 h 338910"/>
                <a:gd name="connsiteX7" fmla="*/ 289296 w 338909"/>
                <a:gd name="connsiteY7" fmla="*/ 49614 h 338910"/>
                <a:gd name="connsiteX8" fmla="*/ 338909 w 338909"/>
                <a:gd name="connsiteY8" fmla="*/ 169455 h 338910"/>
                <a:gd name="connsiteX9" fmla="*/ 289296 w 338909"/>
                <a:gd name="connsiteY9" fmla="*/ 288947 h 338910"/>
                <a:gd name="connsiteX10" fmla="*/ 169454 w 338909"/>
                <a:gd name="connsiteY10" fmla="*/ 338910 h 338910"/>
                <a:gd name="connsiteX11" fmla="*/ 49963 w 338909"/>
                <a:gd name="connsiteY11" fmla="*/ 288947 h 338910"/>
                <a:gd name="connsiteX12" fmla="*/ 0 w 338909"/>
                <a:gd name="connsiteY12" fmla="*/ 169455 h 338910"/>
                <a:gd name="connsiteX13" fmla="*/ 49963 w 338909"/>
                <a:gd name="connsiteY13" fmla="*/ 49614 h 338910"/>
                <a:gd name="connsiteX14" fmla="*/ 169455 w 338909"/>
                <a:gd name="connsiteY14" fmla="*/ 0 h 338910"/>
                <a:gd name="connsiteX15" fmla="*/ 155129 w 338909"/>
                <a:gd name="connsiteY15" fmla="*/ 14325 h 338910"/>
                <a:gd name="connsiteX16" fmla="*/ 169455 w 338909"/>
                <a:gd name="connsiteY16" fmla="*/ 29000 h 338910"/>
                <a:gd name="connsiteX17" fmla="*/ 70577 w 338909"/>
                <a:gd name="connsiteY17" fmla="*/ 70228 h 338910"/>
                <a:gd name="connsiteX18" fmla="*/ 29349 w 338909"/>
                <a:gd name="connsiteY18" fmla="*/ 169455 h 338910"/>
                <a:gd name="connsiteX19" fmla="*/ 70577 w 338909"/>
                <a:gd name="connsiteY19" fmla="*/ 268333 h 338910"/>
                <a:gd name="connsiteX20" fmla="*/ 169455 w 338909"/>
                <a:gd name="connsiteY20" fmla="*/ 309561 h 338910"/>
                <a:gd name="connsiteX21" fmla="*/ 268681 w 338909"/>
                <a:gd name="connsiteY21" fmla="*/ 268333 h 338910"/>
                <a:gd name="connsiteX22" fmla="*/ 309910 w 338909"/>
                <a:gd name="connsiteY22" fmla="*/ 169455 h 338910"/>
                <a:gd name="connsiteX23" fmla="*/ 268681 w 338909"/>
                <a:gd name="connsiteY23" fmla="*/ 70228 h 338910"/>
                <a:gd name="connsiteX24" fmla="*/ 169455 w 338909"/>
                <a:gd name="connsiteY24" fmla="*/ 29000 h 338910"/>
                <a:gd name="connsiteX25" fmla="*/ 184129 w 338909"/>
                <a:gd name="connsiteY25" fmla="*/ 14325 h 338910"/>
                <a:gd name="connsiteX26" fmla="*/ 169455 w 338909"/>
                <a:gd name="connsiteY26" fmla="*/ 0 h 338910"/>
                <a:gd name="connsiteX27" fmla="*/ 235533 w 338909"/>
                <a:gd name="connsiteY27" fmla="*/ 13277 h 33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8909" h="338910">
                  <a:moveTo>
                    <a:pt x="196348" y="104310"/>
                  </a:moveTo>
                  <a:cubicBezTo>
                    <a:pt x="221146" y="114744"/>
                    <a:pt x="238546" y="139169"/>
                    <a:pt x="238546" y="167637"/>
                  </a:cubicBezTo>
                  <a:cubicBezTo>
                    <a:pt x="238546" y="205594"/>
                    <a:pt x="207613" y="236365"/>
                    <a:pt x="169455" y="236365"/>
                  </a:cubicBezTo>
                  <a:cubicBezTo>
                    <a:pt x="131297" y="236365"/>
                    <a:pt x="100364" y="205594"/>
                    <a:pt x="100364" y="167637"/>
                  </a:cubicBezTo>
                  <a:cubicBezTo>
                    <a:pt x="100364" y="129680"/>
                    <a:pt x="131297" y="98909"/>
                    <a:pt x="169455" y="98909"/>
                  </a:cubicBezTo>
                  <a:cubicBezTo>
                    <a:pt x="178994" y="98909"/>
                    <a:pt x="188082" y="100832"/>
                    <a:pt x="196348" y="104310"/>
                  </a:cubicBezTo>
                  <a:close/>
                  <a:moveTo>
                    <a:pt x="235533" y="13277"/>
                  </a:moveTo>
                  <a:cubicBezTo>
                    <a:pt x="255841" y="21837"/>
                    <a:pt x="274097" y="34241"/>
                    <a:pt x="289296" y="49614"/>
                  </a:cubicBezTo>
                  <a:cubicBezTo>
                    <a:pt x="320042" y="80360"/>
                    <a:pt x="338909" y="122637"/>
                    <a:pt x="338909" y="169455"/>
                  </a:cubicBezTo>
                  <a:cubicBezTo>
                    <a:pt x="338909" y="215924"/>
                    <a:pt x="320042" y="258550"/>
                    <a:pt x="289296" y="288947"/>
                  </a:cubicBezTo>
                  <a:cubicBezTo>
                    <a:pt x="258899" y="319694"/>
                    <a:pt x="216273" y="338910"/>
                    <a:pt x="169454" y="338910"/>
                  </a:cubicBezTo>
                  <a:cubicBezTo>
                    <a:pt x="122986" y="338910"/>
                    <a:pt x="80360" y="319693"/>
                    <a:pt x="49963" y="288947"/>
                  </a:cubicBezTo>
                  <a:cubicBezTo>
                    <a:pt x="19217" y="258550"/>
                    <a:pt x="0" y="215924"/>
                    <a:pt x="0" y="169455"/>
                  </a:cubicBezTo>
                  <a:cubicBezTo>
                    <a:pt x="0" y="122636"/>
                    <a:pt x="19216" y="80360"/>
                    <a:pt x="49963" y="49614"/>
                  </a:cubicBezTo>
                  <a:cubicBezTo>
                    <a:pt x="80360" y="18867"/>
                    <a:pt x="122986" y="0"/>
                    <a:pt x="169455" y="0"/>
                  </a:cubicBezTo>
                  <a:cubicBezTo>
                    <a:pt x="161418" y="0"/>
                    <a:pt x="155130" y="6289"/>
                    <a:pt x="155129" y="14325"/>
                  </a:cubicBezTo>
                  <a:cubicBezTo>
                    <a:pt x="155129" y="22361"/>
                    <a:pt x="161419" y="29000"/>
                    <a:pt x="169455" y="29000"/>
                  </a:cubicBezTo>
                  <a:cubicBezTo>
                    <a:pt x="131022" y="29000"/>
                    <a:pt x="95733" y="44722"/>
                    <a:pt x="70577" y="70228"/>
                  </a:cubicBezTo>
                  <a:cubicBezTo>
                    <a:pt x="45071" y="95733"/>
                    <a:pt x="29349" y="130673"/>
                    <a:pt x="29349" y="169455"/>
                  </a:cubicBezTo>
                  <a:cubicBezTo>
                    <a:pt x="29349" y="207888"/>
                    <a:pt x="45071" y="243177"/>
                    <a:pt x="70577" y="268333"/>
                  </a:cubicBezTo>
                  <a:cubicBezTo>
                    <a:pt x="95733" y="293838"/>
                    <a:pt x="131021" y="309561"/>
                    <a:pt x="169455" y="309561"/>
                  </a:cubicBezTo>
                  <a:cubicBezTo>
                    <a:pt x="208237" y="309561"/>
                    <a:pt x="243176" y="293839"/>
                    <a:pt x="268681" y="268333"/>
                  </a:cubicBezTo>
                  <a:cubicBezTo>
                    <a:pt x="294187" y="243177"/>
                    <a:pt x="309910" y="207888"/>
                    <a:pt x="309910" y="169455"/>
                  </a:cubicBezTo>
                  <a:cubicBezTo>
                    <a:pt x="309910" y="130672"/>
                    <a:pt x="294187" y="95733"/>
                    <a:pt x="268681" y="70228"/>
                  </a:cubicBezTo>
                  <a:cubicBezTo>
                    <a:pt x="243176" y="44722"/>
                    <a:pt x="208237" y="29000"/>
                    <a:pt x="169455" y="29000"/>
                  </a:cubicBezTo>
                  <a:cubicBezTo>
                    <a:pt x="177490" y="28999"/>
                    <a:pt x="184129" y="22361"/>
                    <a:pt x="184129" y="14325"/>
                  </a:cubicBezTo>
                  <a:cubicBezTo>
                    <a:pt x="184129" y="6289"/>
                    <a:pt x="177490" y="0"/>
                    <a:pt x="169455" y="0"/>
                  </a:cubicBezTo>
                  <a:cubicBezTo>
                    <a:pt x="192864" y="0"/>
                    <a:pt x="215225" y="4717"/>
                    <a:pt x="235533" y="132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C33301B-840E-45B9-9AA7-930E7243B81B}"/>
              </a:ext>
            </a:extLst>
          </p:cNvPr>
          <p:cNvGrpSpPr/>
          <p:nvPr/>
        </p:nvGrpSpPr>
        <p:grpSpPr>
          <a:xfrm>
            <a:off x="7757365" y="2731065"/>
            <a:ext cx="421229" cy="497696"/>
            <a:chOff x="4602768" y="3117737"/>
            <a:chExt cx="418206" cy="494124"/>
          </a:xfrm>
        </p:grpSpPr>
        <p:sp>
          <p:nvSpPr>
            <p:cNvPr id="164" name="Freeform 67">
              <a:extLst>
                <a:ext uri="{FF2B5EF4-FFF2-40B4-BE49-F238E27FC236}">
                  <a16:creationId xmlns:a16="http://schemas.microsoft.com/office/drawing/2014/main" id="{E5074921-8419-4952-B867-FAEE5AAFA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768" y="3117737"/>
              <a:ext cx="418206" cy="494124"/>
            </a:xfrm>
            <a:custGeom>
              <a:avLst/>
              <a:gdLst>
                <a:gd name="connsiteX0" fmla="*/ 532153 w 1547814"/>
                <a:gd name="connsiteY0" fmla="*/ 0 h 1828800"/>
                <a:gd name="connsiteX1" fmla="*/ 1018010 w 1547814"/>
                <a:gd name="connsiteY1" fmla="*/ 0 h 1828800"/>
                <a:gd name="connsiteX2" fmla="*/ 1084263 w 1547814"/>
                <a:gd name="connsiteY2" fmla="*/ 66153 h 1828800"/>
                <a:gd name="connsiteX3" fmla="*/ 1018010 w 1547814"/>
                <a:gd name="connsiteY3" fmla="*/ 133067 h 1828800"/>
                <a:gd name="connsiteX4" fmla="*/ 855804 w 1547814"/>
                <a:gd name="connsiteY4" fmla="*/ 133067 h 1828800"/>
                <a:gd name="connsiteX5" fmla="*/ 855804 w 1547814"/>
                <a:gd name="connsiteY5" fmla="*/ 287665 h 1828800"/>
                <a:gd name="connsiteX6" fmla="*/ 929876 w 1547814"/>
                <a:gd name="connsiteY6" fmla="*/ 295139 h 1828800"/>
                <a:gd name="connsiteX7" fmla="*/ 1547814 w 1547814"/>
                <a:gd name="connsiteY7" fmla="*/ 1054100 h 1828800"/>
                <a:gd name="connsiteX8" fmla="*/ 773907 w 1547814"/>
                <a:gd name="connsiteY8" fmla="*/ 1828800 h 1828800"/>
                <a:gd name="connsiteX9" fmla="*/ 0 w 1547814"/>
                <a:gd name="connsiteY9" fmla="*/ 1054100 h 1828800"/>
                <a:gd name="connsiteX10" fmla="*/ 132171 w 1547814"/>
                <a:gd name="connsiteY10" fmla="*/ 620958 h 1828800"/>
                <a:gd name="connsiteX11" fmla="*/ 204011 w 1547814"/>
                <a:gd name="connsiteY11" fmla="*/ 533798 h 1828800"/>
                <a:gd name="connsiteX12" fmla="*/ 148603 w 1547814"/>
                <a:gd name="connsiteY12" fmla="*/ 475263 h 1828800"/>
                <a:gd name="connsiteX13" fmla="*/ 105868 w 1547814"/>
                <a:gd name="connsiteY13" fmla="*/ 515728 h 1828800"/>
                <a:gd name="connsiteX14" fmla="*/ 66185 w 1547814"/>
                <a:gd name="connsiteY14" fmla="*/ 511911 h 1828800"/>
                <a:gd name="connsiteX15" fmla="*/ 64659 w 1547814"/>
                <a:gd name="connsiteY15" fmla="*/ 472209 h 1828800"/>
                <a:gd name="connsiteX16" fmla="*/ 108157 w 1547814"/>
                <a:gd name="connsiteY16" fmla="*/ 430981 h 1828800"/>
                <a:gd name="connsiteX17" fmla="*/ 134867 w 1547814"/>
                <a:gd name="connsiteY17" fmla="*/ 405786 h 1828800"/>
                <a:gd name="connsiteX18" fmla="*/ 204312 w 1547814"/>
                <a:gd name="connsiteY18" fmla="*/ 340126 h 1828800"/>
                <a:gd name="connsiteX19" fmla="*/ 223867 w 1547814"/>
                <a:gd name="connsiteY19" fmla="*/ 334018 h 1828800"/>
                <a:gd name="connsiteX20" fmla="*/ 243995 w 1547814"/>
                <a:gd name="connsiteY20" fmla="*/ 343943 h 1828800"/>
                <a:gd name="connsiteX21" fmla="*/ 245521 w 1547814"/>
                <a:gd name="connsiteY21" fmla="*/ 384408 h 1828800"/>
                <a:gd name="connsiteX22" fmla="*/ 202022 w 1547814"/>
                <a:gd name="connsiteY22" fmla="*/ 424873 h 1828800"/>
                <a:gd name="connsiteX23" fmla="*/ 255898 w 1547814"/>
                <a:gd name="connsiteY23" fmla="*/ 482166 h 1828800"/>
                <a:gd name="connsiteX24" fmla="*/ 341208 w 1547814"/>
                <a:gd name="connsiteY24" fmla="*/ 411707 h 1828800"/>
                <a:gd name="connsiteX25" fmla="*/ 617938 w 1547814"/>
                <a:gd name="connsiteY25" fmla="*/ 295139 h 1828800"/>
                <a:gd name="connsiteX26" fmla="*/ 694359 w 1547814"/>
                <a:gd name="connsiteY26" fmla="*/ 287428 h 1828800"/>
                <a:gd name="connsiteX27" fmla="*/ 694359 w 1547814"/>
                <a:gd name="connsiteY27" fmla="*/ 133067 h 1828800"/>
                <a:gd name="connsiteX28" fmla="*/ 532153 w 1547814"/>
                <a:gd name="connsiteY28" fmla="*/ 133067 h 1828800"/>
                <a:gd name="connsiteX29" fmla="*/ 465138 w 1547814"/>
                <a:gd name="connsiteY29" fmla="*/ 66153 h 1828800"/>
                <a:gd name="connsiteX30" fmla="*/ 532153 w 1547814"/>
                <a:gd name="connsiteY30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47814" h="1828800">
                  <a:moveTo>
                    <a:pt x="532153" y="0"/>
                  </a:moveTo>
                  <a:lnTo>
                    <a:pt x="1018010" y="0"/>
                  </a:lnTo>
                  <a:cubicBezTo>
                    <a:pt x="1054563" y="0"/>
                    <a:pt x="1084263" y="29655"/>
                    <a:pt x="1084263" y="66153"/>
                  </a:cubicBezTo>
                  <a:cubicBezTo>
                    <a:pt x="1084263" y="103412"/>
                    <a:pt x="1054563" y="133067"/>
                    <a:pt x="1018010" y="133067"/>
                  </a:cubicBezTo>
                  <a:lnTo>
                    <a:pt x="855804" y="133067"/>
                  </a:lnTo>
                  <a:lnTo>
                    <a:pt x="855804" y="287665"/>
                  </a:lnTo>
                  <a:lnTo>
                    <a:pt x="929876" y="295139"/>
                  </a:lnTo>
                  <a:cubicBezTo>
                    <a:pt x="1282533" y="367377"/>
                    <a:pt x="1547814" y="679727"/>
                    <a:pt x="1547814" y="1054100"/>
                  </a:cubicBezTo>
                  <a:cubicBezTo>
                    <a:pt x="1547814" y="1481955"/>
                    <a:pt x="1201324" y="1828800"/>
                    <a:pt x="773907" y="1828800"/>
                  </a:cubicBezTo>
                  <a:cubicBezTo>
                    <a:pt x="346490" y="1828800"/>
                    <a:pt x="0" y="1481955"/>
                    <a:pt x="0" y="1054100"/>
                  </a:cubicBezTo>
                  <a:cubicBezTo>
                    <a:pt x="0" y="893655"/>
                    <a:pt x="48725" y="744601"/>
                    <a:pt x="132171" y="620958"/>
                  </a:cubicBezTo>
                  <a:lnTo>
                    <a:pt x="204011" y="533798"/>
                  </a:lnTo>
                  <a:lnTo>
                    <a:pt x="148603" y="475263"/>
                  </a:lnTo>
                  <a:lnTo>
                    <a:pt x="105868" y="515728"/>
                  </a:lnTo>
                  <a:cubicBezTo>
                    <a:pt x="95184" y="525654"/>
                    <a:pt x="77632" y="524127"/>
                    <a:pt x="66185" y="511911"/>
                  </a:cubicBezTo>
                  <a:cubicBezTo>
                    <a:pt x="54738" y="499695"/>
                    <a:pt x="53975" y="482135"/>
                    <a:pt x="64659" y="472209"/>
                  </a:cubicBezTo>
                  <a:lnTo>
                    <a:pt x="108157" y="430981"/>
                  </a:lnTo>
                  <a:lnTo>
                    <a:pt x="134867" y="405786"/>
                  </a:lnTo>
                  <a:lnTo>
                    <a:pt x="204312" y="340126"/>
                  </a:lnTo>
                  <a:cubicBezTo>
                    <a:pt x="209654" y="335163"/>
                    <a:pt x="216713" y="333254"/>
                    <a:pt x="223867" y="334018"/>
                  </a:cubicBezTo>
                  <a:cubicBezTo>
                    <a:pt x="231022" y="334781"/>
                    <a:pt x="238272" y="338217"/>
                    <a:pt x="243995" y="343943"/>
                  </a:cubicBezTo>
                  <a:cubicBezTo>
                    <a:pt x="255441" y="356159"/>
                    <a:pt x="256205" y="374483"/>
                    <a:pt x="245521" y="384408"/>
                  </a:cubicBezTo>
                  <a:lnTo>
                    <a:pt x="202022" y="424873"/>
                  </a:lnTo>
                  <a:lnTo>
                    <a:pt x="255898" y="482166"/>
                  </a:lnTo>
                  <a:lnTo>
                    <a:pt x="341208" y="411707"/>
                  </a:lnTo>
                  <a:cubicBezTo>
                    <a:pt x="423553" y="356019"/>
                    <a:pt x="517179" y="315779"/>
                    <a:pt x="617938" y="295139"/>
                  </a:cubicBezTo>
                  <a:lnTo>
                    <a:pt x="694359" y="287428"/>
                  </a:lnTo>
                  <a:lnTo>
                    <a:pt x="694359" y="133067"/>
                  </a:lnTo>
                  <a:lnTo>
                    <a:pt x="532153" y="133067"/>
                  </a:lnTo>
                  <a:cubicBezTo>
                    <a:pt x="495599" y="133067"/>
                    <a:pt x="465138" y="103412"/>
                    <a:pt x="465138" y="66153"/>
                  </a:cubicBezTo>
                  <a:cubicBezTo>
                    <a:pt x="465138" y="29655"/>
                    <a:pt x="495599" y="0"/>
                    <a:pt x="53215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5" name="Oval 312">
              <a:extLst>
                <a:ext uri="{FF2B5EF4-FFF2-40B4-BE49-F238E27FC236}">
                  <a16:creationId xmlns:a16="http://schemas.microsoft.com/office/drawing/2014/main" id="{1E09CA8E-918D-4712-95BF-6CE7C6171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803" y="3238951"/>
              <a:ext cx="334565" cy="3345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Oval 313">
              <a:extLst>
                <a:ext uri="{FF2B5EF4-FFF2-40B4-BE49-F238E27FC236}">
                  <a16:creationId xmlns:a16="http://schemas.microsoft.com/office/drawing/2014/main" id="{749CC898-999A-4654-9C68-672A0DCF5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198" y="3364627"/>
              <a:ext cx="83212" cy="832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4C8306C3-95FA-4F51-B421-EDDDD7848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808" y="3244956"/>
              <a:ext cx="324271" cy="324269"/>
            </a:xfrm>
            <a:custGeom>
              <a:avLst/>
              <a:gdLst>
                <a:gd name="connsiteX0" fmla="*/ 165679 w 324271"/>
                <a:gd name="connsiteY0" fmla="*/ 283092 h 324269"/>
                <a:gd name="connsiteX1" fmla="*/ 171142 w 324271"/>
                <a:gd name="connsiteY1" fmla="*/ 288679 h 324269"/>
                <a:gd name="connsiteX2" fmla="*/ 171142 w 324271"/>
                <a:gd name="connsiteY2" fmla="*/ 318682 h 324269"/>
                <a:gd name="connsiteX3" fmla="*/ 165679 w 324271"/>
                <a:gd name="connsiteY3" fmla="*/ 324269 h 324269"/>
                <a:gd name="connsiteX4" fmla="*/ 160419 w 324271"/>
                <a:gd name="connsiteY4" fmla="*/ 318682 h 324269"/>
                <a:gd name="connsiteX5" fmla="*/ 160419 w 324271"/>
                <a:gd name="connsiteY5" fmla="*/ 288679 h 324269"/>
                <a:gd name="connsiteX6" fmla="*/ 165679 w 324271"/>
                <a:gd name="connsiteY6" fmla="*/ 283092 h 324269"/>
                <a:gd name="connsiteX7" fmla="*/ 5587 w 324271"/>
                <a:gd name="connsiteY7" fmla="*/ 159990 h 324269"/>
                <a:gd name="connsiteX8" fmla="*/ 35797 w 324271"/>
                <a:gd name="connsiteY8" fmla="*/ 159990 h 324269"/>
                <a:gd name="connsiteX9" fmla="*/ 41177 w 324271"/>
                <a:gd name="connsiteY9" fmla="*/ 165453 h 324269"/>
                <a:gd name="connsiteX10" fmla="*/ 35797 w 324271"/>
                <a:gd name="connsiteY10" fmla="*/ 170713 h 324269"/>
                <a:gd name="connsiteX11" fmla="*/ 5587 w 324271"/>
                <a:gd name="connsiteY11" fmla="*/ 170713 h 324269"/>
                <a:gd name="connsiteX12" fmla="*/ 0 w 324271"/>
                <a:gd name="connsiteY12" fmla="*/ 165453 h 324269"/>
                <a:gd name="connsiteX13" fmla="*/ 5587 w 324271"/>
                <a:gd name="connsiteY13" fmla="*/ 159990 h 324269"/>
                <a:gd name="connsiteX14" fmla="*/ 288873 w 324271"/>
                <a:gd name="connsiteY14" fmla="*/ 156559 h 324269"/>
                <a:gd name="connsiteX15" fmla="*/ 318920 w 324271"/>
                <a:gd name="connsiteY15" fmla="*/ 156559 h 324269"/>
                <a:gd name="connsiteX16" fmla="*/ 324271 w 324271"/>
                <a:gd name="connsiteY16" fmla="*/ 161819 h 324269"/>
                <a:gd name="connsiteX17" fmla="*/ 318920 w 324271"/>
                <a:gd name="connsiteY17" fmla="*/ 167282 h 324269"/>
                <a:gd name="connsiteX18" fmla="*/ 288873 w 324271"/>
                <a:gd name="connsiteY18" fmla="*/ 167282 h 324269"/>
                <a:gd name="connsiteX19" fmla="*/ 283522 w 324271"/>
                <a:gd name="connsiteY19" fmla="*/ 161819 h 324269"/>
                <a:gd name="connsiteX20" fmla="*/ 288873 w 324271"/>
                <a:gd name="connsiteY20" fmla="*/ 156559 h 324269"/>
                <a:gd name="connsiteX21" fmla="*/ 220023 w 324271"/>
                <a:gd name="connsiteY21" fmla="*/ 67904 h 324269"/>
                <a:gd name="connsiteX22" fmla="*/ 222484 w 324271"/>
                <a:gd name="connsiteY22" fmla="*/ 77150 h 324269"/>
                <a:gd name="connsiteX23" fmla="*/ 172444 w 324271"/>
                <a:gd name="connsiteY23" fmla="*/ 164477 h 324269"/>
                <a:gd name="connsiteX24" fmla="*/ 169325 w 324271"/>
                <a:gd name="connsiteY24" fmla="*/ 165310 h 324269"/>
                <a:gd name="connsiteX25" fmla="*/ 165881 w 324271"/>
                <a:gd name="connsiteY25" fmla="*/ 168159 h 324269"/>
                <a:gd name="connsiteX26" fmla="*/ 84027 w 324271"/>
                <a:gd name="connsiteY26" fmla="*/ 160179 h 324269"/>
                <a:gd name="connsiteX27" fmla="*/ 77842 w 324271"/>
                <a:gd name="connsiteY27" fmla="*/ 152812 h 324269"/>
                <a:gd name="connsiteX28" fmla="*/ 85471 w 324271"/>
                <a:gd name="connsiteY28" fmla="*/ 146673 h 324269"/>
                <a:gd name="connsiteX29" fmla="*/ 162743 w 324271"/>
                <a:gd name="connsiteY29" fmla="*/ 154226 h 324269"/>
                <a:gd name="connsiteX30" fmla="*/ 210794 w 324271"/>
                <a:gd name="connsiteY30" fmla="*/ 70370 h 324269"/>
                <a:gd name="connsiteX31" fmla="*/ 220023 w 324271"/>
                <a:gd name="connsiteY31" fmla="*/ 67904 h 324269"/>
                <a:gd name="connsiteX32" fmla="*/ 162135 w 324271"/>
                <a:gd name="connsiteY32" fmla="*/ 0 h 324269"/>
                <a:gd name="connsiteX33" fmla="*/ 167711 w 324271"/>
                <a:gd name="connsiteY33" fmla="*/ 5324 h 324269"/>
                <a:gd name="connsiteX34" fmla="*/ 167711 w 324271"/>
                <a:gd name="connsiteY34" fmla="*/ 35219 h 324269"/>
                <a:gd name="connsiteX35" fmla="*/ 162135 w 324271"/>
                <a:gd name="connsiteY35" fmla="*/ 40748 h 324269"/>
                <a:gd name="connsiteX36" fmla="*/ 156559 w 324271"/>
                <a:gd name="connsiteY36" fmla="*/ 35219 h 324269"/>
                <a:gd name="connsiteX37" fmla="*/ 156559 w 324271"/>
                <a:gd name="connsiteY37" fmla="*/ 5324 h 324269"/>
                <a:gd name="connsiteX38" fmla="*/ 162135 w 324271"/>
                <a:gd name="connsiteY38" fmla="*/ 0 h 32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24271" h="324269">
                  <a:moveTo>
                    <a:pt x="165679" y="283092"/>
                  </a:moveTo>
                  <a:cubicBezTo>
                    <a:pt x="168714" y="283092"/>
                    <a:pt x="171142" y="285575"/>
                    <a:pt x="171142" y="288679"/>
                  </a:cubicBezTo>
                  <a:lnTo>
                    <a:pt x="171142" y="318682"/>
                  </a:lnTo>
                  <a:cubicBezTo>
                    <a:pt x="171142" y="321786"/>
                    <a:pt x="168714" y="324269"/>
                    <a:pt x="165679" y="324269"/>
                  </a:cubicBezTo>
                  <a:cubicBezTo>
                    <a:pt x="162847" y="324269"/>
                    <a:pt x="160419" y="321786"/>
                    <a:pt x="160419" y="318682"/>
                  </a:cubicBezTo>
                  <a:lnTo>
                    <a:pt x="160419" y="288679"/>
                  </a:lnTo>
                  <a:cubicBezTo>
                    <a:pt x="160419" y="285575"/>
                    <a:pt x="162847" y="283092"/>
                    <a:pt x="165679" y="283092"/>
                  </a:cubicBezTo>
                  <a:close/>
                  <a:moveTo>
                    <a:pt x="5587" y="159990"/>
                  </a:moveTo>
                  <a:lnTo>
                    <a:pt x="35797" y="159990"/>
                  </a:lnTo>
                  <a:cubicBezTo>
                    <a:pt x="38694" y="159990"/>
                    <a:pt x="41177" y="162418"/>
                    <a:pt x="41177" y="165453"/>
                  </a:cubicBezTo>
                  <a:cubicBezTo>
                    <a:pt x="41177" y="168285"/>
                    <a:pt x="38694" y="170713"/>
                    <a:pt x="35797" y="170713"/>
                  </a:cubicBezTo>
                  <a:lnTo>
                    <a:pt x="5587" y="170713"/>
                  </a:lnTo>
                  <a:cubicBezTo>
                    <a:pt x="2690" y="170713"/>
                    <a:pt x="0" y="168285"/>
                    <a:pt x="0" y="165453"/>
                  </a:cubicBezTo>
                  <a:cubicBezTo>
                    <a:pt x="0" y="162418"/>
                    <a:pt x="2690" y="159990"/>
                    <a:pt x="5587" y="159990"/>
                  </a:cubicBezTo>
                  <a:close/>
                  <a:moveTo>
                    <a:pt x="288873" y="156559"/>
                  </a:moveTo>
                  <a:lnTo>
                    <a:pt x="318920" y="156559"/>
                  </a:lnTo>
                  <a:cubicBezTo>
                    <a:pt x="321802" y="156559"/>
                    <a:pt x="324271" y="158987"/>
                    <a:pt x="324271" y="161819"/>
                  </a:cubicBezTo>
                  <a:cubicBezTo>
                    <a:pt x="324271" y="164854"/>
                    <a:pt x="321802" y="167282"/>
                    <a:pt x="318920" y="167282"/>
                  </a:cubicBezTo>
                  <a:lnTo>
                    <a:pt x="288873" y="167282"/>
                  </a:lnTo>
                  <a:cubicBezTo>
                    <a:pt x="285992" y="167282"/>
                    <a:pt x="283522" y="164854"/>
                    <a:pt x="283522" y="161819"/>
                  </a:cubicBezTo>
                  <a:cubicBezTo>
                    <a:pt x="283522" y="158987"/>
                    <a:pt x="285992" y="156559"/>
                    <a:pt x="288873" y="156559"/>
                  </a:cubicBezTo>
                  <a:close/>
                  <a:moveTo>
                    <a:pt x="220023" y="67904"/>
                  </a:moveTo>
                  <a:cubicBezTo>
                    <a:pt x="223304" y="69753"/>
                    <a:pt x="224330" y="73863"/>
                    <a:pt x="222484" y="77150"/>
                  </a:cubicBezTo>
                  <a:lnTo>
                    <a:pt x="172444" y="164477"/>
                  </a:lnTo>
                  <a:lnTo>
                    <a:pt x="169325" y="165310"/>
                  </a:lnTo>
                  <a:lnTo>
                    <a:pt x="165881" y="168159"/>
                  </a:lnTo>
                  <a:lnTo>
                    <a:pt x="84027" y="160179"/>
                  </a:lnTo>
                  <a:cubicBezTo>
                    <a:pt x="80316" y="159769"/>
                    <a:pt x="77636" y="156495"/>
                    <a:pt x="77842" y="152812"/>
                  </a:cubicBezTo>
                  <a:cubicBezTo>
                    <a:pt x="78254" y="148924"/>
                    <a:pt x="81553" y="146264"/>
                    <a:pt x="85471" y="146673"/>
                  </a:cubicBezTo>
                  <a:lnTo>
                    <a:pt x="162743" y="154226"/>
                  </a:lnTo>
                  <a:lnTo>
                    <a:pt x="210794" y="70370"/>
                  </a:lnTo>
                  <a:cubicBezTo>
                    <a:pt x="212640" y="67082"/>
                    <a:pt x="216742" y="66055"/>
                    <a:pt x="220023" y="67904"/>
                  </a:cubicBezTo>
                  <a:close/>
                  <a:moveTo>
                    <a:pt x="162135" y="0"/>
                  </a:moveTo>
                  <a:cubicBezTo>
                    <a:pt x="165233" y="0"/>
                    <a:pt x="167711" y="2457"/>
                    <a:pt x="167711" y="5324"/>
                  </a:cubicBezTo>
                  <a:lnTo>
                    <a:pt x="167711" y="35219"/>
                  </a:lnTo>
                  <a:cubicBezTo>
                    <a:pt x="167711" y="38086"/>
                    <a:pt x="165233" y="40748"/>
                    <a:pt x="162135" y="40748"/>
                  </a:cubicBezTo>
                  <a:cubicBezTo>
                    <a:pt x="159037" y="40748"/>
                    <a:pt x="156559" y="38086"/>
                    <a:pt x="156559" y="35219"/>
                  </a:cubicBezTo>
                  <a:lnTo>
                    <a:pt x="156559" y="5324"/>
                  </a:lnTo>
                  <a:cubicBezTo>
                    <a:pt x="156559" y="2457"/>
                    <a:pt x="159037" y="0"/>
                    <a:pt x="16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DB826F41-44EF-4065-A7D0-28A5EC8A17B7}"/>
              </a:ext>
            </a:extLst>
          </p:cNvPr>
          <p:cNvGrpSpPr/>
          <p:nvPr/>
        </p:nvGrpSpPr>
        <p:grpSpPr>
          <a:xfrm>
            <a:off x="9599955" y="2705568"/>
            <a:ext cx="390622" cy="535826"/>
            <a:chOff x="4837373" y="3903730"/>
            <a:chExt cx="1964261" cy="2694427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6DAD4D67-5D1C-40ED-9FF7-502054F47FCC}"/>
                </a:ext>
              </a:extLst>
            </p:cNvPr>
            <p:cNvGrpSpPr/>
            <p:nvPr/>
          </p:nvGrpSpPr>
          <p:grpSpPr>
            <a:xfrm>
              <a:off x="4837373" y="3903730"/>
              <a:ext cx="1964261" cy="2694427"/>
              <a:chOff x="4837373" y="3903730"/>
              <a:chExt cx="1964261" cy="2694427"/>
            </a:xfrm>
          </p:grpSpPr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9AA2D754-7117-4F6D-A9E8-03E58320C2A6}"/>
                  </a:ext>
                </a:extLst>
              </p:cNvPr>
              <p:cNvSpPr/>
              <p:nvPr/>
            </p:nvSpPr>
            <p:spPr>
              <a:xfrm rot="10800000">
                <a:off x="4851026" y="3908450"/>
                <a:ext cx="1940186" cy="2597206"/>
              </a:xfrm>
              <a:custGeom>
                <a:avLst/>
                <a:gdLst>
                  <a:gd name="connsiteX0" fmla="*/ 1735545 w 1940186"/>
                  <a:gd name="connsiteY0" fmla="*/ 2597206 h 2597206"/>
                  <a:gd name="connsiteX1" fmla="*/ 1549069 w 1940186"/>
                  <a:gd name="connsiteY1" fmla="*/ 2597206 h 2597206"/>
                  <a:gd name="connsiteX2" fmla="*/ 1526424 w 1940186"/>
                  <a:gd name="connsiteY2" fmla="*/ 2532590 h 2597206"/>
                  <a:gd name="connsiteX3" fmla="*/ 970022 w 1940186"/>
                  <a:gd name="connsiteY3" fmla="*/ 2074393 h 2597206"/>
                  <a:gd name="connsiteX4" fmla="*/ 413620 w 1940186"/>
                  <a:gd name="connsiteY4" fmla="*/ 2532590 h 2597206"/>
                  <a:gd name="connsiteX5" fmla="*/ 390975 w 1940186"/>
                  <a:gd name="connsiteY5" fmla="*/ 2597206 h 2597206"/>
                  <a:gd name="connsiteX6" fmla="*/ 208919 w 1940186"/>
                  <a:gd name="connsiteY6" fmla="*/ 2597206 h 2597206"/>
                  <a:gd name="connsiteX7" fmla="*/ 215615 w 1940186"/>
                  <a:gd name="connsiteY7" fmla="*/ 2558452 h 2597206"/>
                  <a:gd name="connsiteX8" fmla="*/ 235052 w 1940186"/>
                  <a:gd name="connsiteY8" fmla="*/ 2271509 h 2597206"/>
                  <a:gd name="connsiteX9" fmla="*/ 16579 w 1940186"/>
                  <a:gd name="connsiteY9" fmla="*/ 1365850 h 2597206"/>
                  <a:gd name="connsiteX10" fmla="*/ 0 w 1940186"/>
                  <a:gd name="connsiteY10" fmla="*/ 1338703 h 2597206"/>
                  <a:gd name="connsiteX11" fmla="*/ 26955 w 1940186"/>
                  <a:gd name="connsiteY11" fmla="*/ 0 h 2597206"/>
                  <a:gd name="connsiteX12" fmla="*/ 1913089 w 1940186"/>
                  <a:gd name="connsiteY12" fmla="*/ 0 h 2597206"/>
                  <a:gd name="connsiteX13" fmla="*/ 1940186 w 1940186"/>
                  <a:gd name="connsiteY13" fmla="*/ 1345708 h 2597206"/>
                  <a:gd name="connsiteX14" fmla="*/ 1927885 w 1940186"/>
                  <a:gd name="connsiteY14" fmla="*/ 1365850 h 2597206"/>
                  <a:gd name="connsiteX15" fmla="*/ 1709411 w 1940186"/>
                  <a:gd name="connsiteY15" fmla="*/ 2271509 h 2597206"/>
                  <a:gd name="connsiteX16" fmla="*/ 1728849 w 1940186"/>
                  <a:gd name="connsiteY16" fmla="*/ 2558452 h 2597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0186" h="2597206">
                    <a:moveTo>
                      <a:pt x="1735545" y="2597206"/>
                    </a:moveTo>
                    <a:lnTo>
                      <a:pt x="1549069" y="2597206"/>
                    </a:lnTo>
                    <a:lnTo>
                      <a:pt x="1526424" y="2532590"/>
                    </a:lnTo>
                    <a:cubicBezTo>
                      <a:pt x="1405841" y="2256147"/>
                      <a:pt x="1201636" y="2074393"/>
                      <a:pt x="970022" y="2074393"/>
                    </a:cubicBezTo>
                    <a:cubicBezTo>
                      <a:pt x="738408" y="2074393"/>
                      <a:pt x="534203" y="2256147"/>
                      <a:pt x="413620" y="2532590"/>
                    </a:cubicBezTo>
                    <a:lnTo>
                      <a:pt x="390975" y="2597206"/>
                    </a:lnTo>
                    <a:lnTo>
                      <a:pt x="208919" y="2597206"/>
                    </a:lnTo>
                    <a:lnTo>
                      <a:pt x="215615" y="2558452"/>
                    </a:lnTo>
                    <a:cubicBezTo>
                      <a:pt x="228359" y="2465766"/>
                      <a:pt x="235052" y="2369801"/>
                      <a:pt x="235052" y="2271509"/>
                    </a:cubicBezTo>
                    <a:cubicBezTo>
                      <a:pt x="235052" y="1927488"/>
                      <a:pt x="153064" y="1611964"/>
                      <a:pt x="16579" y="1365850"/>
                    </a:cubicBezTo>
                    <a:lnTo>
                      <a:pt x="0" y="1338703"/>
                    </a:lnTo>
                    <a:lnTo>
                      <a:pt x="26955" y="0"/>
                    </a:lnTo>
                    <a:lnTo>
                      <a:pt x="1913089" y="0"/>
                    </a:lnTo>
                    <a:lnTo>
                      <a:pt x="1940186" y="1345708"/>
                    </a:lnTo>
                    <a:lnTo>
                      <a:pt x="1927885" y="1365850"/>
                    </a:lnTo>
                    <a:cubicBezTo>
                      <a:pt x="1791400" y="1611964"/>
                      <a:pt x="1709411" y="1927488"/>
                      <a:pt x="1709411" y="2271509"/>
                    </a:cubicBezTo>
                    <a:cubicBezTo>
                      <a:pt x="1709411" y="2369801"/>
                      <a:pt x="1716104" y="2465766"/>
                      <a:pt x="1728849" y="255845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20007828-288C-4E11-97AA-EDB5E9DEECF1}"/>
                  </a:ext>
                </a:extLst>
              </p:cNvPr>
              <p:cNvSpPr/>
              <p:nvPr/>
            </p:nvSpPr>
            <p:spPr>
              <a:xfrm>
                <a:off x="4837373" y="3903730"/>
                <a:ext cx="1964261" cy="2694427"/>
              </a:xfrm>
              <a:custGeom>
                <a:avLst/>
                <a:gdLst>
                  <a:gd name="connsiteX0" fmla="*/ 32702 w 1964261"/>
                  <a:gd name="connsiteY0" fmla="*/ 2630419 h 2694427"/>
                  <a:gd name="connsiteX1" fmla="*/ 1934654 w 1964261"/>
                  <a:gd name="connsiteY1" fmla="*/ 2630419 h 2694427"/>
                  <a:gd name="connsiteX2" fmla="*/ 1934654 w 1964261"/>
                  <a:gd name="connsiteY2" fmla="*/ 2694427 h 2694427"/>
                  <a:gd name="connsiteX3" fmla="*/ 32702 w 1964261"/>
                  <a:gd name="connsiteY3" fmla="*/ 2694427 h 2694427"/>
                  <a:gd name="connsiteX4" fmla="*/ 1806422 w 1964261"/>
                  <a:gd name="connsiteY4" fmla="*/ 0 h 2694427"/>
                  <a:gd name="connsiteX5" fmla="*/ 1887432 w 1964261"/>
                  <a:gd name="connsiteY5" fmla="*/ 0 h 2694427"/>
                  <a:gd name="connsiteX6" fmla="*/ 1881413 w 1964261"/>
                  <a:gd name="connsiteY6" fmla="*/ 18711 h 2694427"/>
                  <a:gd name="connsiteX7" fmla="*/ 1836618 w 1964261"/>
                  <a:gd name="connsiteY7" fmla="*/ 393083 h 2694427"/>
                  <a:gd name="connsiteX8" fmla="*/ 1933967 w 1964261"/>
                  <a:gd name="connsiteY8" fmla="*/ 930829 h 2694427"/>
                  <a:gd name="connsiteX9" fmla="*/ 1961861 w 1964261"/>
                  <a:gd name="connsiteY9" fmla="*/ 987872 h 2694427"/>
                  <a:gd name="connsiteX10" fmla="*/ 1964261 w 1964261"/>
                  <a:gd name="connsiteY10" fmla="*/ 1165436 h 2694427"/>
                  <a:gd name="connsiteX11" fmla="*/ 1952090 w 1964261"/>
                  <a:gd name="connsiteY11" fmla="*/ 1146761 h 2694427"/>
                  <a:gd name="connsiteX12" fmla="*/ 1763813 w 1964261"/>
                  <a:gd name="connsiteY12" fmla="*/ 379408 h 2694427"/>
                  <a:gd name="connsiteX13" fmla="*/ 1776873 w 1964261"/>
                  <a:gd name="connsiteY13" fmla="*/ 160702 h 2694427"/>
                  <a:gd name="connsiteX14" fmla="*/ 441113 w 1964261"/>
                  <a:gd name="connsiteY14" fmla="*/ 0 h 2694427"/>
                  <a:gd name="connsiteX15" fmla="*/ 523538 w 1964261"/>
                  <a:gd name="connsiteY15" fmla="*/ 0 h 2694427"/>
                  <a:gd name="connsiteX16" fmla="*/ 580686 w 1964261"/>
                  <a:gd name="connsiteY16" fmla="*/ 111922 h 2694427"/>
                  <a:gd name="connsiteX17" fmla="*/ 983745 w 1964261"/>
                  <a:gd name="connsiteY17" fmla="*/ 381696 h 2694427"/>
                  <a:gd name="connsiteX18" fmla="*/ 1386805 w 1964261"/>
                  <a:gd name="connsiteY18" fmla="*/ 111922 h 2694427"/>
                  <a:gd name="connsiteX19" fmla="*/ 1443953 w 1964261"/>
                  <a:gd name="connsiteY19" fmla="*/ 0 h 2694427"/>
                  <a:gd name="connsiteX20" fmla="*/ 1526378 w 1964261"/>
                  <a:gd name="connsiteY20" fmla="*/ 0 h 2694427"/>
                  <a:gd name="connsiteX21" fmla="*/ 1516779 w 1964261"/>
                  <a:gd name="connsiteY21" fmla="*/ 28590 h 2694427"/>
                  <a:gd name="connsiteX22" fmla="*/ 983745 w 1964261"/>
                  <a:gd name="connsiteY22" fmla="*/ 486786 h 2694427"/>
                  <a:gd name="connsiteX23" fmla="*/ 450711 w 1964261"/>
                  <a:gd name="connsiteY23" fmla="*/ 28590 h 2694427"/>
                  <a:gd name="connsiteX24" fmla="*/ 77992 w 1964261"/>
                  <a:gd name="connsiteY24" fmla="*/ 0 h 2694427"/>
                  <a:gd name="connsiteX25" fmla="*/ 159002 w 1964261"/>
                  <a:gd name="connsiteY25" fmla="*/ 0 h 2694427"/>
                  <a:gd name="connsiteX26" fmla="*/ 188551 w 1964261"/>
                  <a:gd name="connsiteY26" fmla="*/ 160702 h 2694427"/>
                  <a:gd name="connsiteX27" fmla="*/ 201610 w 1964261"/>
                  <a:gd name="connsiteY27" fmla="*/ 379408 h 2694427"/>
                  <a:gd name="connsiteX28" fmla="*/ 13334 w 1964261"/>
                  <a:gd name="connsiteY28" fmla="*/ 1146761 h 2694427"/>
                  <a:gd name="connsiteX29" fmla="*/ 0 w 1964261"/>
                  <a:gd name="connsiteY29" fmla="*/ 1167219 h 2694427"/>
                  <a:gd name="connsiteX30" fmla="*/ 2392 w 1964261"/>
                  <a:gd name="connsiteY30" fmla="*/ 990266 h 2694427"/>
                  <a:gd name="connsiteX31" fmla="*/ 31456 w 1964261"/>
                  <a:gd name="connsiteY31" fmla="*/ 930829 h 2694427"/>
                  <a:gd name="connsiteX32" fmla="*/ 128805 w 1964261"/>
                  <a:gd name="connsiteY32" fmla="*/ 393083 h 2694427"/>
                  <a:gd name="connsiteX33" fmla="*/ 84011 w 1964261"/>
                  <a:gd name="connsiteY33" fmla="*/ 18711 h 2694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64261" h="2694427">
                    <a:moveTo>
                      <a:pt x="32702" y="2630419"/>
                    </a:moveTo>
                    <a:lnTo>
                      <a:pt x="1934654" y="2630419"/>
                    </a:lnTo>
                    <a:lnTo>
                      <a:pt x="1934654" y="2694427"/>
                    </a:lnTo>
                    <a:lnTo>
                      <a:pt x="32702" y="2694427"/>
                    </a:lnTo>
                    <a:close/>
                    <a:moveTo>
                      <a:pt x="1806422" y="0"/>
                    </a:moveTo>
                    <a:lnTo>
                      <a:pt x="1887432" y="0"/>
                    </a:lnTo>
                    <a:lnTo>
                      <a:pt x="1881413" y="18711"/>
                    </a:lnTo>
                    <a:cubicBezTo>
                      <a:pt x="1852568" y="133778"/>
                      <a:pt x="1836618" y="260288"/>
                      <a:pt x="1836618" y="393083"/>
                    </a:cubicBezTo>
                    <a:cubicBezTo>
                      <a:pt x="1836618" y="592276"/>
                      <a:pt x="1872506" y="777326"/>
                      <a:pt x="1933967" y="930829"/>
                    </a:cubicBezTo>
                    <a:lnTo>
                      <a:pt x="1961861" y="987872"/>
                    </a:lnTo>
                    <a:lnTo>
                      <a:pt x="1964261" y="1165436"/>
                    </a:lnTo>
                    <a:lnTo>
                      <a:pt x="1952090" y="1146761"/>
                    </a:lnTo>
                    <a:cubicBezTo>
                      <a:pt x="1835763" y="950379"/>
                      <a:pt x="1763813" y="679078"/>
                      <a:pt x="1763813" y="379408"/>
                    </a:cubicBezTo>
                    <a:cubicBezTo>
                      <a:pt x="1763813" y="304491"/>
                      <a:pt x="1768310" y="231346"/>
                      <a:pt x="1776873" y="160702"/>
                    </a:cubicBezTo>
                    <a:close/>
                    <a:moveTo>
                      <a:pt x="441113" y="0"/>
                    </a:moveTo>
                    <a:lnTo>
                      <a:pt x="523538" y="0"/>
                    </a:lnTo>
                    <a:lnTo>
                      <a:pt x="580686" y="111922"/>
                    </a:lnTo>
                    <a:cubicBezTo>
                      <a:pt x="683838" y="278602"/>
                      <a:pt x="826341" y="381696"/>
                      <a:pt x="983745" y="381696"/>
                    </a:cubicBezTo>
                    <a:cubicBezTo>
                      <a:pt x="1141150" y="381696"/>
                      <a:pt x="1283653" y="278602"/>
                      <a:pt x="1386805" y="111922"/>
                    </a:cubicBezTo>
                    <a:lnTo>
                      <a:pt x="1443953" y="0"/>
                    </a:lnTo>
                    <a:lnTo>
                      <a:pt x="1526378" y="0"/>
                    </a:lnTo>
                    <a:lnTo>
                      <a:pt x="1516779" y="28590"/>
                    </a:lnTo>
                    <a:cubicBezTo>
                      <a:pt x="1401260" y="305033"/>
                      <a:pt x="1205631" y="486786"/>
                      <a:pt x="983745" y="486786"/>
                    </a:cubicBezTo>
                    <a:cubicBezTo>
                      <a:pt x="761859" y="486786"/>
                      <a:pt x="566230" y="305033"/>
                      <a:pt x="450711" y="28590"/>
                    </a:cubicBezTo>
                    <a:close/>
                    <a:moveTo>
                      <a:pt x="77992" y="0"/>
                    </a:moveTo>
                    <a:lnTo>
                      <a:pt x="159002" y="0"/>
                    </a:lnTo>
                    <a:lnTo>
                      <a:pt x="188551" y="160702"/>
                    </a:lnTo>
                    <a:cubicBezTo>
                      <a:pt x="197113" y="231346"/>
                      <a:pt x="201610" y="304491"/>
                      <a:pt x="201610" y="379408"/>
                    </a:cubicBezTo>
                    <a:cubicBezTo>
                      <a:pt x="201610" y="679078"/>
                      <a:pt x="129661" y="950379"/>
                      <a:pt x="13334" y="1146761"/>
                    </a:cubicBezTo>
                    <a:lnTo>
                      <a:pt x="0" y="1167219"/>
                    </a:lnTo>
                    <a:lnTo>
                      <a:pt x="2392" y="990266"/>
                    </a:lnTo>
                    <a:lnTo>
                      <a:pt x="31456" y="930829"/>
                    </a:lnTo>
                    <a:cubicBezTo>
                      <a:pt x="92917" y="777326"/>
                      <a:pt x="128805" y="592276"/>
                      <a:pt x="128805" y="393083"/>
                    </a:cubicBezTo>
                    <a:cubicBezTo>
                      <a:pt x="128805" y="260288"/>
                      <a:pt x="112855" y="133778"/>
                      <a:pt x="84011" y="187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085C5215-594E-40CB-981A-C34E4F1BD7E1}"/>
                </a:ext>
              </a:extLst>
            </p:cNvPr>
            <p:cNvSpPr/>
            <p:nvPr/>
          </p:nvSpPr>
          <p:spPr>
            <a:xfrm>
              <a:off x="5266780" y="4892942"/>
              <a:ext cx="1105446" cy="675596"/>
            </a:xfrm>
            <a:custGeom>
              <a:avLst/>
              <a:gdLst/>
              <a:ahLst/>
              <a:cxnLst/>
              <a:rect l="l" t="t" r="r" b="b"/>
              <a:pathLst>
                <a:path w="830647" h="507653">
                  <a:moveTo>
                    <a:pt x="623702" y="0"/>
                  </a:moveTo>
                  <a:cubicBezTo>
                    <a:pt x="687772" y="0"/>
                    <a:pt x="734095" y="11943"/>
                    <a:pt x="762670" y="35830"/>
                  </a:cubicBezTo>
                  <a:cubicBezTo>
                    <a:pt x="791245" y="59717"/>
                    <a:pt x="805532" y="89743"/>
                    <a:pt x="805532" y="125909"/>
                  </a:cubicBezTo>
                  <a:cubicBezTo>
                    <a:pt x="805532" y="147117"/>
                    <a:pt x="799728" y="166315"/>
                    <a:pt x="788120" y="183505"/>
                  </a:cubicBezTo>
                  <a:cubicBezTo>
                    <a:pt x="776511" y="200695"/>
                    <a:pt x="758986" y="215764"/>
                    <a:pt x="735546" y="228712"/>
                  </a:cubicBezTo>
                  <a:cubicBezTo>
                    <a:pt x="754522" y="233400"/>
                    <a:pt x="769032" y="238869"/>
                    <a:pt x="779078" y="245120"/>
                  </a:cubicBezTo>
                  <a:cubicBezTo>
                    <a:pt x="795375" y="255166"/>
                    <a:pt x="808044" y="268393"/>
                    <a:pt x="817085" y="284801"/>
                  </a:cubicBezTo>
                  <a:cubicBezTo>
                    <a:pt x="826126" y="301210"/>
                    <a:pt x="830647" y="320799"/>
                    <a:pt x="830647" y="343570"/>
                  </a:cubicBezTo>
                  <a:cubicBezTo>
                    <a:pt x="830647" y="372145"/>
                    <a:pt x="823168" y="399548"/>
                    <a:pt x="808211" y="425779"/>
                  </a:cubicBezTo>
                  <a:cubicBezTo>
                    <a:pt x="793254" y="452010"/>
                    <a:pt x="771711" y="472213"/>
                    <a:pt x="743583" y="486389"/>
                  </a:cubicBezTo>
                  <a:cubicBezTo>
                    <a:pt x="715454" y="500565"/>
                    <a:pt x="678508" y="507653"/>
                    <a:pt x="632743" y="507653"/>
                  </a:cubicBezTo>
                  <a:cubicBezTo>
                    <a:pt x="588095" y="507653"/>
                    <a:pt x="552878" y="502407"/>
                    <a:pt x="527094" y="491914"/>
                  </a:cubicBezTo>
                  <a:cubicBezTo>
                    <a:pt x="501309" y="481422"/>
                    <a:pt x="480101" y="466074"/>
                    <a:pt x="463470" y="445870"/>
                  </a:cubicBezTo>
                  <a:cubicBezTo>
                    <a:pt x="446838" y="425667"/>
                    <a:pt x="434057" y="400273"/>
                    <a:pt x="425128" y="369689"/>
                  </a:cubicBezTo>
                  <a:lnTo>
                    <a:pt x="561417" y="351606"/>
                  </a:lnTo>
                  <a:cubicBezTo>
                    <a:pt x="566775" y="379065"/>
                    <a:pt x="575091" y="398097"/>
                    <a:pt x="586364" y="408701"/>
                  </a:cubicBezTo>
                  <a:cubicBezTo>
                    <a:pt x="597638" y="419305"/>
                    <a:pt x="611981" y="424607"/>
                    <a:pt x="629394" y="424607"/>
                  </a:cubicBezTo>
                  <a:cubicBezTo>
                    <a:pt x="647700" y="424607"/>
                    <a:pt x="662936" y="417909"/>
                    <a:pt x="675103" y="404515"/>
                  </a:cubicBezTo>
                  <a:cubicBezTo>
                    <a:pt x="687270" y="391120"/>
                    <a:pt x="693353" y="373261"/>
                    <a:pt x="693353" y="350937"/>
                  </a:cubicBezTo>
                  <a:cubicBezTo>
                    <a:pt x="693353" y="328166"/>
                    <a:pt x="687493" y="310530"/>
                    <a:pt x="675773" y="298028"/>
                  </a:cubicBezTo>
                  <a:cubicBezTo>
                    <a:pt x="664053" y="285527"/>
                    <a:pt x="648146" y="279276"/>
                    <a:pt x="628055" y="279276"/>
                  </a:cubicBezTo>
                  <a:cubicBezTo>
                    <a:pt x="617339" y="279276"/>
                    <a:pt x="602605" y="281955"/>
                    <a:pt x="583853" y="287313"/>
                  </a:cubicBezTo>
                  <a:lnTo>
                    <a:pt x="590885" y="189867"/>
                  </a:lnTo>
                  <a:cubicBezTo>
                    <a:pt x="598475" y="190984"/>
                    <a:pt x="604391" y="191542"/>
                    <a:pt x="608633" y="191542"/>
                  </a:cubicBezTo>
                  <a:cubicBezTo>
                    <a:pt x="626492" y="191542"/>
                    <a:pt x="641394" y="185849"/>
                    <a:pt x="653337" y="174464"/>
                  </a:cubicBezTo>
                  <a:cubicBezTo>
                    <a:pt x="665280" y="163078"/>
                    <a:pt x="671252" y="149572"/>
                    <a:pt x="671252" y="133945"/>
                  </a:cubicBezTo>
                  <a:cubicBezTo>
                    <a:pt x="671252" y="118988"/>
                    <a:pt x="666788" y="107045"/>
                    <a:pt x="657858" y="98115"/>
                  </a:cubicBezTo>
                  <a:cubicBezTo>
                    <a:pt x="648928" y="89185"/>
                    <a:pt x="636650" y="84720"/>
                    <a:pt x="621023" y="84720"/>
                  </a:cubicBezTo>
                  <a:cubicBezTo>
                    <a:pt x="604949" y="84720"/>
                    <a:pt x="591890" y="89576"/>
                    <a:pt x="581844" y="99287"/>
                  </a:cubicBezTo>
                  <a:cubicBezTo>
                    <a:pt x="571798" y="108998"/>
                    <a:pt x="564989" y="126020"/>
                    <a:pt x="561417" y="150354"/>
                  </a:cubicBezTo>
                  <a:lnTo>
                    <a:pt x="432495" y="127248"/>
                  </a:lnTo>
                  <a:cubicBezTo>
                    <a:pt x="443210" y="86171"/>
                    <a:pt x="463804" y="54694"/>
                    <a:pt x="494277" y="32817"/>
                  </a:cubicBezTo>
                  <a:cubicBezTo>
                    <a:pt x="524750" y="10939"/>
                    <a:pt x="567891" y="0"/>
                    <a:pt x="623702" y="0"/>
                  </a:cubicBezTo>
                  <a:close/>
                  <a:moveTo>
                    <a:pt x="207950" y="0"/>
                  </a:moveTo>
                  <a:cubicBezTo>
                    <a:pt x="255947" y="0"/>
                    <a:pt x="293285" y="5469"/>
                    <a:pt x="319962" y="16408"/>
                  </a:cubicBezTo>
                  <a:cubicBezTo>
                    <a:pt x="346640" y="27347"/>
                    <a:pt x="367624" y="44146"/>
                    <a:pt x="382916" y="66805"/>
                  </a:cubicBezTo>
                  <a:cubicBezTo>
                    <a:pt x="398208" y="89464"/>
                    <a:pt x="405855" y="114858"/>
                    <a:pt x="405855" y="142987"/>
                  </a:cubicBezTo>
                  <a:cubicBezTo>
                    <a:pt x="405855" y="172901"/>
                    <a:pt x="397092" y="201476"/>
                    <a:pt x="379568" y="228712"/>
                  </a:cubicBezTo>
                  <a:cubicBezTo>
                    <a:pt x="362043" y="255947"/>
                    <a:pt x="330175" y="285862"/>
                    <a:pt x="283964" y="318455"/>
                  </a:cubicBezTo>
                  <a:cubicBezTo>
                    <a:pt x="256506" y="337431"/>
                    <a:pt x="238144" y="350713"/>
                    <a:pt x="228879" y="358304"/>
                  </a:cubicBezTo>
                  <a:cubicBezTo>
                    <a:pt x="219615" y="365894"/>
                    <a:pt x="208732" y="375828"/>
                    <a:pt x="196230" y="388107"/>
                  </a:cubicBezTo>
                  <a:lnTo>
                    <a:pt x="409203" y="388107"/>
                  </a:lnTo>
                  <a:lnTo>
                    <a:pt x="409203" y="499281"/>
                  </a:lnTo>
                  <a:lnTo>
                    <a:pt x="0" y="499281"/>
                  </a:lnTo>
                  <a:cubicBezTo>
                    <a:pt x="4688" y="458874"/>
                    <a:pt x="18920" y="420867"/>
                    <a:pt x="42695" y="385260"/>
                  </a:cubicBezTo>
                  <a:cubicBezTo>
                    <a:pt x="66471" y="349653"/>
                    <a:pt x="111063" y="307628"/>
                    <a:pt x="176473" y="259184"/>
                  </a:cubicBezTo>
                  <a:cubicBezTo>
                    <a:pt x="216434" y="229493"/>
                    <a:pt x="241995" y="206946"/>
                    <a:pt x="253157" y="191542"/>
                  </a:cubicBezTo>
                  <a:cubicBezTo>
                    <a:pt x="264319" y="176138"/>
                    <a:pt x="269900" y="161516"/>
                    <a:pt x="269900" y="147675"/>
                  </a:cubicBezTo>
                  <a:cubicBezTo>
                    <a:pt x="269900" y="132717"/>
                    <a:pt x="264375" y="119937"/>
                    <a:pt x="253324" y="109333"/>
                  </a:cubicBezTo>
                  <a:cubicBezTo>
                    <a:pt x="242274" y="98729"/>
                    <a:pt x="228377" y="93427"/>
                    <a:pt x="211634" y="93427"/>
                  </a:cubicBezTo>
                  <a:cubicBezTo>
                    <a:pt x="194221" y="93427"/>
                    <a:pt x="179989" y="98896"/>
                    <a:pt x="168939" y="109835"/>
                  </a:cubicBezTo>
                  <a:cubicBezTo>
                    <a:pt x="157888" y="120774"/>
                    <a:pt x="150466" y="140084"/>
                    <a:pt x="146670" y="167766"/>
                  </a:cubicBezTo>
                  <a:lnTo>
                    <a:pt x="10046" y="156716"/>
                  </a:lnTo>
                  <a:cubicBezTo>
                    <a:pt x="15404" y="118318"/>
                    <a:pt x="25227" y="88348"/>
                    <a:pt x="39514" y="66805"/>
                  </a:cubicBezTo>
                  <a:cubicBezTo>
                    <a:pt x="53802" y="45262"/>
                    <a:pt x="73949" y="28742"/>
                    <a:pt x="99957" y="17245"/>
                  </a:cubicBezTo>
                  <a:cubicBezTo>
                    <a:pt x="125965" y="5748"/>
                    <a:pt x="161962" y="0"/>
                    <a:pt x="2079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57AA3A9D-402A-4FE4-8EBA-EE0BA0EAA080}"/>
              </a:ext>
            </a:extLst>
          </p:cNvPr>
          <p:cNvGrpSpPr/>
          <p:nvPr/>
        </p:nvGrpSpPr>
        <p:grpSpPr>
          <a:xfrm>
            <a:off x="2227711" y="2761649"/>
            <a:ext cx="441543" cy="441543"/>
            <a:chOff x="3558021" y="4307747"/>
            <a:chExt cx="1724555" cy="1724555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A571D09E-4969-4412-AC55-87364138EFB4}"/>
                </a:ext>
              </a:extLst>
            </p:cNvPr>
            <p:cNvSpPr/>
            <p:nvPr/>
          </p:nvSpPr>
          <p:spPr>
            <a:xfrm>
              <a:off x="3558021" y="4307747"/>
              <a:ext cx="1724555" cy="1724555"/>
            </a:xfrm>
            <a:custGeom>
              <a:avLst/>
              <a:gdLst>
                <a:gd name="connsiteX0" fmla="*/ 6859810 w 6858000"/>
                <a:gd name="connsiteY0" fmla="*/ 3429905 h 6858000"/>
                <a:gd name="connsiteX1" fmla="*/ 3429905 w 6858000"/>
                <a:gd name="connsiteY1" fmla="*/ 6859810 h 6858000"/>
                <a:gd name="connsiteX2" fmla="*/ 0 w 6858000"/>
                <a:gd name="connsiteY2" fmla="*/ 3429905 h 6858000"/>
                <a:gd name="connsiteX3" fmla="*/ 3429905 w 6858000"/>
                <a:gd name="connsiteY3" fmla="*/ 0 h 6858000"/>
                <a:gd name="connsiteX4" fmla="*/ 6859810 w 6858000"/>
                <a:gd name="connsiteY4" fmla="*/ 342990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6858000">
                  <a:moveTo>
                    <a:pt x="6859810" y="3429905"/>
                  </a:moveTo>
                  <a:cubicBezTo>
                    <a:pt x="6859810" y="5324189"/>
                    <a:pt x="5324189" y="6859810"/>
                    <a:pt x="3429905" y="6859810"/>
                  </a:cubicBezTo>
                  <a:cubicBezTo>
                    <a:pt x="1535621" y="6859810"/>
                    <a:pt x="0" y="5324189"/>
                    <a:pt x="0" y="3429905"/>
                  </a:cubicBezTo>
                  <a:cubicBezTo>
                    <a:pt x="0" y="1535621"/>
                    <a:pt x="1535621" y="0"/>
                    <a:pt x="3429905" y="0"/>
                  </a:cubicBezTo>
                  <a:cubicBezTo>
                    <a:pt x="5324189" y="0"/>
                    <a:pt x="6859810" y="1535621"/>
                    <a:pt x="6859810" y="3429905"/>
                  </a:cubicBezTo>
                  <a:close/>
                </a:path>
              </a:pathLst>
            </a:custGeom>
            <a:solidFill>
              <a:schemeClr val="bg1"/>
            </a:solidFill>
            <a:ln w="9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ADA6BDC0-80E6-4842-9761-618043BA3854}"/>
                </a:ext>
              </a:extLst>
            </p:cNvPr>
            <p:cNvGrpSpPr/>
            <p:nvPr/>
          </p:nvGrpSpPr>
          <p:grpSpPr>
            <a:xfrm>
              <a:off x="3565074" y="4330726"/>
              <a:ext cx="1715455" cy="1691281"/>
              <a:chOff x="3565074" y="4330726"/>
              <a:chExt cx="1715455" cy="1691281"/>
            </a:xfrm>
            <a:solidFill>
              <a:schemeClr val="accent4"/>
            </a:solidFill>
          </p:grpSpPr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F8FC2BDC-9960-4736-9764-D5CA343193B0}"/>
                  </a:ext>
                </a:extLst>
              </p:cNvPr>
              <p:cNvSpPr/>
              <p:nvPr/>
            </p:nvSpPr>
            <p:spPr>
              <a:xfrm>
                <a:off x="3565074" y="5209840"/>
                <a:ext cx="1715455" cy="211588"/>
              </a:xfrm>
              <a:custGeom>
                <a:avLst/>
                <a:gdLst>
                  <a:gd name="connsiteX0" fmla="*/ 4025230 w 6821810"/>
                  <a:gd name="connsiteY0" fmla="*/ 564564 h 841416"/>
                  <a:gd name="connsiteX1" fmla="*/ 6824525 w 6821810"/>
                  <a:gd name="connsiteY1" fmla="*/ 0 h 841416"/>
                  <a:gd name="connsiteX2" fmla="*/ 6805525 w 6821810"/>
                  <a:gd name="connsiteY2" fmla="*/ 243378 h 841416"/>
                  <a:gd name="connsiteX3" fmla="*/ 4048753 w 6821810"/>
                  <a:gd name="connsiteY3" fmla="*/ 802513 h 841416"/>
                  <a:gd name="connsiteX4" fmla="*/ 39809 w 6821810"/>
                  <a:gd name="connsiteY4" fmla="*/ 531993 h 841416"/>
                  <a:gd name="connsiteX5" fmla="*/ 0 w 6821810"/>
                  <a:gd name="connsiteY5" fmla="*/ 286806 h 841416"/>
                  <a:gd name="connsiteX6" fmla="*/ 4025230 w 6821810"/>
                  <a:gd name="connsiteY6" fmla="*/ 564564 h 841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21810" h="841416">
                    <a:moveTo>
                      <a:pt x="4025230" y="564564"/>
                    </a:moveTo>
                    <a:cubicBezTo>
                      <a:pt x="5461972" y="464136"/>
                      <a:pt x="6587480" y="90475"/>
                      <a:pt x="6824525" y="0"/>
                    </a:cubicBezTo>
                    <a:cubicBezTo>
                      <a:pt x="6827239" y="62428"/>
                      <a:pt x="6808239" y="196331"/>
                      <a:pt x="6805525" y="243378"/>
                    </a:cubicBezTo>
                    <a:cubicBezTo>
                      <a:pt x="6099820" y="494898"/>
                      <a:pt x="5453829" y="726514"/>
                      <a:pt x="4048753" y="802513"/>
                    </a:cubicBezTo>
                    <a:cubicBezTo>
                      <a:pt x="2661773" y="876702"/>
                      <a:pt x="1187936" y="904749"/>
                      <a:pt x="39809" y="531993"/>
                    </a:cubicBezTo>
                    <a:cubicBezTo>
                      <a:pt x="19000" y="456898"/>
                      <a:pt x="6333" y="378185"/>
                      <a:pt x="0" y="286806"/>
                    </a:cubicBezTo>
                    <a:cubicBezTo>
                      <a:pt x="954511" y="637848"/>
                      <a:pt x="2963959" y="639658"/>
                      <a:pt x="4025230" y="564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FDCE862-CE4F-42FC-9B7B-8C09022AA725}"/>
                  </a:ext>
                </a:extLst>
              </p:cNvPr>
              <p:cNvSpPr/>
              <p:nvPr/>
            </p:nvSpPr>
            <p:spPr>
              <a:xfrm>
                <a:off x="3777567" y="4330726"/>
                <a:ext cx="445927" cy="1005611"/>
              </a:xfrm>
              <a:custGeom>
                <a:avLst/>
                <a:gdLst>
                  <a:gd name="connsiteX0" fmla="*/ 394491 w 1773308"/>
                  <a:gd name="connsiteY0" fmla="*/ 2241064 h 3998992"/>
                  <a:gd name="connsiteX1" fmla="*/ 153828 w 1773308"/>
                  <a:gd name="connsiteY1" fmla="*/ 4007135 h 3998992"/>
                  <a:gd name="connsiteX2" fmla="*/ 20 w 1773308"/>
                  <a:gd name="connsiteY2" fmla="*/ 3979088 h 3998992"/>
                  <a:gd name="connsiteX3" fmla="*/ 213541 w 1773308"/>
                  <a:gd name="connsiteY3" fmla="*/ 2194017 h 3998992"/>
                  <a:gd name="connsiteX4" fmla="*/ 1537189 w 1773308"/>
                  <a:gd name="connsiteY4" fmla="*/ 55190 h 3998992"/>
                  <a:gd name="connsiteX5" fmla="*/ 1778757 w 1773308"/>
                  <a:gd name="connsiteY5" fmla="*/ 0 h 3998992"/>
                  <a:gd name="connsiteX6" fmla="*/ 394491 w 1773308"/>
                  <a:gd name="connsiteY6" fmla="*/ 2241064 h 399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3308" h="3998992">
                    <a:moveTo>
                      <a:pt x="394491" y="2241064"/>
                    </a:moveTo>
                    <a:cubicBezTo>
                      <a:pt x="156542" y="3131338"/>
                      <a:pt x="161066" y="3789995"/>
                      <a:pt x="153828" y="4007135"/>
                    </a:cubicBezTo>
                    <a:cubicBezTo>
                      <a:pt x="116733" y="3992659"/>
                      <a:pt x="27163" y="3992659"/>
                      <a:pt x="20" y="3979088"/>
                    </a:cubicBezTo>
                    <a:cubicBezTo>
                      <a:pt x="-885" y="3315002"/>
                      <a:pt x="28067" y="2960340"/>
                      <a:pt x="213541" y="2194017"/>
                    </a:cubicBezTo>
                    <a:cubicBezTo>
                      <a:pt x="420729" y="1339029"/>
                      <a:pt x="942769" y="630610"/>
                      <a:pt x="1537189" y="55190"/>
                    </a:cubicBezTo>
                    <a:cubicBezTo>
                      <a:pt x="1622236" y="40714"/>
                      <a:pt x="1683759" y="14476"/>
                      <a:pt x="1778757" y="0"/>
                    </a:cubicBezTo>
                    <a:cubicBezTo>
                      <a:pt x="1311002" y="432470"/>
                      <a:pt x="684011" y="1155365"/>
                      <a:pt x="394491" y="22410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41874652-A76F-4AEA-A5B0-3AEC82FC24AE}"/>
                  </a:ext>
                </a:extLst>
              </p:cNvPr>
              <p:cNvSpPr/>
              <p:nvPr/>
            </p:nvSpPr>
            <p:spPr>
              <a:xfrm>
                <a:off x="3593968" y="4535716"/>
                <a:ext cx="1444713" cy="607462"/>
              </a:xfrm>
              <a:custGeom>
                <a:avLst/>
                <a:gdLst>
                  <a:gd name="connsiteX0" fmla="*/ 779894 w 5745158"/>
                  <a:gd name="connsiteY0" fmla="*/ 2204874 h 2415680"/>
                  <a:gd name="connsiteX1" fmla="*/ 5599494 w 5745158"/>
                  <a:gd name="connsiteY1" fmla="*/ 0 h 2415680"/>
                  <a:gd name="connsiteX2" fmla="*/ 5746968 w 5745158"/>
                  <a:gd name="connsiteY2" fmla="*/ 136617 h 2415680"/>
                  <a:gd name="connsiteX3" fmla="*/ 730133 w 5745158"/>
                  <a:gd name="connsiteY3" fmla="*/ 2417490 h 2415680"/>
                  <a:gd name="connsiteX4" fmla="*/ 0 w 5745158"/>
                  <a:gd name="connsiteY4" fmla="*/ 1545312 h 2415680"/>
                  <a:gd name="connsiteX5" fmla="*/ 107665 w 5745158"/>
                  <a:gd name="connsiteY5" fmla="*/ 1268459 h 2415680"/>
                  <a:gd name="connsiteX6" fmla="*/ 779894 w 5745158"/>
                  <a:gd name="connsiteY6" fmla="*/ 2204874 h 241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45158" h="2415680">
                    <a:moveTo>
                      <a:pt x="779894" y="2204874"/>
                    </a:moveTo>
                    <a:cubicBezTo>
                      <a:pt x="2152399" y="2313444"/>
                      <a:pt x="3524903" y="93189"/>
                      <a:pt x="5599494" y="0"/>
                    </a:cubicBezTo>
                    <a:cubicBezTo>
                      <a:pt x="5619399" y="34381"/>
                      <a:pt x="5734301" y="109475"/>
                      <a:pt x="5746968" y="136617"/>
                    </a:cubicBezTo>
                    <a:cubicBezTo>
                      <a:pt x="3699520" y="274139"/>
                      <a:pt x="2268207" y="2530584"/>
                      <a:pt x="730133" y="2417490"/>
                    </a:cubicBezTo>
                    <a:cubicBezTo>
                      <a:pt x="436994" y="2395776"/>
                      <a:pt x="0" y="1963306"/>
                      <a:pt x="0" y="1545312"/>
                    </a:cubicBezTo>
                    <a:cubicBezTo>
                      <a:pt x="32571" y="1438552"/>
                      <a:pt x="76904" y="1317315"/>
                      <a:pt x="107665" y="1268459"/>
                    </a:cubicBezTo>
                    <a:cubicBezTo>
                      <a:pt x="102237" y="1547122"/>
                      <a:pt x="348329" y="2170494"/>
                      <a:pt x="779894" y="22048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F909215-87AA-4A63-A7DF-7C1851BC1575}"/>
                  </a:ext>
                </a:extLst>
              </p:cNvPr>
              <p:cNvSpPr/>
              <p:nvPr/>
            </p:nvSpPr>
            <p:spPr>
              <a:xfrm flipV="1">
                <a:off x="3678832" y="5361456"/>
                <a:ext cx="972356" cy="660551"/>
              </a:xfrm>
              <a:custGeom>
                <a:avLst/>
                <a:gdLst>
                  <a:gd name="connsiteX0" fmla="*/ 209654 w 1469995"/>
                  <a:gd name="connsiteY0" fmla="*/ 998613 h 998613"/>
                  <a:gd name="connsiteX1" fmla="*/ 222509 w 1469995"/>
                  <a:gd name="connsiteY1" fmla="*/ 758878 h 998613"/>
                  <a:gd name="connsiteX2" fmla="*/ 228999 w 1469995"/>
                  <a:gd name="connsiteY2" fmla="*/ 702709 h 998613"/>
                  <a:gd name="connsiteX3" fmla="*/ 260407 w 1469995"/>
                  <a:gd name="connsiteY3" fmla="*/ 702111 h 998613"/>
                  <a:gd name="connsiteX4" fmla="*/ 1312375 w 1469995"/>
                  <a:gd name="connsiteY4" fmla="*/ 116765 h 998613"/>
                  <a:gd name="connsiteX5" fmla="*/ 1469995 w 1469995"/>
                  <a:gd name="connsiteY5" fmla="*/ 27680 h 998613"/>
                  <a:gd name="connsiteX6" fmla="*/ 1385977 w 1469995"/>
                  <a:gd name="connsiteY6" fmla="*/ 6076 h 998613"/>
                  <a:gd name="connsiteX7" fmla="*/ 1346166 w 1469995"/>
                  <a:gd name="connsiteY7" fmla="*/ 0 h 998613"/>
                  <a:gd name="connsiteX8" fmla="*/ 1257888 w 1469995"/>
                  <a:gd name="connsiteY8" fmla="*/ 48739 h 998613"/>
                  <a:gd name="connsiteX9" fmla="*/ 267996 w 1469995"/>
                  <a:gd name="connsiteY9" fmla="*/ 621138 h 998613"/>
                  <a:gd name="connsiteX10" fmla="*/ 240073 w 1469995"/>
                  <a:gd name="connsiteY10" fmla="*/ 621772 h 998613"/>
                  <a:gd name="connsiteX11" fmla="*/ 249074 w 1469995"/>
                  <a:gd name="connsiteY11" fmla="*/ 563298 h 998613"/>
                  <a:gd name="connsiteX12" fmla="*/ 301145 w 1469995"/>
                  <a:gd name="connsiteY12" fmla="*/ 327218 h 998613"/>
                  <a:gd name="connsiteX13" fmla="*/ 324087 w 1469995"/>
                  <a:gd name="connsiteY13" fmla="*/ 254670 h 998613"/>
                  <a:gd name="connsiteX14" fmla="*/ 293774 w 1469995"/>
                  <a:gd name="connsiteY14" fmla="*/ 277338 h 998613"/>
                  <a:gd name="connsiteX15" fmla="*/ 225579 w 1469995"/>
                  <a:gd name="connsiteY15" fmla="*/ 339318 h 998613"/>
                  <a:gd name="connsiteX16" fmla="*/ 198651 w 1469995"/>
                  <a:gd name="connsiteY16" fmla="*/ 458505 h 998613"/>
                  <a:gd name="connsiteX17" fmla="*/ 175594 w 1469995"/>
                  <a:gd name="connsiteY17" fmla="*/ 585509 h 998613"/>
                  <a:gd name="connsiteX18" fmla="*/ 170531 w 1469995"/>
                  <a:gd name="connsiteY18" fmla="*/ 623351 h 998613"/>
                  <a:gd name="connsiteX19" fmla="*/ 170098 w 1469995"/>
                  <a:gd name="connsiteY19" fmla="*/ 623361 h 998613"/>
                  <a:gd name="connsiteX20" fmla="*/ 60662 w 1469995"/>
                  <a:gd name="connsiteY20" fmla="*/ 577121 h 998613"/>
                  <a:gd name="connsiteX21" fmla="*/ 40491 w 1469995"/>
                  <a:gd name="connsiteY21" fmla="*/ 556885 h 998613"/>
                  <a:gd name="connsiteX22" fmla="*/ 0 w 1469995"/>
                  <a:gd name="connsiteY22" fmla="*/ 623536 h 998613"/>
                  <a:gd name="connsiteX23" fmla="*/ 14383 w 1469995"/>
                  <a:gd name="connsiteY23" fmla="*/ 637550 h 998613"/>
                  <a:gd name="connsiteX24" fmla="*/ 151181 w 1469995"/>
                  <a:gd name="connsiteY24" fmla="*/ 704189 h 998613"/>
                  <a:gd name="connsiteX25" fmla="*/ 162165 w 1469995"/>
                  <a:gd name="connsiteY25" fmla="*/ 703980 h 998613"/>
                  <a:gd name="connsiteX26" fmla="*/ 153805 w 1469995"/>
                  <a:gd name="connsiteY26" fmla="*/ 816377 h 998613"/>
                  <a:gd name="connsiteX27" fmla="*/ 151182 w 1469995"/>
                  <a:gd name="connsiteY27" fmla="*/ 987950 h 998613"/>
                  <a:gd name="connsiteX28" fmla="*/ 209654 w 1469995"/>
                  <a:gd name="connsiteY28" fmla="*/ 998613 h 99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69995" h="998613">
                    <a:moveTo>
                      <a:pt x="209654" y="998613"/>
                    </a:moveTo>
                    <a:cubicBezTo>
                      <a:pt x="211030" y="957338"/>
                      <a:pt x="211288" y="874102"/>
                      <a:pt x="222509" y="758878"/>
                    </a:cubicBezTo>
                    <a:lnTo>
                      <a:pt x="228999" y="702709"/>
                    </a:lnTo>
                    <a:lnTo>
                      <a:pt x="260407" y="702111"/>
                    </a:lnTo>
                    <a:cubicBezTo>
                      <a:pt x="600673" y="665231"/>
                      <a:pt x="932901" y="355696"/>
                      <a:pt x="1312375" y="116765"/>
                    </a:cubicBezTo>
                    <a:lnTo>
                      <a:pt x="1469995" y="27680"/>
                    </a:lnTo>
                    <a:lnTo>
                      <a:pt x="1385977" y="6076"/>
                    </a:lnTo>
                    <a:lnTo>
                      <a:pt x="1346166" y="0"/>
                    </a:lnTo>
                    <a:lnTo>
                      <a:pt x="1257888" y="48739"/>
                    </a:lnTo>
                    <a:cubicBezTo>
                      <a:pt x="886402" y="279967"/>
                      <a:pt x="574335" y="584356"/>
                      <a:pt x="267996" y="621138"/>
                    </a:cubicBezTo>
                    <a:lnTo>
                      <a:pt x="240073" y="621772"/>
                    </a:lnTo>
                    <a:lnTo>
                      <a:pt x="249074" y="563298"/>
                    </a:lnTo>
                    <a:cubicBezTo>
                      <a:pt x="261677" y="490939"/>
                      <a:pt x="278530" y="411830"/>
                      <a:pt x="301145" y="327218"/>
                    </a:cubicBezTo>
                    <a:lnTo>
                      <a:pt x="324087" y="254670"/>
                    </a:lnTo>
                    <a:lnTo>
                      <a:pt x="293774" y="277338"/>
                    </a:lnTo>
                    <a:lnTo>
                      <a:pt x="225579" y="339318"/>
                    </a:lnTo>
                    <a:lnTo>
                      <a:pt x="198651" y="458505"/>
                    </a:lnTo>
                    <a:cubicBezTo>
                      <a:pt x="189296" y="503932"/>
                      <a:pt x="181717" y="545665"/>
                      <a:pt x="175594" y="585509"/>
                    </a:cubicBezTo>
                    <a:lnTo>
                      <a:pt x="170531" y="623351"/>
                    </a:lnTo>
                    <a:lnTo>
                      <a:pt x="170098" y="623361"/>
                    </a:lnTo>
                    <a:cubicBezTo>
                      <a:pt x="129082" y="620094"/>
                      <a:pt x="92472" y="602831"/>
                      <a:pt x="60662" y="577121"/>
                    </a:cubicBezTo>
                    <a:lnTo>
                      <a:pt x="40491" y="556885"/>
                    </a:lnTo>
                    <a:lnTo>
                      <a:pt x="0" y="623536"/>
                    </a:lnTo>
                    <a:lnTo>
                      <a:pt x="14383" y="637550"/>
                    </a:lnTo>
                    <a:cubicBezTo>
                      <a:pt x="59910" y="676039"/>
                      <a:pt x="109391" y="701094"/>
                      <a:pt x="151181" y="704189"/>
                    </a:cubicBezTo>
                    <a:lnTo>
                      <a:pt x="162165" y="703980"/>
                    </a:lnTo>
                    <a:lnTo>
                      <a:pt x="153805" y="816377"/>
                    </a:lnTo>
                    <a:cubicBezTo>
                      <a:pt x="151719" y="869072"/>
                      <a:pt x="151096" y="924835"/>
                      <a:pt x="151182" y="987950"/>
                    </a:cubicBezTo>
                    <a:cubicBezTo>
                      <a:pt x="161500" y="993110"/>
                      <a:pt x="195552" y="993110"/>
                      <a:pt x="209654" y="99861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549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E34B1E6-6E93-4781-9D7E-88BB7799DEB5}"/>
              </a:ext>
            </a:extLst>
          </p:cNvPr>
          <p:cNvSpPr txBox="1"/>
          <p:nvPr/>
        </p:nvSpPr>
        <p:spPr>
          <a:xfrm>
            <a:off x="9065277" y="2604884"/>
            <a:ext cx="26932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36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02F6D1-3D6A-4C70-BE23-5E490296F7F8}"/>
              </a:ext>
            </a:extLst>
          </p:cNvPr>
          <p:cNvSpPr txBox="1"/>
          <p:nvPr/>
        </p:nvSpPr>
        <p:spPr>
          <a:xfrm>
            <a:off x="9348145" y="4253116"/>
            <a:ext cx="11691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8F5C4E-BAE1-44D6-94C8-11D8AC508399}"/>
              </a:ext>
            </a:extLst>
          </p:cNvPr>
          <p:cNvSpPr txBox="1"/>
          <p:nvPr/>
        </p:nvSpPr>
        <p:spPr>
          <a:xfrm>
            <a:off x="8390908" y="4253116"/>
            <a:ext cx="8590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Modern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EB9960-00F4-42B1-8C32-E277CE326B08}"/>
              </a:ext>
            </a:extLst>
          </p:cNvPr>
          <p:cNvSpPr txBox="1"/>
          <p:nvPr/>
        </p:nvSpPr>
        <p:spPr>
          <a:xfrm>
            <a:off x="10615547" y="4253116"/>
            <a:ext cx="12627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18BB3C-EB13-47BA-A5E6-31ED81850E8C}"/>
              </a:ext>
            </a:extLst>
          </p:cNvPr>
          <p:cNvSpPr txBox="1"/>
          <p:nvPr/>
        </p:nvSpPr>
        <p:spPr>
          <a:xfrm rot="5400000">
            <a:off x="-1388427" y="2379429"/>
            <a:ext cx="456713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spc="-3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BASKETBALL</a:t>
            </a:r>
            <a:endParaRPr lang="ko-KR" altLang="en-US" sz="5400" spc="-3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BE1C0A-0794-41C1-9F59-4F587DCD2895}"/>
              </a:ext>
            </a:extLst>
          </p:cNvPr>
          <p:cNvSpPr txBox="1"/>
          <p:nvPr/>
        </p:nvSpPr>
        <p:spPr>
          <a:xfrm>
            <a:off x="7843814" y="5636363"/>
            <a:ext cx="437504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spc="-300" dirty="0">
                <a:cs typeface="Arial" pitchFamily="34" charset="0"/>
              </a:rPr>
              <a:t>BASKETBALL</a:t>
            </a:r>
            <a:endParaRPr lang="ko-KR" altLang="en-US" sz="5400" spc="-300" dirty="0"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0548C9-0139-4F9E-BBC4-54253039827C}"/>
              </a:ext>
            </a:extLst>
          </p:cNvPr>
          <p:cNvSpPr txBox="1"/>
          <p:nvPr/>
        </p:nvSpPr>
        <p:spPr>
          <a:xfrm>
            <a:off x="463617" y="5336382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cs typeface="Arial" pitchFamily="34" charset="0"/>
              </a:rPr>
              <a:t>L</a:t>
            </a:r>
            <a:r>
              <a:rPr lang="en-US" altLang="ko-KR" sz="2000" dirty="0">
                <a:cs typeface="Arial" pitchFamily="34" charset="0"/>
              </a:rPr>
              <a:t>OREM IPSUM DOLOR SIT AMET 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B4C926-8B94-44E5-8F87-FD91B9C5FC7C}"/>
              </a:ext>
            </a:extLst>
          </p:cNvPr>
          <p:cNvSpPr txBox="1"/>
          <p:nvPr/>
        </p:nvSpPr>
        <p:spPr>
          <a:xfrm>
            <a:off x="463617" y="4933957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cs typeface="Arial" pitchFamily="34" charset="0"/>
              </a:rPr>
              <a:t>AWESOME </a:t>
            </a:r>
            <a:r>
              <a:rPr lang="en-GB" altLang="ko-KR" sz="2800" b="1" dirty="0">
                <a:cs typeface="Arial" pitchFamily="34" charset="0"/>
              </a:rPr>
              <a:t>S</a:t>
            </a:r>
            <a:r>
              <a:rPr lang="en-US" altLang="ko-KR" sz="2800" b="1" dirty="0">
                <a:cs typeface="Arial" pitchFamily="34" charset="0"/>
              </a:rPr>
              <a:t>LIDE</a:t>
            </a:r>
            <a:endParaRPr lang="ko-KR" altLang="en-US" sz="2800" b="1" dirty="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D60079-8A7C-4BF8-94D1-A510DC7E41A9}"/>
              </a:ext>
            </a:extLst>
          </p:cNvPr>
          <p:cNvSpPr txBox="1"/>
          <p:nvPr/>
        </p:nvSpPr>
        <p:spPr>
          <a:xfrm>
            <a:off x="504799" y="420474"/>
            <a:ext cx="60869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dirty="0">
                <a:cs typeface="Arial" pitchFamily="34" charset="0"/>
              </a:rPr>
              <a:t>BASKETBALL TOURNAMENT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735D9D-4828-4E62-B37E-81F38E5BF194}"/>
              </a:ext>
            </a:extLst>
          </p:cNvPr>
          <p:cNvSpPr txBox="1"/>
          <p:nvPr/>
        </p:nvSpPr>
        <p:spPr>
          <a:xfrm>
            <a:off x="1957362" y="1732626"/>
            <a:ext cx="3738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B4E045-C848-42F4-982A-9E4A67A728A9}"/>
              </a:ext>
            </a:extLst>
          </p:cNvPr>
          <p:cNvSpPr txBox="1"/>
          <p:nvPr/>
        </p:nvSpPr>
        <p:spPr>
          <a:xfrm>
            <a:off x="1793094" y="5744825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46CD1D-14A2-43D1-90CD-AA27B462A39B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1641410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4E10C814-C8D8-4D8B-A21D-F7D7083E4F68}"/>
              </a:ext>
            </a:extLst>
          </p:cNvPr>
          <p:cNvSpPr/>
          <p:nvPr/>
        </p:nvSpPr>
        <p:spPr>
          <a:xfrm>
            <a:off x="723900" y="3429000"/>
            <a:ext cx="2333626" cy="2730620"/>
          </a:xfrm>
          <a:prstGeom prst="upArrow">
            <a:avLst>
              <a:gd name="adj1" fmla="val 73776"/>
              <a:gd name="adj2" fmla="val 4452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9AE31A9E-F498-4361-B1B5-3C002CE6FA2A}"/>
              </a:ext>
            </a:extLst>
          </p:cNvPr>
          <p:cNvSpPr/>
          <p:nvPr/>
        </p:nvSpPr>
        <p:spPr>
          <a:xfrm>
            <a:off x="3527425" y="3429000"/>
            <a:ext cx="2333626" cy="2730620"/>
          </a:xfrm>
          <a:prstGeom prst="upArrow">
            <a:avLst>
              <a:gd name="adj1" fmla="val 73776"/>
              <a:gd name="adj2" fmla="val 4452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308A73E6-9412-4285-B0A3-22734F131029}"/>
              </a:ext>
            </a:extLst>
          </p:cNvPr>
          <p:cNvSpPr/>
          <p:nvPr/>
        </p:nvSpPr>
        <p:spPr>
          <a:xfrm>
            <a:off x="6330950" y="3429000"/>
            <a:ext cx="2333626" cy="2730620"/>
          </a:xfrm>
          <a:prstGeom prst="upArrow">
            <a:avLst>
              <a:gd name="adj1" fmla="val 73776"/>
              <a:gd name="adj2" fmla="val 4452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3536109D-ADE2-427B-8A46-AA388B955157}"/>
              </a:ext>
            </a:extLst>
          </p:cNvPr>
          <p:cNvSpPr/>
          <p:nvPr/>
        </p:nvSpPr>
        <p:spPr>
          <a:xfrm>
            <a:off x="9134474" y="2321045"/>
            <a:ext cx="2333626" cy="3838575"/>
          </a:xfrm>
          <a:prstGeom prst="upArrow">
            <a:avLst>
              <a:gd name="adj1" fmla="val 73776"/>
              <a:gd name="adj2" fmla="val 445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5FCAE8-7841-49F8-9A70-9220C373D1EB}"/>
              </a:ext>
            </a:extLst>
          </p:cNvPr>
          <p:cNvGrpSpPr>
            <a:grpSpLocks noChangeAspect="1"/>
          </p:cNvGrpSpPr>
          <p:nvPr/>
        </p:nvGrpSpPr>
        <p:grpSpPr>
          <a:xfrm>
            <a:off x="4407567" y="4072729"/>
            <a:ext cx="640080" cy="280807"/>
            <a:chOff x="1231518" y="1683967"/>
            <a:chExt cx="1137234" cy="49891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3B3D1CF-E4D7-41AD-A718-B79D80B97762}"/>
                </a:ext>
              </a:extLst>
            </p:cNvPr>
            <p:cNvSpPr>
              <a:spLocks/>
            </p:cNvSpPr>
            <p:nvPr/>
          </p:nvSpPr>
          <p:spPr bwMode="auto">
            <a:xfrm rot="20370441">
              <a:off x="1231518" y="1683967"/>
              <a:ext cx="1137234" cy="498910"/>
            </a:xfrm>
            <a:custGeom>
              <a:avLst/>
              <a:gdLst>
                <a:gd name="connsiteX0" fmla="*/ 109934 w 1137234"/>
                <a:gd name="connsiteY0" fmla="*/ 188930 h 498910"/>
                <a:gd name="connsiteX1" fmla="*/ 25051 w 1137234"/>
                <a:gd name="connsiteY1" fmla="*/ 227627 h 498910"/>
                <a:gd name="connsiteX2" fmla="*/ 63748 w 1137234"/>
                <a:gd name="connsiteY2" fmla="*/ 312509 h 498910"/>
                <a:gd name="connsiteX3" fmla="*/ 134786 w 1137234"/>
                <a:gd name="connsiteY3" fmla="*/ 296050 h 498910"/>
                <a:gd name="connsiteX4" fmla="*/ 148123 w 1137234"/>
                <a:gd name="connsiteY4" fmla="*/ 274629 h 498910"/>
                <a:gd name="connsiteX5" fmla="*/ 144470 w 1137234"/>
                <a:gd name="connsiteY5" fmla="*/ 274698 h 498910"/>
                <a:gd name="connsiteX6" fmla="*/ 136707 w 1137234"/>
                <a:gd name="connsiteY6" fmla="*/ 267224 h 498910"/>
                <a:gd name="connsiteX7" fmla="*/ 136128 w 1137234"/>
                <a:gd name="connsiteY7" fmla="*/ 236751 h 498910"/>
                <a:gd name="connsiteX8" fmla="*/ 143602 w 1137234"/>
                <a:gd name="connsiteY8" fmla="*/ 228987 h 498910"/>
                <a:gd name="connsiteX9" fmla="*/ 148193 w 1137234"/>
                <a:gd name="connsiteY9" fmla="*/ 228900 h 498910"/>
                <a:gd name="connsiteX10" fmla="*/ 146862 w 1137234"/>
                <a:gd name="connsiteY10" fmla="*/ 223357 h 498910"/>
                <a:gd name="connsiteX11" fmla="*/ 109934 w 1137234"/>
                <a:gd name="connsiteY11" fmla="*/ 188930 h 498910"/>
                <a:gd name="connsiteX12" fmla="*/ 1104841 w 1137234"/>
                <a:gd name="connsiteY12" fmla="*/ 4167 h 498910"/>
                <a:gd name="connsiteX13" fmla="*/ 1137234 w 1137234"/>
                <a:gd name="connsiteY13" fmla="*/ 53062 h 498910"/>
                <a:gd name="connsiteX14" fmla="*/ 1137234 w 1137234"/>
                <a:gd name="connsiteY14" fmla="*/ 60742 h 498910"/>
                <a:gd name="connsiteX15" fmla="*/ 1093607 w 1137234"/>
                <a:gd name="connsiteY15" fmla="*/ 112757 h 498910"/>
                <a:gd name="connsiteX16" fmla="*/ 674383 w 1137234"/>
                <a:gd name="connsiteY16" fmla="*/ 186550 h 498910"/>
                <a:gd name="connsiteX17" fmla="*/ 678789 w 1137234"/>
                <a:gd name="connsiteY17" fmla="*/ 201275 h 498910"/>
                <a:gd name="connsiteX18" fmla="*/ 683415 w 1137234"/>
                <a:gd name="connsiteY18" fmla="*/ 249630 h 498910"/>
                <a:gd name="connsiteX19" fmla="*/ 433786 w 1137234"/>
                <a:gd name="connsiteY19" fmla="*/ 498910 h 498910"/>
                <a:gd name="connsiteX20" fmla="*/ 204112 w 1137234"/>
                <a:gd name="connsiteY20" fmla="*/ 346612 h 498910"/>
                <a:gd name="connsiteX21" fmla="*/ 189401 w 1137234"/>
                <a:gd name="connsiteY21" fmla="*/ 273845 h 498910"/>
                <a:gd name="connsiteX22" fmla="*/ 169265 w 1137234"/>
                <a:gd name="connsiteY22" fmla="*/ 274227 h 498910"/>
                <a:gd name="connsiteX23" fmla="*/ 168165 w 1137234"/>
                <a:gd name="connsiteY23" fmla="*/ 281114 h 498910"/>
                <a:gd name="connsiteX24" fmla="*/ 56447 w 1137234"/>
                <a:gd name="connsiteY24" fmla="*/ 332044 h 498910"/>
                <a:gd name="connsiteX25" fmla="*/ 5517 w 1137234"/>
                <a:gd name="connsiteY25" fmla="*/ 220326 h 498910"/>
                <a:gd name="connsiteX26" fmla="*/ 117235 w 1137234"/>
                <a:gd name="connsiteY26" fmla="*/ 169396 h 498910"/>
                <a:gd name="connsiteX27" fmla="*/ 165837 w 1137234"/>
                <a:gd name="connsiteY27" fmla="*/ 214707 h 498910"/>
                <a:gd name="connsiteX28" fmla="*/ 169148 w 1137234"/>
                <a:gd name="connsiteY28" fmla="*/ 228502 h 498910"/>
                <a:gd name="connsiteX29" fmla="*/ 186668 w 1137234"/>
                <a:gd name="connsiteY29" fmla="*/ 228169 h 498910"/>
                <a:gd name="connsiteX30" fmla="*/ 189575 w 1137234"/>
                <a:gd name="connsiteY30" fmla="*/ 199309 h 498910"/>
                <a:gd name="connsiteX31" fmla="*/ 433786 w 1137234"/>
                <a:gd name="connsiteY31" fmla="*/ 0 h 498910"/>
                <a:gd name="connsiteX32" fmla="*/ 433960 w 1137234"/>
                <a:gd name="connsiteY32" fmla="*/ 17 h 498910"/>
                <a:gd name="connsiteX33" fmla="*/ 433961 w 1137234"/>
                <a:gd name="connsiteY33" fmla="*/ 0 h 498910"/>
                <a:gd name="connsiteX34" fmla="*/ 496784 w 1137234"/>
                <a:gd name="connsiteY34" fmla="*/ 0 h 498910"/>
                <a:gd name="connsiteX35" fmla="*/ 516329 w 1137234"/>
                <a:gd name="connsiteY35" fmla="*/ 19549 h 498910"/>
                <a:gd name="connsiteX36" fmla="*/ 553674 w 1137234"/>
                <a:gd name="connsiteY36" fmla="*/ 56902 h 498910"/>
                <a:gd name="connsiteX37" fmla="*/ 573219 w 1137234"/>
                <a:gd name="connsiteY37" fmla="*/ 56902 h 498910"/>
                <a:gd name="connsiteX38" fmla="*/ 610913 w 1137234"/>
                <a:gd name="connsiteY38" fmla="*/ 19549 h 498910"/>
                <a:gd name="connsiteX39" fmla="*/ 630458 w 1137234"/>
                <a:gd name="connsiteY39" fmla="*/ 0 h 498910"/>
                <a:gd name="connsiteX40" fmla="*/ 1084183 w 1137234"/>
                <a:gd name="connsiteY40" fmla="*/ 0 h 498910"/>
                <a:gd name="connsiteX41" fmla="*/ 1104841 w 1137234"/>
                <a:gd name="connsiteY41" fmla="*/ 4167 h 49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37234" h="498910">
                  <a:moveTo>
                    <a:pt x="109934" y="188930"/>
                  </a:moveTo>
                  <a:cubicBezTo>
                    <a:pt x="75809" y="176176"/>
                    <a:pt x="37805" y="193501"/>
                    <a:pt x="25051" y="227627"/>
                  </a:cubicBezTo>
                  <a:cubicBezTo>
                    <a:pt x="12297" y="261752"/>
                    <a:pt x="29622" y="299755"/>
                    <a:pt x="63748" y="312509"/>
                  </a:cubicBezTo>
                  <a:cubicBezTo>
                    <a:pt x="89342" y="322075"/>
                    <a:pt x="117117" y="314721"/>
                    <a:pt x="134786" y="296050"/>
                  </a:cubicBezTo>
                  <a:lnTo>
                    <a:pt x="148123" y="274629"/>
                  </a:lnTo>
                  <a:lnTo>
                    <a:pt x="144470" y="274698"/>
                  </a:lnTo>
                  <a:cubicBezTo>
                    <a:pt x="140263" y="274778"/>
                    <a:pt x="136787" y="271431"/>
                    <a:pt x="136707" y="267224"/>
                  </a:cubicBezTo>
                  <a:lnTo>
                    <a:pt x="136128" y="236751"/>
                  </a:lnTo>
                  <a:cubicBezTo>
                    <a:pt x="136048" y="232543"/>
                    <a:pt x="139395" y="229067"/>
                    <a:pt x="143602" y="228987"/>
                  </a:cubicBezTo>
                  <a:lnTo>
                    <a:pt x="148193" y="228900"/>
                  </a:lnTo>
                  <a:lnTo>
                    <a:pt x="146862" y="223357"/>
                  </a:lnTo>
                  <a:cubicBezTo>
                    <a:pt x="139860" y="207997"/>
                    <a:pt x="126997" y="195307"/>
                    <a:pt x="109934" y="188930"/>
                  </a:cubicBezTo>
                  <a:close/>
                  <a:moveTo>
                    <a:pt x="1104841" y="4167"/>
                  </a:moveTo>
                  <a:cubicBezTo>
                    <a:pt x="1123884" y="12218"/>
                    <a:pt x="1137234" y="31069"/>
                    <a:pt x="1137234" y="53062"/>
                  </a:cubicBezTo>
                  <a:lnTo>
                    <a:pt x="1137234" y="60742"/>
                  </a:lnTo>
                  <a:cubicBezTo>
                    <a:pt x="1137234" y="86226"/>
                    <a:pt x="1118736" y="108218"/>
                    <a:pt x="1093607" y="112757"/>
                  </a:cubicBezTo>
                  <a:lnTo>
                    <a:pt x="674383" y="186550"/>
                  </a:lnTo>
                  <a:lnTo>
                    <a:pt x="678789" y="201275"/>
                  </a:lnTo>
                  <a:cubicBezTo>
                    <a:pt x="681845" y="216899"/>
                    <a:pt x="683415" y="233046"/>
                    <a:pt x="683415" y="249630"/>
                  </a:cubicBezTo>
                  <a:cubicBezTo>
                    <a:pt x="683415" y="387188"/>
                    <a:pt x="571694" y="498910"/>
                    <a:pt x="433786" y="498910"/>
                  </a:cubicBezTo>
                  <a:cubicBezTo>
                    <a:pt x="330618" y="498910"/>
                    <a:pt x="241982" y="436066"/>
                    <a:pt x="204112" y="346612"/>
                  </a:cubicBezTo>
                  <a:lnTo>
                    <a:pt x="189401" y="273845"/>
                  </a:lnTo>
                  <a:lnTo>
                    <a:pt x="169265" y="274227"/>
                  </a:lnTo>
                  <a:lnTo>
                    <a:pt x="168165" y="281114"/>
                  </a:lnTo>
                  <a:cubicBezTo>
                    <a:pt x="151379" y="326027"/>
                    <a:pt x="101361" y="348830"/>
                    <a:pt x="56447" y="332044"/>
                  </a:cubicBezTo>
                  <a:cubicBezTo>
                    <a:pt x="11533" y="315258"/>
                    <a:pt x="-11269" y="265240"/>
                    <a:pt x="5517" y="220326"/>
                  </a:cubicBezTo>
                  <a:cubicBezTo>
                    <a:pt x="22303" y="175412"/>
                    <a:pt x="72321" y="152610"/>
                    <a:pt x="117235" y="169396"/>
                  </a:cubicBezTo>
                  <a:cubicBezTo>
                    <a:pt x="139692" y="177789"/>
                    <a:pt x="156621" y="194490"/>
                    <a:pt x="165837" y="214707"/>
                  </a:cubicBezTo>
                  <a:lnTo>
                    <a:pt x="169148" y="228502"/>
                  </a:lnTo>
                  <a:lnTo>
                    <a:pt x="186668" y="228169"/>
                  </a:lnTo>
                  <a:lnTo>
                    <a:pt x="189575" y="199309"/>
                  </a:lnTo>
                  <a:cubicBezTo>
                    <a:pt x="212840" y="85538"/>
                    <a:pt x="313423" y="0"/>
                    <a:pt x="433786" y="0"/>
                  </a:cubicBezTo>
                  <a:lnTo>
                    <a:pt x="433960" y="17"/>
                  </a:lnTo>
                  <a:lnTo>
                    <a:pt x="433961" y="0"/>
                  </a:lnTo>
                  <a:lnTo>
                    <a:pt x="496784" y="0"/>
                  </a:lnTo>
                  <a:cubicBezTo>
                    <a:pt x="507604" y="0"/>
                    <a:pt x="516329" y="8727"/>
                    <a:pt x="516329" y="19549"/>
                  </a:cubicBezTo>
                  <a:cubicBezTo>
                    <a:pt x="516329" y="40145"/>
                    <a:pt x="533082" y="56902"/>
                    <a:pt x="553674" y="56902"/>
                  </a:cubicBezTo>
                  <a:lnTo>
                    <a:pt x="573219" y="56902"/>
                  </a:lnTo>
                  <a:cubicBezTo>
                    <a:pt x="594160" y="56902"/>
                    <a:pt x="610913" y="40146"/>
                    <a:pt x="610913" y="19549"/>
                  </a:cubicBezTo>
                  <a:cubicBezTo>
                    <a:pt x="610913" y="8727"/>
                    <a:pt x="619639" y="0"/>
                    <a:pt x="630458" y="0"/>
                  </a:cubicBezTo>
                  <a:lnTo>
                    <a:pt x="1084183" y="0"/>
                  </a:lnTo>
                  <a:cubicBezTo>
                    <a:pt x="1091513" y="0"/>
                    <a:pt x="1098493" y="1484"/>
                    <a:pt x="1104841" y="41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054DB5F-A1F8-4C4E-BFF3-C7A43328E8C1}"/>
                </a:ext>
              </a:extLst>
            </p:cNvPr>
            <p:cNvSpPr>
              <a:spLocks/>
            </p:cNvSpPr>
            <p:nvPr/>
          </p:nvSpPr>
          <p:spPr bwMode="auto">
            <a:xfrm rot="20370441">
              <a:off x="1504546" y="1811110"/>
              <a:ext cx="338909" cy="338910"/>
            </a:xfrm>
            <a:custGeom>
              <a:avLst/>
              <a:gdLst>
                <a:gd name="connsiteX0" fmla="*/ 196348 w 338909"/>
                <a:gd name="connsiteY0" fmla="*/ 104310 h 338910"/>
                <a:gd name="connsiteX1" fmla="*/ 238546 w 338909"/>
                <a:gd name="connsiteY1" fmla="*/ 167637 h 338910"/>
                <a:gd name="connsiteX2" fmla="*/ 169455 w 338909"/>
                <a:gd name="connsiteY2" fmla="*/ 236365 h 338910"/>
                <a:gd name="connsiteX3" fmla="*/ 100364 w 338909"/>
                <a:gd name="connsiteY3" fmla="*/ 167637 h 338910"/>
                <a:gd name="connsiteX4" fmla="*/ 169455 w 338909"/>
                <a:gd name="connsiteY4" fmla="*/ 98909 h 338910"/>
                <a:gd name="connsiteX5" fmla="*/ 196348 w 338909"/>
                <a:gd name="connsiteY5" fmla="*/ 104310 h 338910"/>
                <a:gd name="connsiteX6" fmla="*/ 235533 w 338909"/>
                <a:gd name="connsiteY6" fmla="*/ 13277 h 338910"/>
                <a:gd name="connsiteX7" fmla="*/ 289296 w 338909"/>
                <a:gd name="connsiteY7" fmla="*/ 49614 h 338910"/>
                <a:gd name="connsiteX8" fmla="*/ 338909 w 338909"/>
                <a:gd name="connsiteY8" fmla="*/ 169455 h 338910"/>
                <a:gd name="connsiteX9" fmla="*/ 289296 w 338909"/>
                <a:gd name="connsiteY9" fmla="*/ 288947 h 338910"/>
                <a:gd name="connsiteX10" fmla="*/ 169454 w 338909"/>
                <a:gd name="connsiteY10" fmla="*/ 338910 h 338910"/>
                <a:gd name="connsiteX11" fmla="*/ 49963 w 338909"/>
                <a:gd name="connsiteY11" fmla="*/ 288947 h 338910"/>
                <a:gd name="connsiteX12" fmla="*/ 0 w 338909"/>
                <a:gd name="connsiteY12" fmla="*/ 169455 h 338910"/>
                <a:gd name="connsiteX13" fmla="*/ 49963 w 338909"/>
                <a:gd name="connsiteY13" fmla="*/ 49614 h 338910"/>
                <a:gd name="connsiteX14" fmla="*/ 169455 w 338909"/>
                <a:gd name="connsiteY14" fmla="*/ 0 h 338910"/>
                <a:gd name="connsiteX15" fmla="*/ 155129 w 338909"/>
                <a:gd name="connsiteY15" fmla="*/ 14325 h 338910"/>
                <a:gd name="connsiteX16" fmla="*/ 169455 w 338909"/>
                <a:gd name="connsiteY16" fmla="*/ 29000 h 338910"/>
                <a:gd name="connsiteX17" fmla="*/ 70577 w 338909"/>
                <a:gd name="connsiteY17" fmla="*/ 70228 h 338910"/>
                <a:gd name="connsiteX18" fmla="*/ 29349 w 338909"/>
                <a:gd name="connsiteY18" fmla="*/ 169455 h 338910"/>
                <a:gd name="connsiteX19" fmla="*/ 70577 w 338909"/>
                <a:gd name="connsiteY19" fmla="*/ 268333 h 338910"/>
                <a:gd name="connsiteX20" fmla="*/ 169455 w 338909"/>
                <a:gd name="connsiteY20" fmla="*/ 309561 h 338910"/>
                <a:gd name="connsiteX21" fmla="*/ 268681 w 338909"/>
                <a:gd name="connsiteY21" fmla="*/ 268333 h 338910"/>
                <a:gd name="connsiteX22" fmla="*/ 309910 w 338909"/>
                <a:gd name="connsiteY22" fmla="*/ 169455 h 338910"/>
                <a:gd name="connsiteX23" fmla="*/ 268681 w 338909"/>
                <a:gd name="connsiteY23" fmla="*/ 70228 h 338910"/>
                <a:gd name="connsiteX24" fmla="*/ 169455 w 338909"/>
                <a:gd name="connsiteY24" fmla="*/ 29000 h 338910"/>
                <a:gd name="connsiteX25" fmla="*/ 184129 w 338909"/>
                <a:gd name="connsiteY25" fmla="*/ 14325 h 338910"/>
                <a:gd name="connsiteX26" fmla="*/ 169455 w 338909"/>
                <a:gd name="connsiteY26" fmla="*/ 0 h 338910"/>
                <a:gd name="connsiteX27" fmla="*/ 235533 w 338909"/>
                <a:gd name="connsiteY27" fmla="*/ 13277 h 33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8909" h="338910">
                  <a:moveTo>
                    <a:pt x="196348" y="104310"/>
                  </a:moveTo>
                  <a:cubicBezTo>
                    <a:pt x="221146" y="114744"/>
                    <a:pt x="238546" y="139169"/>
                    <a:pt x="238546" y="167637"/>
                  </a:cubicBezTo>
                  <a:cubicBezTo>
                    <a:pt x="238546" y="205594"/>
                    <a:pt x="207613" y="236365"/>
                    <a:pt x="169455" y="236365"/>
                  </a:cubicBezTo>
                  <a:cubicBezTo>
                    <a:pt x="131297" y="236365"/>
                    <a:pt x="100364" y="205594"/>
                    <a:pt x="100364" y="167637"/>
                  </a:cubicBezTo>
                  <a:cubicBezTo>
                    <a:pt x="100364" y="129680"/>
                    <a:pt x="131297" y="98909"/>
                    <a:pt x="169455" y="98909"/>
                  </a:cubicBezTo>
                  <a:cubicBezTo>
                    <a:pt x="178994" y="98909"/>
                    <a:pt x="188082" y="100832"/>
                    <a:pt x="196348" y="104310"/>
                  </a:cubicBezTo>
                  <a:close/>
                  <a:moveTo>
                    <a:pt x="235533" y="13277"/>
                  </a:moveTo>
                  <a:cubicBezTo>
                    <a:pt x="255841" y="21837"/>
                    <a:pt x="274097" y="34241"/>
                    <a:pt x="289296" y="49614"/>
                  </a:cubicBezTo>
                  <a:cubicBezTo>
                    <a:pt x="320042" y="80360"/>
                    <a:pt x="338909" y="122637"/>
                    <a:pt x="338909" y="169455"/>
                  </a:cubicBezTo>
                  <a:cubicBezTo>
                    <a:pt x="338909" y="215924"/>
                    <a:pt x="320042" y="258550"/>
                    <a:pt x="289296" y="288947"/>
                  </a:cubicBezTo>
                  <a:cubicBezTo>
                    <a:pt x="258899" y="319694"/>
                    <a:pt x="216273" y="338910"/>
                    <a:pt x="169454" y="338910"/>
                  </a:cubicBezTo>
                  <a:cubicBezTo>
                    <a:pt x="122986" y="338910"/>
                    <a:pt x="80360" y="319693"/>
                    <a:pt x="49963" y="288947"/>
                  </a:cubicBezTo>
                  <a:cubicBezTo>
                    <a:pt x="19217" y="258550"/>
                    <a:pt x="0" y="215924"/>
                    <a:pt x="0" y="169455"/>
                  </a:cubicBezTo>
                  <a:cubicBezTo>
                    <a:pt x="0" y="122636"/>
                    <a:pt x="19216" y="80360"/>
                    <a:pt x="49963" y="49614"/>
                  </a:cubicBezTo>
                  <a:cubicBezTo>
                    <a:pt x="80360" y="18867"/>
                    <a:pt x="122986" y="0"/>
                    <a:pt x="169455" y="0"/>
                  </a:cubicBezTo>
                  <a:cubicBezTo>
                    <a:pt x="161418" y="0"/>
                    <a:pt x="155130" y="6289"/>
                    <a:pt x="155129" y="14325"/>
                  </a:cubicBezTo>
                  <a:cubicBezTo>
                    <a:pt x="155129" y="22361"/>
                    <a:pt x="161419" y="29000"/>
                    <a:pt x="169455" y="29000"/>
                  </a:cubicBezTo>
                  <a:cubicBezTo>
                    <a:pt x="131022" y="29000"/>
                    <a:pt x="95733" y="44722"/>
                    <a:pt x="70577" y="70228"/>
                  </a:cubicBezTo>
                  <a:cubicBezTo>
                    <a:pt x="45071" y="95733"/>
                    <a:pt x="29349" y="130673"/>
                    <a:pt x="29349" y="169455"/>
                  </a:cubicBezTo>
                  <a:cubicBezTo>
                    <a:pt x="29349" y="207888"/>
                    <a:pt x="45071" y="243177"/>
                    <a:pt x="70577" y="268333"/>
                  </a:cubicBezTo>
                  <a:cubicBezTo>
                    <a:pt x="95733" y="293838"/>
                    <a:pt x="131021" y="309561"/>
                    <a:pt x="169455" y="309561"/>
                  </a:cubicBezTo>
                  <a:cubicBezTo>
                    <a:pt x="208237" y="309561"/>
                    <a:pt x="243176" y="293839"/>
                    <a:pt x="268681" y="268333"/>
                  </a:cubicBezTo>
                  <a:cubicBezTo>
                    <a:pt x="294187" y="243177"/>
                    <a:pt x="309910" y="207888"/>
                    <a:pt x="309910" y="169455"/>
                  </a:cubicBezTo>
                  <a:cubicBezTo>
                    <a:pt x="309910" y="130672"/>
                    <a:pt x="294187" y="95733"/>
                    <a:pt x="268681" y="70228"/>
                  </a:cubicBezTo>
                  <a:cubicBezTo>
                    <a:pt x="243176" y="44722"/>
                    <a:pt x="208237" y="29000"/>
                    <a:pt x="169455" y="29000"/>
                  </a:cubicBezTo>
                  <a:cubicBezTo>
                    <a:pt x="177490" y="28999"/>
                    <a:pt x="184129" y="22361"/>
                    <a:pt x="184129" y="14325"/>
                  </a:cubicBezTo>
                  <a:cubicBezTo>
                    <a:pt x="184129" y="6289"/>
                    <a:pt x="177490" y="0"/>
                    <a:pt x="169455" y="0"/>
                  </a:cubicBezTo>
                  <a:cubicBezTo>
                    <a:pt x="192864" y="0"/>
                    <a:pt x="215225" y="4717"/>
                    <a:pt x="235533" y="132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83C916-8903-47EF-9BFA-C4A284F1D746}"/>
              </a:ext>
            </a:extLst>
          </p:cNvPr>
          <p:cNvGrpSpPr/>
          <p:nvPr/>
        </p:nvGrpSpPr>
        <p:grpSpPr>
          <a:xfrm>
            <a:off x="1687516" y="3981601"/>
            <a:ext cx="391917" cy="463063"/>
            <a:chOff x="4602768" y="3117737"/>
            <a:chExt cx="418206" cy="494124"/>
          </a:xfrm>
        </p:grpSpPr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47B497D2-46C3-4D19-AB0A-B8BEE584E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768" y="3117737"/>
              <a:ext cx="418206" cy="494124"/>
            </a:xfrm>
            <a:custGeom>
              <a:avLst/>
              <a:gdLst>
                <a:gd name="connsiteX0" fmla="*/ 532153 w 1547814"/>
                <a:gd name="connsiteY0" fmla="*/ 0 h 1828800"/>
                <a:gd name="connsiteX1" fmla="*/ 1018010 w 1547814"/>
                <a:gd name="connsiteY1" fmla="*/ 0 h 1828800"/>
                <a:gd name="connsiteX2" fmla="*/ 1084263 w 1547814"/>
                <a:gd name="connsiteY2" fmla="*/ 66153 h 1828800"/>
                <a:gd name="connsiteX3" fmla="*/ 1018010 w 1547814"/>
                <a:gd name="connsiteY3" fmla="*/ 133067 h 1828800"/>
                <a:gd name="connsiteX4" fmla="*/ 855804 w 1547814"/>
                <a:gd name="connsiteY4" fmla="*/ 133067 h 1828800"/>
                <a:gd name="connsiteX5" fmla="*/ 855804 w 1547814"/>
                <a:gd name="connsiteY5" fmla="*/ 287665 h 1828800"/>
                <a:gd name="connsiteX6" fmla="*/ 929876 w 1547814"/>
                <a:gd name="connsiteY6" fmla="*/ 295139 h 1828800"/>
                <a:gd name="connsiteX7" fmla="*/ 1547814 w 1547814"/>
                <a:gd name="connsiteY7" fmla="*/ 1054100 h 1828800"/>
                <a:gd name="connsiteX8" fmla="*/ 773907 w 1547814"/>
                <a:gd name="connsiteY8" fmla="*/ 1828800 h 1828800"/>
                <a:gd name="connsiteX9" fmla="*/ 0 w 1547814"/>
                <a:gd name="connsiteY9" fmla="*/ 1054100 h 1828800"/>
                <a:gd name="connsiteX10" fmla="*/ 132171 w 1547814"/>
                <a:gd name="connsiteY10" fmla="*/ 620958 h 1828800"/>
                <a:gd name="connsiteX11" fmla="*/ 204011 w 1547814"/>
                <a:gd name="connsiteY11" fmla="*/ 533798 h 1828800"/>
                <a:gd name="connsiteX12" fmla="*/ 148603 w 1547814"/>
                <a:gd name="connsiteY12" fmla="*/ 475263 h 1828800"/>
                <a:gd name="connsiteX13" fmla="*/ 105868 w 1547814"/>
                <a:gd name="connsiteY13" fmla="*/ 515728 h 1828800"/>
                <a:gd name="connsiteX14" fmla="*/ 66185 w 1547814"/>
                <a:gd name="connsiteY14" fmla="*/ 511911 h 1828800"/>
                <a:gd name="connsiteX15" fmla="*/ 64659 w 1547814"/>
                <a:gd name="connsiteY15" fmla="*/ 472209 h 1828800"/>
                <a:gd name="connsiteX16" fmla="*/ 108157 w 1547814"/>
                <a:gd name="connsiteY16" fmla="*/ 430981 h 1828800"/>
                <a:gd name="connsiteX17" fmla="*/ 134867 w 1547814"/>
                <a:gd name="connsiteY17" fmla="*/ 405786 h 1828800"/>
                <a:gd name="connsiteX18" fmla="*/ 204312 w 1547814"/>
                <a:gd name="connsiteY18" fmla="*/ 340126 h 1828800"/>
                <a:gd name="connsiteX19" fmla="*/ 223867 w 1547814"/>
                <a:gd name="connsiteY19" fmla="*/ 334018 h 1828800"/>
                <a:gd name="connsiteX20" fmla="*/ 243995 w 1547814"/>
                <a:gd name="connsiteY20" fmla="*/ 343943 h 1828800"/>
                <a:gd name="connsiteX21" fmla="*/ 245521 w 1547814"/>
                <a:gd name="connsiteY21" fmla="*/ 384408 h 1828800"/>
                <a:gd name="connsiteX22" fmla="*/ 202022 w 1547814"/>
                <a:gd name="connsiteY22" fmla="*/ 424873 h 1828800"/>
                <a:gd name="connsiteX23" fmla="*/ 255898 w 1547814"/>
                <a:gd name="connsiteY23" fmla="*/ 482166 h 1828800"/>
                <a:gd name="connsiteX24" fmla="*/ 341208 w 1547814"/>
                <a:gd name="connsiteY24" fmla="*/ 411707 h 1828800"/>
                <a:gd name="connsiteX25" fmla="*/ 617938 w 1547814"/>
                <a:gd name="connsiteY25" fmla="*/ 295139 h 1828800"/>
                <a:gd name="connsiteX26" fmla="*/ 694359 w 1547814"/>
                <a:gd name="connsiteY26" fmla="*/ 287428 h 1828800"/>
                <a:gd name="connsiteX27" fmla="*/ 694359 w 1547814"/>
                <a:gd name="connsiteY27" fmla="*/ 133067 h 1828800"/>
                <a:gd name="connsiteX28" fmla="*/ 532153 w 1547814"/>
                <a:gd name="connsiteY28" fmla="*/ 133067 h 1828800"/>
                <a:gd name="connsiteX29" fmla="*/ 465138 w 1547814"/>
                <a:gd name="connsiteY29" fmla="*/ 66153 h 1828800"/>
                <a:gd name="connsiteX30" fmla="*/ 532153 w 1547814"/>
                <a:gd name="connsiteY30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47814" h="1828800">
                  <a:moveTo>
                    <a:pt x="532153" y="0"/>
                  </a:moveTo>
                  <a:lnTo>
                    <a:pt x="1018010" y="0"/>
                  </a:lnTo>
                  <a:cubicBezTo>
                    <a:pt x="1054563" y="0"/>
                    <a:pt x="1084263" y="29655"/>
                    <a:pt x="1084263" y="66153"/>
                  </a:cubicBezTo>
                  <a:cubicBezTo>
                    <a:pt x="1084263" y="103412"/>
                    <a:pt x="1054563" y="133067"/>
                    <a:pt x="1018010" y="133067"/>
                  </a:cubicBezTo>
                  <a:lnTo>
                    <a:pt x="855804" y="133067"/>
                  </a:lnTo>
                  <a:lnTo>
                    <a:pt x="855804" y="287665"/>
                  </a:lnTo>
                  <a:lnTo>
                    <a:pt x="929876" y="295139"/>
                  </a:lnTo>
                  <a:cubicBezTo>
                    <a:pt x="1282533" y="367377"/>
                    <a:pt x="1547814" y="679727"/>
                    <a:pt x="1547814" y="1054100"/>
                  </a:cubicBezTo>
                  <a:cubicBezTo>
                    <a:pt x="1547814" y="1481955"/>
                    <a:pt x="1201324" y="1828800"/>
                    <a:pt x="773907" y="1828800"/>
                  </a:cubicBezTo>
                  <a:cubicBezTo>
                    <a:pt x="346490" y="1828800"/>
                    <a:pt x="0" y="1481955"/>
                    <a:pt x="0" y="1054100"/>
                  </a:cubicBezTo>
                  <a:cubicBezTo>
                    <a:pt x="0" y="893655"/>
                    <a:pt x="48725" y="744601"/>
                    <a:pt x="132171" y="620958"/>
                  </a:cubicBezTo>
                  <a:lnTo>
                    <a:pt x="204011" y="533798"/>
                  </a:lnTo>
                  <a:lnTo>
                    <a:pt x="148603" y="475263"/>
                  </a:lnTo>
                  <a:lnTo>
                    <a:pt x="105868" y="515728"/>
                  </a:lnTo>
                  <a:cubicBezTo>
                    <a:pt x="95184" y="525654"/>
                    <a:pt x="77632" y="524127"/>
                    <a:pt x="66185" y="511911"/>
                  </a:cubicBezTo>
                  <a:cubicBezTo>
                    <a:pt x="54738" y="499695"/>
                    <a:pt x="53975" y="482135"/>
                    <a:pt x="64659" y="472209"/>
                  </a:cubicBezTo>
                  <a:lnTo>
                    <a:pt x="108157" y="430981"/>
                  </a:lnTo>
                  <a:lnTo>
                    <a:pt x="134867" y="405786"/>
                  </a:lnTo>
                  <a:lnTo>
                    <a:pt x="204312" y="340126"/>
                  </a:lnTo>
                  <a:cubicBezTo>
                    <a:pt x="209654" y="335163"/>
                    <a:pt x="216713" y="333254"/>
                    <a:pt x="223867" y="334018"/>
                  </a:cubicBezTo>
                  <a:cubicBezTo>
                    <a:pt x="231022" y="334781"/>
                    <a:pt x="238272" y="338217"/>
                    <a:pt x="243995" y="343943"/>
                  </a:cubicBezTo>
                  <a:cubicBezTo>
                    <a:pt x="255441" y="356159"/>
                    <a:pt x="256205" y="374483"/>
                    <a:pt x="245521" y="384408"/>
                  </a:cubicBezTo>
                  <a:lnTo>
                    <a:pt x="202022" y="424873"/>
                  </a:lnTo>
                  <a:lnTo>
                    <a:pt x="255898" y="482166"/>
                  </a:lnTo>
                  <a:lnTo>
                    <a:pt x="341208" y="411707"/>
                  </a:lnTo>
                  <a:cubicBezTo>
                    <a:pt x="423553" y="356019"/>
                    <a:pt x="517179" y="315779"/>
                    <a:pt x="617938" y="295139"/>
                  </a:cubicBezTo>
                  <a:lnTo>
                    <a:pt x="694359" y="287428"/>
                  </a:lnTo>
                  <a:lnTo>
                    <a:pt x="694359" y="133067"/>
                  </a:lnTo>
                  <a:lnTo>
                    <a:pt x="532153" y="133067"/>
                  </a:lnTo>
                  <a:cubicBezTo>
                    <a:pt x="495599" y="133067"/>
                    <a:pt x="465138" y="103412"/>
                    <a:pt x="465138" y="66153"/>
                  </a:cubicBezTo>
                  <a:cubicBezTo>
                    <a:pt x="465138" y="29655"/>
                    <a:pt x="495599" y="0"/>
                    <a:pt x="53215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Oval 312">
              <a:extLst>
                <a:ext uri="{FF2B5EF4-FFF2-40B4-BE49-F238E27FC236}">
                  <a16:creationId xmlns:a16="http://schemas.microsoft.com/office/drawing/2014/main" id="{130000C6-4F3C-4C45-B4B8-4B7AC97BD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803" y="3238951"/>
              <a:ext cx="334565" cy="3345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313">
              <a:extLst>
                <a:ext uri="{FF2B5EF4-FFF2-40B4-BE49-F238E27FC236}">
                  <a16:creationId xmlns:a16="http://schemas.microsoft.com/office/drawing/2014/main" id="{58E6F25A-85F5-43A1-918E-70239DE73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198" y="3364627"/>
              <a:ext cx="83212" cy="832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753DD90-1E08-41A6-B4C2-1D426CB3D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808" y="3244956"/>
              <a:ext cx="324271" cy="324269"/>
            </a:xfrm>
            <a:custGeom>
              <a:avLst/>
              <a:gdLst>
                <a:gd name="connsiteX0" fmla="*/ 165679 w 324271"/>
                <a:gd name="connsiteY0" fmla="*/ 283092 h 324269"/>
                <a:gd name="connsiteX1" fmla="*/ 171142 w 324271"/>
                <a:gd name="connsiteY1" fmla="*/ 288679 h 324269"/>
                <a:gd name="connsiteX2" fmla="*/ 171142 w 324271"/>
                <a:gd name="connsiteY2" fmla="*/ 318682 h 324269"/>
                <a:gd name="connsiteX3" fmla="*/ 165679 w 324271"/>
                <a:gd name="connsiteY3" fmla="*/ 324269 h 324269"/>
                <a:gd name="connsiteX4" fmla="*/ 160419 w 324271"/>
                <a:gd name="connsiteY4" fmla="*/ 318682 h 324269"/>
                <a:gd name="connsiteX5" fmla="*/ 160419 w 324271"/>
                <a:gd name="connsiteY5" fmla="*/ 288679 h 324269"/>
                <a:gd name="connsiteX6" fmla="*/ 165679 w 324271"/>
                <a:gd name="connsiteY6" fmla="*/ 283092 h 324269"/>
                <a:gd name="connsiteX7" fmla="*/ 5587 w 324271"/>
                <a:gd name="connsiteY7" fmla="*/ 159990 h 324269"/>
                <a:gd name="connsiteX8" fmla="*/ 35797 w 324271"/>
                <a:gd name="connsiteY8" fmla="*/ 159990 h 324269"/>
                <a:gd name="connsiteX9" fmla="*/ 41177 w 324271"/>
                <a:gd name="connsiteY9" fmla="*/ 165453 h 324269"/>
                <a:gd name="connsiteX10" fmla="*/ 35797 w 324271"/>
                <a:gd name="connsiteY10" fmla="*/ 170713 h 324269"/>
                <a:gd name="connsiteX11" fmla="*/ 5587 w 324271"/>
                <a:gd name="connsiteY11" fmla="*/ 170713 h 324269"/>
                <a:gd name="connsiteX12" fmla="*/ 0 w 324271"/>
                <a:gd name="connsiteY12" fmla="*/ 165453 h 324269"/>
                <a:gd name="connsiteX13" fmla="*/ 5587 w 324271"/>
                <a:gd name="connsiteY13" fmla="*/ 159990 h 324269"/>
                <a:gd name="connsiteX14" fmla="*/ 288873 w 324271"/>
                <a:gd name="connsiteY14" fmla="*/ 156559 h 324269"/>
                <a:gd name="connsiteX15" fmla="*/ 318920 w 324271"/>
                <a:gd name="connsiteY15" fmla="*/ 156559 h 324269"/>
                <a:gd name="connsiteX16" fmla="*/ 324271 w 324271"/>
                <a:gd name="connsiteY16" fmla="*/ 161819 h 324269"/>
                <a:gd name="connsiteX17" fmla="*/ 318920 w 324271"/>
                <a:gd name="connsiteY17" fmla="*/ 167282 h 324269"/>
                <a:gd name="connsiteX18" fmla="*/ 288873 w 324271"/>
                <a:gd name="connsiteY18" fmla="*/ 167282 h 324269"/>
                <a:gd name="connsiteX19" fmla="*/ 283522 w 324271"/>
                <a:gd name="connsiteY19" fmla="*/ 161819 h 324269"/>
                <a:gd name="connsiteX20" fmla="*/ 288873 w 324271"/>
                <a:gd name="connsiteY20" fmla="*/ 156559 h 324269"/>
                <a:gd name="connsiteX21" fmla="*/ 220023 w 324271"/>
                <a:gd name="connsiteY21" fmla="*/ 67904 h 324269"/>
                <a:gd name="connsiteX22" fmla="*/ 222484 w 324271"/>
                <a:gd name="connsiteY22" fmla="*/ 77150 h 324269"/>
                <a:gd name="connsiteX23" fmla="*/ 172444 w 324271"/>
                <a:gd name="connsiteY23" fmla="*/ 164477 h 324269"/>
                <a:gd name="connsiteX24" fmla="*/ 169325 w 324271"/>
                <a:gd name="connsiteY24" fmla="*/ 165310 h 324269"/>
                <a:gd name="connsiteX25" fmla="*/ 165881 w 324271"/>
                <a:gd name="connsiteY25" fmla="*/ 168159 h 324269"/>
                <a:gd name="connsiteX26" fmla="*/ 84027 w 324271"/>
                <a:gd name="connsiteY26" fmla="*/ 160179 h 324269"/>
                <a:gd name="connsiteX27" fmla="*/ 77842 w 324271"/>
                <a:gd name="connsiteY27" fmla="*/ 152812 h 324269"/>
                <a:gd name="connsiteX28" fmla="*/ 85471 w 324271"/>
                <a:gd name="connsiteY28" fmla="*/ 146673 h 324269"/>
                <a:gd name="connsiteX29" fmla="*/ 162743 w 324271"/>
                <a:gd name="connsiteY29" fmla="*/ 154226 h 324269"/>
                <a:gd name="connsiteX30" fmla="*/ 210794 w 324271"/>
                <a:gd name="connsiteY30" fmla="*/ 70370 h 324269"/>
                <a:gd name="connsiteX31" fmla="*/ 220023 w 324271"/>
                <a:gd name="connsiteY31" fmla="*/ 67904 h 324269"/>
                <a:gd name="connsiteX32" fmla="*/ 162135 w 324271"/>
                <a:gd name="connsiteY32" fmla="*/ 0 h 324269"/>
                <a:gd name="connsiteX33" fmla="*/ 167711 w 324271"/>
                <a:gd name="connsiteY33" fmla="*/ 5324 h 324269"/>
                <a:gd name="connsiteX34" fmla="*/ 167711 w 324271"/>
                <a:gd name="connsiteY34" fmla="*/ 35219 h 324269"/>
                <a:gd name="connsiteX35" fmla="*/ 162135 w 324271"/>
                <a:gd name="connsiteY35" fmla="*/ 40748 h 324269"/>
                <a:gd name="connsiteX36" fmla="*/ 156559 w 324271"/>
                <a:gd name="connsiteY36" fmla="*/ 35219 h 324269"/>
                <a:gd name="connsiteX37" fmla="*/ 156559 w 324271"/>
                <a:gd name="connsiteY37" fmla="*/ 5324 h 324269"/>
                <a:gd name="connsiteX38" fmla="*/ 162135 w 324271"/>
                <a:gd name="connsiteY38" fmla="*/ 0 h 32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24271" h="324269">
                  <a:moveTo>
                    <a:pt x="165679" y="283092"/>
                  </a:moveTo>
                  <a:cubicBezTo>
                    <a:pt x="168714" y="283092"/>
                    <a:pt x="171142" y="285575"/>
                    <a:pt x="171142" y="288679"/>
                  </a:cubicBezTo>
                  <a:lnTo>
                    <a:pt x="171142" y="318682"/>
                  </a:lnTo>
                  <a:cubicBezTo>
                    <a:pt x="171142" y="321786"/>
                    <a:pt x="168714" y="324269"/>
                    <a:pt x="165679" y="324269"/>
                  </a:cubicBezTo>
                  <a:cubicBezTo>
                    <a:pt x="162847" y="324269"/>
                    <a:pt x="160419" y="321786"/>
                    <a:pt x="160419" y="318682"/>
                  </a:cubicBezTo>
                  <a:lnTo>
                    <a:pt x="160419" y="288679"/>
                  </a:lnTo>
                  <a:cubicBezTo>
                    <a:pt x="160419" y="285575"/>
                    <a:pt x="162847" y="283092"/>
                    <a:pt x="165679" y="283092"/>
                  </a:cubicBezTo>
                  <a:close/>
                  <a:moveTo>
                    <a:pt x="5587" y="159990"/>
                  </a:moveTo>
                  <a:lnTo>
                    <a:pt x="35797" y="159990"/>
                  </a:lnTo>
                  <a:cubicBezTo>
                    <a:pt x="38694" y="159990"/>
                    <a:pt x="41177" y="162418"/>
                    <a:pt x="41177" y="165453"/>
                  </a:cubicBezTo>
                  <a:cubicBezTo>
                    <a:pt x="41177" y="168285"/>
                    <a:pt x="38694" y="170713"/>
                    <a:pt x="35797" y="170713"/>
                  </a:cubicBezTo>
                  <a:lnTo>
                    <a:pt x="5587" y="170713"/>
                  </a:lnTo>
                  <a:cubicBezTo>
                    <a:pt x="2690" y="170713"/>
                    <a:pt x="0" y="168285"/>
                    <a:pt x="0" y="165453"/>
                  </a:cubicBezTo>
                  <a:cubicBezTo>
                    <a:pt x="0" y="162418"/>
                    <a:pt x="2690" y="159990"/>
                    <a:pt x="5587" y="159990"/>
                  </a:cubicBezTo>
                  <a:close/>
                  <a:moveTo>
                    <a:pt x="288873" y="156559"/>
                  </a:moveTo>
                  <a:lnTo>
                    <a:pt x="318920" y="156559"/>
                  </a:lnTo>
                  <a:cubicBezTo>
                    <a:pt x="321802" y="156559"/>
                    <a:pt x="324271" y="158987"/>
                    <a:pt x="324271" y="161819"/>
                  </a:cubicBezTo>
                  <a:cubicBezTo>
                    <a:pt x="324271" y="164854"/>
                    <a:pt x="321802" y="167282"/>
                    <a:pt x="318920" y="167282"/>
                  </a:cubicBezTo>
                  <a:lnTo>
                    <a:pt x="288873" y="167282"/>
                  </a:lnTo>
                  <a:cubicBezTo>
                    <a:pt x="285992" y="167282"/>
                    <a:pt x="283522" y="164854"/>
                    <a:pt x="283522" y="161819"/>
                  </a:cubicBezTo>
                  <a:cubicBezTo>
                    <a:pt x="283522" y="158987"/>
                    <a:pt x="285992" y="156559"/>
                    <a:pt x="288873" y="156559"/>
                  </a:cubicBezTo>
                  <a:close/>
                  <a:moveTo>
                    <a:pt x="220023" y="67904"/>
                  </a:moveTo>
                  <a:cubicBezTo>
                    <a:pt x="223304" y="69753"/>
                    <a:pt x="224330" y="73863"/>
                    <a:pt x="222484" y="77150"/>
                  </a:cubicBezTo>
                  <a:lnTo>
                    <a:pt x="172444" y="164477"/>
                  </a:lnTo>
                  <a:lnTo>
                    <a:pt x="169325" y="165310"/>
                  </a:lnTo>
                  <a:lnTo>
                    <a:pt x="165881" y="168159"/>
                  </a:lnTo>
                  <a:lnTo>
                    <a:pt x="84027" y="160179"/>
                  </a:lnTo>
                  <a:cubicBezTo>
                    <a:pt x="80316" y="159769"/>
                    <a:pt x="77636" y="156495"/>
                    <a:pt x="77842" y="152812"/>
                  </a:cubicBezTo>
                  <a:cubicBezTo>
                    <a:pt x="78254" y="148924"/>
                    <a:pt x="81553" y="146264"/>
                    <a:pt x="85471" y="146673"/>
                  </a:cubicBezTo>
                  <a:lnTo>
                    <a:pt x="162743" y="154226"/>
                  </a:lnTo>
                  <a:lnTo>
                    <a:pt x="210794" y="70370"/>
                  </a:lnTo>
                  <a:cubicBezTo>
                    <a:pt x="212640" y="67082"/>
                    <a:pt x="216742" y="66055"/>
                    <a:pt x="220023" y="67904"/>
                  </a:cubicBezTo>
                  <a:close/>
                  <a:moveTo>
                    <a:pt x="162135" y="0"/>
                  </a:moveTo>
                  <a:cubicBezTo>
                    <a:pt x="165233" y="0"/>
                    <a:pt x="167711" y="2457"/>
                    <a:pt x="167711" y="5324"/>
                  </a:cubicBezTo>
                  <a:lnTo>
                    <a:pt x="167711" y="35219"/>
                  </a:lnTo>
                  <a:cubicBezTo>
                    <a:pt x="167711" y="38086"/>
                    <a:pt x="165233" y="40748"/>
                    <a:pt x="162135" y="40748"/>
                  </a:cubicBezTo>
                  <a:cubicBezTo>
                    <a:pt x="159037" y="40748"/>
                    <a:pt x="156559" y="38086"/>
                    <a:pt x="156559" y="35219"/>
                  </a:cubicBezTo>
                  <a:lnTo>
                    <a:pt x="156559" y="5324"/>
                  </a:lnTo>
                  <a:cubicBezTo>
                    <a:pt x="156559" y="2457"/>
                    <a:pt x="159037" y="0"/>
                    <a:pt x="16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D614C5-CF9D-4E5D-B4DD-A92CDDAAACEE}"/>
              </a:ext>
            </a:extLst>
          </p:cNvPr>
          <p:cNvGrpSpPr/>
          <p:nvPr/>
        </p:nvGrpSpPr>
        <p:grpSpPr>
          <a:xfrm>
            <a:off x="10006773" y="3404580"/>
            <a:ext cx="589028" cy="807985"/>
            <a:chOff x="4837373" y="3903730"/>
            <a:chExt cx="1964261" cy="269442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2669A0C-DB41-455D-92FC-CEB132B5DD2E}"/>
                </a:ext>
              </a:extLst>
            </p:cNvPr>
            <p:cNvGrpSpPr/>
            <p:nvPr/>
          </p:nvGrpSpPr>
          <p:grpSpPr>
            <a:xfrm>
              <a:off x="4837373" y="3903730"/>
              <a:ext cx="1964261" cy="2694427"/>
              <a:chOff x="4837373" y="3903730"/>
              <a:chExt cx="1964261" cy="2694427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76D3B36-E482-4CF0-8707-37F5E1B5DEA6}"/>
                  </a:ext>
                </a:extLst>
              </p:cNvPr>
              <p:cNvSpPr/>
              <p:nvPr/>
            </p:nvSpPr>
            <p:spPr>
              <a:xfrm rot="10800000">
                <a:off x="4851026" y="3908450"/>
                <a:ext cx="1940186" cy="2597206"/>
              </a:xfrm>
              <a:custGeom>
                <a:avLst/>
                <a:gdLst>
                  <a:gd name="connsiteX0" fmla="*/ 1735545 w 1940186"/>
                  <a:gd name="connsiteY0" fmla="*/ 2597206 h 2597206"/>
                  <a:gd name="connsiteX1" fmla="*/ 1549069 w 1940186"/>
                  <a:gd name="connsiteY1" fmla="*/ 2597206 h 2597206"/>
                  <a:gd name="connsiteX2" fmla="*/ 1526424 w 1940186"/>
                  <a:gd name="connsiteY2" fmla="*/ 2532590 h 2597206"/>
                  <a:gd name="connsiteX3" fmla="*/ 970022 w 1940186"/>
                  <a:gd name="connsiteY3" fmla="*/ 2074393 h 2597206"/>
                  <a:gd name="connsiteX4" fmla="*/ 413620 w 1940186"/>
                  <a:gd name="connsiteY4" fmla="*/ 2532590 h 2597206"/>
                  <a:gd name="connsiteX5" fmla="*/ 390975 w 1940186"/>
                  <a:gd name="connsiteY5" fmla="*/ 2597206 h 2597206"/>
                  <a:gd name="connsiteX6" fmla="*/ 208919 w 1940186"/>
                  <a:gd name="connsiteY6" fmla="*/ 2597206 h 2597206"/>
                  <a:gd name="connsiteX7" fmla="*/ 215615 w 1940186"/>
                  <a:gd name="connsiteY7" fmla="*/ 2558452 h 2597206"/>
                  <a:gd name="connsiteX8" fmla="*/ 235052 w 1940186"/>
                  <a:gd name="connsiteY8" fmla="*/ 2271509 h 2597206"/>
                  <a:gd name="connsiteX9" fmla="*/ 16579 w 1940186"/>
                  <a:gd name="connsiteY9" fmla="*/ 1365850 h 2597206"/>
                  <a:gd name="connsiteX10" fmla="*/ 0 w 1940186"/>
                  <a:gd name="connsiteY10" fmla="*/ 1338703 h 2597206"/>
                  <a:gd name="connsiteX11" fmla="*/ 26955 w 1940186"/>
                  <a:gd name="connsiteY11" fmla="*/ 0 h 2597206"/>
                  <a:gd name="connsiteX12" fmla="*/ 1913089 w 1940186"/>
                  <a:gd name="connsiteY12" fmla="*/ 0 h 2597206"/>
                  <a:gd name="connsiteX13" fmla="*/ 1940186 w 1940186"/>
                  <a:gd name="connsiteY13" fmla="*/ 1345708 h 2597206"/>
                  <a:gd name="connsiteX14" fmla="*/ 1927885 w 1940186"/>
                  <a:gd name="connsiteY14" fmla="*/ 1365850 h 2597206"/>
                  <a:gd name="connsiteX15" fmla="*/ 1709411 w 1940186"/>
                  <a:gd name="connsiteY15" fmla="*/ 2271509 h 2597206"/>
                  <a:gd name="connsiteX16" fmla="*/ 1728849 w 1940186"/>
                  <a:gd name="connsiteY16" fmla="*/ 2558452 h 2597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0186" h="2597206">
                    <a:moveTo>
                      <a:pt x="1735545" y="2597206"/>
                    </a:moveTo>
                    <a:lnTo>
                      <a:pt x="1549069" y="2597206"/>
                    </a:lnTo>
                    <a:lnTo>
                      <a:pt x="1526424" y="2532590"/>
                    </a:lnTo>
                    <a:cubicBezTo>
                      <a:pt x="1405841" y="2256147"/>
                      <a:pt x="1201636" y="2074393"/>
                      <a:pt x="970022" y="2074393"/>
                    </a:cubicBezTo>
                    <a:cubicBezTo>
                      <a:pt x="738408" y="2074393"/>
                      <a:pt x="534203" y="2256147"/>
                      <a:pt x="413620" y="2532590"/>
                    </a:cubicBezTo>
                    <a:lnTo>
                      <a:pt x="390975" y="2597206"/>
                    </a:lnTo>
                    <a:lnTo>
                      <a:pt x="208919" y="2597206"/>
                    </a:lnTo>
                    <a:lnTo>
                      <a:pt x="215615" y="2558452"/>
                    </a:lnTo>
                    <a:cubicBezTo>
                      <a:pt x="228359" y="2465766"/>
                      <a:pt x="235052" y="2369801"/>
                      <a:pt x="235052" y="2271509"/>
                    </a:cubicBezTo>
                    <a:cubicBezTo>
                      <a:pt x="235052" y="1927488"/>
                      <a:pt x="153064" y="1611964"/>
                      <a:pt x="16579" y="1365850"/>
                    </a:cubicBezTo>
                    <a:lnTo>
                      <a:pt x="0" y="1338703"/>
                    </a:lnTo>
                    <a:lnTo>
                      <a:pt x="26955" y="0"/>
                    </a:lnTo>
                    <a:lnTo>
                      <a:pt x="1913089" y="0"/>
                    </a:lnTo>
                    <a:lnTo>
                      <a:pt x="1940186" y="1345708"/>
                    </a:lnTo>
                    <a:lnTo>
                      <a:pt x="1927885" y="1365850"/>
                    </a:lnTo>
                    <a:cubicBezTo>
                      <a:pt x="1791400" y="1611964"/>
                      <a:pt x="1709411" y="1927488"/>
                      <a:pt x="1709411" y="2271509"/>
                    </a:cubicBezTo>
                    <a:cubicBezTo>
                      <a:pt x="1709411" y="2369801"/>
                      <a:pt x="1716104" y="2465766"/>
                      <a:pt x="1728849" y="255845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CE4A9F5-16C8-4BB5-9C7B-0732AEB46651}"/>
                  </a:ext>
                </a:extLst>
              </p:cNvPr>
              <p:cNvSpPr/>
              <p:nvPr/>
            </p:nvSpPr>
            <p:spPr>
              <a:xfrm>
                <a:off x="4837373" y="3903730"/>
                <a:ext cx="1964261" cy="2694427"/>
              </a:xfrm>
              <a:custGeom>
                <a:avLst/>
                <a:gdLst>
                  <a:gd name="connsiteX0" fmla="*/ 32702 w 1964261"/>
                  <a:gd name="connsiteY0" fmla="*/ 2630419 h 2694427"/>
                  <a:gd name="connsiteX1" fmla="*/ 1934654 w 1964261"/>
                  <a:gd name="connsiteY1" fmla="*/ 2630419 h 2694427"/>
                  <a:gd name="connsiteX2" fmla="*/ 1934654 w 1964261"/>
                  <a:gd name="connsiteY2" fmla="*/ 2694427 h 2694427"/>
                  <a:gd name="connsiteX3" fmla="*/ 32702 w 1964261"/>
                  <a:gd name="connsiteY3" fmla="*/ 2694427 h 2694427"/>
                  <a:gd name="connsiteX4" fmla="*/ 1806422 w 1964261"/>
                  <a:gd name="connsiteY4" fmla="*/ 0 h 2694427"/>
                  <a:gd name="connsiteX5" fmla="*/ 1887432 w 1964261"/>
                  <a:gd name="connsiteY5" fmla="*/ 0 h 2694427"/>
                  <a:gd name="connsiteX6" fmla="*/ 1881413 w 1964261"/>
                  <a:gd name="connsiteY6" fmla="*/ 18711 h 2694427"/>
                  <a:gd name="connsiteX7" fmla="*/ 1836618 w 1964261"/>
                  <a:gd name="connsiteY7" fmla="*/ 393083 h 2694427"/>
                  <a:gd name="connsiteX8" fmla="*/ 1933967 w 1964261"/>
                  <a:gd name="connsiteY8" fmla="*/ 930829 h 2694427"/>
                  <a:gd name="connsiteX9" fmla="*/ 1961861 w 1964261"/>
                  <a:gd name="connsiteY9" fmla="*/ 987872 h 2694427"/>
                  <a:gd name="connsiteX10" fmla="*/ 1964261 w 1964261"/>
                  <a:gd name="connsiteY10" fmla="*/ 1165436 h 2694427"/>
                  <a:gd name="connsiteX11" fmla="*/ 1952090 w 1964261"/>
                  <a:gd name="connsiteY11" fmla="*/ 1146761 h 2694427"/>
                  <a:gd name="connsiteX12" fmla="*/ 1763813 w 1964261"/>
                  <a:gd name="connsiteY12" fmla="*/ 379408 h 2694427"/>
                  <a:gd name="connsiteX13" fmla="*/ 1776873 w 1964261"/>
                  <a:gd name="connsiteY13" fmla="*/ 160702 h 2694427"/>
                  <a:gd name="connsiteX14" fmla="*/ 441113 w 1964261"/>
                  <a:gd name="connsiteY14" fmla="*/ 0 h 2694427"/>
                  <a:gd name="connsiteX15" fmla="*/ 523538 w 1964261"/>
                  <a:gd name="connsiteY15" fmla="*/ 0 h 2694427"/>
                  <a:gd name="connsiteX16" fmla="*/ 580686 w 1964261"/>
                  <a:gd name="connsiteY16" fmla="*/ 111922 h 2694427"/>
                  <a:gd name="connsiteX17" fmla="*/ 983745 w 1964261"/>
                  <a:gd name="connsiteY17" fmla="*/ 381696 h 2694427"/>
                  <a:gd name="connsiteX18" fmla="*/ 1386805 w 1964261"/>
                  <a:gd name="connsiteY18" fmla="*/ 111922 h 2694427"/>
                  <a:gd name="connsiteX19" fmla="*/ 1443953 w 1964261"/>
                  <a:gd name="connsiteY19" fmla="*/ 0 h 2694427"/>
                  <a:gd name="connsiteX20" fmla="*/ 1526378 w 1964261"/>
                  <a:gd name="connsiteY20" fmla="*/ 0 h 2694427"/>
                  <a:gd name="connsiteX21" fmla="*/ 1516779 w 1964261"/>
                  <a:gd name="connsiteY21" fmla="*/ 28590 h 2694427"/>
                  <a:gd name="connsiteX22" fmla="*/ 983745 w 1964261"/>
                  <a:gd name="connsiteY22" fmla="*/ 486786 h 2694427"/>
                  <a:gd name="connsiteX23" fmla="*/ 450711 w 1964261"/>
                  <a:gd name="connsiteY23" fmla="*/ 28590 h 2694427"/>
                  <a:gd name="connsiteX24" fmla="*/ 77992 w 1964261"/>
                  <a:gd name="connsiteY24" fmla="*/ 0 h 2694427"/>
                  <a:gd name="connsiteX25" fmla="*/ 159002 w 1964261"/>
                  <a:gd name="connsiteY25" fmla="*/ 0 h 2694427"/>
                  <a:gd name="connsiteX26" fmla="*/ 188551 w 1964261"/>
                  <a:gd name="connsiteY26" fmla="*/ 160702 h 2694427"/>
                  <a:gd name="connsiteX27" fmla="*/ 201610 w 1964261"/>
                  <a:gd name="connsiteY27" fmla="*/ 379408 h 2694427"/>
                  <a:gd name="connsiteX28" fmla="*/ 13334 w 1964261"/>
                  <a:gd name="connsiteY28" fmla="*/ 1146761 h 2694427"/>
                  <a:gd name="connsiteX29" fmla="*/ 0 w 1964261"/>
                  <a:gd name="connsiteY29" fmla="*/ 1167219 h 2694427"/>
                  <a:gd name="connsiteX30" fmla="*/ 2392 w 1964261"/>
                  <a:gd name="connsiteY30" fmla="*/ 990266 h 2694427"/>
                  <a:gd name="connsiteX31" fmla="*/ 31456 w 1964261"/>
                  <a:gd name="connsiteY31" fmla="*/ 930829 h 2694427"/>
                  <a:gd name="connsiteX32" fmla="*/ 128805 w 1964261"/>
                  <a:gd name="connsiteY32" fmla="*/ 393083 h 2694427"/>
                  <a:gd name="connsiteX33" fmla="*/ 84011 w 1964261"/>
                  <a:gd name="connsiteY33" fmla="*/ 18711 h 2694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64261" h="2694427">
                    <a:moveTo>
                      <a:pt x="32702" y="2630419"/>
                    </a:moveTo>
                    <a:lnTo>
                      <a:pt x="1934654" y="2630419"/>
                    </a:lnTo>
                    <a:lnTo>
                      <a:pt x="1934654" y="2694427"/>
                    </a:lnTo>
                    <a:lnTo>
                      <a:pt x="32702" y="2694427"/>
                    </a:lnTo>
                    <a:close/>
                    <a:moveTo>
                      <a:pt x="1806422" y="0"/>
                    </a:moveTo>
                    <a:lnTo>
                      <a:pt x="1887432" y="0"/>
                    </a:lnTo>
                    <a:lnTo>
                      <a:pt x="1881413" y="18711"/>
                    </a:lnTo>
                    <a:cubicBezTo>
                      <a:pt x="1852568" y="133778"/>
                      <a:pt x="1836618" y="260288"/>
                      <a:pt x="1836618" y="393083"/>
                    </a:cubicBezTo>
                    <a:cubicBezTo>
                      <a:pt x="1836618" y="592276"/>
                      <a:pt x="1872506" y="777326"/>
                      <a:pt x="1933967" y="930829"/>
                    </a:cubicBezTo>
                    <a:lnTo>
                      <a:pt x="1961861" y="987872"/>
                    </a:lnTo>
                    <a:lnTo>
                      <a:pt x="1964261" y="1165436"/>
                    </a:lnTo>
                    <a:lnTo>
                      <a:pt x="1952090" y="1146761"/>
                    </a:lnTo>
                    <a:cubicBezTo>
                      <a:pt x="1835763" y="950379"/>
                      <a:pt x="1763813" y="679078"/>
                      <a:pt x="1763813" y="379408"/>
                    </a:cubicBezTo>
                    <a:cubicBezTo>
                      <a:pt x="1763813" y="304491"/>
                      <a:pt x="1768310" y="231346"/>
                      <a:pt x="1776873" y="160702"/>
                    </a:cubicBezTo>
                    <a:close/>
                    <a:moveTo>
                      <a:pt x="441113" y="0"/>
                    </a:moveTo>
                    <a:lnTo>
                      <a:pt x="523538" y="0"/>
                    </a:lnTo>
                    <a:lnTo>
                      <a:pt x="580686" y="111922"/>
                    </a:lnTo>
                    <a:cubicBezTo>
                      <a:pt x="683838" y="278602"/>
                      <a:pt x="826341" y="381696"/>
                      <a:pt x="983745" y="381696"/>
                    </a:cubicBezTo>
                    <a:cubicBezTo>
                      <a:pt x="1141150" y="381696"/>
                      <a:pt x="1283653" y="278602"/>
                      <a:pt x="1386805" y="111922"/>
                    </a:cubicBezTo>
                    <a:lnTo>
                      <a:pt x="1443953" y="0"/>
                    </a:lnTo>
                    <a:lnTo>
                      <a:pt x="1526378" y="0"/>
                    </a:lnTo>
                    <a:lnTo>
                      <a:pt x="1516779" y="28590"/>
                    </a:lnTo>
                    <a:cubicBezTo>
                      <a:pt x="1401260" y="305033"/>
                      <a:pt x="1205631" y="486786"/>
                      <a:pt x="983745" y="486786"/>
                    </a:cubicBezTo>
                    <a:cubicBezTo>
                      <a:pt x="761859" y="486786"/>
                      <a:pt x="566230" y="305033"/>
                      <a:pt x="450711" y="28590"/>
                    </a:cubicBezTo>
                    <a:close/>
                    <a:moveTo>
                      <a:pt x="77992" y="0"/>
                    </a:moveTo>
                    <a:lnTo>
                      <a:pt x="159002" y="0"/>
                    </a:lnTo>
                    <a:lnTo>
                      <a:pt x="188551" y="160702"/>
                    </a:lnTo>
                    <a:cubicBezTo>
                      <a:pt x="197113" y="231346"/>
                      <a:pt x="201610" y="304491"/>
                      <a:pt x="201610" y="379408"/>
                    </a:cubicBezTo>
                    <a:cubicBezTo>
                      <a:pt x="201610" y="679078"/>
                      <a:pt x="129661" y="950379"/>
                      <a:pt x="13334" y="1146761"/>
                    </a:cubicBezTo>
                    <a:lnTo>
                      <a:pt x="0" y="1167219"/>
                    </a:lnTo>
                    <a:lnTo>
                      <a:pt x="2392" y="990266"/>
                    </a:lnTo>
                    <a:lnTo>
                      <a:pt x="31456" y="930829"/>
                    </a:lnTo>
                    <a:cubicBezTo>
                      <a:pt x="92917" y="777326"/>
                      <a:pt x="128805" y="592276"/>
                      <a:pt x="128805" y="393083"/>
                    </a:cubicBezTo>
                    <a:cubicBezTo>
                      <a:pt x="128805" y="260288"/>
                      <a:pt x="112855" y="133778"/>
                      <a:pt x="84011" y="187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EEE8E64-0309-4F83-A429-061BE6462E24}"/>
                </a:ext>
              </a:extLst>
            </p:cNvPr>
            <p:cNvSpPr/>
            <p:nvPr/>
          </p:nvSpPr>
          <p:spPr>
            <a:xfrm>
              <a:off x="5266780" y="4892942"/>
              <a:ext cx="1105446" cy="675596"/>
            </a:xfrm>
            <a:custGeom>
              <a:avLst/>
              <a:gdLst/>
              <a:ahLst/>
              <a:cxnLst/>
              <a:rect l="l" t="t" r="r" b="b"/>
              <a:pathLst>
                <a:path w="830647" h="507653">
                  <a:moveTo>
                    <a:pt x="623702" y="0"/>
                  </a:moveTo>
                  <a:cubicBezTo>
                    <a:pt x="687772" y="0"/>
                    <a:pt x="734095" y="11943"/>
                    <a:pt x="762670" y="35830"/>
                  </a:cubicBezTo>
                  <a:cubicBezTo>
                    <a:pt x="791245" y="59717"/>
                    <a:pt x="805532" y="89743"/>
                    <a:pt x="805532" y="125909"/>
                  </a:cubicBezTo>
                  <a:cubicBezTo>
                    <a:pt x="805532" y="147117"/>
                    <a:pt x="799728" y="166315"/>
                    <a:pt x="788120" y="183505"/>
                  </a:cubicBezTo>
                  <a:cubicBezTo>
                    <a:pt x="776511" y="200695"/>
                    <a:pt x="758986" y="215764"/>
                    <a:pt x="735546" y="228712"/>
                  </a:cubicBezTo>
                  <a:cubicBezTo>
                    <a:pt x="754522" y="233400"/>
                    <a:pt x="769032" y="238869"/>
                    <a:pt x="779078" y="245120"/>
                  </a:cubicBezTo>
                  <a:cubicBezTo>
                    <a:pt x="795375" y="255166"/>
                    <a:pt x="808044" y="268393"/>
                    <a:pt x="817085" y="284801"/>
                  </a:cubicBezTo>
                  <a:cubicBezTo>
                    <a:pt x="826126" y="301210"/>
                    <a:pt x="830647" y="320799"/>
                    <a:pt x="830647" y="343570"/>
                  </a:cubicBezTo>
                  <a:cubicBezTo>
                    <a:pt x="830647" y="372145"/>
                    <a:pt x="823168" y="399548"/>
                    <a:pt x="808211" y="425779"/>
                  </a:cubicBezTo>
                  <a:cubicBezTo>
                    <a:pt x="793254" y="452010"/>
                    <a:pt x="771711" y="472213"/>
                    <a:pt x="743583" y="486389"/>
                  </a:cubicBezTo>
                  <a:cubicBezTo>
                    <a:pt x="715454" y="500565"/>
                    <a:pt x="678508" y="507653"/>
                    <a:pt x="632743" y="507653"/>
                  </a:cubicBezTo>
                  <a:cubicBezTo>
                    <a:pt x="588095" y="507653"/>
                    <a:pt x="552878" y="502407"/>
                    <a:pt x="527094" y="491914"/>
                  </a:cubicBezTo>
                  <a:cubicBezTo>
                    <a:pt x="501309" y="481422"/>
                    <a:pt x="480101" y="466074"/>
                    <a:pt x="463470" y="445870"/>
                  </a:cubicBezTo>
                  <a:cubicBezTo>
                    <a:pt x="446838" y="425667"/>
                    <a:pt x="434057" y="400273"/>
                    <a:pt x="425128" y="369689"/>
                  </a:cubicBezTo>
                  <a:lnTo>
                    <a:pt x="561417" y="351606"/>
                  </a:lnTo>
                  <a:cubicBezTo>
                    <a:pt x="566775" y="379065"/>
                    <a:pt x="575091" y="398097"/>
                    <a:pt x="586364" y="408701"/>
                  </a:cubicBezTo>
                  <a:cubicBezTo>
                    <a:pt x="597638" y="419305"/>
                    <a:pt x="611981" y="424607"/>
                    <a:pt x="629394" y="424607"/>
                  </a:cubicBezTo>
                  <a:cubicBezTo>
                    <a:pt x="647700" y="424607"/>
                    <a:pt x="662936" y="417909"/>
                    <a:pt x="675103" y="404515"/>
                  </a:cubicBezTo>
                  <a:cubicBezTo>
                    <a:pt x="687270" y="391120"/>
                    <a:pt x="693353" y="373261"/>
                    <a:pt x="693353" y="350937"/>
                  </a:cubicBezTo>
                  <a:cubicBezTo>
                    <a:pt x="693353" y="328166"/>
                    <a:pt x="687493" y="310530"/>
                    <a:pt x="675773" y="298028"/>
                  </a:cubicBezTo>
                  <a:cubicBezTo>
                    <a:pt x="664053" y="285527"/>
                    <a:pt x="648146" y="279276"/>
                    <a:pt x="628055" y="279276"/>
                  </a:cubicBezTo>
                  <a:cubicBezTo>
                    <a:pt x="617339" y="279276"/>
                    <a:pt x="602605" y="281955"/>
                    <a:pt x="583853" y="287313"/>
                  </a:cubicBezTo>
                  <a:lnTo>
                    <a:pt x="590885" y="189867"/>
                  </a:lnTo>
                  <a:cubicBezTo>
                    <a:pt x="598475" y="190984"/>
                    <a:pt x="604391" y="191542"/>
                    <a:pt x="608633" y="191542"/>
                  </a:cubicBezTo>
                  <a:cubicBezTo>
                    <a:pt x="626492" y="191542"/>
                    <a:pt x="641394" y="185849"/>
                    <a:pt x="653337" y="174464"/>
                  </a:cubicBezTo>
                  <a:cubicBezTo>
                    <a:pt x="665280" y="163078"/>
                    <a:pt x="671252" y="149572"/>
                    <a:pt x="671252" y="133945"/>
                  </a:cubicBezTo>
                  <a:cubicBezTo>
                    <a:pt x="671252" y="118988"/>
                    <a:pt x="666788" y="107045"/>
                    <a:pt x="657858" y="98115"/>
                  </a:cubicBezTo>
                  <a:cubicBezTo>
                    <a:pt x="648928" y="89185"/>
                    <a:pt x="636650" y="84720"/>
                    <a:pt x="621023" y="84720"/>
                  </a:cubicBezTo>
                  <a:cubicBezTo>
                    <a:pt x="604949" y="84720"/>
                    <a:pt x="591890" y="89576"/>
                    <a:pt x="581844" y="99287"/>
                  </a:cubicBezTo>
                  <a:cubicBezTo>
                    <a:pt x="571798" y="108998"/>
                    <a:pt x="564989" y="126020"/>
                    <a:pt x="561417" y="150354"/>
                  </a:cubicBezTo>
                  <a:lnTo>
                    <a:pt x="432495" y="127248"/>
                  </a:lnTo>
                  <a:cubicBezTo>
                    <a:pt x="443210" y="86171"/>
                    <a:pt x="463804" y="54694"/>
                    <a:pt x="494277" y="32817"/>
                  </a:cubicBezTo>
                  <a:cubicBezTo>
                    <a:pt x="524750" y="10939"/>
                    <a:pt x="567891" y="0"/>
                    <a:pt x="623702" y="0"/>
                  </a:cubicBezTo>
                  <a:close/>
                  <a:moveTo>
                    <a:pt x="207950" y="0"/>
                  </a:moveTo>
                  <a:cubicBezTo>
                    <a:pt x="255947" y="0"/>
                    <a:pt x="293285" y="5469"/>
                    <a:pt x="319962" y="16408"/>
                  </a:cubicBezTo>
                  <a:cubicBezTo>
                    <a:pt x="346640" y="27347"/>
                    <a:pt x="367624" y="44146"/>
                    <a:pt x="382916" y="66805"/>
                  </a:cubicBezTo>
                  <a:cubicBezTo>
                    <a:pt x="398208" y="89464"/>
                    <a:pt x="405855" y="114858"/>
                    <a:pt x="405855" y="142987"/>
                  </a:cubicBezTo>
                  <a:cubicBezTo>
                    <a:pt x="405855" y="172901"/>
                    <a:pt x="397092" y="201476"/>
                    <a:pt x="379568" y="228712"/>
                  </a:cubicBezTo>
                  <a:cubicBezTo>
                    <a:pt x="362043" y="255947"/>
                    <a:pt x="330175" y="285862"/>
                    <a:pt x="283964" y="318455"/>
                  </a:cubicBezTo>
                  <a:cubicBezTo>
                    <a:pt x="256506" y="337431"/>
                    <a:pt x="238144" y="350713"/>
                    <a:pt x="228879" y="358304"/>
                  </a:cubicBezTo>
                  <a:cubicBezTo>
                    <a:pt x="219615" y="365894"/>
                    <a:pt x="208732" y="375828"/>
                    <a:pt x="196230" y="388107"/>
                  </a:cubicBezTo>
                  <a:lnTo>
                    <a:pt x="409203" y="388107"/>
                  </a:lnTo>
                  <a:lnTo>
                    <a:pt x="409203" y="499281"/>
                  </a:lnTo>
                  <a:lnTo>
                    <a:pt x="0" y="499281"/>
                  </a:lnTo>
                  <a:cubicBezTo>
                    <a:pt x="4688" y="458874"/>
                    <a:pt x="18920" y="420867"/>
                    <a:pt x="42695" y="385260"/>
                  </a:cubicBezTo>
                  <a:cubicBezTo>
                    <a:pt x="66471" y="349653"/>
                    <a:pt x="111063" y="307628"/>
                    <a:pt x="176473" y="259184"/>
                  </a:cubicBezTo>
                  <a:cubicBezTo>
                    <a:pt x="216434" y="229493"/>
                    <a:pt x="241995" y="206946"/>
                    <a:pt x="253157" y="191542"/>
                  </a:cubicBezTo>
                  <a:cubicBezTo>
                    <a:pt x="264319" y="176138"/>
                    <a:pt x="269900" y="161516"/>
                    <a:pt x="269900" y="147675"/>
                  </a:cubicBezTo>
                  <a:cubicBezTo>
                    <a:pt x="269900" y="132717"/>
                    <a:pt x="264375" y="119937"/>
                    <a:pt x="253324" y="109333"/>
                  </a:cubicBezTo>
                  <a:cubicBezTo>
                    <a:pt x="242274" y="98729"/>
                    <a:pt x="228377" y="93427"/>
                    <a:pt x="211634" y="93427"/>
                  </a:cubicBezTo>
                  <a:cubicBezTo>
                    <a:pt x="194221" y="93427"/>
                    <a:pt x="179989" y="98896"/>
                    <a:pt x="168939" y="109835"/>
                  </a:cubicBezTo>
                  <a:cubicBezTo>
                    <a:pt x="157888" y="120774"/>
                    <a:pt x="150466" y="140084"/>
                    <a:pt x="146670" y="167766"/>
                  </a:cubicBezTo>
                  <a:lnTo>
                    <a:pt x="10046" y="156716"/>
                  </a:lnTo>
                  <a:cubicBezTo>
                    <a:pt x="15404" y="118318"/>
                    <a:pt x="25227" y="88348"/>
                    <a:pt x="39514" y="66805"/>
                  </a:cubicBezTo>
                  <a:cubicBezTo>
                    <a:pt x="53802" y="45262"/>
                    <a:pt x="73949" y="28742"/>
                    <a:pt x="99957" y="17245"/>
                  </a:cubicBezTo>
                  <a:cubicBezTo>
                    <a:pt x="125965" y="5748"/>
                    <a:pt x="161962" y="0"/>
                    <a:pt x="2079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C694FD-B1A4-4CE7-B672-09526D82F6D1}"/>
              </a:ext>
            </a:extLst>
          </p:cNvPr>
          <p:cNvGrpSpPr/>
          <p:nvPr/>
        </p:nvGrpSpPr>
        <p:grpSpPr>
          <a:xfrm>
            <a:off x="7293942" y="4007724"/>
            <a:ext cx="410817" cy="410817"/>
            <a:chOff x="3558021" y="4307747"/>
            <a:chExt cx="1724555" cy="172455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DBC0D85-03DA-4960-9A10-C279D43E1877}"/>
                </a:ext>
              </a:extLst>
            </p:cNvPr>
            <p:cNvSpPr/>
            <p:nvPr/>
          </p:nvSpPr>
          <p:spPr>
            <a:xfrm>
              <a:off x="3558021" y="4307747"/>
              <a:ext cx="1724555" cy="1724555"/>
            </a:xfrm>
            <a:custGeom>
              <a:avLst/>
              <a:gdLst>
                <a:gd name="connsiteX0" fmla="*/ 6859810 w 6858000"/>
                <a:gd name="connsiteY0" fmla="*/ 3429905 h 6858000"/>
                <a:gd name="connsiteX1" fmla="*/ 3429905 w 6858000"/>
                <a:gd name="connsiteY1" fmla="*/ 6859810 h 6858000"/>
                <a:gd name="connsiteX2" fmla="*/ 0 w 6858000"/>
                <a:gd name="connsiteY2" fmla="*/ 3429905 h 6858000"/>
                <a:gd name="connsiteX3" fmla="*/ 3429905 w 6858000"/>
                <a:gd name="connsiteY3" fmla="*/ 0 h 6858000"/>
                <a:gd name="connsiteX4" fmla="*/ 6859810 w 6858000"/>
                <a:gd name="connsiteY4" fmla="*/ 342990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6858000">
                  <a:moveTo>
                    <a:pt x="6859810" y="3429905"/>
                  </a:moveTo>
                  <a:cubicBezTo>
                    <a:pt x="6859810" y="5324189"/>
                    <a:pt x="5324189" y="6859810"/>
                    <a:pt x="3429905" y="6859810"/>
                  </a:cubicBezTo>
                  <a:cubicBezTo>
                    <a:pt x="1535621" y="6859810"/>
                    <a:pt x="0" y="5324189"/>
                    <a:pt x="0" y="3429905"/>
                  </a:cubicBezTo>
                  <a:cubicBezTo>
                    <a:pt x="0" y="1535621"/>
                    <a:pt x="1535621" y="0"/>
                    <a:pt x="3429905" y="0"/>
                  </a:cubicBezTo>
                  <a:cubicBezTo>
                    <a:pt x="5324189" y="0"/>
                    <a:pt x="6859810" y="1535621"/>
                    <a:pt x="6859810" y="3429905"/>
                  </a:cubicBezTo>
                  <a:close/>
                </a:path>
              </a:pathLst>
            </a:custGeom>
            <a:solidFill>
              <a:schemeClr val="bg1"/>
            </a:solidFill>
            <a:ln w="9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CB39E96-7BE9-4491-9D2F-DCC0DE19D22A}"/>
                </a:ext>
              </a:extLst>
            </p:cNvPr>
            <p:cNvGrpSpPr/>
            <p:nvPr/>
          </p:nvGrpSpPr>
          <p:grpSpPr>
            <a:xfrm>
              <a:off x="3565074" y="4330726"/>
              <a:ext cx="1715455" cy="1691281"/>
              <a:chOff x="3565074" y="4330726"/>
              <a:chExt cx="1715455" cy="1691281"/>
            </a:xfrm>
            <a:solidFill>
              <a:schemeClr val="accent4"/>
            </a:solidFill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02F86A3-DEF6-4FE6-BED7-8D1B9854736A}"/>
                  </a:ext>
                </a:extLst>
              </p:cNvPr>
              <p:cNvSpPr/>
              <p:nvPr/>
            </p:nvSpPr>
            <p:spPr>
              <a:xfrm>
                <a:off x="3565074" y="5209840"/>
                <a:ext cx="1715455" cy="211588"/>
              </a:xfrm>
              <a:custGeom>
                <a:avLst/>
                <a:gdLst>
                  <a:gd name="connsiteX0" fmla="*/ 4025230 w 6821810"/>
                  <a:gd name="connsiteY0" fmla="*/ 564564 h 841416"/>
                  <a:gd name="connsiteX1" fmla="*/ 6824525 w 6821810"/>
                  <a:gd name="connsiteY1" fmla="*/ 0 h 841416"/>
                  <a:gd name="connsiteX2" fmla="*/ 6805525 w 6821810"/>
                  <a:gd name="connsiteY2" fmla="*/ 243378 h 841416"/>
                  <a:gd name="connsiteX3" fmla="*/ 4048753 w 6821810"/>
                  <a:gd name="connsiteY3" fmla="*/ 802513 h 841416"/>
                  <a:gd name="connsiteX4" fmla="*/ 39809 w 6821810"/>
                  <a:gd name="connsiteY4" fmla="*/ 531993 h 841416"/>
                  <a:gd name="connsiteX5" fmla="*/ 0 w 6821810"/>
                  <a:gd name="connsiteY5" fmla="*/ 286806 h 841416"/>
                  <a:gd name="connsiteX6" fmla="*/ 4025230 w 6821810"/>
                  <a:gd name="connsiteY6" fmla="*/ 564564 h 841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21810" h="841416">
                    <a:moveTo>
                      <a:pt x="4025230" y="564564"/>
                    </a:moveTo>
                    <a:cubicBezTo>
                      <a:pt x="5461972" y="464136"/>
                      <a:pt x="6587480" y="90475"/>
                      <a:pt x="6824525" y="0"/>
                    </a:cubicBezTo>
                    <a:cubicBezTo>
                      <a:pt x="6827239" y="62428"/>
                      <a:pt x="6808239" y="196331"/>
                      <a:pt x="6805525" y="243378"/>
                    </a:cubicBezTo>
                    <a:cubicBezTo>
                      <a:pt x="6099820" y="494898"/>
                      <a:pt x="5453829" y="726514"/>
                      <a:pt x="4048753" y="802513"/>
                    </a:cubicBezTo>
                    <a:cubicBezTo>
                      <a:pt x="2661773" y="876702"/>
                      <a:pt x="1187936" y="904749"/>
                      <a:pt x="39809" y="531993"/>
                    </a:cubicBezTo>
                    <a:cubicBezTo>
                      <a:pt x="19000" y="456898"/>
                      <a:pt x="6333" y="378185"/>
                      <a:pt x="0" y="286806"/>
                    </a:cubicBezTo>
                    <a:cubicBezTo>
                      <a:pt x="954511" y="637848"/>
                      <a:pt x="2963959" y="639658"/>
                      <a:pt x="4025230" y="564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48F8ED8-4A9F-483E-9820-95421F8A9C4A}"/>
                  </a:ext>
                </a:extLst>
              </p:cNvPr>
              <p:cNvSpPr/>
              <p:nvPr/>
            </p:nvSpPr>
            <p:spPr>
              <a:xfrm>
                <a:off x="3777567" y="4330726"/>
                <a:ext cx="445927" cy="1005611"/>
              </a:xfrm>
              <a:custGeom>
                <a:avLst/>
                <a:gdLst>
                  <a:gd name="connsiteX0" fmla="*/ 394491 w 1773308"/>
                  <a:gd name="connsiteY0" fmla="*/ 2241064 h 3998992"/>
                  <a:gd name="connsiteX1" fmla="*/ 153828 w 1773308"/>
                  <a:gd name="connsiteY1" fmla="*/ 4007135 h 3998992"/>
                  <a:gd name="connsiteX2" fmla="*/ 20 w 1773308"/>
                  <a:gd name="connsiteY2" fmla="*/ 3979088 h 3998992"/>
                  <a:gd name="connsiteX3" fmla="*/ 213541 w 1773308"/>
                  <a:gd name="connsiteY3" fmla="*/ 2194017 h 3998992"/>
                  <a:gd name="connsiteX4" fmla="*/ 1537189 w 1773308"/>
                  <a:gd name="connsiteY4" fmla="*/ 55190 h 3998992"/>
                  <a:gd name="connsiteX5" fmla="*/ 1778757 w 1773308"/>
                  <a:gd name="connsiteY5" fmla="*/ 0 h 3998992"/>
                  <a:gd name="connsiteX6" fmla="*/ 394491 w 1773308"/>
                  <a:gd name="connsiteY6" fmla="*/ 2241064 h 399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3308" h="3998992">
                    <a:moveTo>
                      <a:pt x="394491" y="2241064"/>
                    </a:moveTo>
                    <a:cubicBezTo>
                      <a:pt x="156542" y="3131338"/>
                      <a:pt x="161066" y="3789995"/>
                      <a:pt x="153828" y="4007135"/>
                    </a:cubicBezTo>
                    <a:cubicBezTo>
                      <a:pt x="116733" y="3992659"/>
                      <a:pt x="27163" y="3992659"/>
                      <a:pt x="20" y="3979088"/>
                    </a:cubicBezTo>
                    <a:cubicBezTo>
                      <a:pt x="-885" y="3315002"/>
                      <a:pt x="28067" y="2960340"/>
                      <a:pt x="213541" y="2194017"/>
                    </a:cubicBezTo>
                    <a:cubicBezTo>
                      <a:pt x="420729" y="1339029"/>
                      <a:pt x="942769" y="630610"/>
                      <a:pt x="1537189" y="55190"/>
                    </a:cubicBezTo>
                    <a:cubicBezTo>
                      <a:pt x="1622236" y="40714"/>
                      <a:pt x="1683759" y="14476"/>
                      <a:pt x="1778757" y="0"/>
                    </a:cubicBezTo>
                    <a:cubicBezTo>
                      <a:pt x="1311002" y="432470"/>
                      <a:pt x="684011" y="1155365"/>
                      <a:pt x="394491" y="22410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3D7DF5E-FFE4-4C12-8AE0-11C948911A5D}"/>
                  </a:ext>
                </a:extLst>
              </p:cNvPr>
              <p:cNvSpPr/>
              <p:nvPr/>
            </p:nvSpPr>
            <p:spPr>
              <a:xfrm>
                <a:off x="3593968" y="4535716"/>
                <a:ext cx="1444713" cy="607462"/>
              </a:xfrm>
              <a:custGeom>
                <a:avLst/>
                <a:gdLst>
                  <a:gd name="connsiteX0" fmla="*/ 779894 w 5745158"/>
                  <a:gd name="connsiteY0" fmla="*/ 2204874 h 2415680"/>
                  <a:gd name="connsiteX1" fmla="*/ 5599494 w 5745158"/>
                  <a:gd name="connsiteY1" fmla="*/ 0 h 2415680"/>
                  <a:gd name="connsiteX2" fmla="*/ 5746968 w 5745158"/>
                  <a:gd name="connsiteY2" fmla="*/ 136617 h 2415680"/>
                  <a:gd name="connsiteX3" fmla="*/ 730133 w 5745158"/>
                  <a:gd name="connsiteY3" fmla="*/ 2417490 h 2415680"/>
                  <a:gd name="connsiteX4" fmla="*/ 0 w 5745158"/>
                  <a:gd name="connsiteY4" fmla="*/ 1545312 h 2415680"/>
                  <a:gd name="connsiteX5" fmla="*/ 107665 w 5745158"/>
                  <a:gd name="connsiteY5" fmla="*/ 1268459 h 2415680"/>
                  <a:gd name="connsiteX6" fmla="*/ 779894 w 5745158"/>
                  <a:gd name="connsiteY6" fmla="*/ 2204874 h 241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45158" h="2415680">
                    <a:moveTo>
                      <a:pt x="779894" y="2204874"/>
                    </a:moveTo>
                    <a:cubicBezTo>
                      <a:pt x="2152399" y="2313444"/>
                      <a:pt x="3524903" y="93189"/>
                      <a:pt x="5599494" y="0"/>
                    </a:cubicBezTo>
                    <a:cubicBezTo>
                      <a:pt x="5619399" y="34381"/>
                      <a:pt x="5734301" y="109475"/>
                      <a:pt x="5746968" y="136617"/>
                    </a:cubicBezTo>
                    <a:cubicBezTo>
                      <a:pt x="3699520" y="274139"/>
                      <a:pt x="2268207" y="2530584"/>
                      <a:pt x="730133" y="2417490"/>
                    </a:cubicBezTo>
                    <a:cubicBezTo>
                      <a:pt x="436994" y="2395776"/>
                      <a:pt x="0" y="1963306"/>
                      <a:pt x="0" y="1545312"/>
                    </a:cubicBezTo>
                    <a:cubicBezTo>
                      <a:pt x="32571" y="1438552"/>
                      <a:pt x="76904" y="1317315"/>
                      <a:pt x="107665" y="1268459"/>
                    </a:cubicBezTo>
                    <a:cubicBezTo>
                      <a:pt x="102237" y="1547122"/>
                      <a:pt x="348329" y="2170494"/>
                      <a:pt x="779894" y="22048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AC64CE9-4214-4CF2-88C6-E81705D83837}"/>
                  </a:ext>
                </a:extLst>
              </p:cNvPr>
              <p:cNvSpPr/>
              <p:nvPr/>
            </p:nvSpPr>
            <p:spPr>
              <a:xfrm flipV="1">
                <a:off x="3678832" y="5361456"/>
                <a:ext cx="972356" cy="660551"/>
              </a:xfrm>
              <a:custGeom>
                <a:avLst/>
                <a:gdLst>
                  <a:gd name="connsiteX0" fmla="*/ 209654 w 1469995"/>
                  <a:gd name="connsiteY0" fmla="*/ 998613 h 998613"/>
                  <a:gd name="connsiteX1" fmla="*/ 222509 w 1469995"/>
                  <a:gd name="connsiteY1" fmla="*/ 758878 h 998613"/>
                  <a:gd name="connsiteX2" fmla="*/ 228999 w 1469995"/>
                  <a:gd name="connsiteY2" fmla="*/ 702709 h 998613"/>
                  <a:gd name="connsiteX3" fmla="*/ 260407 w 1469995"/>
                  <a:gd name="connsiteY3" fmla="*/ 702111 h 998613"/>
                  <a:gd name="connsiteX4" fmla="*/ 1312375 w 1469995"/>
                  <a:gd name="connsiteY4" fmla="*/ 116765 h 998613"/>
                  <a:gd name="connsiteX5" fmla="*/ 1469995 w 1469995"/>
                  <a:gd name="connsiteY5" fmla="*/ 27680 h 998613"/>
                  <a:gd name="connsiteX6" fmla="*/ 1385977 w 1469995"/>
                  <a:gd name="connsiteY6" fmla="*/ 6076 h 998613"/>
                  <a:gd name="connsiteX7" fmla="*/ 1346166 w 1469995"/>
                  <a:gd name="connsiteY7" fmla="*/ 0 h 998613"/>
                  <a:gd name="connsiteX8" fmla="*/ 1257888 w 1469995"/>
                  <a:gd name="connsiteY8" fmla="*/ 48739 h 998613"/>
                  <a:gd name="connsiteX9" fmla="*/ 267996 w 1469995"/>
                  <a:gd name="connsiteY9" fmla="*/ 621138 h 998613"/>
                  <a:gd name="connsiteX10" fmla="*/ 240073 w 1469995"/>
                  <a:gd name="connsiteY10" fmla="*/ 621772 h 998613"/>
                  <a:gd name="connsiteX11" fmla="*/ 249074 w 1469995"/>
                  <a:gd name="connsiteY11" fmla="*/ 563298 h 998613"/>
                  <a:gd name="connsiteX12" fmla="*/ 301145 w 1469995"/>
                  <a:gd name="connsiteY12" fmla="*/ 327218 h 998613"/>
                  <a:gd name="connsiteX13" fmla="*/ 324087 w 1469995"/>
                  <a:gd name="connsiteY13" fmla="*/ 254670 h 998613"/>
                  <a:gd name="connsiteX14" fmla="*/ 293774 w 1469995"/>
                  <a:gd name="connsiteY14" fmla="*/ 277338 h 998613"/>
                  <a:gd name="connsiteX15" fmla="*/ 225579 w 1469995"/>
                  <a:gd name="connsiteY15" fmla="*/ 339318 h 998613"/>
                  <a:gd name="connsiteX16" fmla="*/ 198651 w 1469995"/>
                  <a:gd name="connsiteY16" fmla="*/ 458505 h 998613"/>
                  <a:gd name="connsiteX17" fmla="*/ 175594 w 1469995"/>
                  <a:gd name="connsiteY17" fmla="*/ 585509 h 998613"/>
                  <a:gd name="connsiteX18" fmla="*/ 170531 w 1469995"/>
                  <a:gd name="connsiteY18" fmla="*/ 623351 h 998613"/>
                  <a:gd name="connsiteX19" fmla="*/ 170098 w 1469995"/>
                  <a:gd name="connsiteY19" fmla="*/ 623361 h 998613"/>
                  <a:gd name="connsiteX20" fmla="*/ 60662 w 1469995"/>
                  <a:gd name="connsiteY20" fmla="*/ 577121 h 998613"/>
                  <a:gd name="connsiteX21" fmla="*/ 40491 w 1469995"/>
                  <a:gd name="connsiteY21" fmla="*/ 556885 h 998613"/>
                  <a:gd name="connsiteX22" fmla="*/ 0 w 1469995"/>
                  <a:gd name="connsiteY22" fmla="*/ 623536 h 998613"/>
                  <a:gd name="connsiteX23" fmla="*/ 14383 w 1469995"/>
                  <a:gd name="connsiteY23" fmla="*/ 637550 h 998613"/>
                  <a:gd name="connsiteX24" fmla="*/ 151181 w 1469995"/>
                  <a:gd name="connsiteY24" fmla="*/ 704189 h 998613"/>
                  <a:gd name="connsiteX25" fmla="*/ 162165 w 1469995"/>
                  <a:gd name="connsiteY25" fmla="*/ 703980 h 998613"/>
                  <a:gd name="connsiteX26" fmla="*/ 153805 w 1469995"/>
                  <a:gd name="connsiteY26" fmla="*/ 816377 h 998613"/>
                  <a:gd name="connsiteX27" fmla="*/ 151182 w 1469995"/>
                  <a:gd name="connsiteY27" fmla="*/ 987950 h 998613"/>
                  <a:gd name="connsiteX28" fmla="*/ 209654 w 1469995"/>
                  <a:gd name="connsiteY28" fmla="*/ 998613 h 99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69995" h="998613">
                    <a:moveTo>
                      <a:pt x="209654" y="998613"/>
                    </a:moveTo>
                    <a:cubicBezTo>
                      <a:pt x="211030" y="957338"/>
                      <a:pt x="211288" y="874102"/>
                      <a:pt x="222509" y="758878"/>
                    </a:cubicBezTo>
                    <a:lnTo>
                      <a:pt x="228999" y="702709"/>
                    </a:lnTo>
                    <a:lnTo>
                      <a:pt x="260407" y="702111"/>
                    </a:lnTo>
                    <a:cubicBezTo>
                      <a:pt x="600673" y="665231"/>
                      <a:pt x="932901" y="355696"/>
                      <a:pt x="1312375" y="116765"/>
                    </a:cubicBezTo>
                    <a:lnTo>
                      <a:pt x="1469995" y="27680"/>
                    </a:lnTo>
                    <a:lnTo>
                      <a:pt x="1385977" y="6076"/>
                    </a:lnTo>
                    <a:lnTo>
                      <a:pt x="1346166" y="0"/>
                    </a:lnTo>
                    <a:lnTo>
                      <a:pt x="1257888" y="48739"/>
                    </a:lnTo>
                    <a:cubicBezTo>
                      <a:pt x="886402" y="279967"/>
                      <a:pt x="574335" y="584356"/>
                      <a:pt x="267996" y="621138"/>
                    </a:cubicBezTo>
                    <a:lnTo>
                      <a:pt x="240073" y="621772"/>
                    </a:lnTo>
                    <a:lnTo>
                      <a:pt x="249074" y="563298"/>
                    </a:lnTo>
                    <a:cubicBezTo>
                      <a:pt x="261677" y="490939"/>
                      <a:pt x="278530" y="411830"/>
                      <a:pt x="301145" y="327218"/>
                    </a:cubicBezTo>
                    <a:lnTo>
                      <a:pt x="324087" y="254670"/>
                    </a:lnTo>
                    <a:lnTo>
                      <a:pt x="293774" y="277338"/>
                    </a:lnTo>
                    <a:lnTo>
                      <a:pt x="225579" y="339318"/>
                    </a:lnTo>
                    <a:lnTo>
                      <a:pt x="198651" y="458505"/>
                    </a:lnTo>
                    <a:cubicBezTo>
                      <a:pt x="189296" y="503932"/>
                      <a:pt x="181717" y="545665"/>
                      <a:pt x="175594" y="585509"/>
                    </a:cubicBezTo>
                    <a:lnTo>
                      <a:pt x="170531" y="623351"/>
                    </a:lnTo>
                    <a:lnTo>
                      <a:pt x="170098" y="623361"/>
                    </a:lnTo>
                    <a:cubicBezTo>
                      <a:pt x="129082" y="620094"/>
                      <a:pt x="92472" y="602831"/>
                      <a:pt x="60662" y="577121"/>
                    </a:cubicBezTo>
                    <a:lnTo>
                      <a:pt x="40491" y="556885"/>
                    </a:lnTo>
                    <a:lnTo>
                      <a:pt x="0" y="623536"/>
                    </a:lnTo>
                    <a:lnTo>
                      <a:pt x="14383" y="637550"/>
                    </a:lnTo>
                    <a:cubicBezTo>
                      <a:pt x="59910" y="676039"/>
                      <a:pt x="109391" y="701094"/>
                      <a:pt x="151181" y="704189"/>
                    </a:cubicBezTo>
                    <a:lnTo>
                      <a:pt x="162165" y="703980"/>
                    </a:lnTo>
                    <a:lnTo>
                      <a:pt x="153805" y="816377"/>
                    </a:lnTo>
                    <a:cubicBezTo>
                      <a:pt x="151719" y="869072"/>
                      <a:pt x="151096" y="924835"/>
                      <a:pt x="151182" y="987950"/>
                    </a:cubicBezTo>
                    <a:cubicBezTo>
                      <a:pt x="161500" y="993110"/>
                      <a:pt x="195552" y="993110"/>
                      <a:pt x="209654" y="99861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07E495F-9A76-4784-98BF-959AF2D39FF5}"/>
              </a:ext>
            </a:extLst>
          </p:cNvPr>
          <p:cNvGrpSpPr/>
          <p:nvPr/>
        </p:nvGrpSpPr>
        <p:grpSpPr>
          <a:xfrm>
            <a:off x="1160177" y="4684902"/>
            <a:ext cx="1454060" cy="1246508"/>
            <a:chOff x="2079598" y="4270877"/>
            <a:chExt cx="2053645" cy="124650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7E6F6D0-7A3B-4B47-A1A4-2A1A66C5F775}"/>
                </a:ext>
              </a:extLst>
            </p:cNvPr>
            <p:cNvSpPr txBox="1"/>
            <p:nvPr/>
          </p:nvSpPr>
          <p:spPr>
            <a:xfrm>
              <a:off x="2098435" y="4501722"/>
              <a:ext cx="20241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2DD9AB5-4F17-4C59-B4C5-47F3B04D75DA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6EFDBB4-83D2-47EF-BAB8-4A74784AB538}"/>
              </a:ext>
            </a:extLst>
          </p:cNvPr>
          <p:cNvGrpSpPr/>
          <p:nvPr/>
        </p:nvGrpSpPr>
        <p:grpSpPr>
          <a:xfrm>
            <a:off x="3964870" y="4684902"/>
            <a:ext cx="1454060" cy="1246508"/>
            <a:chOff x="2079598" y="4270877"/>
            <a:chExt cx="2053645" cy="124650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FE3C57B-FC79-4B91-9869-63C496B890E1}"/>
                </a:ext>
              </a:extLst>
            </p:cNvPr>
            <p:cNvSpPr txBox="1"/>
            <p:nvPr/>
          </p:nvSpPr>
          <p:spPr>
            <a:xfrm>
              <a:off x="2098435" y="4501722"/>
              <a:ext cx="20241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24D3918-1232-4735-924E-0526C27412EE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14F44E2-C884-47D4-915D-69DDD23D476A}"/>
              </a:ext>
            </a:extLst>
          </p:cNvPr>
          <p:cNvGrpSpPr/>
          <p:nvPr/>
        </p:nvGrpSpPr>
        <p:grpSpPr>
          <a:xfrm>
            <a:off x="6769563" y="4684902"/>
            <a:ext cx="1454060" cy="1246508"/>
            <a:chOff x="2079598" y="4270877"/>
            <a:chExt cx="2053645" cy="124650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B6BC8B-510E-4C19-A50A-D0F222982E95}"/>
                </a:ext>
              </a:extLst>
            </p:cNvPr>
            <p:cNvSpPr txBox="1"/>
            <p:nvPr/>
          </p:nvSpPr>
          <p:spPr>
            <a:xfrm>
              <a:off x="2098435" y="4501722"/>
              <a:ext cx="20241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FADF521-D194-4B64-98FF-725D68618AD4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BC3FADA-B3E9-4878-8699-9D7B0758AD21}"/>
              </a:ext>
            </a:extLst>
          </p:cNvPr>
          <p:cNvGrpSpPr/>
          <p:nvPr/>
        </p:nvGrpSpPr>
        <p:grpSpPr>
          <a:xfrm>
            <a:off x="9574257" y="4684902"/>
            <a:ext cx="1454060" cy="1246508"/>
            <a:chOff x="2079598" y="4270877"/>
            <a:chExt cx="2053645" cy="124650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94CB90F-1D50-4685-9A86-696593CF8A2D}"/>
                </a:ext>
              </a:extLst>
            </p:cNvPr>
            <p:cNvSpPr txBox="1"/>
            <p:nvPr/>
          </p:nvSpPr>
          <p:spPr>
            <a:xfrm>
              <a:off x="2098435" y="4501722"/>
              <a:ext cx="20241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4E4462F-76F3-4D94-8445-347240AF8F63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41B0BAE-B72C-4584-B196-5368B3955D6F}"/>
              </a:ext>
            </a:extLst>
          </p:cNvPr>
          <p:cNvSpPr txBox="1"/>
          <p:nvPr/>
        </p:nvSpPr>
        <p:spPr>
          <a:xfrm>
            <a:off x="804489" y="1823292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cs typeface="Arial" pitchFamily="34" charset="0"/>
              </a:rPr>
              <a:t>L</a:t>
            </a:r>
            <a:r>
              <a:rPr lang="en-US" altLang="ko-KR" sz="1867" dirty="0"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641DEE-F4BC-4F88-BC3D-8DA47E50F4A7}"/>
              </a:ext>
            </a:extLst>
          </p:cNvPr>
          <p:cNvSpPr txBox="1"/>
          <p:nvPr/>
        </p:nvSpPr>
        <p:spPr>
          <a:xfrm>
            <a:off x="804489" y="2556831"/>
            <a:ext cx="7860087" cy="646331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57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163BEB0-5080-4D7D-B984-F6E6CF5A8ACB}"/>
              </a:ext>
            </a:extLst>
          </p:cNvPr>
          <p:cNvGrpSpPr/>
          <p:nvPr/>
        </p:nvGrpSpPr>
        <p:grpSpPr>
          <a:xfrm>
            <a:off x="848472" y="1400871"/>
            <a:ext cx="2384040" cy="2517209"/>
            <a:chOff x="848472" y="1496121"/>
            <a:chExt cx="2384040" cy="251720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AE0558D-AEDB-48EE-9169-0BE0588400E5}"/>
                </a:ext>
              </a:extLst>
            </p:cNvPr>
            <p:cNvSpPr txBox="1"/>
            <p:nvPr/>
          </p:nvSpPr>
          <p:spPr>
            <a:xfrm>
              <a:off x="848472" y="1496121"/>
              <a:ext cx="2384040" cy="22467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14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140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7" name="그룹 4">
              <a:extLst>
                <a:ext uri="{FF2B5EF4-FFF2-40B4-BE49-F238E27FC236}">
                  <a16:creationId xmlns:a16="http://schemas.microsoft.com/office/drawing/2014/main" id="{3FCF742D-A951-4616-9383-8E971C48CA1F}"/>
                </a:ext>
              </a:extLst>
            </p:cNvPr>
            <p:cNvGrpSpPr/>
            <p:nvPr/>
          </p:nvGrpSpPr>
          <p:grpSpPr>
            <a:xfrm>
              <a:off x="941660" y="2727327"/>
              <a:ext cx="2197664" cy="1286003"/>
              <a:chOff x="3195050" y="3969619"/>
              <a:chExt cx="1416581" cy="1286003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375859-0F4E-4E8A-9235-8AEC32DFEDF9}"/>
                  </a:ext>
                </a:extLst>
              </p:cNvPr>
              <p:cNvSpPr txBox="1"/>
              <p:nvPr/>
            </p:nvSpPr>
            <p:spPr>
              <a:xfrm>
                <a:off x="3195050" y="3969619"/>
                <a:ext cx="1416581" cy="307777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cs typeface="Arial" pitchFamily="34" charset="0"/>
                  </a:rPr>
                  <a:t>Content  Here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094DCF-106A-4194-B949-0AC0E372E2AB}"/>
                  </a:ext>
                </a:extLst>
              </p:cNvPr>
              <p:cNvSpPr txBox="1"/>
              <p:nvPr/>
            </p:nvSpPr>
            <p:spPr>
              <a:xfrm>
                <a:off x="3195050" y="4239959"/>
                <a:ext cx="1416581" cy="1015663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Easy to change colors, photos and Text. 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972306-8DAB-482E-A03A-9E76C5B6AE27}"/>
              </a:ext>
            </a:extLst>
          </p:cNvPr>
          <p:cNvGrpSpPr/>
          <p:nvPr/>
        </p:nvGrpSpPr>
        <p:grpSpPr>
          <a:xfrm>
            <a:off x="4857386" y="1400871"/>
            <a:ext cx="2384040" cy="2517209"/>
            <a:chOff x="848472" y="1496121"/>
            <a:chExt cx="2384040" cy="251720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F019EB-2FF8-421A-8F1D-1710FB7B3012}"/>
                </a:ext>
              </a:extLst>
            </p:cNvPr>
            <p:cNvSpPr txBox="1"/>
            <p:nvPr/>
          </p:nvSpPr>
          <p:spPr>
            <a:xfrm>
              <a:off x="848472" y="1496121"/>
              <a:ext cx="2384040" cy="22467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14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140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3" name="그룹 4">
              <a:extLst>
                <a:ext uri="{FF2B5EF4-FFF2-40B4-BE49-F238E27FC236}">
                  <a16:creationId xmlns:a16="http://schemas.microsoft.com/office/drawing/2014/main" id="{A138CABD-9609-4940-BAA6-2CBE4A8261A2}"/>
                </a:ext>
              </a:extLst>
            </p:cNvPr>
            <p:cNvGrpSpPr/>
            <p:nvPr/>
          </p:nvGrpSpPr>
          <p:grpSpPr>
            <a:xfrm>
              <a:off x="941660" y="2727327"/>
              <a:ext cx="2197664" cy="1286003"/>
              <a:chOff x="3195050" y="3969619"/>
              <a:chExt cx="1416581" cy="1286003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9C09ABF-902E-4E4B-ACC3-00D95B4D0EEA}"/>
                  </a:ext>
                </a:extLst>
              </p:cNvPr>
              <p:cNvSpPr txBox="1"/>
              <p:nvPr/>
            </p:nvSpPr>
            <p:spPr>
              <a:xfrm>
                <a:off x="3195050" y="3969619"/>
                <a:ext cx="1416581" cy="307777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cs typeface="Arial" pitchFamily="34" charset="0"/>
                  </a:rPr>
                  <a:t>Content  Here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5FC922-79D2-4748-966B-4CFEEF06FD09}"/>
                  </a:ext>
                </a:extLst>
              </p:cNvPr>
              <p:cNvSpPr txBox="1"/>
              <p:nvPr/>
            </p:nvSpPr>
            <p:spPr>
              <a:xfrm>
                <a:off x="3195050" y="4239959"/>
                <a:ext cx="1416581" cy="1015663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Easy to change colors, photos and Text. 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027335B-D973-4607-89BA-EA1F2516071B}"/>
              </a:ext>
            </a:extLst>
          </p:cNvPr>
          <p:cNvGrpSpPr/>
          <p:nvPr/>
        </p:nvGrpSpPr>
        <p:grpSpPr>
          <a:xfrm>
            <a:off x="8866300" y="1400871"/>
            <a:ext cx="2384040" cy="2517209"/>
            <a:chOff x="848472" y="1496121"/>
            <a:chExt cx="2384040" cy="251720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19B515-BA7E-4C1F-B71C-A8872A419835}"/>
                </a:ext>
              </a:extLst>
            </p:cNvPr>
            <p:cNvSpPr txBox="1"/>
            <p:nvPr/>
          </p:nvSpPr>
          <p:spPr>
            <a:xfrm>
              <a:off x="848472" y="1496121"/>
              <a:ext cx="2384040" cy="22467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14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140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8" name="그룹 4">
              <a:extLst>
                <a:ext uri="{FF2B5EF4-FFF2-40B4-BE49-F238E27FC236}">
                  <a16:creationId xmlns:a16="http://schemas.microsoft.com/office/drawing/2014/main" id="{7730D56B-D9D0-430D-9004-D1E4C797186F}"/>
                </a:ext>
              </a:extLst>
            </p:cNvPr>
            <p:cNvGrpSpPr/>
            <p:nvPr/>
          </p:nvGrpSpPr>
          <p:grpSpPr>
            <a:xfrm>
              <a:off x="941660" y="2727327"/>
              <a:ext cx="2197664" cy="1286003"/>
              <a:chOff x="3195050" y="3969619"/>
              <a:chExt cx="1416581" cy="1286003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1ED31FC-1357-40D8-83FD-3BE133C2BD6B}"/>
                  </a:ext>
                </a:extLst>
              </p:cNvPr>
              <p:cNvSpPr txBox="1"/>
              <p:nvPr/>
            </p:nvSpPr>
            <p:spPr>
              <a:xfrm>
                <a:off x="3195050" y="3969619"/>
                <a:ext cx="1416581" cy="307777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cs typeface="Arial" pitchFamily="34" charset="0"/>
                  </a:rPr>
                  <a:t>Content  Here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4E2EF63-B59F-4963-876E-5BDF54F84D8B}"/>
                  </a:ext>
                </a:extLst>
              </p:cNvPr>
              <p:cNvSpPr txBox="1"/>
              <p:nvPr/>
            </p:nvSpPr>
            <p:spPr>
              <a:xfrm>
                <a:off x="3195050" y="4239959"/>
                <a:ext cx="1416581" cy="1015663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Easy to change colors, photos and Text. 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3551D64-C5C1-44DB-9199-D9E225124973}"/>
              </a:ext>
            </a:extLst>
          </p:cNvPr>
          <p:cNvGrpSpPr/>
          <p:nvPr/>
        </p:nvGrpSpPr>
        <p:grpSpPr>
          <a:xfrm>
            <a:off x="848472" y="3647640"/>
            <a:ext cx="2384040" cy="2517209"/>
            <a:chOff x="848472" y="1496121"/>
            <a:chExt cx="2384040" cy="251720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19574D7-7A79-4951-A4C1-E7952BBA8584}"/>
                </a:ext>
              </a:extLst>
            </p:cNvPr>
            <p:cNvSpPr txBox="1"/>
            <p:nvPr/>
          </p:nvSpPr>
          <p:spPr>
            <a:xfrm>
              <a:off x="848472" y="1496121"/>
              <a:ext cx="2384040" cy="22467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14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140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3" name="그룹 4">
              <a:extLst>
                <a:ext uri="{FF2B5EF4-FFF2-40B4-BE49-F238E27FC236}">
                  <a16:creationId xmlns:a16="http://schemas.microsoft.com/office/drawing/2014/main" id="{7E011CF8-EA62-41BB-9F19-5D75690C1F3B}"/>
                </a:ext>
              </a:extLst>
            </p:cNvPr>
            <p:cNvGrpSpPr/>
            <p:nvPr/>
          </p:nvGrpSpPr>
          <p:grpSpPr>
            <a:xfrm>
              <a:off x="941660" y="2727327"/>
              <a:ext cx="2197664" cy="1286003"/>
              <a:chOff x="3195050" y="3969619"/>
              <a:chExt cx="1416581" cy="1286003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CD24B8-1B45-4365-ABD5-E9BE2075DDA5}"/>
                  </a:ext>
                </a:extLst>
              </p:cNvPr>
              <p:cNvSpPr txBox="1"/>
              <p:nvPr/>
            </p:nvSpPr>
            <p:spPr>
              <a:xfrm>
                <a:off x="3195050" y="3969619"/>
                <a:ext cx="1416581" cy="307777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cs typeface="Arial" pitchFamily="34" charset="0"/>
                  </a:rPr>
                  <a:t>Content  Here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7E16DD8-3A91-4687-A1CE-2234AE75C636}"/>
                  </a:ext>
                </a:extLst>
              </p:cNvPr>
              <p:cNvSpPr txBox="1"/>
              <p:nvPr/>
            </p:nvSpPr>
            <p:spPr>
              <a:xfrm>
                <a:off x="3195050" y="4239959"/>
                <a:ext cx="1416581" cy="1015663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Easy to change colors, photos and Text. 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4BC5970-58A9-46B4-8CA5-3F04FC2A011B}"/>
              </a:ext>
            </a:extLst>
          </p:cNvPr>
          <p:cNvGrpSpPr/>
          <p:nvPr/>
        </p:nvGrpSpPr>
        <p:grpSpPr>
          <a:xfrm>
            <a:off x="4857386" y="3647640"/>
            <a:ext cx="2384040" cy="2517209"/>
            <a:chOff x="848472" y="1496121"/>
            <a:chExt cx="2384040" cy="251720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341ABF4-47CB-4C6F-AEC0-F349089C47FE}"/>
                </a:ext>
              </a:extLst>
            </p:cNvPr>
            <p:cNvSpPr txBox="1"/>
            <p:nvPr/>
          </p:nvSpPr>
          <p:spPr>
            <a:xfrm>
              <a:off x="848472" y="1496121"/>
              <a:ext cx="2384040" cy="22467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14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05</a:t>
              </a:r>
              <a:endParaRPr lang="ko-KR" altLang="en-US" sz="140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8" name="그룹 4">
              <a:extLst>
                <a:ext uri="{FF2B5EF4-FFF2-40B4-BE49-F238E27FC236}">
                  <a16:creationId xmlns:a16="http://schemas.microsoft.com/office/drawing/2014/main" id="{A3CC3BD0-8B05-4526-8E99-9F95734B1FDB}"/>
                </a:ext>
              </a:extLst>
            </p:cNvPr>
            <p:cNvGrpSpPr/>
            <p:nvPr/>
          </p:nvGrpSpPr>
          <p:grpSpPr>
            <a:xfrm>
              <a:off x="941660" y="2727327"/>
              <a:ext cx="2197664" cy="1286003"/>
              <a:chOff x="3195050" y="3969619"/>
              <a:chExt cx="1416581" cy="1286003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63E275A-CD7C-4AAF-93E1-520A7B2AD5D9}"/>
                  </a:ext>
                </a:extLst>
              </p:cNvPr>
              <p:cNvSpPr txBox="1"/>
              <p:nvPr/>
            </p:nvSpPr>
            <p:spPr>
              <a:xfrm>
                <a:off x="3195050" y="3969619"/>
                <a:ext cx="1416581" cy="307777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cs typeface="Arial" pitchFamily="34" charset="0"/>
                  </a:rPr>
                  <a:t>Content  Here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B17EB1F-6E24-4E3A-A836-2C696C7D9402}"/>
                  </a:ext>
                </a:extLst>
              </p:cNvPr>
              <p:cNvSpPr txBox="1"/>
              <p:nvPr/>
            </p:nvSpPr>
            <p:spPr>
              <a:xfrm>
                <a:off x="3195050" y="4239959"/>
                <a:ext cx="1416581" cy="1015663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Easy to change colors, photos and Text. 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FB412B-269D-4325-8094-2E986FCD2ECC}"/>
              </a:ext>
            </a:extLst>
          </p:cNvPr>
          <p:cNvGrpSpPr/>
          <p:nvPr/>
        </p:nvGrpSpPr>
        <p:grpSpPr>
          <a:xfrm>
            <a:off x="8866300" y="3647640"/>
            <a:ext cx="2384040" cy="2517209"/>
            <a:chOff x="848472" y="1496121"/>
            <a:chExt cx="2384040" cy="251720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DCB7377-8CD9-40E6-BFC2-0885F9912F6A}"/>
                </a:ext>
              </a:extLst>
            </p:cNvPr>
            <p:cNvSpPr txBox="1"/>
            <p:nvPr/>
          </p:nvSpPr>
          <p:spPr>
            <a:xfrm>
              <a:off x="848472" y="1496121"/>
              <a:ext cx="2384040" cy="22467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14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06</a:t>
              </a:r>
              <a:endParaRPr lang="ko-KR" altLang="en-US" sz="140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33" name="그룹 4">
              <a:extLst>
                <a:ext uri="{FF2B5EF4-FFF2-40B4-BE49-F238E27FC236}">
                  <a16:creationId xmlns:a16="http://schemas.microsoft.com/office/drawing/2014/main" id="{B9164A6C-177B-48A8-B365-EFC7C167A79A}"/>
                </a:ext>
              </a:extLst>
            </p:cNvPr>
            <p:cNvGrpSpPr/>
            <p:nvPr/>
          </p:nvGrpSpPr>
          <p:grpSpPr>
            <a:xfrm>
              <a:off x="941660" y="2727327"/>
              <a:ext cx="2197664" cy="1286003"/>
              <a:chOff x="3195050" y="3969619"/>
              <a:chExt cx="1416581" cy="1286003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0556670-B2E8-4658-9E83-329D3E523913}"/>
                  </a:ext>
                </a:extLst>
              </p:cNvPr>
              <p:cNvSpPr txBox="1"/>
              <p:nvPr/>
            </p:nvSpPr>
            <p:spPr>
              <a:xfrm>
                <a:off x="3195050" y="3969619"/>
                <a:ext cx="1416581" cy="307777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cs typeface="Arial" pitchFamily="34" charset="0"/>
                  </a:rPr>
                  <a:t>Content  Here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5FC4C2A-27A6-49A1-AC0F-5F41F85238CF}"/>
                  </a:ext>
                </a:extLst>
              </p:cNvPr>
              <p:cNvSpPr txBox="1"/>
              <p:nvPr/>
            </p:nvSpPr>
            <p:spPr>
              <a:xfrm>
                <a:off x="3195050" y="4239959"/>
                <a:ext cx="1416581" cy="1015663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Easy to change colors, photos and Text. 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207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2247" y="30430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06F261-0669-48B8-9958-431E6D1027AB}"/>
              </a:ext>
            </a:extLst>
          </p:cNvPr>
          <p:cNvGrpSpPr/>
          <p:nvPr/>
        </p:nvGrpSpPr>
        <p:grpSpPr>
          <a:xfrm>
            <a:off x="5484142" y="1532698"/>
            <a:ext cx="5917644" cy="959426"/>
            <a:chOff x="5360499" y="1592856"/>
            <a:chExt cx="5917644" cy="95942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F024045-B298-4962-9312-D0F2ECA5F537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360499" y="1592856"/>
              <a:ext cx="1409952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9CB309-306C-43FB-A823-AE581DF9B64D}"/>
              </a:ext>
            </a:extLst>
          </p:cNvPr>
          <p:cNvGrpSpPr/>
          <p:nvPr/>
        </p:nvGrpSpPr>
        <p:grpSpPr>
          <a:xfrm>
            <a:off x="5480129" y="2703774"/>
            <a:ext cx="5917644" cy="959426"/>
            <a:chOff x="5360499" y="1592856"/>
            <a:chExt cx="5917644" cy="95942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49984B7-DB32-4FD8-8BAE-B87ED2992875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DEFD1C-97F6-42CA-8ACE-703D2C4DAEE9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B1605C8-DD27-4815-A1E4-11AA3881DDCE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9F8183-8945-4D13-AAC1-5A8119B949CE}"/>
                </a:ext>
              </a:extLst>
            </p:cNvPr>
            <p:cNvSpPr txBox="1"/>
            <p:nvPr/>
          </p:nvSpPr>
          <p:spPr>
            <a:xfrm>
              <a:off x="5360499" y="1592856"/>
              <a:ext cx="1409952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7EA503-9AEC-47DD-A74D-AB70CBC6117B}"/>
              </a:ext>
            </a:extLst>
          </p:cNvPr>
          <p:cNvGrpSpPr/>
          <p:nvPr/>
        </p:nvGrpSpPr>
        <p:grpSpPr>
          <a:xfrm>
            <a:off x="5476116" y="3874850"/>
            <a:ext cx="5917644" cy="959426"/>
            <a:chOff x="5360499" y="1592856"/>
            <a:chExt cx="5917644" cy="95942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215E80C-8B1C-44EE-9BF5-865BFC50DF2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1A1918-CB3A-42D6-9E4B-6239BE8F1971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3E9464-A527-47FC-B0BB-7ABA1EF9CB2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8BCB7A7-ACF5-4DAF-98AD-6F9C4DB6F657}"/>
                </a:ext>
              </a:extLst>
            </p:cNvPr>
            <p:cNvSpPr txBox="1"/>
            <p:nvPr/>
          </p:nvSpPr>
          <p:spPr>
            <a:xfrm>
              <a:off x="5360499" y="1592856"/>
              <a:ext cx="1409952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05547D5-7335-4CCB-B212-A29A9F5F3EE6}"/>
              </a:ext>
            </a:extLst>
          </p:cNvPr>
          <p:cNvGrpSpPr/>
          <p:nvPr/>
        </p:nvGrpSpPr>
        <p:grpSpPr>
          <a:xfrm>
            <a:off x="5472103" y="5045927"/>
            <a:ext cx="5917644" cy="959426"/>
            <a:chOff x="5360499" y="1592856"/>
            <a:chExt cx="5917644" cy="95942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6721B74-ABD7-4985-806B-3A4750AC3FBA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768FFB-4B8A-44C1-9724-51365964FCA0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D371C0-A01A-4952-8FC9-77831D3A1074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9802AA2-3D0A-47D2-8325-970DCC31F85E}"/>
                </a:ext>
              </a:extLst>
            </p:cNvPr>
            <p:cNvSpPr txBox="1"/>
            <p:nvPr/>
          </p:nvSpPr>
          <p:spPr>
            <a:xfrm>
              <a:off x="5360499" y="1592856"/>
              <a:ext cx="1409952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5159285" y="396215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5153489" y="1276259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6C58075-C13E-4646-894F-4EBC4200F41C}"/>
              </a:ext>
            </a:extLst>
          </p:cNvPr>
          <p:cNvSpPr/>
          <p:nvPr/>
        </p:nvSpPr>
        <p:spPr>
          <a:xfrm>
            <a:off x="0" y="2200275"/>
            <a:ext cx="12192000" cy="160609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A3BBFE-784E-4858-8A5C-315B803A1FCC}"/>
              </a:ext>
            </a:extLst>
          </p:cNvPr>
          <p:cNvSpPr txBox="1"/>
          <p:nvPr/>
        </p:nvSpPr>
        <p:spPr>
          <a:xfrm>
            <a:off x="825366" y="2403158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C7BBB00-BCBE-4B28-BFC8-CB86B5B0E891}"/>
              </a:ext>
            </a:extLst>
          </p:cNvPr>
          <p:cNvSpPr txBox="1"/>
          <p:nvPr/>
        </p:nvSpPr>
        <p:spPr>
          <a:xfrm>
            <a:off x="4714879" y="2403158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6517380-41F5-4D40-8CBF-DBF6FDED71D1}"/>
              </a:ext>
            </a:extLst>
          </p:cNvPr>
          <p:cNvSpPr txBox="1"/>
          <p:nvPr/>
        </p:nvSpPr>
        <p:spPr>
          <a:xfrm>
            <a:off x="8604392" y="2403158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6C98D9-2F14-4AFE-B213-E44B84C14B39}"/>
              </a:ext>
            </a:extLst>
          </p:cNvPr>
          <p:cNvSpPr/>
          <p:nvPr/>
        </p:nvSpPr>
        <p:spPr>
          <a:xfrm>
            <a:off x="4118254" y="2317522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CBB5327-61E8-4213-AC6D-6F619DD4D3D2}"/>
              </a:ext>
            </a:extLst>
          </p:cNvPr>
          <p:cNvSpPr/>
          <p:nvPr/>
        </p:nvSpPr>
        <p:spPr>
          <a:xfrm>
            <a:off x="8007767" y="2317522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3C4EF9-5BAB-4C06-887F-495AEC23280E}"/>
              </a:ext>
            </a:extLst>
          </p:cNvPr>
          <p:cNvSpPr txBox="1"/>
          <p:nvPr/>
        </p:nvSpPr>
        <p:spPr>
          <a:xfrm>
            <a:off x="5306116" y="5462427"/>
            <a:ext cx="601098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82858EB-4180-42F3-8E2B-36C7DB692DFB}"/>
              </a:ext>
            </a:extLst>
          </p:cNvPr>
          <p:cNvSpPr txBox="1"/>
          <p:nvPr/>
        </p:nvSpPr>
        <p:spPr>
          <a:xfrm>
            <a:off x="5306116" y="4485473"/>
            <a:ext cx="645725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67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123F230-9526-4999-A9CD-CD1794178736}"/>
              </a:ext>
            </a:extLst>
          </p:cNvPr>
          <p:cNvGrpSpPr/>
          <p:nvPr/>
        </p:nvGrpSpPr>
        <p:grpSpPr>
          <a:xfrm>
            <a:off x="5490224" y="1930127"/>
            <a:ext cx="1221520" cy="4254294"/>
            <a:chOff x="974216" y="2018049"/>
            <a:chExt cx="1049256" cy="3654335"/>
          </a:xfrm>
        </p:grpSpPr>
        <p:sp>
          <p:nvSpPr>
            <p:cNvPr id="4" name="Pentagon 4">
              <a:extLst>
                <a:ext uri="{FF2B5EF4-FFF2-40B4-BE49-F238E27FC236}">
                  <a16:creationId xmlns:a16="http://schemas.microsoft.com/office/drawing/2014/main" id="{E175842B-CD12-4382-A5C7-3A957B6C202D}"/>
                </a:ext>
              </a:extLst>
            </p:cNvPr>
            <p:cNvSpPr/>
            <p:nvPr/>
          </p:nvSpPr>
          <p:spPr>
            <a:xfrm rot="5400000">
              <a:off x="922780" y="4571692"/>
              <a:ext cx="1152128" cy="1049256"/>
            </a:xfrm>
            <a:prstGeom prst="homePlate">
              <a:avLst>
                <a:gd name="adj" fmla="val 41016"/>
              </a:avLst>
            </a:prstGeom>
            <a:solidFill>
              <a:schemeClr val="accent4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Pentagon 5">
              <a:extLst>
                <a:ext uri="{FF2B5EF4-FFF2-40B4-BE49-F238E27FC236}">
                  <a16:creationId xmlns:a16="http://schemas.microsoft.com/office/drawing/2014/main" id="{9103ED41-0934-4213-B487-03869319ADEC}"/>
                </a:ext>
              </a:extLst>
            </p:cNvPr>
            <p:cNvSpPr/>
            <p:nvPr/>
          </p:nvSpPr>
          <p:spPr>
            <a:xfrm rot="5400000">
              <a:off x="922780" y="3737623"/>
              <a:ext cx="1152128" cy="1049256"/>
            </a:xfrm>
            <a:prstGeom prst="homePlate">
              <a:avLst>
                <a:gd name="adj" fmla="val 41016"/>
              </a:avLst>
            </a:prstGeom>
            <a:solidFill>
              <a:schemeClr val="accent1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Pentagon 6">
              <a:extLst>
                <a:ext uri="{FF2B5EF4-FFF2-40B4-BE49-F238E27FC236}">
                  <a16:creationId xmlns:a16="http://schemas.microsoft.com/office/drawing/2014/main" id="{D76160A0-EA0E-4FFC-8222-AB9D01D378D0}"/>
                </a:ext>
              </a:extLst>
            </p:cNvPr>
            <p:cNvSpPr/>
            <p:nvPr/>
          </p:nvSpPr>
          <p:spPr>
            <a:xfrm rot="5400000">
              <a:off x="922780" y="2903554"/>
              <a:ext cx="1152128" cy="1049256"/>
            </a:xfrm>
            <a:prstGeom prst="homePlate">
              <a:avLst>
                <a:gd name="adj" fmla="val 41016"/>
              </a:avLst>
            </a:prstGeom>
            <a:solidFill>
              <a:schemeClr val="accent4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Pentagon 7">
              <a:extLst>
                <a:ext uri="{FF2B5EF4-FFF2-40B4-BE49-F238E27FC236}">
                  <a16:creationId xmlns:a16="http://schemas.microsoft.com/office/drawing/2014/main" id="{7873BC57-4EFA-47B1-ADC9-A0B92176601C}"/>
                </a:ext>
              </a:extLst>
            </p:cNvPr>
            <p:cNvSpPr/>
            <p:nvPr/>
          </p:nvSpPr>
          <p:spPr>
            <a:xfrm rot="5400000">
              <a:off x="922780" y="2069485"/>
              <a:ext cx="1152128" cy="1049256"/>
            </a:xfrm>
            <a:prstGeom prst="homePlate">
              <a:avLst>
                <a:gd name="adj" fmla="val 41016"/>
              </a:avLst>
            </a:prstGeom>
            <a:solidFill>
              <a:schemeClr val="accent4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4F55FF9A-B490-4597-92B6-DB1C81C2913E}"/>
              </a:ext>
            </a:extLst>
          </p:cNvPr>
          <p:cNvGrpSpPr/>
          <p:nvPr/>
        </p:nvGrpSpPr>
        <p:grpSpPr>
          <a:xfrm>
            <a:off x="5604785" y="2258933"/>
            <a:ext cx="992401" cy="670881"/>
            <a:chOff x="4063366" y="1653624"/>
            <a:chExt cx="992401" cy="6708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E6A209-33CE-47D4-A334-B59DCB7BA57B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5912A1C0-310B-41B8-9E89-ED657B4AE5D7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FA289EA2-1ADA-475B-818B-B232F5D66001}"/>
              </a:ext>
            </a:extLst>
          </p:cNvPr>
          <p:cNvGrpSpPr/>
          <p:nvPr/>
        </p:nvGrpSpPr>
        <p:grpSpPr>
          <a:xfrm>
            <a:off x="5604783" y="3247474"/>
            <a:ext cx="992401" cy="670881"/>
            <a:chOff x="4063366" y="1653624"/>
            <a:chExt cx="992401" cy="6708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2FF068-EC8F-4060-B9E5-FBDFE74C4663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E3B71CDE-699D-42FC-B758-59D766AAC8A2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CDF9E034-CFFD-4A3E-B797-626FA7233508}"/>
              </a:ext>
            </a:extLst>
          </p:cNvPr>
          <p:cNvGrpSpPr/>
          <p:nvPr/>
        </p:nvGrpSpPr>
        <p:grpSpPr>
          <a:xfrm>
            <a:off x="5604785" y="4236015"/>
            <a:ext cx="992401" cy="670881"/>
            <a:chOff x="4063366" y="1653624"/>
            <a:chExt cx="992401" cy="67088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C5B1DC-048C-486A-9CB0-7B587A5EFC50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8E108046-AE05-4700-8A22-90A328CD787A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2F3CB27D-AF38-4A00-8231-99B5F877C4BA}"/>
              </a:ext>
            </a:extLst>
          </p:cNvPr>
          <p:cNvGrpSpPr/>
          <p:nvPr/>
        </p:nvGrpSpPr>
        <p:grpSpPr>
          <a:xfrm>
            <a:off x="5604785" y="5224557"/>
            <a:ext cx="992401" cy="670881"/>
            <a:chOff x="4063366" y="1653624"/>
            <a:chExt cx="992401" cy="67088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CB3B8C-F523-4DD6-9F2D-14FFDFF9B964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E0799DC7-5CE4-41EA-BDD8-2282A5EED8D8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ABC9E4A1-4DA5-4234-A50F-AD09C232A465}"/>
              </a:ext>
            </a:extLst>
          </p:cNvPr>
          <p:cNvGrpSpPr/>
          <p:nvPr/>
        </p:nvGrpSpPr>
        <p:grpSpPr>
          <a:xfrm>
            <a:off x="912768" y="1923024"/>
            <a:ext cx="4378205" cy="871880"/>
            <a:chOff x="-475010" y="1114177"/>
            <a:chExt cx="4928532" cy="87188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7191F0D-ABFF-4069-B204-9444C792A1C6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723E80-6F2B-4463-8DD2-A300F3682252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23" name="Group 27">
            <a:extLst>
              <a:ext uri="{FF2B5EF4-FFF2-40B4-BE49-F238E27FC236}">
                <a16:creationId xmlns:a16="http://schemas.microsoft.com/office/drawing/2014/main" id="{3C597024-F284-4AD6-A681-05ABF291F820}"/>
              </a:ext>
            </a:extLst>
          </p:cNvPr>
          <p:cNvGrpSpPr/>
          <p:nvPr/>
        </p:nvGrpSpPr>
        <p:grpSpPr>
          <a:xfrm>
            <a:off x="6932732" y="4762660"/>
            <a:ext cx="4381335" cy="871880"/>
            <a:chOff x="-475010" y="1114177"/>
            <a:chExt cx="4928532" cy="87188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E30B929-368D-4F72-8803-2F9784F27B76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0078CB2-F3EF-4D47-B741-5D813BC40F62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26" name="Group 30">
            <a:extLst>
              <a:ext uri="{FF2B5EF4-FFF2-40B4-BE49-F238E27FC236}">
                <a16:creationId xmlns:a16="http://schemas.microsoft.com/office/drawing/2014/main" id="{EAED10C7-0F63-4CB9-B704-F6B78B9AEE58}"/>
              </a:ext>
            </a:extLst>
          </p:cNvPr>
          <p:cNvGrpSpPr/>
          <p:nvPr/>
        </p:nvGrpSpPr>
        <p:grpSpPr>
          <a:xfrm>
            <a:off x="6932732" y="2899698"/>
            <a:ext cx="4381335" cy="871880"/>
            <a:chOff x="-475010" y="1114177"/>
            <a:chExt cx="4928532" cy="87188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464E5F3-B798-4D18-8E6C-4A251D057C5D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41D1D38-939C-45BF-AB3D-CD9BE9129656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29" name="Group 33">
            <a:extLst>
              <a:ext uri="{FF2B5EF4-FFF2-40B4-BE49-F238E27FC236}">
                <a16:creationId xmlns:a16="http://schemas.microsoft.com/office/drawing/2014/main" id="{D4F04221-BA84-4541-95EF-5DCC9AA283A4}"/>
              </a:ext>
            </a:extLst>
          </p:cNvPr>
          <p:cNvGrpSpPr/>
          <p:nvPr/>
        </p:nvGrpSpPr>
        <p:grpSpPr>
          <a:xfrm>
            <a:off x="912768" y="3812207"/>
            <a:ext cx="4378205" cy="871880"/>
            <a:chOff x="-475010" y="1114177"/>
            <a:chExt cx="4928532" cy="87188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4150D3C-818F-49CA-BD9A-36090EC4A3E0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FBB2113-A1E6-45AB-8DFC-DB482FB68D6E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093DF35-C98E-492E-BD50-9D284689DCF9}"/>
              </a:ext>
            </a:extLst>
          </p:cNvPr>
          <p:cNvGrpSpPr/>
          <p:nvPr/>
        </p:nvGrpSpPr>
        <p:grpSpPr>
          <a:xfrm>
            <a:off x="4483533" y="5242092"/>
            <a:ext cx="656676" cy="288087"/>
            <a:chOff x="1231518" y="1683967"/>
            <a:chExt cx="1137234" cy="49891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45FEF9-132A-4E89-B5D3-8F6CA9F8977E}"/>
                </a:ext>
              </a:extLst>
            </p:cNvPr>
            <p:cNvSpPr>
              <a:spLocks/>
            </p:cNvSpPr>
            <p:nvPr/>
          </p:nvSpPr>
          <p:spPr bwMode="auto">
            <a:xfrm rot="20370441">
              <a:off x="1231518" y="1683967"/>
              <a:ext cx="1137234" cy="498910"/>
            </a:xfrm>
            <a:custGeom>
              <a:avLst/>
              <a:gdLst>
                <a:gd name="connsiteX0" fmla="*/ 109934 w 1137234"/>
                <a:gd name="connsiteY0" fmla="*/ 188930 h 498910"/>
                <a:gd name="connsiteX1" fmla="*/ 25051 w 1137234"/>
                <a:gd name="connsiteY1" fmla="*/ 227627 h 498910"/>
                <a:gd name="connsiteX2" fmla="*/ 63748 w 1137234"/>
                <a:gd name="connsiteY2" fmla="*/ 312509 h 498910"/>
                <a:gd name="connsiteX3" fmla="*/ 134786 w 1137234"/>
                <a:gd name="connsiteY3" fmla="*/ 296050 h 498910"/>
                <a:gd name="connsiteX4" fmla="*/ 148123 w 1137234"/>
                <a:gd name="connsiteY4" fmla="*/ 274629 h 498910"/>
                <a:gd name="connsiteX5" fmla="*/ 144470 w 1137234"/>
                <a:gd name="connsiteY5" fmla="*/ 274698 h 498910"/>
                <a:gd name="connsiteX6" fmla="*/ 136707 w 1137234"/>
                <a:gd name="connsiteY6" fmla="*/ 267224 h 498910"/>
                <a:gd name="connsiteX7" fmla="*/ 136128 w 1137234"/>
                <a:gd name="connsiteY7" fmla="*/ 236751 h 498910"/>
                <a:gd name="connsiteX8" fmla="*/ 143602 w 1137234"/>
                <a:gd name="connsiteY8" fmla="*/ 228987 h 498910"/>
                <a:gd name="connsiteX9" fmla="*/ 148193 w 1137234"/>
                <a:gd name="connsiteY9" fmla="*/ 228900 h 498910"/>
                <a:gd name="connsiteX10" fmla="*/ 146862 w 1137234"/>
                <a:gd name="connsiteY10" fmla="*/ 223357 h 498910"/>
                <a:gd name="connsiteX11" fmla="*/ 109934 w 1137234"/>
                <a:gd name="connsiteY11" fmla="*/ 188930 h 498910"/>
                <a:gd name="connsiteX12" fmla="*/ 1104841 w 1137234"/>
                <a:gd name="connsiteY12" fmla="*/ 4167 h 498910"/>
                <a:gd name="connsiteX13" fmla="*/ 1137234 w 1137234"/>
                <a:gd name="connsiteY13" fmla="*/ 53062 h 498910"/>
                <a:gd name="connsiteX14" fmla="*/ 1137234 w 1137234"/>
                <a:gd name="connsiteY14" fmla="*/ 60742 h 498910"/>
                <a:gd name="connsiteX15" fmla="*/ 1093607 w 1137234"/>
                <a:gd name="connsiteY15" fmla="*/ 112757 h 498910"/>
                <a:gd name="connsiteX16" fmla="*/ 674383 w 1137234"/>
                <a:gd name="connsiteY16" fmla="*/ 186550 h 498910"/>
                <a:gd name="connsiteX17" fmla="*/ 678789 w 1137234"/>
                <a:gd name="connsiteY17" fmla="*/ 201275 h 498910"/>
                <a:gd name="connsiteX18" fmla="*/ 683415 w 1137234"/>
                <a:gd name="connsiteY18" fmla="*/ 249630 h 498910"/>
                <a:gd name="connsiteX19" fmla="*/ 433786 w 1137234"/>
                <a:gd name="connsiteY19" fmla="*/ 498910 h 498910"/>
                <a:gd name="connsiteX20" fmla="*/ 204112 w 1137234"/>
                <a:gd name="connsiteY20" fmla="*/ 346612 h 498910"/>
                <a:gd name="connsiteX21" fmla="*/ 189401 w 1137234"/>
                <a:gd name="connsiteY21" fmla="*/ 273845 h 498910"/>
                <a:gd name="connsiteX22" fmla="*/ 169265 w 1137234"/>
                <a:gd name="connsiteY22" fmla="*/ 274227 h 498910"/>
                <a:gd name="connsiteX23" fmla="*/ 168165 w 1137234"/>
                <a:gd name="connsiteY23" fmla="*/ 281114 h 498910"/>
                <a:gd name="connsiteX24" fmla="*/ 56447 w 1137234"/>
                <a:gd name="connsiteY24" fmla="*/ 332044 h 498910"/>
                <a:gd name="connsiteX25" fmla="*/ 5517 w 1137234"/>
                <a:gd name="connsiteY25" fmla="*/ 220326 h 498910"/>
                <a:gd name="connsiteX26" fmla="*/ 117235 w 1137234"/>
                <a:gd name="connsiteY26" fmla="*/ 169396 h 498910"/>
                <a:gd name="connsiteX27" fmla="*/ 165837 w 1137234"/>
                <a:gd name="connsiteY27" fmla="*/ 214707 h 498910"/>
                <a:gd name="connsiteX28" fmla="*/ 169148 w 1137234"/>
                <a:gd name="connsiteY28" fmla="*/ 228502 h 498910"/>
                <a:gd name="connsiteX29" fmla="*/ 186668 w 1137234"/>
                <a:gd name="connsiteY29" fmla="*/ 228169 h 498910"/>
                <a:gd name="connsiteX30" fmla="*/ 189575 w 1137234"/>
                <a:gd name="connsiteY30" fmla="*/ 199309 h 498910"/>
                <a:gd name="connsiteX31" fmla="*/ 433786 w 1137234"/>
                <a:gd name="connsiteY31" fmla="*/ 0 h 498910"/>
                <a:gd name="connsiteX32" fmla="*/ 433960 w 1137234"/>
                <a:gd name="connsiteY32" fmla="*/ 17 h 498910"/>
                <a:gd name="connsiteX33" fmla="*/ 433961 w 1137234"/>
                <a:gd name="connsiteY33" fmla="*/ 0 h 498910"/>
                <a:gd name="connsiteX34" fmla="*/ 496784 w 1137234"/>
                <a:gd name="connsiteY34" fmla="*/ 0 h 498910"/>
                <a:gd name="connsiteX35" fmla="*/ 516329 w 1137234"/>
                <a:gd name="connsiteY35" fmla="*/ 19549 h 498910"/>
                <a:gd name="connsiteX36" fmla="*/ 553674 w 1137234"/>
                <a:gd name="connsiteY36" fmla="*/ 56902 h 498910"/>
                <a:gd name="connsiteX37" fmla="*/ 573219 w 1137234"/>
                <a:gd name="connsiteY37" fmla="*/ 56902 h 498910"/>
                <a:gd name="connsiteX38" fmla="*/ 610913 w 1137234"/>
                <a:gd name="connsiteY38" fmla="*/ 19549 h 498910"/>
                <a:gd name="connsiteX39" fmla="*/ 630458 w 1137234"/>
                <a:gd name="connsiteY39" fmla="*/ 0 h 498910"/>
                <a:gd name="connsiteX40" fmla="*/ 1084183 w 1137234"/>
                <a:gd name="connsiteY40" fmla="*/ 0 h 498910"/>
                <a:gd name="connsiteX41" fmla="*/ 1104841 w 1137234"/>
                <a:gd name="connsiteY41" fmla="*/ 4167 h 49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37234" h="498910">
                  <a:moveTo>
                    <a:pt x="109934" y="188930"/>
                  </a:moveTo>
                  <a:cubicBezTo>
                    <a:pt x="75809" y="176176"/>
                    <a:pt x="37805" y="193501"/>
                    <a:pt x="25051" y="227627"/>
                  </a:cubicBezTo>
                  <a:cubicBezTo>
                    <a:pt x="12297" y="261752"/>
                    <a:pt x="29622" y="299755"/>
                    <a:pt x="63748" y="312509"/>
                  </a:cubicBezTo>
                  <a:cubicBezTo>
                    <a:pt x="89342" y="322075"/>
                    <a:pt x="117117" y="314721"/>
                    <a:pt x="134786" y="296050"/>
                  </a:cubicBezTo>
                  <a:lnTo>
                    <a:pt x="148123" y="274629"/>
                  </a:lnTo>
                  <a:lnTo>
                    <a:pt x="144470" y="274698"/>
                  </a:lnTo>
                  <a:cubicBezTo>
                    <a:pt x="140263" y="274778"/>
                    <a:pt x="136787" y="271431"/>
                    <a:pt x="136707" y="267224"/>
                  </a:cubicBezTo>
                  <a:lnTo>
                    <a:pt x="136128" y="236751"/>
                  </a:lnTo>
                  <a:cubicBezTo>
                    <a:pt x="136048" y="232543"/>
                    <a:pt x="139395" y="229067"/>
                    <a:pt x="143602" y="228987"/>
                  </a:cubicBezTo>
                  <a:lnTo>
                    <a:pt x="148193" y="228900"/>
                  </a:lnTo>
                  <a:lnTo>
                    <a:pt x="146862" y="223357"/>
                  </a:lnTo>
                  <a:cubicBezTo>
                    <a:pt x="139860" y="207997"/>
                    <a:pt x="126997" y="195307"/>
                    <a:pt x="109934" y="188930"/>
                  </a:cubicBezTo>
                  <a:close/>
                  <a:moveTo>
                    <a:pt x="1104841" y="4167"/>
                  </a:moveTo>
                  <a:cubicBezTo>
                    <a:pt x="1123884" y="12218"/>
                    <a:pt x="1137234" y="31069"/>
                    <a:pt x="1137234" y="53062"/>
                  </a:cubicBezTo>
                  <a:lnTo>
                    <a:pt x="1137234" y="60742"/>
                  </a:lnTo>
                  <a:cubicBezTo>
                    <a:pt x="1137234" y="86226"/>
                    <a:pt x="1118736" y="108218"/>
                    <a:pt x="1093607" y="112757"/>
                  </a:cubicBezTo>
                  <a:lnTo>
                    <a:pt x="674383" y="186550"/>
                  </a:lnTo>
                  <a:lnTo>
                    <a:pt x="678789" y="201275"/>
                  </a:lnTo>
                  <a:cubicBezTo>
                    <a:pt x="681845" y="216899"/>
                    <a:pt x="683415" y="233046"/>
                    <a:pt x="683415" y="249630"/>
                  </a:cubicBezTo>
                  <a:cubicBezTo>
                    <a:pt x="683415" y="387188"/>
                    <a:pt x="571694" y="498910"/>
                    <a:pt x="433786" y="498910"/>
                  </a:cubicBezTo>
                  <a:cubicBezTo>
                    <a:pt x="330618" y="498910"/>
                    <a:pt x="241982" y="436066"/>
                    <a:pt x="204112" y="346612"/>
                  </a:cubicBezTo>
                  <a:lnTo>
                    <a:pt x="189401" y="273845"/>
                  </a:lnTo>
                  <a:lnTo>
                    <a:pt x="169265" y="274227"/>
                  </a:lnTo>
                  <a:lnTo>
                    <a:pt x="168165" y="281114"/>
                  </a:lnTo>
                  <a:cubicBezTo>
                    <a:pt x="151379" y="326027"/>
                    <a:pt x="101361" y="348830"/>
                    <a:pt x="56447" y="332044"/>
                  </a:cubicBezTo>
                  <a:cubicBezTo>
                    <a:pt x="11533" y="315258"/>
                    <a:pt x="-11269" y="265240"/>
                    <a:pt x="5517" y="220326"/>
                  </a:cubicBezTo>
                  <a:cubicBezTo>
                    <a:pt x="22303" y="175412"/>
                    <a:pt x="72321" y="152610"/>
                    <a:pt x="117235" y="169396"/>
                  </a:cubicBezTo>
                  <a:cubicBezTo>
                    <a:pt x="139692" y="177789"/>
                    <a:pt x="156621" y="194490"/>
                    <a:pt x="165837" y="214707"/>
                  </a:cubicBezTo>
                  <a:lnTo>
                    <a:pt x="169148" y="228502"/>
                  </a:lnTo>
                  <a:lnTo>
                    <a:pt x="186668" y="228169"/>
                  </a:lnTo>
                  <a:lnTo>
                    <a:pt x="189575" y="199309"/>
                  </a:lnTo>
                  <a:cubicBezTo>
                    <a:pt x="212840" y="85538"/>
                    <a:pt x="313423" y="0"/>
                    <a:pt x="433786" y="0"/>
                  </a:cubicBezTo>
                  <a:lnTo>
                    <a:pt x="433960" y="17"/>
                  </a:lnTo>
                  <a:lnTo>
                    <a:pt x="433961" y="0"/>
                  </a:lnTo>
                  <a:lnTo>
                    <a:pt x="496784" y="0"/>
                  </a:lnTo>
                  <a:cubicBezTo>
                    <a:pt x="507604" y="0"/>
                    <a:pt x="516329" y="8727"/>
                    <a:pt x="516329" y="19549"/>
                  </a:cubicBezTo>
                  <a:cubicBezTo>
                    <a:pt x="516329" y="40145"/>
                    <a:pt x="533082" y="56902"/>
                    <a:pt x="553674" y="56902"/>
                  </a:cubicBezTo>
                  <a:lnTo>
                    <a:pt x="573219" y="56902"/>
                  </a:lnTo>
                  <a:cubicBezTo>
                    <a:pt x="594160" y="56902"/>
                    <a:pt x="610913" y="40146"/>
                    <a:pt x="610913" y="19549"/>
                  </a:cubicBezTo>
                  <a:cubicBezTo>
                    <a:pt x="610913" y="8727"/>
                    <a:pt x="619639" y="0"/>
                    <a:pt x="630458" y="0"/>
                  </a:cubicBezTo>
                  <a:lnTo>
                    <a:pt x="1084183" y="0"/>
                  </a:lnTo>
                  <a:cubicBezTo>
                    <a:pt x="1091513" y="0"/>
                    <a:pt x="1098493" y="1484"/>
                    <a:pt x="1104841" y="41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DA57B77-740E-44C6-B5A0-AEB4BD278EF9}"/>
                </a:ext>
              </a:extLst>
            </p:cNvPr>
            <p:cNvSpPr>
              <a:spLocks/>
            </p:cNvSpPr>
            <p:nvPr/>
          </p:nvSpPr>
          <p:spPr bwMode="auto">
            <a:xfrm rot="20370441">
              <a:off x="1504546" y="1811110"/>
              <a:ext cx="338909" cy="338910"/>
            </a:xfrm>
            <a:custGeom>
              <a:avLst/>
              <a:gdLst>
                <a:gd name="connsiteX0" fmla="*/ 196348 w 338909"/>
                <a:gd name="connsiteY0" fmla="*/ 104310 h 338910"/>
                <a:gd name="connsiteX1" fmla="*/ 238546 w 338909"/>
                <a:gd name="connsiteY1" fmla="*/ 167637 h 338910"/>
                <a:gd name="connsiteX2" fmla="*/ 169455 w 338909"/>
                <a:gd name="connsiteY2" fmla="*/ 236365 h 338910"/>
                <a:gd name="connsiteX3" fmla="*/ 100364 w 338909"/>
                <a:gd name="connsiteY3" fmla="*/ 167637 h 338910"/>
                <a:gd name="connsiteX4" fmla="*/ 169455 w 338909"/>
                <a:gd name="connsiteY4" fmla="*/ 98909 h 338910"/>
                <a:gd name="connsiteX5" fmla="*/ 196348 w 338909"/>
                <a:gd name="connsiteY5" fmla="*/ 104310 h 338910"/>
                <a:gd name="connsiteX6" fmla="*/ 235533 w 338909"/>
                <a:gd name="connsiteY6" fmla="*/ 13277 h 338910"/>
                <a:gd name="connsiteX7" fmla="*/ 289296 w 338909"/>
                <a:gd name="connsiteY7" fmla="*/ 49614 h 338910"/>
                <a:gd name="connsiteX8" fmla="*/ 338909 w 338909"/>
                <a:gd name="connsiteY8" fmla="*/ 169455 h 338910"/>
                <a:gd name="connsiteX9" fmla="*/ 289296 w 338909"/>
                <a:gd name="connsiteY9" fmla="*/ 288947 h 338910"/>
                <a:gd name="connsiteX10" fmla="*/ 169454 w 338909"/>
                <a:gd name="connsiteY10" fmla="*/ 338910 h 338910"/>
                <a:gd name="connsiteX11" fmla="*/ 49963 w 338909"/>
                <a:gd name="connsiteY11" fmla="*/ 288947 h 338910"/>
                <a:gd name="connsiteX12" fmla="*/ 0 w 338909"/>
                <a:gd name="connsiteY12" fmla="*/ 169455 h 338910"/>
                <a:gd name="connsiteX13" fmla="*/ 49963 w 338909"/>
                <a:gd name="connsiteY13" fmla="*/ 49614 h 338910"/>
                <a:gd name="connsiteX14" fmla="*/ 169455 w 338909"/>
                <a:gd name="connsiteY14" fmla="*/ 0 h 338910"/>
                <a:gd name="connsiteX15" fmla="*/ 155129 w 338909"/>
                <a:gd name="connsiteY15" fmla="*/ 14325 h 338910"/>
                <a:gd name="connsiteX16" fmla="*/ 169455 w 338909"/>
                <a:gd name="connsiteY16" fmla="*/ 29000 h 338910"/>
                <a:gd name="connsiteX17" fmla="*/ 70577 w 338909"/>
                <a:gd name="connsiteY17" fmla="*/ 70228 h 338910"/>
                <a:gd name="connsiteX18" fmla="*/ 29349 w 338909"/>
                <a:gd name="connsiteY18" fmla="*/ 169455 h 338910"/>
                <a:gd name="connsiteX19" fmla="*/ 70577 w 338909"/>
                <a:gd name="connsiteY19" fmla="*/ 268333 h 338910"/>
                <a:gd name="connsiteX20" fmla="*/ 169455 w 338909"/>
                <a:gd name="connsiteY20" fmla="*/ 309561 h 338910"/>
                <a:gd name="connsiteX21" fmla="*/ 268681 w 338909"/>
                <a:gd name="connsiteY21" fmla="*/ 268333 h 338910"/>
                <a:gd name="connsiteX22" fmla="*/ 309910 w 338909"/>
                <a:gd name="connsiteY22" fmla="*/ 169455 h 338910"/>
                <a:gd name="connsiteX23" fmla="*/ 268681 w 338909"/>
                <a:gd name="connsiteY23" fmla="*/ 70228 h 338910"/>
                <a:gd name="connsiteX24" fmla="*/ 169455 w 338909"/>
                <a:gd name="connsiteY24" fmla="*/ 29000 h 338910"/>
                <a:gd name="connsiteX25" fmla="*/ 184129 w 338909"/>
                <a:gd name="connsiteY25" fmla="*/ 14325 h 338910"/>
                <a:gd name="connsiteX26" fmla="*/ 169455 w 338909"/>
                <a:gd name="connsiteY26" fmla="*/ 0 h 338910"/>
                <a:gd name="connsiteX27" fmla="*/ 235533 w 338909"/>
                <a:gd name="connsiteY27" fmla="*/ 13277 h 33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8909" h="338910">
                  <a:moveTo>
                    <a:pt x="196348" y="104310"/>
                  </a:moveTo>
                  <a:cubicBezTo>
                    <a:pt x="221146" y="114744"/>
                    <a:pt x="238546" y="139169"/>
                    <a:pt x="238546" y="167637"/>
                  </a:cubicBezTo>
                  <a:cubicBezTo>
                    <a:pt x="238546" y="205594"/>
                    <a:pt x="207613" y="236365"/>
                    <a:pt x="169455" y="236365"/>
                  </a:cubicBezTo>
                  <a:cubicBezTo>
                    <a:pt x="131297" y="236365"/>
                    <a:pt x="100364" y="205594"/>
                    <a:pt x="100364" y="167637"/>
                  </a:cubicBezTo>
                  <a:cubicBezTo>
                    <a:pt x="100364" y="129680"/>
                    <a:pt x="131297" y="98909"/>
                    <a:pt x="169455" y="98909"/>
                  </a:cubicBezTo>
                  <a:cubicBezTo>
                    <a:pt x="178994" y="98909"/>
                    <a:pt x="188082" y="100832"/>
                    <a:pt x="196348" y="104310"/>
                  </a:cubicBezTo>
                  <a:close/>
                  <a:moveTo>
                    <a:pt x="235533" y="13277"/>
                  </a:moveTo>
                  <a:cubicBezTo>
                    <a:pt x="255841" y="21837"/>
                    <a:pt x="274097" y="34241"/>
                    <a:pt x="289296" y="49614"/>
                  </a:cubicBezTo>
                  <a:cubicBezTo>
                    <a:pt x="320042" y="80360"/>
                    <a:pt x="338909" y="122637"/>
                    <a:pt x="338909" y="169455"/>
                  </a:cubicBezTo>
                  <a:cubicBezTo>
                    <a:pt x="338909" y="215924"/>
                    <a:pt x="320042" y="258550"/>
                    <a:pt x="289296" y="288947"/>
                  </a:cubicBezTo>
                  <a:cubicBezTo>
                    <a:pt x="258899" y="319694"/>
                    <a:pt x="216273" y="338910"/>
                    <a:pt x="169454" y="338910"/>
                  </a:cubicBezTo>
                  <a:cubicBezTo>
                    <a:pt x="122986" y="338910"/>
                    <a:pt x="80360" y="319693"/>
                    <a:pt x="49963" y="288947"/>
                  </a:cubicBezTo>
                  <a:cubicBezTo>
                    <a:pt x="19217" y="258550"/>
                    <a:pt x="0" y="215924"/>
                    <a:pt x="0" y="169455"/>
                  </a:cubicBezTo>
                  <a:cubicBezTo>
                    <a:pt x="0" y="122636"/>
                    <a:pt x="19216" y="80360"/>
                    <a:pt x="49963" y="49614"/>
                  </a:cubicBezTo>
                  <a:cubicBezTo>
                    <a:pt x="80360" y="18867"/>
                    <a:pt x="122986" y="0"/>
                    <a:pt x="169455" y="0"/>
                  </a:cubicBezTo>
                  <a:cubicBezTo>
                    <a:pt x="161418" y="0"/>
                    <a:pt x="155130" y="6289"/>
                    <a:pt x="155129" y="14325"/>
                  </a:cubicBezTo>
                  <a:cubicBezTo>
                    <a:pt x="155129" y="22361"/>
                    <a:pt x="161419" y="29000"/>
                    <a:pt x="169455" y="29000"/>
                  </a:cubicBezTo>
                  <a:cubicBezTo>
                    <a:pt x="131022" y="29000"/>
                    <a:pt x="95733" y="44722"/>
                    <a:pt x="70577" y="70228"/>
                  </a:cubicBezTo>
                  <a:cubicBezTo>
                    <a:pt x="45071" y="95733"/>
                    <a:pt x="29349" y="130673"/>
                    <a:pt x="29349" y="169455"/>
                  </a:cubicBezTo>
                  <a:cubicBezTo>
                    <a:pt x="29349" y="207888"/>
                    <a:pt x="45071" y="243177"/>
                    <a:pt x="70577" y="268333"/>
                  </a:cubicBezTo>
                  <a:cubicBezTo>
                    <a:pt x="95733" y="293838"/>
                    <a:pt x="131021" y="309561"/>
                    <a:pt x="169455" y="309561"/>
                  </a:cubicBezTo>
                  <a:cubicBezTo>
                    <a:pt x="208237" y="309561"/>
                    <a:pt x="243176" y="293839"/>
                    <a:pt x="268681" y="268333"/>
                  </a:cubicBezTo>
                  <a:cubicBezTo>
                    <a:pt x="294187" y="243177"/>
                    <a:pt x="309910" y="207888"/>
                    <a:pt x="309910" y="169455"/>
                  </a:cubicBezTo>
                  <a:cubicBezTo>
                    <a:pt x="309910" y="130672"/>
                    <a:pt x="294187" y="95733"/>
                    <a:pt x="268681" y="70228"/>
                  </a:cubicBezTo>
                  <a:cubicBezTo>
                    <a:pt x="243176" y="44722"/>
                    <a:pt x="208237" y="29000"/>
                    <a:pt x="169455" y="29000"/>
                  </a:cubicBezTo>
                  <a:cubicBezTo>
                    <a:pt x="177490" y="28999"/>
                    <a:pt x="184129" y="22361"/>
                    <a:pt x="184129" y="14325"/>
                  </a:cubicBezTo>
                  <a:cubicBezTo>
                    <a:pt x="184129" y="6289"/>
                    <a:pt x="177490" y="0"/>
                    <a:pt x="169455" y="0"/>
                  </a:cubicBezTo>
                  <a:cubicBezTo>
                    <a:pt x="192864" y="0"/>
                    <a:pt x="215225" y="4717"/>
                    <a:pt x="235533" y="132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8F583D2-BEAC-44C0-BD89-E061AB608223}"/>
              </a:ext>
            </a:extLst>
          </p:cNvPr>
          <p:cNvGrpSpPr/>
          <p:nvPr/>
        </p:nvGrpSpPr>
        <p:grpSpPr>
          <a:xfrm>
            <a:off x="4602768" y="3117737"/>
            <a:ext cx="418206" cy="494124"/>
            <a:chOff x="4602768" y="3117737"/>
            <a:chExt cx="418206" cy="494124"/>
          </a:xfrm>
        </p:grpSpPr>
        <p:sp>
          <p:nvSpPr>
            <p:cNvPr id="40" name="Freeform 67">
              <a:extLst>
                <a:ext uri="{FF2B5EF4-FFF2-40B4-BE49-F238E27FC236}">
                  <a16:creationId xmlns:a16="http://schemas.microsoft.com/office/drawing/2014/main" id="{A09DF621-2DE5-431A-9E50-19DA98AE9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768" y="3117737"/>
              <a:ext cx="418206" cy="494124"/>
            </a:xfrm>
            <a:custGeom>
              <a:avLst/>
              <a:gdLst>
                <a:gd name="connsiteX0" fmla="*/ 532153 w 1547814"/>
                <a:gd name="connsiteY0" fmla="*/ 0 h 1828800"/>
                <a:gd name="connsiteX1" fmla="*/ 1018010 w 1547814"/>
                <a:gd name="connsiteY1" fmla="*/ 0 h 1828800"/>
                <a:gd name="connsiteX2" fmla="*/ 1084263 w 1547814"/>
                <a:gd name="connsiteY2" fmla="*/ 66153 h 1828800"/>
                <a:gd name="connsiteX3" fmla="*/ 1018010 w 1547814"/>
                <a:gd name="connsiteY3" fmla="*/ 133067 h 1828800"/>
                <a:gd name="connsiteX4" fmla="*/ 855804 w 1547814"/>
                <a:gd name="connsiteY4" fmla="*/ 133067 h 1828800"/>
                <a:gd name="connsiteX5" fmla="*/ 855804 w 1547814"/>
                <a:gd name="connsiteY5" fmla="*/ 287665 h 1828800"/>
                <a:gd name="connsiteX6" fmla="*/ 929876 w 1547814"/>
                <a:gd name="connsiteY6" fmla="*/ 295139 h 1828800"/>
                <a:gd name="connsiteX7" fmla="*/ 1547814 w 1547814"/>
                <a:gd name="connsiteY7" fmla="*/ 1054100 h 1828800"/>
                <a:gd name="connsiteX8" fmla="*/ 773907 w 1547814"/>
                <a:gd name="connsiteY8" fmla="*/ 1828800 h 1828800"/>
                <a:gd name="connsiteX9" fmla="*/ 0 w 1547814"/>
                <a:gd name="connsiteY9" fmla="*/ 1054100 h 1828800"/>
                <a:gd name="connsiteX10" fmla="*/ 132171 w 1547814"/>
                <a:gd name="connsiteY10" fmla="*/ 620958 h 1828800"/>
                <a:gd name="connsiteX11" fmla="*/ 204011 w 1547814"/>
                <a:gd name="connsiteY11" fmla="*/ 533798 h 1828800"/>
                <a:gd name="connsiteX12" fmla="*/ 148603 w 1547814"/>
                <a:gd name="connsiteY12" fmla="*/ 475263 h 1828800"/>
                <a:gd name="connsiteX13" fmla="*/ 105868 w 1547814"/>
                <a:gd name="connsiteY13" fmla="*/ 515728 h 1828800"/>
                <a:gd name="connsiteX14" fmla="*/ 66185 w 1547814"/>
                <a:gd name="connsiteY14" fmla="*/ 511911 h 1828800"/>
                <a:gd name="connsiteX15" fmla="*/ 64659 w 1547814"/>
                <a:gd name="connsiteY15" fmla="*/ 472209 h 1828800"/>
                <a:gd name="connsiteX16" fmla="*/ 108157 w 1547814"/>
                <a:gd name="connsiteY16" fmla="*/ 430981 h 1828800"/>
                <a:gd name="connsiteX17" fmla="*/ 134867 w 1547814"/>
                <a:gd name="connsiteY17" fmla="*/ 405786 h 1828800"/>
                <a:gd name="connsiteX18" fmla="*/ 204312 w 1547814"/>
                <a:gd name="connsiteY18" fmla="*/ 340126 h 1828800"/>
                <a:gd name="connsiteX19" fmla="*/ 223867 w 1547814"/>
                <a:gd name="connsiteY19" fmla="*/ 334018 h 1828800"/>
                <a:gd name="connsiteX20" fmla="*/ 243995 w 1547814"/>
                <a:gd name="connsiteY20" fmla="*/ 343943 h 1828800"/>
                <a:gd name="connsiteX21" fmla="*/ 245521 w 1547814"/>
                <a:gd name="connsiteY21" fmla="*/ 384408 h 1828800"/>
                <a:gd name="connsiteX22" fmla="*/ 202022 w 1547814"/>
                <a:gd name="connsiteY22" fmla="*/ 424873 h 1828800"/>
                <a:gd name="connsiteX23" fmla="*/ 255898 w 1547814"/>
                <a:gd name="connsiteY23" fmla="*/ 482166 h 1828800"/>
                <a:gd name="connsiteX24" fmla="*/ 341208 w 1547814"/>
                <a:gd name="connsiteY24" fmla="*/ 411707 h 1828800"/>
                <a:gd name="connsiteX25" fmla="*/ 617938 w 1547814"/>
                <a:gd name="connsiteY25" fmla="*/ 295139 h 1828800"/>
                <a:gd name="connsiteX26" fmla="*/ 694359 w 1547814"/>
                <a:gd name="connsiteY26" fmla="*/ 287428 h 1828800"/>
                <a:gd name="connsiteX27" fmla="*/ 694359 w 1547814"/>
                <a:gd name="connsiteY27" fmla="*/ 133067 h 1828800"/>
                <a:gd name="connsiteX28" fmla="*/ 532153 w 1547814"/>
                <a:gd name="connsiteY28" fmla="*/ 133067 h 1828800"/>
                <a:gd name="connsiteX29" fmla="*/ 465138 w 1547814"/>
                <a:gd name="connsiteY29" fmla="*/ 66153 h 1828800"/>
                <a:gd name="connsiteX30" fmla="*/ 532153 w 1547814"/>
                <a:gd name="connsiteY30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47814" h="1828800">
                  <a:moveTo>
                    <a:pt x="532153" y="0"/>
                  </a:moveTo>
                  <a:lnTo>
                    <a:pt x="1018010" y="0"/>
                  </a:lnTo>
                  <a:cubicBezTo>
                    <a:pt x="1054563" y="0"/>
                    <a:pt x="1084263" y="29655"/>
                    <a:pt x="1084263" y="66153"/>
                  </a:cubicBezTo>
                  <a:cubicBezTo>
                    <a:pt x="1084263" y="103412"/>
                    <a:pt x="1054563" y="133067"/>
                    <a:pt x="1018010" y="133067"/>
                  </a:cubicBezTo>
                  <a:lnTo>
                    <a:pt x="855804" y="133067"/>
                  </a:lnTo>
                  <a:lnTo>
                    <a:pt x="855804" y="287665"/>
                  </a:lnTo>
                  <a:lnTo>
                    <a:pt x="929876" y="295139"/>
                  </a:lnTo>
                  <a:cubicBezTo>
                    <a:pt x="1282533" y="367377"/>
                    <a:pt x="1547814" y="679727"/>
                    <a:pt x="1547814" y="1054100"/>
                  </a:cubicBezTo>
                  <a:cubicBezTo>
                    <a:pt x="1547814" y="1481955"/>
                    <a:pt x="1201324" y="1828800"/>
                    <a:pt x="773907" y="1828800"/>
                  </a:cubicBezTo>
                  <a:cubicBezTo>
                    <a:pt x="346490" y="1828800"/>
                    <a:pt x="0" y="1481955"/>
                    <a:pt x="0" y="1054100"/>
                  </a:cubicBezTo>
                  <a:cubicBezTo>
                    <a:pt x="0" y="893655"/>
                    <a:pt x="48725" y="744601"/>
                    <a:pt x="132171" y="620958"/>
                  </a:cubicBezTo>
                  <a:lnTo>
                    <a:pt x="204011" y="533798"/>
                  </a:lnTo>
                  <a:lnTo>
                    <a:pt x="148603" y="475263"/>
                  </a:lnTo>
                  <a:lnTo>
                    <a:pt x="105868" y="515728"/>
                  </a:lnTo>
                  <a:cubicBezTo>
                    <a:pt x="95184" y="525654"/>
                    <a:pt x="77632" y="524127"/>
                    <a:pt x="66185" y="511911"/>
                  </a:cubicBezTo>
                  <a:cubicBezTo>
                    <a:pt x="54738" y="499695"/>
                    <a:pt x="53975" y="482135"/>
                    <a:pt x="64659" y="472209"/>
                  </a:cubicBezTo>
                  <a:lnTo>
                    <a:pt x="108157" y="430981"/>
                  </a:lnTo>
                  <a:lnTo>
                    <a:pt x="134867" y="405786"/>
                  </a:lnTo>
                  <a:lnTo>
                    <a:pt x="204312" y="340126"/>
                  </a:lnTo>
                  <a:cubicBezTo>
                    <a:pt x="209654" y="335163"/>
                    <a:pt x="216713" y="333254"/>
                    <a:pt x="223867" y="334018"/>
                  </a:cubicBezTo>
                  <a:cubicBezTo>
                    <a:pt x="231022" y="334781"/>
                    <a:pt x="238272" y="338217"/>
                    <a:pt x="243995" y="343943"/>
                  </a:cubicBezTo>
                  <a:cubicBezTo>
                    <a:pt x="255441" y="356159"/>
                    <a:pt x="256205" y="374483"/>
                    <a:pt x="245521" y="384408"/>
                  </a:cubicBezTo>
                  <a:lnTo>
                    <a:pt x="202022" y="424873"/>
                  </a:lnTo>
                  <a:lnTo>
                    <a:pt x="255898" y="482166"/>
                  </a:lnTo>
                  <a:lnTo>
                    <a:pt x="341208" y="411707"/>
                  </a:lnTo>
                  <a:cubicBezTo>
                    <a:pt x="423553" y="356019"/>
                    <a:pt x="517179" y="315779"/>
                    <a:pt x="617938" y="295139"/>
                  </a:cubicBezTo>
                  <a:lnTo>
                    <a:pt x="694359" y="287428"/>
                  </a:lnTo>
                  <a:lnTo>
                    <a:pt x="694359" y="133067"/>
                  </a:lnTo>
                  <a:lnTo>
                    <a:pt x="532153" y="133067"/>
                  </a:lnTo>
                  <a:cubicBezTo>
                    <a:pt x="495599" y="133067"/>
                    <a:pt x="465138" y="103412"/>
                    <a:pt x="465138" y="66153"/>
                  </a:cubicBezTo>
                  <a:cubicBezTo>
                    <a:pt x="465138" y="29655"/>
                    <a:pt x="495599" y="0"/>
                    <a:pt x="532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Oval 312">
              <a:extLst>
                <a:ext uri="{FF2B5EF4-FFF2-40B4-BE49-F238E27FC236}">
                  <a16:creationId xmlns:a16="http://schemas.microsoft.com/office/drawing/2014/main" id="{F1EE952C-8800-4433-9701-5BF36DB20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803" y="3238951"/>
              <a:ext cx="334565" cy="3345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313">
              <a:extLst>
                <a:ext uri="{FF2B5EF4-FFF2-40B4-BE49-F238E27FC236}">
                  <a16:creationId xmlns:a16="http://schemas.microsoft.com/office/drawing/2014/main" id="{B044C056-57B1-4089-BB7D-33C9C9E26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198" y="3364627"/>
              <a:ext cx="83212" cy="832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106562-16BC-4A98-A254-1A31B6B04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808" y="3244956"/>
              <a:ext cx="324271" cy="324269"/>
            </a:xfrm>
            <a:custGeom>
              <a:avLst/>
              <a:gdLst>
                <a:gd name="connsiteX0" fmla="*/ 165679 w 324271"/>
                <a:gd name="connsiteY0" fmla="*/ 283092 h 324269"/>
                <a:gd name="connsiteX1" fmla="*/ 171142 w 324271"/>
                <a:gd name="connsiteY1" fmla="*/ 288679 h 324269"/>
                <a:gd name="connsiteX2" fmla="*/ 171142 w 324271"/>
                <a:gd name="connsiteY2" fmla="*/ 318682 h 324269"/>
                <a:gd name="connsiteX3" fmla="*/ 165679 w 324271"/>
                <a:gd name="connsiteY3" fmla="*/ 324269 h 324269"/>
                <a:gd name="connsiteX4" fmla="*/ 160419 w 324271"/>
                <a:gd name="connsiteY4" fmla="*/ 318682 h 324269"/>
                <a:gd name="connsiteX5" fmla="*/ 160419 w 324271"/>
                <a:gd name="connsiteY5" fmla="*/ 288679 h 324269"/>
                <a:gd name="connsiteX6" fmla="*/ 165679 w 324271"/>
                <a:gd name="connsiteY6" fmla="*/ 283092 h 324269"/>
                <a:gd name="connsiteX7" fmla="*/ 5587 w 324271"/>
                <a:gd name="connsiteY7" fmla="*/ 159990 h 324269"/>
                <a:gd name="connsiteX8" fmla="*/ 35797 w 324271"/>
                <a:gd name="connsiteY8" fmla="*/ 159990 h 324269"/>
                <a:gd name="connsiteX9" fmla="*/ 41177 w 324271"/>
                <a:gd name="connsiteY9" fmla="*/ 165453 h 324269"/>
                <a:gd name="connsiteX10" fmla="*/ 35797 w 324271"/>
                <a:gd name="connsiteY10" fmla="*/ 170713 h 324269"/>
                <a:gd name="connsiteX11" fmla="*/ 5587 w 324271"/>
                <a:gd name="connsiteY11" fmla="*/ 170713 h 324269"/>
                <a:gd name="connsiteX12" fmla="*/ 0 w 324271"/>
                <a:gd name="connsiteY12" fmla="*/ 165453 h 324269"/>
                <a:gd name="connsiteX13" fmla="*/ 5587 w 324271"/>
                <a:gd name="connsiteY13" fmla="*/ 159990 h 324269"/>
                <a:gd name="connsiteX14" fmla="*/ 288873 w 324271"/>
                <a:gd name="connsiteY14" fmla="*/ 156559 h 324269"/>
                <a:gd name="connsiteX15" fmla="*/ 318920 w 324271"/>
                <a:gd name="connsiteY15" fmla="*/ 156559 h 324269"/>
                <a:gd name="connsiteX16" fmla="*/ 324271 w 324271"/>
                <a:gd name="connsiteY16" fmla="*/ 161819 h 324269"/>
                <a:gd name="connsiteX17" fmla="*/ 318920 w 324271"/>
                <a:gd name="connsiteY17" fmla="*/ 167282 h 324269"/>
                <a:gd name="connsiteX18" fmla="*/ 288873 w 324271"/>
                <a:gd name="connsiteY18" fmla="*/ 167282 h 324269"/>
                <a:gd name="connsiteX19" fmla="*/ 283522 w 324271"/>
                <a:gd name="connsiteY19" fmla="*/ 161819 h 324269"/>
                <a:gd name="connsiteX20" fmla="*/ 288873 w 324271"/>
                <a:gd name="connsiteY20" fmla="*/ 156559 h 324269"/>
                <a:gd name="connsiteX21" fmla="*/ 220023 w 324271"/>
                <a:gd name="connsiteY21" fmla="*/ 67904 h 324269"/>
                <a:gd name="connsiteX22" fmla="*/ 222484 w 324271"/>
                <a:gd name="connsiteY22" fmla="*/ 77150 h 324269"/>
                <a:gd name="connsiteX23" fmla="*/ 172444 w 324271"/>
                <a:gd name="connsiteY23" fmla="*/ 164477 h 324269"/>
                <a:gd name="connsiteX24" fmla="*/ 169325 w 324271"/>
                <a:gd name="connsiteY24" fmla="*/ 165310 h 324269"/>
                <a:gd name="connsiteX25" fmla="*/ 165881 w 324271"/>
                <a:gd name="connsiteY25" fmla="*/ 168159 h 324269"/>
                <a:gd name="connsiteX26" fmla="*/ 84027 w 324271"/>
                <a:gd name="connsiteY26" fmla="*/ 160179 h 324269"/>
                <a:gd name="connsiteX27" fmla="*/ 77842 w 324271"/>
                <a:gd name="connsiteY27" fmla="*/ 152812 h 324269"/>
                <a:gd name="connsiteX28" fmla="*/ 85471 w 324271"/>
                <a:gd name="connsiteY28" fmla="*/ 146673 h 324269"/>
                <a:gd name="connsiteX29" fmla="*/ 162743 w 324271"/>
                <a:gd name="connsiteY29" fmla="*/ 154226 h 324269"/>
                <a:gd name="connsiteX30" fmla="*/ 210794 w 324271"/>
                <a:gd name="connsiteY30" fmla="*/ 70370 h 324269"/>
                <a:gd name="connsiteX31" fmla="*/ 220023 w 324271"/>
                <a:gd name="connsiteY31" fmla="*/ 67904 h 324269"/>
                <a:gd name="connsiteX32" fmla="*/ 162135 w 324271"/>
                <a:gd name="connsiteY32" fmla="*/ 0 h 324269"/>
                <a:gd name="connsiteX33" fmla="*/ 167711 w 324271"/>
                <a:gd name="connsiteY33" fmla="*/ 5324 h 324269"/>
                <a:gd name="connsiteX34" fmla="*/ 167711 w 324271"/>
                <a:gd name="connsiteY34" fmla="*/ 35219 h 324269"/>
                <a:gd name="connsiteX35" fmla="*/ 162135 w 324271"/>
                <a:gd name="connsiteY35" fmla="*/ 40748 h 324269"/>
                <a:gd name="connsiteX36" fmla="*/ 156559 w 324271"/>
                <a:gd name="connsiteY36" fmla="*/ 35219 h 324269"/>
                <a:gd name="connsiteX37" fmla="*/ 156559 w 324271"/>
                <a:gd name="connsiteY37" fmla="*/ 5324 h 324269"/>
                <a:gd name="connsiteX38" fmla="*/ 162135 w 324271"/>
                <a:gd name="connsiteY38" fmla="*/ 0 h 32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24271" h="324269">
                  <a:moveTo>
                    <a:pt x="165679" y="283092"/>
                  </a:moveTo>
                  <a:cubicBezTo>
                    <a:pt x="168714" y="283092"/>
                    <a:pt x="171142" y="285575"/>
                    <a:pt x="171142" y="288679"/>
                  </a:cubicBezTo>
                  <a:lnTo>
                    <a:pt x="171142" y="318682"/>
                  </a:lnTo>
                  <a:cubicBezTo>
                    <a:pt x="171142" y="321786"/>
                    <a:pt x="168714" y="324269"/>
                    <a:pt x="165679" y="324269"/>
                  </a:cubicBezTo>
                  <a:cubicBezTo>
                    <a:pt x="162847" y="324269"/>
                    <a:pt x="160419" y="321786"/>
                    <a:pt x="160419" y="318682"/>
                  </a:cubicBezTo>
                  <a:lnTo>
                    <a:pt x="160419" y="288679"/>
                  </a:lnTo>
                  <a:cubicBezTo>
                    <a:pt x="160419" y="285575"/>
                    <a:pt x="162847" y="283092"/>
                    <a:pt x="165679" y="283092"/>
                  </a:cubicBezTo>
                  <a:close/>
                  <a:moveTo>
                    <a:pt x="5587" y="159990"/>
                  </a:moveTo>
                  <a:lnTo>
                    <a:pt x="35797" y="159990"/>
                  </a:lnTo>
                  <a:cubicBezTo>
                    <a:pt x="38694" y="159990"/>
                    <a:pt x="41177" y="162418"/>
                    <a:pt x="41177" y="165453"/>
                  </a:cubicBezTo>
                  <a:cubicBezTo>
                    <a:pt x="41177" y="168285"/>
                    <a:pt x="38694" y="170713"/>
                    <a:pt x="35797" y="170713"/>
                  </a:cubicBezTo>
                  <a:lnTo>
                    <a:pt x="5587" y="170713"/>
                  </a:lnTo>
                  <a:cubicBezTo>
                    <a:pt x="2690" y="170713"/>
                    <a:pt x="0" y="168285"/>
                    <a:pt x="0" y="165453"/>
                  </a:cubicBezTo>
                  <a:cubicBezTo>
                    <a:pt x="0" y="162418"/>
                    <a:pt x="2690" y="159990"/>
                    <a:pt x="5587" y="159990"/>
                  </a:cubicBezTo>
                  <a:close/>
                  <a:moveTo>
                    <a:pt x="288873" y="156559"/>
                  </a:moveTo>
                  <a:lnTo>
                    <a:pt x="318920" y="156559"/>
                  </a:lnTo>
                  <a:cubicBezTo>
                    <a:pt x="321802" y="156559"/>
                    <a:pt x="324271" y="158987"/>
                    <a:pt x="324271" y="161819"/>
                  </a:cubicBezTo>
                  <a:cubicBezTo>
                    <a:pt x="324271" y="164854"/>
                    <a:pt x="321802" y="167282"/>
                    <a:pt x="318920" y="167282"/>
                  </a:cubicBezTo>
                  <a:lnTo>
                    <a:pt x="288873" y="167282"/>
                  </a:lnTo>
                  <a:cubicBezTo>
                    <a:pt x="285992" y="167282"/>
                    <a:pt x="283522" y="164854"/>
                    <a:pt x="283522" y="161819"/>
                  </a:cubicBezTo>
                  <a:cubicBezTo>
                    <a:pt x="283522" y="158987"/>
                    <a:pt x="285992" y="156559"/>
                    <a:pt x="288873" y="156559"/>
                  </a:cubicBezTo>
                  <a:close/>
                  <a:moveTo>
                    <a:pt x="220023" y="67904"/>
                  </a:moveTo>
                  <a:cubicBezTo>
                    <a:pt x="223304" y="69753"/>
                    <a:pt x="224330" y="73863"/>
                    <a:pt x="222484" y="77150"/>
                  </a:cubicBezTo>
                  <a:lnTo>
                    <a:pt x="172444" y="164477"/>
                  </a:lnTo>
                  <a:lnTo>
                    <a:pt x="169325" y="165310"/>
                  </a:lnTo>
                  <a:lnTo>
                    <a:pt x="165881" y="168159"/>
                  </a:lnTo>
                  <a:lnTo>
                    <a:pt x="84027" y="160179"/>
                  </a:lnTo>
                  <a:cubicBezTo>
                    <a:pt x="80316" y="159769"/>
                    <a:pt x="77636" y="156495"/>
                    <a:pt x="77842" y="152812"/>
                  </a:cubicBezTo>
                  <a:cubicBezTo>
                    <a:pt x="78254" y="148924"/>
                    <a:pt x="81553" y="146264"/>
                    <a:pt x="85471" y="146673"/>
                  </a:cubicBezTo>
                  <a:lnTo>
                    <a:pt x="162743" y="154226"/>
                  </a:lnTo>
                  <a:lnTo>
                    <a:pt x="210794" y="70370"/>
                  </a:lnTo>
                  <a:cubicBezTo>
                    <a:pt x="212640" y="67082"/>
                    <a:pt x="216742" y="66055"/>
                    <a:pt x="220023" y="67904"/>
                  </a:cubicBezTo>
                  <a:close/>
                  <a:moveTo>
                    <a:pt x="162135" y="0"/>
                  </a:moveTo>
                  <a:cubicBezTo>
                    <a:pt x="165233" y="0"/>
                    <a:pt x="167711" y="2457"/>
                    <a:pt x="167711" y="5324"/>
                  </a:cubicBezTo>
                  <a:lnTo>
                    <a:pt x="167711" y="35219"/>
                  </a:lnTo>
                  <a:cubicBezTo>
                    <a:pt x="167711" y="38086"/>
                    <a:pt x="165233" y="40748"/>
                    <a:pt x="162135" y="40748"/>
                  </a:cubicBezTo>
                  <a:cubicBezTo>
                    <a:pt x="159037" y="40748"/>
                    <a:pt x="156559" y="38086"/>
                    <a:pt x="156559" y="35219"/>
                  </a:cubicBezTo>
                  <a:lnTo>
                    <a:pt x="156559" y="5324"/>
                  </a:lnTo>
                  <a:cubicBezTo>
                    <a:pt x="156559" y="2457"/>
                    <a:pt x="159037" y="0"/>
                    <a:pt x="16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0A47E5C-F9A5-4CD1-B52E-A59616678A49}"/>
              </a:ext>
            </a:extLst>
          </p:cNvPr>
          <p:cNvGrpSpPr/>
          <p:nvPr/>
        </p:nvGrpSpPr>
        <p:grpSpPr>
          <a:xfrm>
            <a:off x="7393238" y="2134165"/>
            <a:ext cx="377014" cy="517160"/>
            <a:chOff x="4837373" y="3903730"/>
            <a:chExt cx="1964261" cy="2694427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824F0E5-2A62-491F-9420-47681C3277C6}"/>
                </a:ext>
              </a:extLst>
            </p:cNvPr>
            <p:cNvGrpSpPr/>
            <p:nvPr/>
          </p:nvGrpSpPr>
          <p:grpSpPr>
            <a:xfrm>
              <a:off x="4837373" y="3903730"/>
              <a:ext cx="1964261" cy="2694427"/>
              <a:chOff x="4837373" y="3903730"/>
              <a:chExt cx="1964261" cy="2694427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6D82E22-279E-40D2-A5C3-5E59F29B9F5A}"/>
                  </a:ext>
                </a:extLst>
              </p:cNvPr>
              <p:cNvSpPr/>
              <p:nvPr/>
            </p:nvSpPr>
            <p:spPr>
              <a:xfrm rot="10800000">
                <a:off x="4851026" y="3908450"/>
                <a:ext cx="1940186" cy="2597206"/>
              </a:xfrm>
              <a:custGeom>
                <a:avLst/>
                <a:gdLst>
                  <a:gd name="connsiteX0" fmla="*/ 1735545 w 1940186"/>
                  <a:gd name="connsiteY0" fmla="*/ 2597206 h 2597206"/>
                  <a:gd name="connsiteX1" fmla="*/ 1549069 w 1940186"/>
                  <a:gd name="connsiteY1" fmla="*/ 2597206 h 2597206"/>
                  <a:gd name="connsiteX2" fmla="*/ 1526424 w 1940186"/>
                  <a:gd name="connsiteY2" fmla="*/ 2532590 h 2597206"/>
                  <a:gd name="connsiteX3" fmla="*/ 970022 w 1940186"/>
                  <a:gd name="connsiteY3" fmla="*/ 2074393 h 2597206"/>
                  <a:gd name="connsiteX4" fmla="*/ 413620 w 1940186"/>
                  <a:gd name="connsiteY4" fmla="*/ 2532590 h 2597206"/>
                  <a:gd name="connsiteX5" fmla="*/ 390975 w 1940186"/>
                  <a:gd name="connsiteY5" fmla="*/ 2597206 h 2597206"/>
                  <a:gd name="connsiteX6" fmla="*/ 208919 w 1940186"/>
                  <a:gd name="connsiteY6" fmla="*/ 2597206 h 2597206"/>
                  <a:gd name="connsiteX7" fmla="*/ 215615 w 1940186"/>
                  <a:gd name="connsiteY7" fmla="*/ 2558452 h 2597206"/>
                  <a:gd name="connsiteX8" fmla="*/ 235052 w 1940186"/>
                  <a:gd name="connsiteY8" fmla="*/ 2271509 h 2597206"/>
                  <a:gd name="connsiteX9" fmla="*/ 16579 w 1940186"/>
                  <a:gd name="connsiteY9" fmla="*/ 1365850 h 2597206"/>
                  <a:gd name="connsiteX10" fmla="*/ 0 w 1940186"/>
                  <a:gd name="connsiteY10" fmla="*/ 1338703 h 2597206"/>
                  <a:gd name="connsiteX11" fmla="*/ 26955 w 1940186"/>
                  <a:gd name="connsiteY11" fmla="*/ 0 h 2597206"/>
                  <a:gd name="connsiteX12" fmla="*/ 1913089 w 1940186"/>
                  <a:gd name="connsiteY12" fmla="*/ 0 h 2597206"/>
                  <a:gd name="connsiteX13" fmla="*/ 1940186 w 1940186"/>
                  <a:gd name="connsiteY13" fmla="*/ 1345708 h 2597206"/>
                  <a:gd name="connsiteX14" fmla="*/ 1927885 w 1940186"/>
                  <a:gd name="connsiteY14" fmla="*/ 1365850 h 2597206"/>
                  <a:gd name="connsiteX15" fmla="*/ 1709411 w 1940186"/>
                  <a:gd name="connsiteY15" fmla="*/ 2271509 h 2597206"/>
                  <a:gd name="connsiteX16" fmla="*/ 1728849 w 1940186"/>
                  <a:gd name="connsiteY16" fmla="*/ 2558452 h 2597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0186" h="2597206">
                    <a:moveTo>
                      <a:pt x="1735545" y="2597206"/>
                    </a:moveTo>
                    <a:lnTo>
                      <a:pt x="1549069" y="2597206"/>
                    </a:lnTo>
                    <a:lnTo>
                      <a:pt x="1526424" y="2532590"/>
                    </a:lnTo>
                    <a:cubicBezTo>
                      <a:pt x="1405841" y="2256147"/>
                      <a:pt x="1201636" y="2074393"/>
                      <a:pt x="970022" y="2074393"/>
                    </a:cubicBezTo>
                    <a:cubicBezTo>
                      <a:pt x="738408" y="2074393"/>
                      <a:pt x="534203" y="2256147"/>
                      <a:pt x="413620" y="2532590"/>
                    </a:cubicBezTo>
                    <a:lnTo>
                      <a:pt x="390975" y="2597206"/>
                    </a:lnTo>
                    <a:lnTo>
                      <a:pt x="208919" y="2597206"/>
                    </a:lnTo>
                    <a:lnTo>
                      <a:pt x="215615" y="2558452"/>
                    </a:lnTo>
                    <a:cubicBezTo>
                      <a:pt x="228359" y="2465766"/>
                      <a:pt x="235052" y="2369801"/>
                      <a:pt x="235052" y="2271509"/>
                    </a:cubicBezTo>
                    <a:cubicBezTo>
                      <a:pt x="235052" y="1927488"/>
                      <a:pt x="153064" y="1611964"/>
                      <a:pt x="16579" y="1365850"/>
                    </a:cubicBezTo>
                    <a:lnTo>
                      <a:pt x="0" y="1338703"/>
                    </a:lnTo>
                    <a:lnTo>
                      <a:pt x="26955" y="0"/>
                    </a:lnTo>
                    <a:lnTo>
                      <a:pt x="1913089" y="0"/>
                    </a:lnTo>
                    <a:lnTo>
                      <a:pt x="1940186" y="1345708"/>
                    </a:lnTo>
                    <a:lnTo>
                      <a:pt x="1927885" y="1365850"/>
                    </a:lnTo>
                    <a:cubicBezTo>
                      <a:pt x="1791400" y="1611964"/>
                      <a:pt x="1709411" y="1927488"/>
                      <a:pt x="1709411" y="2271509"/>
                    </a:cubicBezTo>
                    <a:cubicBezTo>
                      <a:pt x="1709411" y="2369801"/>
                      <a:pt x="1716104" y="2465766"/>
                      <a:pt x="1728849" y="255845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29FA997C-0956-4791-9BD7-DCEC68FD9194}"/>
                  </a:ext>
                </a:extLst>
              </p:cNvPr>
              <p:cNvSpPr/>
              <p:nvPr/>
            </p:nvSpPr>
            <p:spPr>
              <a:xfrm>
                <a:off x="4837373" y="3903730"/>
                <a:ext cx="1964261" cy="2694427"/>
              </a:xfrm>
              <a:custGeom>
                <a:avLst/>
                <a:gdLst>
                  <a:gd name="connsiteX0" fmla="*/ 32702 w 1964261"/>
                  <a:gd name="connsiteY0" fmla="*/ 2630419 h 2694427"/>
                  <a:gd name="connsiteX1" fmla="*/ 1934654 w 1964261"/>
                  <a:gd name="connsiteY1" fmla="*/ 2630419 h 2694427"/>
                  <a:gd name="connsiteX2" fmla="*/ 1934654 w 1964261"/>
                  <a:gd name="connsiteY2" fmla="*/ 2694427 h 2694427"/>
                  <a:gd name="connsiteX3" fmla="*/ 32702 w 1964261"/>
                  <a:gd name="connsiteY3" fmla="*/ 2694427 h 2694427"/>
                  <a:gd name="connsiteX4" fmla="*/ 1806422 w 1964261"/>
                  <a:gd name="connsiteY4" fmla="*/ 0 h 2694427"/>
                  <a:gd name="connsiteX5" fmla="*/ 1887432 w 1964261"/>
                  <a:gd name="connsiteY5" fmla="*/ 0 h 2694427"/>
                  <a:gd name="connsiteX6" fmla="*/ 1881413 w 1964261"/>
                  <a:gd name="connsiteY6" fmla="*/ 18711 h 2694427"/>
                  <a:gd name="connsiteX7" fmla="*/ 1836618 w 1964261"/>
                  <a:gd name="connsiteY7" fmla="*/ 393083 h 2694427"/>
                  <a:gd name="connsiteX8" fmla="*/ 1933967 w 1964261"/>
                  <a:gd name="connsiteY8" fmla="*/ 930829 h 2694427"/>
                  <a:gd name="connsiteX9" fmla="*/ 1961861 w 1964261"/>
                  <a:gd name="connsiteY9" fmla="*/ 987872 h 2694427"/>
                  <a:gd name="connsiteX10" fmla="*/ 1964261 w 1964261"/>
                  <a:gd name="connsiteY10" fmla="*/ 1165436 h 2694427"/>
                  <a:gd name="connsiteX11" fmla="*/ 1952090 w 1964261"/>
                  <a:gd name="connsiteY11" fmla="*/ 1146761 h 2694427"/>
                  <a:gd name="connsiteX12" fmla="*/ 1763813 w 1964261"/>
                  <a:gd name="connsiteY12" fmla="*/ 379408 h 2694427"/>
                  <a:gd name="connsiteX13" fmla="*/ 1776873 w 1964261"/>
                  <a:gd name="connsiteY13" fmla="*/ 160702 h 2694427"/>
                  <a:gd name="connsiteX14" fmla="*/ 441113 w 1964261"/>
                  <a:gd name="connsiteY14" fmla="*/ 0 h 2694427"/>
                  <a:gd name="connsiteX15" fmla="*/ 523538 w 1964261"/>
                  <a:gd name="connsiteY15" fmla="*/ 0 h 2694427"/>
                  <a:gd name="connsiteX16" fmla="*/ 580686 w 1964261"/>
                  <a:gd name="connsiteY16" fmla="*/ 111922 h 2694427"/>
                  <a:gd name="connsiteX17" fmla="*/ 983745 w 1964261"/>
                  <a:gd name="connsiteY17" fmla="*/ 381696 h 2694427"/>
                  <a:gd name="connsiteX18" fmla="*/ 1386805 w 1964261"/>
                  <a:gd name="connsiteY18" fmla="*/ 111922 h 2694427"/>
                  <a:gd name="connsiteX19" fmla="*/ 1443953 w 1964261"/>
                  <a:gd name="connsiteY19" fmla="*/ 0 h 2694427"/>
                  <a:gd name="connsiteX20" fmla="*/ 1526378 w 1964261"/>
                  <a:gd name="connsiteY20" fmla="*/ 0 h 2694427"/>
                  <a:gd name="connsiteX21" fmla="*/ 1516779 w 1964261"/>
                  <a:gd name="connsiteY21" fmla="*/ 28590 h 2694427"/>
                  <a:gd name="connsiteX22" fmla="*/ 983745 w 1964261"/>
                  <a:gd name="connsiteY22" fmla="*/ 486786 h 2694427"/>
                  <a:gd name="connsiteX23" fmla="*/ 450711 w 1964261"/>
                  <a:gd name="connsiteY23" fmla="*/ 28590 h 2694427"/>
                  <a:gd name="connsiteX24" fmla="*/ 77992 w 1964261"/>
                  <a:gd name="connsiteY24" fmla="*/ 0 h 2694427"/>
                  <a:gd name="connsiteX25" fmla="*/ 159002 w 1964261"/>
                  <a:gd name="connsiteY25" fmla="*/ 0 h 2694427"/>
                  <a:gd name="connsiteX26" fmla="*/ 188551 w 1964261"/>
                  <a:gd name="connsiteY26" fmla="*/ 160702 h 2694427"/>
                  <a:gd name="connsiteX27" fmla="*/ 201610 w 1964261"/>
                  <a:gd name="connsiteY27" fmla="*/ 379408 h 2694427"/>
                  <a:gd name="connsiteX28" fmla="*/ 13334 w 1964261"/>
                  <a:gd name="connsiteY28" fmla="*/ 1146761 h 2694427"/>
                  <a:gd name="connsiteX29" fmla="*/ 0 w 1964261"/>
                  <a:gd name="connsiteY29" fmla="*/ 1167219 h 2694427"/>
                  <a:gd name="connsiteX30" fmla="*/ 2392 w 1964261"/>
                  <a:gd name="connsiteY30" fmla="*/ 990266 h 2694427"/>
                  <a:gd name="connsiteX31" fmla="*/ 31456 w 1964261"/>
                  <a:gd name="connsiteY31" fmla="*/ 930829 h 2694427"/>
                  <a:gd name="connsiteX32" fmla="*/ 128805 w 1964261"/>
                  <a:gd name="connsiteY32" fmla="*/ 393083 h 2694427"/>
                  <a:gd name="connsiteX33" fmla="*/ 84011 w 1964261"/>
                  <a:gd name="connsiteY33" fmla="*/ 18711 h 2694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64261" h="2694427">
                    <a:moveTo>
                      <a:pt x="32702" y="2630419"/>
                    </a:moveTo>
                    <a:lnTo>
                      <a:pt x="1934654" y="2630419"/>
                    </a:lnTo>
                    <a:lnTo>
                      <a:pt x="1934654" y="2694427"/>
                    </a:lnTo>
                    <a:lnTo>
                      <a:pt x="32702" y="2694427"/>
                    </a:lnTo>
                    <a:close/>
                    <a:moveTo>
                      <a:pt x="1806422" y="0"/>
                    </a:moveTo>
                    <a:lnTo>
                      <a:pt x="1887432" y="0"/>
                    </a:lnTo>
                    <a:lnTo>
                      <a:pt x="1881413" y="18711"/>
                    </a:lnTo>
                    <a:cubicBezTo>
                      <a:pt x="1852568" y="133778"/>
                      <a:pt x="1836618" y="260288"/>
                      <a:pt x="1836618" y="393083"/>
                    </a:cubicBezTo>
                    <a:cubicBezTo>
                      <a:pt x="1836618" y="592276"/>
                      <a:pt x="1872506" y="777326"/>
                      <a:pt x="1933967" y="930829"/>
                    </a:cubicBezTo>
                    <a:lnTo>
                      <a:pt x="1961861" y="987872"/>
                    </a:lnTo>
                    <a:lnTo>
                      <a:pt x="1964261" y="1165436"/>
                    </a:lnTo>
                    <a:lnTo>
                      <a:pt x="1952090" y="1146761"/>
                    </a:lnTo>
                    <a:cubicBezTo>
                      <a:pt x="1835763" y="950379"/>
                      <a:pt x="1763813" y="679078"/>
                      <a:pt x="1763813" y="379408"/>
                    </a:cubicBezTo>
                    <a:cubicBezTo>
                      <a:pt x="1763813" y="304491"/>
                      <a:pt x="1768310" y="231346"/>
                      <a:pt x="1776873" y="160702"/>
                    </a:cubicBezTo>
                    <a:close/>
                    <a:moveTo>
                      <a:pt x="441113" y="0"/>
                    </a:moveTo>
                    <a:lnTo>
                      <a:pt x="523538" y="0"/>
                    </a:lnTo>
                    <a:lnTo>
                      <a:pt x="580686" y="111922"/>
                    </a:lnTo>
                    <a:cubicBezTo>
                      <a:pt x="683838" y="278602"/>
                      <a:pt x="826341" y="381696"/>
                      <a:pt x="983745" y="381696"/>
                    </a:cubicBezTo>
                    <a:cubicBezTo>
                      <a:pt x="1141150" y="381696"/>
                      <a:pt x="1283653" y="278602"/>
                      <a:pt x="1386805" y="111922"/>
                    </a:cubicBezTo>
                    <a:lnTo>
                      <a:pt x="1443953" y="0"/>
                    </a:lnTo>
                    <a:lnTo>
                      <a:pt x="1526378" y="0"/>
                    </a:lnTo>
                    <a:lnTo>
                      <a:pt x="1516779" y="28590"/>
                    </a:lnTo>
                    <a:cubicBezTo>
                      <a:pt x="1401260" y="305033"/>
                      <a:pt x="1205631" y="486786"/>
                      <a:pt x="983745" y="486786"/>
                    </a:cubicBezTo>
                    <a:cubicBezTo>
                      <a:pt x="761859" y="486786"/>
                      <a:pt x="566230" y="305033"/>
                      <a:pt x="450711" y="28590"/>
                    </a:cubicBezTo>
                    <a:close/>
                    <a:moveTo>
                      <a:pt x="77992" y="0"/>
                    </a:moveTo>
                    <a:lnTo>
                      <a:pt x="159002" y="0"/>
                    </a:lnTo>
                    <a:lnTo>
                      <a:pt x="188551" y="160702"/>
                    </a:lnTo>
                    <a:cubicBezTo>
                      <a:pt x="197113" y="231346"/>
                      <a:pt x="201610" y="304491"/>
                      <a:pt x="201610" y="379408"/>
                    </a:cubicBezTo>
                    <a:cubicBezTo>
                      <a:pt x="201610" y="679078"/>
                      <a:pt x="129661" y="950379"/>
                      <a:pt x="13334" y="1146761"/>
                    </a:cubicBezTo>
                    <a:lnTo>
                      <a:pt x="0" y="1167219"/>
                    </a:lnTo>
                    <a:lnTo>
                      <a:pt x="2392" y="990266"/>
                    </a:lnTo>
                    <a:lnTo>
                      <a:pt x="31456" y="930829"/>
                    </a:lnTo>
                    <a:cubicBezTo>
                      <a:pt x="92917" y="777326"/>
                      <a:pt x="128805" y="592276"/>
                      <a:pt x="128805" y="393083"/>
                    </a:cubicBezTo>
                    <a:cubicBezTo>
                      <a:pt x="128805" y="260288"/>
                      <a:pt x="112855" y="133778"/>
                      <a:pt x="84011" y="187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9E7E40A-0072-4984-AA87-1C6C29BEA4DA}"/>
                </a:ext>
              </a:extLst>
            </p:cNvPr>
            <p:cNvSpPr/>
            <p:nvPr/>
          </p:nvSpPr>
          <p:spPr>
            <a:xfrm>
              <a:off x="5266780" y="4892942"/>
              <a:ext cx="1105446" cy="675596"/>
            </a:xfrm>
            <a:custGeom>
              <a:avLst/>
              <a:gdLst/>
              <a:ahLst/>
              <a:cxnLst/>
              <a:rect l="l" t="t" r="r" b="b"/>
              <a:pathLst>
                <a:path w="830647" h="507653">
                  <a:moveTo>
                    <a:pt x="623702" y="0"/>
                  </a:moveTo>
                  <a:cubicBezTo>
                    <a:pt x="687772" y="0"/>
                    <a:pt x="734095" y="11943"/>
                    <a:pt x="762670" y="35830"/>
                  </a:cubicBezTo>
                  <a:cubicBezTo>
                    <a:pt x="791245" y="59717"/>
                    <a:pt x="805532" y="89743"/>
                    <a:pt x="805532" y="125909"/>
                  </a:cubicBezTo>
                  <a:cubicBezTo>
                    <a:pt x="805532" y="147117"/>
                    <a:pt x="799728" y="166315"/>
                    <a:pt x="788120" y="183505"/>
                  </a:cubicBezTo>
                  <a:cubicBezTo>
                    <a:pt x="776511" y="200695"/>
                    <a:pt x="758986" y="215764"/>
                    <a:pt x="735546" y="228712"/>
                  </a:cubicBezTo>
                  <a:cubicBezTo>
                    <a:pt x="754522" y="233400"/>
                    <a:pt x="769032" y="238869"/>
                    <a:pt x="779078" y="245120"/>
                  </a:cubicBezTo>
                  <a:cubicBezTo>
                    <a:pt x="795375" y="255166"/>
                    <a:pt x="808044" y="268393"/>
                    <a:pt x="817085" y="284801"/>
                  </a:cubicBezTo>
                  <a:cubicBezTo>
                    <a:pt x="826126" y="301210"/>
                    <a:pt x="830647" y="320799"/>
                    <a:pt x="830647" y="343570"/>
                  </a:cubicBezTo>
                  <a:cubicBezTo>
                    <a:pt x="830647" y="372145"/>
                    <a:pt x="823168" y="399548"/>
                    <a:pt x="808211" y="425779"/>
                  </a:cubicBezTo>
                  <a:cubicBezTo>
                    <a:pt x="793254" y="452010"/>
                    <a:pt x="771711" y="472213"/>
                    <a:pt x="743583" y="486389"/>
                  </a:cubicBezTo>
                  <a:cubicBezTo>
                    <a:pt x="715454" y="500565"/>
                    <a:pt x="678508" y="507653"/>
                    <a:pt x="632743" y="507653"/>
                  </a:cubicBezTo>
                  <a:cubicBezTo>
                    <a:pt x="588095" y="507653"/>
                    <a:pt x="552878" y="502407"/>
                    <a:pt x="527094" y="491914"/>
                  </a:cubicBezTo>
                  <a:cubicBezTo>
                    <a:pt x="501309" y="481422"/>
                    <a:pt x="480101" y="466074"/>
                    <a:pt x="463470" y="445870"/>
                  </a:cubicBezTo>
                  <a:cubicBezTo>
                    <a:pt x="446838" y="425667"/>
                    <a:pt x="434057" y="400273"/>
                    <a:pt x="425128" y="369689"/>
                  </a:cubicBezTo>
                  <a:lnTo>
                    <a:pt x="561417" y="351606"/>
                  </a:lnTo>
                  <a:cubicBezTo>
                    <a:pt x="566775" y="379065"/>
                    <a:pt x="575091" y="398097"/>
                    <a:pt x="586364" y="408701"/>
                  </a:cubicBezTo>
                  <a:cubicBezTo>
                    <a:pt x="597638" y="419305"/>
                    <a:pt x="611981" y="424607"/>
                    <a:pt x="629394" y="424607"/>
                  </a:cubicBezTo>
                  <a:cubicBezTo>
                    <a:pt x="647700" y="424607"/>
                    <a:pt x="662936" y="417909"/>
                    <a:pt x="675103" y="404515"/>
                  </a:cubicBezTo>
                  <a:cubicBezTo>
                    <a:pt x="687270" y="391120"/>
                    <a:pt x="693353" y="373261"/>
                    <a:pt x="693353" y="350937"/>
                  </a:cubicBezTo>
                  <a:cubicBezTo>
                    <a:pt x="693353" y="328166"/>
                    <a:pt x="687493" y="310530"/>
                    <a:pt x="675773" y="298028"/>
                  </a:cubicBezTo>
                  <a:cubicBezTo>
                    <a:pt x="664053" y="285527"/>
                    <a:pt x="648146" y="279276"/>
                    <a:pt x="628055" y="279276"/>
                  </a:cubicBezTo>
                  <a:cubicBezTo>
                    <a:pt x="617339" y="279276"/>
                    <a:pt x="602605" y="281955"/>
                    <a:pt x="583853" y="287313"/>
                  </a:cubicBezTo>
                  <a:lnTo>
                    <a:pt x="590885" y="189867"/>
                  </a:lnTo>
                  <a:cubicBezTo>
                    <a:pt x="598475" y="190984"/>
                    <a:pt x="604391" y="191542"/>
                    <a:pt x="608633" y="191542"/>
                  </a:cubicBezTo>
                  <a:cubicBezTo>
                    <a:pt x="626492" y="191542"/>
                    <a:pt x="641394" y="185849"/>
                    <a:pt x="653337" y="174464"/>
                  </a:cubicBezTo>
                  <a:cubicBezTo>
                    <a:pt x="665280" y="163078"/>
                    <a:pt x="671252" y="149572"/>
                    <a:pt x="671252" y="133945"/>
                  </a:cubicBezTo>
                  <a:cubicBezTo>
                    <a:pt x="671252" y="118988"/>
                    <a:pt x="666788" y="107045"/>
                    <a:pt x="657858" y="98115"/>
                  </a:cubicBezTo>
                  <a:cubicBezTo>
                    <a:pt x="648928" y="89185"/>
                    <a:pt x="636650" y="84720"/>
                    <a:pt x="621023" y="84720"/>
                  </a:cubicBezTo>
                  <a:cubicBezTo>
                    <a:pt x="604949" y="84720"/>
                    <a:pt x="591890" y="89576"/>
                    <a:pt x="581844" y="99287"/>
                  </a:cubicBezTo>
                  <a:cubicBezTo>
                    <a:pt x="571798" y="108998"/>
                    <a:pt x="564989" y="126020"/>
                    <a:pt x="561417" y="150354"/>
                  </a:cubicBezTo>
                  <a:lnTo>
                    <a:pt x="432495" y="127248"/>
                  </a:lnTo>
                  <a:cubicBezTo>
                    <a:pt x="443210" y="86171"/>
                    <a:pt x="463804" y="54694"/>
                    <a:pt x="494277" y="32817"/>
                  </a:cubicBezTo>
                  <a:cubicBezTo>
                    <a:pt x="524750" y="10939"/>
                    <a:pt x="567891" y="0"/>
                    <a:pt x="623702" y="0"/>
                  </a:cubicBezTo>
                  <a:close/>
                  <a:moveTo>
                    <a:pt x="207950" y="0"/>
                  </a:moveTo>
                  <a:cubicBezTo>
                    <a:pt x="255947" y="0"/>
                    <a:pt x="293285" y="5469"/>
                    <a:pt x="319962" y="16408"/>
                  </a:cubicBezTo>
                  <a:cubicBezTo>
                    <a:pt x="346640" y="27347"/>
                    <a:pt x="367624" y="44146"/>
                    <a:pt x="382916" y="66805"/>
                  </a:cubicBezTo>
                  <a:cubicBezTo>
                    <a:pt x="398208" y="89464"/>
                    <a:pt x="405855" y="114858"/>
                    <a:pt x="405855" y="142987"/>
                  </a:cubicBezTo>
                  <a:cubicBezTo>
                    <a:pt x="405855" y="172901"/>
                    <a:pt x="397092" y="201476"/>
                    <a:pt x="379568" y="228712"/>
                  </a:cubicBezTo>
                  <a:cubicBezTo>
                    <a:pt x="362043" y="255947"/>
                    <a:pt x="330175" y="285862"/>
                    <a:pt x="283964" y="318455"/>
                  </a:cubicBezTo>
                  <a:cubicBezTo>
                    <a:pt x="256506" y="337431"/>
                    <a:pt x="238144" y="350713"/>
                    <a:pt x="228879" y="358304"/>
                  </a:cubicBezTo>
                  <a:cubicBezTo>
                    <a:pt x="219615" y="365894"/>
                    <a:pt x="208732" y="375828"/>
                    <a:pt x="196230" y="388107"/>
                  </a:cubicBezTo>
                  <a:lnTo>
                    <a:pt x="409203" y="388107"/>
                  </a:lnTo>
                  <a:lnTo>
                    <a:pt x="409203" y="499281"/>
                  </a:lnTo>
                  <a:lnTo>
                    <a:pt x="0" y="499281"/>
                  </a:lnTo>
                  <a:cubicBezTo>
                    <a:pt x="4688" y="458874"/>
                    <a:pt x="18920" y="420867"/>
                    <a:pt x="42695" y="385260"/>
                  </a:cubicBezTo>
                  <a:cubicBezTo>
                    <a:pt x="66471" y="349653"/>
                    <a:pt x="111063" y="307628"/>
                    <a:pt x="176473" y="259184"/>
                  </a:cubicBezTo>
                  <a:cubicBezTo>
                    <a:pt x="216434" y="229493"/>
                    <a:pt x="241995" y="206946"/>
                    <a:pt x="253157" y="191542"/>
                  </a:cubicBezTo>
                  <a:cubicBezTo>
                    <a:pt x="264319" y="176138"/>
                    <a:pt x="269900" y="161516"/>
                    <a:pt x="269900" y="147675"/>
                  </a:cubicBezTo>
                  <a:cubicBezTo>
                    <a:pt x="269900" y="132717"/>
                    <a:pt x="264375" y="119937"/>
                    <a:pt x="253324" y="109333"/>
                  </a:cubicBezTo>
                  <a:cubicBezTo>
                    <a:pt x="242274" y="98729"/>
                    <a:pt x="228377" y="93427"/>
                    <a:pt x="211634" y="93427"/>
                  </a:cubicBezTo>
                  <a:cubicBezTo>
                    <a:pt x="194221" y="93427"/>
                    <a:pt x="179989" y="98896"/>
                    <a:pt x="168939" y="109835"/>
                  </a:cubicBezTo>
                  <a:cubicBezTo>
                    <a:pt x="157888" y="120774"/>
                    <a:pt x="150466" y="140084"/>
                    <a:pt x="146670" y="167766"/>
                  </a:cubicBezTo>
                  <a:lnTo>
                    <a:pt x="10046" y="156716"/>
                  </a:lnTo>
                  <a:cubicBezTo>
                    <a:pt x="15404" y="118318"/>
                    <a:pt x="25227" y="88348"/>
                    <a:pt x="39514" y="66805"/>
                  </a:cubicBezTo>
                  <a:cubicBezTo>
                    <a:pt x="53802" y="45262"/>
                    <a:pt x="73949" y="28742"/>
                    <a:pt x="99957" y="17245"/>
                  </a:cubicBezTo>
                  <a:cubicBezTo>
                    <a:pt x="125965" y="5748"/>
                    <a:pt x="161962" y="0"/>
                    <a:pt x="20795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EE41820-0C5B-4A1C-8478-3335711088FC}"/>
              </a:ext>
            </a:extLst>
          </p:cNvPr>
          <p:cNvGrpSpPr/>
          <p:nvPr/>
        </p:nvGrpSpPr>
        <p:grpSpPr>
          <a:xfrm>
            <a:off x="7359475" y="4187082"/>
            <a:ext cx="444540" cy="444540"/>
            <a:chOff x="3558021" y="4307747"/>
            <a:chExt cx="1724555" cy="1724555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B4B2C8F-1030-4010-B10B-A2A3BFB264F2}"/>
                </a:ext>
              </a:extLst>
            </p:cNvPr>
            <p:cNvSpPr/>
            <p:nvPr/>
          </p:nvSpPr>
          <p:spPr>
            <a:xfrm>
              <a:off x="3558021" y="4307747"/>
              <a:ext cx="1724555" cy="1724555"/>
            </a:xfrm>
            <a:custGeom>
              <a:avLst/>
              <a:gdLst>
                <a:gd name="connsiteX0" fmla="*/ 6859810 w 6858000"/>
                <a:gd name="connsiteY0" fmla="*/ 3429905 h 6858000"/>
                <a:gd name="connsiteX1" fmla="*/ 3429905 w 6858000"/>
                <a:gd name="connsiteY1" fmla="*/ 6859810 h 6858000"/>
                <a:gd name="connsiteX2" fmla="*/ 0 w 6858000"/>
                <a:gd name="connsiteY2" fmla="*/ 3429905 h 6858000"/>
                <a:gd name="connsiteX3" fmla="*/ 3429905 w 6858000"/>
                <a:gd name="connsiteY3" fmla="*/ 0 h 6858000"/>
                <a:gd name="connsiteX4" fmla="*/ 6859810 w 6858000"/>
                <a:gd name="connsiteY4" fmla="*/ 342990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6858000">
                  <a:moveTo>
                    <a:pt x="6859810" y="3429905"/>
                  </a:moveTo>
                  <a:cubicBezTo>
                    <a:pt x="6859810" y="5324189"/>
                    <a:pt x="5324189" y="6859810"/>
                    <a:pt x="3429905" y="6859810"/>
                  </a:cubicBezTo>
                  <a:cubicBezTo>
                    <a:pt x="1535621" y="6859810"/>
                    <a:pt x="0" y="5324189"/>
                    <a:pt x="0" y="3429905"/>
                  </a:cubicBezTo>
                  <a:cubicBezTo>
                    <a:pt x="0" y="1535621"/>
                    <a:pt x="1535621" y="0"/>
                    <a:pt x="3429905" y="0"/>
                  </a:cubicBezTo>
                  <a:cubicBezTo>
                    <a:pt x="5324189" y="0"/>
                    <a:pt x="6859810" y="1535621"/>
                    <a:pt x="6859810" y="3429905"/>
                  </a:cubicBezTo>
                  <a:close/>
                </a:path>
              </a:pathLst>
            </a:custGeom>
            <a:solidFill>
              <a:schemeClr val="accent1"/>
            </a:solidFill>
            <a:ln w="9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9C642F4-B000-4472-87A0-F34B3A2D7E20}"/>
                </a:ext>
              </a:extLst>
            </p:cNvPr>
            <p:cNvGrpSpPr/>
            <p:nvPr/>
          </p:nvGrpSpPr>
          <p:grpSpPr>
            <a:xfrm>
              <a:off x="3565074" y="4330726"/>
              <a:ext cx="1715455" cy="1691281"/>
              <a:chOff x="3565074" y="4330726"/>
              <a:chExt cx="1715455" cy="1691281"/>
            </a:xfrm>
            <a:solidFill>
              <a:schemeClr val="accent4"/>
            </a:solidFill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0C37B5A7-B564-4AB6-BA15-E5BE38838729}"/>
                  </a:ext>
                </a:extLst>
              </p:cNvPr>
              <p:cNvSpPr/>
              <p:nvPr/>
            </p:nvSpPr>
            <p:spPr>
              <a:xfrm>
                <a:off x="3565074" y="5209840"/>
                <a:ext cx="1715455" cy="211588"/>
              </a:xfrm>
              <a:custGeom>
                <a:avLst/>
                <a:gdLst>
                  <a:gd name="connsiteX0" fmla="*/ 4025230 w 6821810"/>
                  <a:gd name="connsiteY0" fmla="*/ 564564 h 841416"/>
                  <a:gd name="connsiteX1" fmla="*/ 6824525 w 6821810"/>
                  <a:gd name="connsiteY1" fmla="*/ 0 h 841416"/>
                  <a:gd name="connsiteX2" fmla="*/ 6805525 w 6821810"/>
                  <a:gd name="connsiteY2" fmla="*/ 243378 h 841416"/>
                  <a:gd name="connsiteX3" fmla="*/ 4048753 w 6821810"/>
                  <a:gd name="connsiteY3" fmla="*/ 802513 h 841416"/>
                  <a:gd name="connsiteX4" fmla="*/ 39809 w 6821810"/>
                  <a:gd name="connsiteY4" fmla="*/ 531993 h 841416"/>
                  <a:gd name="connsiteX5" fmla="*/ 0 w 6821810"/>
                  <a:gd name="connsiteY5" fmla="*/ 286806 h 841416"/>
                  <a:gd name="connsiteX6" fmla="*/ 4025230 w 6821810"/>
                  <a:gd name="connsiteY6" fmla="*/ 564564 h 841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21810" h="841416">
                    <a:moveTo>
                      <a:pt x="4025230" y="564564"/>
                    </a:moveTo>
                    <a:cubicBezTo>
                      <a:pt x="5461972" y="464136"/>
                      <a:pt x="6587480" y="90475"/>
                      <a:pt x="6824525" y="0"/>
                    </a:cubicBezTo>
                    <a:cubicBezTo>
                      <a:pt x="6827239" y="62428"/>
                      <a:pt x="6808239" y="196331"/>
                      <a:pt x="6805525" y="243378"/>
                    </a:cubicBezTo>
                    <a:cubicBezTo>
                      <a:pt x="6099820" y="494898"/>
                      <a:pt x="5453829" y="726514"/>
                      <a:pt x="4048753" y="802513"/>
                    </a:cubicBezTo>
                    <a:cubicBezTo>
                      <a:pt x="2661773" y="876702"/>
                      <a:pt x="1187936" y="904749"/>
                      <a:pt x="39809" y="531993"/>
                    </a:cubicBezTo>
                    <a:cubicBezTo>
                      <a:pt x="19000" y="456898"/>
                      <a:pt x="6333" y="378185"/>
                      <a:pt x="0" y="286806"/>
                    </a:cubicBezTo>
                    <a:cubicBezTo>
                      <a:pt x="954511" y="637848"/>
                      <a:pt x="2963959" y="639658"/>
                      <a:pt x="4025230" y="564564"/>
                    </a:cubicBezTo>
                    <a:close/>
                  </a:path>
                </a:pathLst>
              </a:custGeom>
              <a:grpFill/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FF9297E-BE36-49B9-8231-18E5EFCFB26C}"/>
                  </a:ext>
                </a:extLst>
              </p:cNvPr>
              <p:cNvSpPr/>
              <p:nvPr/>
            </p:nvSpPr>
            <p:spPr>
              <a:xfrm>
                <a:off x="3777567" y="4330726"/>
                <a:ext cx="445927" cy="1005611"/>
              </a:xfrm>
              <a:custGeom>
                <a:avLst/>
                <a:gdLst>
                  <a:gd name="connsiteX0" fmla="*/ 394491 w 1773308"/>
                  <a:gd name="connsiteY0" fmla="*/ 2241064 h 3998992"/>
                  <a:gd name="connsiteX1" fmla="*/ 153828 w 1773308"/>
                  <a:gd name="connsiteY1" fmla="*/ 4007135 h 3998992"/>
                  <a:gd name="connsiteX2" fmla="*/ 20 w 1773308"/>
                  <a:gd name="connsiteY2" fmla="*/ 3979088 h 3998992"/>
                  <a:gd name="connsiteX3" fmla="*/ 213541 w 1773308"/>
                  <a:gd name="connsiteY3" fmla="*/ 2194017 h 3998992"/>
                  <a:gd name="connsiteX4" fmla="*/ 1537189 w 1773308"/>
                  <a:gd name="connsiteY4" fmla="*/ 55190 h 3998992"/>
                  <a:gd name="connsiteX5" fmla="*/ 1778757 w 1773308"/>
                  <a:gd name="connsiteY5" fmla="*/ 0 h 3998992"/>
                  <a:gd name="connsiteX6" fmla="*/ 394491 w 1773308"/>
                  <a:gd name="connsiteY6" fmla="*/ 2241064 h 399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3308" h="3998992">
                    <a:moveTo>
                      <a:pt x="394491" y="2241064"/>
                    </a:moveTo>
                    <a:cubicBezTo>
                      <a:pt x="156542" y="3131338"/>
                      <a:pt x="161066" y="3789995"/>
                      <a:pt x="153828" y="4007135"/>
                    </a:cubicBezTo>
                    <a:cubicBezTo>
                      <a:pt x="116733" y="3992659"/>
                      <a:pt x="27163" y="3992659"/>
                      <a:pt x="20" y="3979088"/>
                    </a:cubicBezTo>
                    <a:cubicBezTo>
                      <a:pt x="-885" y="3315002"/>
                      <a:pt x="28067" y="2960340"/>
                      <a:pt x="213541" y="2194017"/>
                    </a:cubicBezTo>
                    <a:cubicBezTo>
                      <a:pt x="420729" y="1339029"/>
                      <a:pt x="942769" y="630610"/>
                      <a:pt x="1537189" y="55190"/>
                    </a:cubicBezTo>
                    <a:cubicBezTo>
                      <a:pt x="1622236" y="40714"/>
                      <a:pt x="1683759" y="14476"/>
                      <a:pt x="1778757" y="0"/>
                    </a:cubicBezTo>
                    <a:cubicBezTo>
                      <a:pt x="1311002" y="432470"/>
                      <a:pt x="684011" y="1155365"/>
                      <a:pt x="394491" y="2241064"/>
                    </a:cubicBezTo>
                    <a:close/>
                  </a:path>
                </a:pathLst>
              </a:custGeom>
              <a:grpFill/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6CEF268C-7A78-4D26-917B-71F5AA861DCC}"/>
                  </a:ext>
                </a:extLst>
              </p:cNvPr>
              <p:cNvSpPr/>
              <p:nvPr/>
            </p:nvSpPr>
            <p:spPr>
              <a:xfrm>
                <a:off x="3593968" y="4535716"/>
                <a:ext cx="1444713" cy="607462"/>
              </a:xfrm>
              <a:custGeom>
                <a:avLst/>
                <a:gdLst>
                  <a:gd name="connsiteX0" fmla="*/ 779894 w 5745158"/>
                  <a:gd name="connsiteY0" fmla="*/ 2204874 h 2415680"/>
                  <a:gd name="connsiteX1" fmla="*/ 5599494 w 5745158"/>
                  <a:gd name="connsiteY1" fmla="*/ 0 h 2415680"/>
                  <a:gd name="connsiteX2" fmla="*/ 5746968 w 5745158"/>
                  <a:gd name="connsiteY2" fmla="*/ 136617 h 2415680"/>
                  <a:gd name="connsiteX3" fmla="*/ 730133 w 5745158"/>
                  <a:gd name="connsiteY3" fmla="*/ 2417490 h 2415680"/>
                  <a:gd name="connsiteX4" fmla="*/ 0 w 5745158"/>
                  <a:gd name="connsiteY4" fmla="*/ 1545312 h 2415680"/>
                  <a:gd name="connsiteX5" fmla="*/ 107665 w 5745158"/>
                  <a:gd name="connsiteY5" fmla="*/ 1268459 h 2415680"/>
                  <a:gd name="connsiteX6" fmla="*/ 779894 w 5745158"/>
                  <a:gd name="connsiteY6" fmla="*/ 2204874 h 241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45158" h="2415680">
                    <a:moveTo>
                      <a:pt x="779894" y="2204874"/>
                    </a:moveTo>
                    <a:cubicBezTo>
                      <a:pt x="2152399" y="2313444"/>
                      <a:pt x="3524903" y="93189"/>
                      <a:pt x="5599494" y="0"/>
                    </a:cubicBezTo>
                    <a:cubicBezTo>
                      <a:pt x="5619399" y="34381"/>
                      <a:pt x="5734301" y="109475"/>
                      <a:pt x="5746968" y="136617"/>
                    </a:cubicBezTo>
                    <a:cubicBezTo>
                      <a:pt x="3699520" y="274139"/>
                      <a:pt x="2268207" y="2530584"/>
                      <a:pt x="730133" y="2417490"/>
                    </a:cubicBezTo>
                    <a:cubicBezTo>
                      <a:pt x="436994" y="2395776"/>
                      <a:pt x="0" y="1963306"/>
                      <a:pt x="0" y="1545312"/>
                    </a:cubicBezTo>
                    <a:cubicBezTo>
                      <a:pt x="32571" y="1438552"/>
                      <a:pt x="76904" y="1317315"/>
                      <a:pt x="107665" y="1268459"/>
                    </a:cubicBezTo>
                    <a:cubicBezTo>
                      <a:pt x="102237" y="1547122"/>
                      <a:pt x="348329" y="2170494"/>
                      <a:pt x="779894" y="2204874"/>
                    </a:cubicBezTo>
                    <a:close/>
                  </a:path>
                </a:pathLst>
              </a:custGeom>
              <a:grpFill/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18596FA-6FDB-460C-81CC-4563832F1B4D}"/>
                  </a:ext>
                </a:extLst>
              </p:cNvPr>
              <p:cNvSpPr/>
              <p:nvPr/>
            </p:nvSpPr>
            <p:spPr>
              <a:xfrm flipV="1">
                <a:off x="3678832" y="5361456"/>
                <a:ext cx="972356" cy="660551"/>
              </a:xfrm>
              <a:custGeom>
                <a:avLst/>
                <a:gdLst>
                  <a:gd name="connsiteX0" fmla="*/ 209654 w 1469995"/>
                  <a:gd name="connsiteY0" fmla="*/ 998613 h 998613"/>
                  <a:gd name="connsiteX1" fmla="*/ 222509 w 1469995"/>
                  <a:gd name="connsiteY1" fmla="*/ 758878 h 998613"/>
                  <a:gd name="connsiteX2" fmla="*/ 228999 w 1469995"/>
                  <a:gd name="connsiteY2" fmla="*/ 702709 h 998613"/>
                  <a:gd name="connsiteX3" fmla="*/ 260407 w 1469995"/>
                  <a:gd name="connsiteY3" fmla="*/ 702111 h 998613"/>
                  <a:gd name="connsiteX4" fmla="*/ 1312375 w 1469995"/>
                  <a:gd name="connsiteY4" fmla="*/ 116765 h 998613"/>
                  <a:gd name="connsiteX5" fmla="*/ 1469995 w 1469995"/>
                  <a:gd name="connsiteY5" fmla="*/ 27680 h 998613"/>
                  <a:gd name="connsiteX6" fmla="*/ 1385977 w 1469995"/>
                  <a:gd name="connsiteY6" fmla="*/ 6076 h 998613"/>
                  <a:gd name="connsiteX7" fmla="*/ 1346166 w 1469995"/>
                  <a:gd name="connsiteY7" fmla="*/ 0 h 998613"/>
                  <a:gd name="connsiteX8" fmla="*/ 1257888 w 1469995"/>
                  <a:gd name="connsiteY8" fmla="*/ 48739 h 998613"/>
                  <a:gd name="connsiteX9" fmla="*/ 267996 w 1469995"/>
                  <a:gd name="connsiteY9" fmla="*/ 621138 h 998613"/>
                  <a:gd name="connsiteX10" fmla="*/ 240073 w 1469995"/>
                  <a:gd name="connsiteY10" fmla="*/ 621772 h 998613"/>
                  <a:gd name="connsiteX11" fmla="*/ 249074 w 1469995"/>
                  <a:gd name="connsiteY11" fmla="*/ 563298 h 998613"/>
                  <a:gd name="connsiteX12" fmla="*/ 301145 w 1469995"/>
                  <a:gd name="connsiteY12" fmla="*/ 327218 h 998613"/>
                  <a:gd name="connsiteX13" fmla="*/ 324087 w 1469995"/>
                  <a:gd name="connsiteY13" fmla="*/ 254670 h 998613"/>
                  <a:gd name="connsiteX14" fmla="*/ 293774 w 1469995"/>
                  <a:gd name="connsiteY14" fmla="*/ 277338 h 998613"/>
                  <a:gd name="connsiteX15" fmla="*/ 225579 w 1469995"/>
                  <a:gd name="connsiteY15" fmla="*/ 339318 h 998613"/>
                  <a:gd name="connsiteX16" fmla="*/ 198651 w 1469995"/>
                  <a:gd name="connsiteY16" fmla="*/ 458505 h 998613"/>
                  <a:gd name="connsiteX17" fmla="*/ 175594 w 1469995"/>
                  <a:gd name="connsiteY17" fmla="*/ 585509 h 998613"/>
                  <a:gd name="connsiteX18" fmla="*/ 170531 w 1469995"/>
                  <a:gd name="connsiteY18" fmla="*/ 623351 h 998613"/>
                  <a:gd name="connsiteX19" fmla="*/ 170098 w 1469995"/>
                  <a:gd name="connsiteY19" fmla="*/ 623361 h 998613"/>
                  <a:gd name="connsiteX20" fmla="*/ 60662 w 1469995"/>
                  <a:gd name="connsiteY20" fmla="*/ 577121 h 998613"/>
                  <a:gd name="connsiteX21" fmla="*/ 40491 w 1469995"/>
                  <a:gd name="connsiteY21" fmla="*/ 556885 h 998613"/>
                  <a:gd name="connsiteX22" fmla="*/ 0 w 1469995"/>
                  <a:gd name="connsiteY22" fmla="*/ 623536 h 998613"/>
                  <a:gd name="connsiteX23" fmla="*/ 14383 w 1469995"/>
                  <a:gd name="connsiteY23" fmla="*/ 637550 h 998613"/>
                  <a:gd name="connsiteX24" fmla="*/ 151181 w 1469995"/>
                  <a:gd name="connsiteY24" fmla="*/ 704189 h 998613"/>
                  <a:gd name="connsiteX25" fmla="*/ 162165 w 1469995"/>
                  <a:gd name="connsiteY25" fmla="*/ 703980 h 998613"/>
                  <a:gd name="connsiteX26" fmla="*/ 153805 w 1469995"/>
                  <a:gd name="connsiteY26" fmla="*/ 816377 h 998613"/>
                  <a:gd name="connsiteX27" fmla="*/ 151182 w 1469995"/>
                  <a:gd name="connsiteY27" fmla="*/ 987950 h 998613"/>
                  <a:gd name="connsiteX28" fmla="*/ 209654 w 1469995"/>
                  <a:gd name="connsiteY28" fmla="*/ 998613 h 99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69995" h="998613">
                    <a:moveTo>
                      <a:pt x="209654" y="998613"/>
                    </a:moveTo>
                    <a:cubicBezTo>
                      <a:pt x="211030" y="957338"/>
                      <a:pt x="211288" y="874102"/>
                      <a:pt x="222509" y="758878"/>
                    </a:cubicBezTo>
                    <a:lnTo>
                      <a:pt x="228999" y="702709"/>
                    </a:lnTo>
                    <a:lnTo>
                      <a:pt x="260407" y="702111"/>
                    </a:lnTo>
                    <a:cubicBezTo>
                      <a:pt x="600673" y="665231"/>
                      <a:pt x="932901" y="355696"/>
                      <a:pt x="1312375" y="116765"/>
                    </a:cubicBezTo>
                    <a:lnTo>
                      <a:pt x="1469995" y="27680"/>
                    </a:lnTo>
                    <a:lnTo>
                      <a:pt x="1385977" y="6076"/>
                    </a:lnTo>
                    <a:lnTo>
                      <a:pt x="1346166" y="0"/>
                    </a:lnTo>
                    <a:lnTo>
                      <a:pt x="1257888" y="48739"/>
                    </a:lnTo>
                    <a:cubicBezTo>
                      <a:pt x="886402" y="279967"/>
                      <a:pt x="574335" y="584356"/>
                      <a:pt x="267996" y="621138"/>
                    </a:cubicBezTo>
                    <a:lnTo>
                      <a:pt x="240073" y="621772"/>
                    </a:lnTo>
                    <a:lnTo>
                      <a:pt x="249074" y="563298"/>
                    </a:lnTo>
                    <a:cubicBezTo>
                      <a:pt x="261677" y="490939"/>
                      <a:pt x="278530" y="411830"/>
                      <a:pt x="301145" y="327218"/>
                    </a:cubicBezTo>
                    <a:lnTo>
                      <a:pt x="324087" y="254670"/>
                    </a:lnTo>
                    <a:lnTo>
                      <a:pt x="293774" y="277338"/>
                    </a:lnTo>
                    <a:lnTo>
                      <a:pt x="225579" y="339318"/>
                    </a:lnTo>
                    <a:lnTo>
                      <a:pt x="198651" y="458505"/>
                    </a:lnTo>
                    <a:cubicBezTo>
                      <a:pt x="189296" y="503932"/>
                      <a:pt x="181717" y="545665"/>
                      <a:pt x="175594" y="585509"/>
                    </a:cubicBezTo>
                    <a:lnTo>
                      <a:pt x="170531" y="623351"/>
                    </a:lnTo>
                    <a:lnTo>
                      <a:pt x="170098" y="623361"/>
                    </a:lnTo>
                    <a:cubicBezTo>
                      <a:pt x="129082" y="620094"/>
                      <a:pt x="92472" y="602831"/>
                      <a:pt x="60662" y="577121"/>
                    </a:cubicBezTo>
                    <a:lnTo>
                      <a:pt x="40491" y="556885"/>
                    </a:lnTo>
                    <a:lnTo>
                      <a:pt x="0" y="623536"/>
                    </a:lnTo>
                    <a:lnTo>
                      <a:pt x="14383" y="637550"/>
                    </a:lnTo>
                    <a:cubicBezTo>
                      <a:pt x="59910" y="676039"/>
                      <a:pt x="109391" y="701094"/>
                      <a:pt x="151181" y="704189"/>
                    </a:cubicBezTo>
                    <a:lnTo>
                      <a:pt x="162165" y="703980"/>
                    </a:lnTo>
                    <a:lnTo>
                      <a:pt x="153805" y="816377"/>
                    </a:lnTo>
                    <a:cubicBezTo>
                      <a:pt x="151719" y="869072"/>
                      <a:pt x="151096" y="924835"/>
                      <a:pt x="151182" y="987950"/>
                    </a:cubicBezTo>
                    <a:cubicBezTo>
                      <a:pt x="161500" y="993110"/>
                      <a:pt x="195552" y="993110"/>
                      <a:pt x="209654" y="998613"/>
                    </a:cubicBezTo>
                    <a:close/>
                  </a:path>
                </a:pathLst>
              </a:custGeom>
              <a:grpFill/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1682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68760C-09C7-4EF7-B312-E728BC171BBA}"/>
              </a:ext>
            </a:extLst>
          </p:cNvPr>
          <p:cNvSpPr/>
          <p:nvPr/>
        </p:nvSpPr>
        <p:spPr>
          <a:xfrm>
            <a:off x="7858125" y="0"/>
            <a:ext cx="433387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4DD8DD-5163-447B-82BA-F979BA064831}"/>
              </a:ext>
            </a:extLst>
          </p:cNvPr>
          <p:cNvSpPr txBox="1"/>
          <p:nvPr/>
        </p:nvSpPr>
        <p:spPr>
          <a:xfrm>
            <a:off x="8229601" y="1334923"/>
            <a:ext cx="33230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B7A03E-5DE5-4BD0-AF48-756645BE44DC}"/>
              </a:ext>
            </a:extLst>
          </p:cNvPr>
          <p:cNvSpPr txBox="1"/>
          <p:nvPr/>
        </p:nvSpPr>
        <p:spPr>
          <a:xfrm>
            <a:off x="8229601" y="347646"/>
            <a:ext cx="3323007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B65143-B8D7-419D-B12A-C7AC63E5091E}"/>
              </a:ext>
            </a:extLst>
          </p:cNvPr>
          <p:cNvGrpSpPr/>
          <p:nvPr/>
        </p:nvGrpSpPr>
        <p:grpSpPr>
          <a:xfrm>
            <a:off x="8229601" y="5325414"/>
            <a:ext cx="3590925" cy="1056546"/>
            <a:chOff x="8627290" y="5353989"/>
            <a:chExt cx="2905124" cy="10565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90A630-9309-4422-812A-6A82E9F9FB1A}"/>
                </a:ext>
              </a:extLst>
            </p:cNvPr>
            <p:cNvSpPr txBox="1"/>
            <p:nvPr/>
          </p:nvSpPr>
          <p:spPr>
            <a:xfrm>
              <a:off x="8627290" y="5353989"/>
              <a:ext cx="2905124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000" dirty="0">
                  <a:solidFill>
                    <a:schemeClr val="bg1"/>
                  </a:solidFill>
                  <a:cs typeface="Arial" pitchFamily="34" charset="0"/>
                </a:rPr>
                <a:t>BASKETBALL  </a:t>
              </a:r>
              <a:endParaRPr lang="ko-KR" altLang="en-US" sz="4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05B54E-CAC3-4EF1-8910-ED906A8EB77F}"/>
                </a:ext>
              </a:extLst>
            </p:cNvPr>
            <p:cNvSpPr txBox="1"/>
            <p:nvPr/>
          </p:nvSpPr>
          <p:spPr>
            <a:xfrm>
              <a:off x="8627290" y="5948870"/>
              <a:ext cx="290512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TOURNAMENT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567096F-5E77-4FDB-8B4D-3D4A54A925B6}"/>
              </a:ext>
            </a:extLst>
          </p:cNvPr>
          <p:cNvSpPr txBox="1"/>
          <p:nvPr/>
        </p:nvSpPr>
        <p:spPr>
          <a:xfrm>
            <a:off x="6430122" y="1905566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F4CD87-B49E-4584-A52D-5C83F3363FDD}"/>
              </a:ext>
            </a:extLst>
          </p:cNvPr>
          <p:cNvSpPr txBox="1"/>
          <p:nvPr/>
        </p:nvSpPr>
        <p:spPr>
          <a:xfrm>
            <a:off x="6430122" y="2967335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AA4AC7-600A-41AB-99C0-1D080C227326}"/>
              </a:ext>
            </a:extLst>
          </p:cNvPr>
          <p:cNvSpPr txBox="1"/>
          <p:nvPr/>
        </p:nvSpPr>
        <p:spPr>
          <a:xfrm>
            <a:off x="6430122" y="4029104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33">
            <a:extLst>
              <a:ext uri="{FF2B5EF4-FFF2-40B4-BE49-F238E27FC236}">
                <a16:creationId xmlns:a16="http://schemas.microsoft.com/office/drawing/2014/main" id="{2AEE7497-4235-468A-809B-4DF4A9558745}"/>
              </a:ext>
            </a:extLst>
          </p:cNvPr>
          <p:cNvGrpSpPr/>
          <p:nvPr/>
        </p:nvGrpSpPr>
        <p:grpSpPr>
          <a:xfrm>
            <a:off x="3086100" y="1931291"/>
            <a:ext cx="3191622" cy="871880"/>
            <a:chOff x="-475010" y="1114177"/>
            <a:chExt cx="4928532" cy="8718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5E0A23-3D1F-4D29-BBB1-B31504D49264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734E40-C0AE-4957-B641-69F534CFCE98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6" name="Group 33">
            <a:extLst>
              <a:ext uri="{FF2B5EF4-FFF2-40B4-BE49-F238E27FC236}">
                <a16:creationId xmlns:a16="http://schemas.microsoft.com/office/drawing/2014/main" id="{06969A60-5252-468C-ADD5-14187175C811}"/>
              </a:ext>
            </a:extLst>
          </p:cNvPr>
          <p:cNvGrpSpPr/>
          <p:nvPr/>
        </p:nvGrpSpPr>
        <p:grpSpPr>
          <a:xfrm>
            <a:off x="3086100" y="2995573"/>
            <a:ext cx="3191622" cy="871880"/>
            <a:chOff x="-475010" y="1114177"/>
            <a:chExt cx="4928532" cy="87188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061A737-F916-4037-8407-036DF1083B63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4DD0424-1DD5-411D-82C2-6BF6FFCBA507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11DA48D5-B99B-4011-8078-6E588372DEBD}"/>
              </a:ext>
            </a:extLst>
          </p:cNvPr>
          <p:cNvGrpSpPr/>
          <p:nvPr/>
        </p:nvGrpSpPr>
        <p:grpSpPr>
          <a:xfrm>
            <a:off x="3086100" y="4054829"/>
            <a:ext cx="3191622" cy="871880"/>
            <a:chOff x="-475010" y="1114177"/>
            <a:chExt cx="4928532" cy="87188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CCAF2B-E752-4542-8EA1-8ACEE55224F4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3C179DD-5526-4294-88BB-68EF909CBA4F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2589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0">
            <a:extLst>
              <a:ext uri="{FF2B5EF4-FFF2-40B4-BE49-F238E27FC236}">
                <a16:creationId xmlns:a16="http://schemas.microsoft.com/office/drawing/2014/main" id="{7C2E8669-A6C7-42B0-A60B-0683BFACC277}"/>
              </a:ext>
            </a:extLst>
          </p:cNvPr>
          <p:cNvSpPr/>
          <p:nvPr/>
        </p:nvSpPr>
        <p:spPr>
          <a:xfrm>
            <a:off x="4736044" y="1773877"/>
            <a:ext cx="2438913" cy="4587590"/>
          </a:xfrm>
          <a:custGeom>
            <a:avLst/>
            <a:gdLst>
              <a:gd name="connsiteX0" fmla="*/ 3610947 w 3645937"/>
              <a:gd name="connsiteY0" fmla="*/ 2347028 h 6858000"/>
              <a:gd name="connsiteX1" fmla="*/ 3452794 w 3645937"/>
              <a:gd name="connsiteY1" fmla="*/ 2028621 h 6858000"/>
              <a:gd name="connsiteX2" fmla="*/ 3401008 w 3645937"/>
              <a:gd name="connsiteY2" fmla="*/ 1922252 h 6858000"/>
              <a:gd name="connsiteX3" fmla="*/ 3253352 w 3645937"/>
              <a:gd name="connsiteY3" fmla="*/ 1723510 h 6858000"/>
              <a:gd name="connsiteX4" fmla="*/ 3182672 w 3645937"/>
              <a:gd name="connsiteY4" fmla="*/ 1470884 h 6858000"/>
              <a:gd name="connsiteX5" fmla="*/ 3088900 w 3645937"/>
              <a:gd name="connsiteY5" fmla="*/ 1316229 h 6858000"/>
              <a:gd name="connsiteX6" fmla="*/ 2874762 w 3645937"/>
              <a:gd name="connsiteY6" fmla="*/ 1071300 h 6858000"/>
              <a:gd name="connsiteX7" fmla="*/ 2652927 w 3645937"/>
              <a:gd name="connsiteY7" fmla="*/ 940438 h 6858000"/>
              <a:gd name="connsiteX8" fmla="*/ 2389104 w 3645937"/>
              <a:gd name="connsiteY8" fmla="*/ 921544 h 6858000"/>
              <a:gd name="connsiteX9" fmla="*/ 2314225 w 3645937"/>
              <a:gd name="connsiteY9" fmla="*/ 914546 h 6858000"/>
              <a:gd name="connsiteX10" fmla="*/ 2368110 w 3645937"/>
              <a:gd name="connsiteY10" fmla="*/ 639526 h 6858000"/>
              <a:gd name="connsiteX11" fmla="*/ 2424093 w 3645937"/>
              <a:gd name="connsiteY11" fmla="*/ 557650 h 6858000"/>
              <a:gd name="connsiteX12" fmla="*/ 2381406 w 3645937"/>
              <a:gd name="connsiteY12" fmla="*/ 412792 h 6858000"/>
              <a:gd name="connsiteX13" fmla="*/ 2382805 w 3645937"/>
              <a:gd name="connsiteY13" fmla="*/ 277032 h 6858000"/>
              <a:gd name="connsiteX14" fmla="*/ 2135777 w 3645937"/>
              <a:gd name="connsiteY14" fmla="*/ 23006 h 6858000"/>
              <a:gd name="connsiteX15" fmla="*/ 2079794 w 3645937"/>
              <a:gd name="connsiteY15" fmla="*/ 7610 h 6858000"/>
              <a:gd name="connsiteX16" fmla="*/ 2002116 w 3645937"/>
              <a:gd name="connsiteY16" fmla="*/ 2012 h 6858000"/>
              <a:gd name="connsiteX17" fmla="*/ 1823668 w 3645937"/>
              <a:gd name="connsiteY17" fmla="*/ 87387 h 6858000"/>
              <a:gd name="connsiteX18" fmla="*/ 1759987 w 3645937"/>
              <a:gd name="connsiteY18" fmla="*/ 184659 h 6858000"/>
              <a:gd name="connsiteX19" fmla="*/ 1725697 w 3645937"/>
              <a:gd name="connsiteY19" fmla="*/ 374303 h 6858000"/>
              <a:gd name="connsiteX20" fmla="*/ 1692806 w 3645937"/>
              <a:gd name="connsiteY20" fmla="*/ 410693 h 6858000"/>
              <a:gd name="connsiteX21" fmla="*/ 1682310 w 3645937"/>
              <a:gd name="connsiteY21" fmla="*/ 422589 h 6858000"/>
              <a:gd name="connsiteX22" fmla="*/ 1684409 w 3645937"/>
              <a:gd name="connsiteY22" fmla="*/ 594739 h 6858000"/>
              <a:gd name="connsiteX23" fmla="*/ 1766285 w 3645937"/>
              <a:gd name="connsiteY23" fmla="*/ 640226 h 6858000"/>
              <a:gd name="connsiteX24" fmla="*/ 1790778 w 3645937"/>
              <a:gd name="connsiteY24" fmla="*/ 716503 h 6858000"/>
              <a:gd name="connsiteX25" fmla="*/ 1835565 w 3645937"/>
              <a:gd name="connsiteY25" fmla="*/ 787183 h 6858000"/>
              <a:gd name="connsiteX26" fmla="*/ 1755788 w 3645937"/>
              <a:gd name="connsiteY26" fmla="*/ 920844 h 6858000"/>
              <a:gd name="connsiteX27" fmla="*/ 1624926 w 3645937"/>
              <a:gd name="connsiteY27" fmla="*/ 941838 h 6858000"/>
              <a:gd name="connsiteX28" fmla="*/ 1543050 w 3645937"/>
              <a:gd name="connsiteY28" fmla="*/ 968430 h 6858000"/>
              <a:gd name="connsiteX29" fmla="*/ 1433182 w 3645937"/>
              <a:gd name="connsiteY29" fmla="*/ 1017416 h 6858000"/>
              <a:gd name="connsiteX30" fmla="*/ 1279227 w 3645937"/>
              <a:gd name="connsiteY30" fmla="*/ 1085996 h 6858000"/>
              <a:gd name="connsiteX31" fmla="*/ 1186854 w 3645937"/>
              <a:gd name="connsiteY31" fmla="*/ 1584950 h 6858000"/>
              <a:gd name="connsiteX32" fmla="*/ 1172158 w 3645937"/>
              <a:gd name="connsiteY32" fmla="*/ 1781593 h 6858000"/>
              <a:gd name="connsiteX33" fmla="*/ 1149765 w 3645937"/>
              <a:gd name="connsiteY33" fmla="*/ 1915254 h 6858000"/>
              <a:gd name="connsiteX34" fmla="*/ 1109177 w 3645937"/>
              <a:gd name="connsiteY34" fmla="*/ 2070609 h 6858000"/>
              <a:gd name="connsiteX35" fmla="*/ 1030800 w 3645937"/>
              <a:gd name="connsiteY35" fmla="*/ 2103499 h 6858000"/>
              <a:gd name="connsiteX36" fmla="*/ 986712 w 3645937"/>
              <a:gd name="connsiteY36" fmla="*/ 2011826 h 6858000"/>
              <a:gd name="connsiteX37" fmla="*/ 952422 w 3645937"/>
              <a:gd name="connsiteY37" fmla="*/ 1957942 h 6858000"/>
              <a:gd name="connsiteX38" fmla="*/ 895039 w 3645937"/>
              <a:gd name="connsiteY38" fmla="*/ 1966339 h 6858000"/>
              <a:gd name="connsiteX39" fmla="*/ 856550 w 3645937"/>
              <a:gd name="connsiteY39" fmla="*/ 1978236 h 6858000"/>
              <a:gd name="connsiteX40" fmla="*/ 683701 w 3645937"/>
              <a:gd name="connsiteY40" fmla="*/ 1936948 h 6858000"/>
              <a:gd name="connsiteX41" fmla="*/ 624218 w 3645937"/>
              <a:gd name="connsiteY41" fmla="*/ 1910355 h 6858000"/>
              <a:gd name="connsiteX42" fmla="*/ 573833 w 3645937"/>
              <a:gd name="connsiteY42" fmla="*/ 1866968 h 6858000"/>
              <a:gd name="connsiteX43" fmla="*/ 499654 w 3645937"/>
              <a:gd name="connsiteY43" fmla="*/ 1927850 h 6858000"/>
              <a:gd name="connsiteX44" fmla="*/ 484959 w 3645937"/>
              <a:gd name="connsiteY44" fmla="*/ 1953043 h 6858000"/>
              <a:gd name="connsiteX45" fmla="*/ 443671 w 3645937"/>
              <a:gd name="connsiteY45" fmla="*/ 1972637 h 6858000"/>
              <a:gd name="connsiteX46" fmla="*/ 397484 w 3645937"/>
              <a:gd name="connsiteY46" fmla="*/ 1954443 h 6858000"/>
              <a:gd name="connsiteX47" fmla="*/ 310709 w 3645937"/>
              <a:gd name="connsiteY47" fmla="*/ 2002728 h 6858000"/>
              <a:gd name="connsiteX48" fmla="*/ 298813 w 3645937"/>
              <a:gd name="connsiteY48" fmla="*/ 2069909 h 6858000"/>
              <a:gd name="connsiteX49" fmla="*/ 289716 w 3645937"/>
              <a:gd name="connsiteY49" fmla="*/ 2109098 h 6858000"/>
              <a:gd name="connsiteX50" fmla="*/ 210639 w 3645937"/>
              <a:gd name="connsiteY50" fmla="*/ 2169280 h 6858000"/>
              <a:gd name="connsiteX51" fmla="*/ 188245 w 3645937"/>
              <a:gd name="connsiteY51" fmla="*/ 2267951 h 6858000"/>
              <a:gd name="connsiteX52" fmla="*/ 188945 w 3645937"/>
              <a:gd name="connsiteY52" fmla="*/ 2316937 h 6858000"/>
              <a:gd name="connsiteX53" fmla="*/ 178448 w 3645937"/>
              <a:gd name="connsiteY53" fmla="*/ 2454097 h 6858000"/>
              <a:gd name="connsiteX54" fmla="*/ 540942 w 3645937"/>
              <a:gd name="connsiteY54" fmla="*/ 2916662 h 6858000"/>
              <a:gd name="connsiteX55" fmla="*/ 804765 w 3645937"/>
              <a:gd name="connsiteY55" fmla="*/ 2901966 h 6858000"/>
              <a:gd name="connsiteX56" fmla="*/ 1097980 w 3645937"/>
              <a:gd name="connsiteY56" fmla="*/ 2658437 h 6858000"/>
              <a:gd name="connsiteX57" fmla="*/ 1139268 w 3645937"/>
              <a:gd name="connsiteY57" fmla="*/ 2578660 h 6858000"/>
              <a:gd name="connsiteX58" fmla="*/ 1200150 w 3645937"/>
              <a:gd name="connsiteY58" fmla="*/ 2548569 h 6858000"/>
              <a:gd name="connsiteX59" fmla="*/ 1253335 w 3645937"/>
              <a:gd name="connsiteY59" fmla="*/ 2544371 h 6858000"/>
              <a:gd name="connsiteX60" fmla="*/ 1419186 w 3645937"/>
              <a:gd name="connsiteY60" fmla="*/ 2475791 h 6858000"/>
              <a:gd name="connsiteX61" fmla="*/ 1474470 w 3645937"/>
              <a:gd name="connsiteY61" fmla="*/ 2382718 h 6858000"/>
              <a:gd name="connsiteX62" fmla="*/ 1522056 w 3645937"/>
              <a:gd name="connsiteY62" fmla="*/ 2246257 h 6858000"/>
              <a:gd name="connsiteX63" fmla="*/ 1496164 w 3645937"/>
              <a:gd name="connsiteY63" fmla="*/ 2399513 h 6858000"/>
              <a:gd name="connsiteX64" fmla="*/ 1509460 w 3645937"/>
              <a:gd name="connsiteY64" fmla="*/ 2489087 h 6858000"/>
              <a:gd name="connsiteX65" fmla="*/ 1521356 w 3645937"/>
              <a:gd name="connsiteY65" fmla="*/ 2515679 h 6858000"/>
              <a:gd name="connsiteX66" fmla="*/ 1510860 w 3645937"/>
              <a:gd name="connsiteY66" fmla="*/ 2556267 h 6858000"/>
              <a:gd name="connsiteX67" fmla="*/ 1461874 w 3645937"/>
              <a:gd name="connsiteY67" fmla="*/ 2592656 h 6858000"/>
              <a:gd name="connsiteX68" fmla="*/ 1413588 w 3645937"/>
              <a:gd name="connsiteY68" fmla="*/ 2769705 h 6858000"/>
              <a:gd name="connsiteX69" fmla="*/ 1375799 w 3645937"/>
              <a:gd name="connsiteY69" fmla="*/ 2894268 h 6858000"/>
              <a:gd name="connsiteX70" fmla="*/ 1305819 w 3645937"/>
              <a:gd name="connsiteY70" fmla="*/ 3090211 h 6858000"/>
              <a:gd name="connsiteX71" fmla="*/ 1290424 w 3645937"/>
              <a:gd name="connsiteY71" fmla="*/ 3128700 h 6858000"/>
              <a:gd name="connsiteX72" fmla="*/ 1139268 w 3645937"/>
              <a:gd name="connsiteY72" fmla="*/ 3420515 h 6858000"/>
              <a:gd name="connsiteX73" fmla="*/ 1090982 w 3645937"/>
              <a:gd name="connsiteY73" fmla="*/ 3546478 h 6858000"/>
              <a:gd name="connsiteX74" fmla="*/ 1052493 w 3645937"/>
              <a:gd name="connsiteY74" fmla="*/ 3611559 h 6858000"/>
              <a:gd name="connsiteX75" fmla="*/ 1021702 w 3645937"/>
              <a:gd name="connsiteY75" fmla="*/ 3616458 h 6858000"/>
              <a:gd name="connsiteX76" fmla="*/ 976215 w 3645937"/>
              <a:gd name="connsiteY76" fmla="*/ 3631154 h 6858000"/>
              <a:gd name="connsiteX77" fmla="*/ 975516 w 3645937"/>
              <a:gd name="connsiteY77" fmla="*/ 3738222 h 6858000"/>
              <a:gd name="connsiteX78" fmla="*/ 1011205 w 3645937"/>
              <a:gd name="connsiteY78" fmla="*/ 3790707 h 6858000"/>
              <a:gd name="connsiteX79" fmla="*/ 1008406 w 3645937"/>
              <a:gd name="connsiteY79" fmla="*/ 3913171 h 6858000"/>
              <a:gd name="connsiteX80" fmla="*/ 977615 w 3645937"/>
              <a:gd name="connsiteY80" fmla="*/ 4101417 h 6858000"/>
              <a:gd name="connsiteX81" fmla="*/ 941925 w 3645937"/>
              <a:gd name="connsiteY81" fmla="*/ 4252573 h 6858000"/>
              <a:gd name="connsiteX82" fmla="*/ 899938 w 3645937"/>
              <a:gd name="connsiteY82" fmla="*/ 4349844 h 6858000"/>
              <a:gd name="connsiteX83" fmla="*/ 764877 w 3645937"/>
              <a:gd name="connsiteY83" fmla="*/ 4548586 h 6858000"/>
              <a:gd name="connsiteX84" fmla="*/ 599025 w 3645937"/>
              <a:gd name="connsiteY84" fmla="*/ 4882389 h 6858000"/>
              <a:gd name="connsiteX85" fmla="*/ 403083 w 3645937"/>
              <a:gd name="connsiteY85" fmla="*/ 5647266 h 6858000"/>
              <a:gd name="connsiteX86" fmla="*/ 363894 w 3645937"/>
              <a:gd name="connsiteY86" fmla="*/ 5753635 h 6858000"/>
              <a:gd name="connsiteX87" fmla="*/ 353397 w 3645937"/>
              <a:gd name="connsiteY87" fmla="*/ 5799821 h 6858000"/>
              <a:gd name="connsiteX88" fmla="*/ 291115 w 3645937"/>
              <a:gd name="connsiteY88" fmla="*/ 6062945 h 6858000"/>
              <a:gd name="connsiteX89" fmla="*/ 270821 w 3645937"/>
              <a:gd name="connsiteY89" fmla="*/ 6105632 h 6858000"/>
              <a:gd name="connsiteX90" fmla="*/ 233032 w 3645937"/>
              <a:gd name="connsiteY90" fmla="*/ 6127326 h 6858000"/>
              <a:gd name="connsiteX91" fmla="*/ 204340 w 3645937"/>
              <a:gd name="connsiteY91" fmla="*/ 6148320 h 6858000"/>
              <a:gd name="connsiteX92" fmla="*/ 105669 w 3645937"/>
              <a:gd name="connsiteY92" fmla="*/ 6452731 h 6858000"/>
              <a:gd name="connsiteX93" fmla="*/ 90274 w 3645937"/>
              <a:gd name="connsiteY93" fmla="*/ 6517112 h 6858000"/>
              <a:gd name="connsiteX94" fmla="*/ 81176 w 3645937"/>
              <a:gd name="connsiteY94" fmla="*/ 6541605 h 6858000"/>
              <a:gd name="connsiteX95" fmla="*/ 4199 w 3645937"/>
              <a:gd name="connsiteY95" fmla="*/ 6708856 h 6858000"/>
              <a:gd name="connsiteX96" fmla="*/ 0 w 3645937"/>
              <a:gd name="connsiteY96" fmla="*/ 6718653 h 6858000"/>
              <a:gd name="connsiteX97" fmla="*/ 0 w 3645937"/>
              <a:gd name="connsiteY97" fmla="*/ 6771838 h 6858000"/>
              <a:gd name="connsiteX98" fmla="*/ 92373 w 3645937"/>
              <a:gd name="connsiteY98" fmla="*/ 6839718 h 6858000"/>
              <a:gd name="connsiteX99" fmla="*/ 329604 w 3645937"/>
              <a:gd name="connsiteY99" fmla="*/ 6860012 h 6858000"/>
              <a:gd name="connsiteX100" fmla="*/ 443671 w 3645937"/>
              <a:gd name="connsiteY100" fmla="*/ 6861412 h 6858000"/>
              <a:gd name="connsiteX101" fmla="*/ 484259 w 3645937"/>
              <a:gd name="connsiteY101" fmla="*/ 6825022 h 6858000"/>
              <a:gd name="connsiteX102" fmla="*/ 481460 w 3645937"/>
              <a:gd name="connsiteY102" fmla="*/ 6724951 h 6858000"/>
              <a:gd name="connsiteX103" fmla="*/ 500354 w 3645937"/>
              <a:gd name="connsiteY103" fmla="*/ 6617183 h 6858000"/>
              <a:gd name="connsiteX104" fmla="*/ 547940 w 3645937"/>
              <a:gd name="connsiteY104" fmla="*/ 6494019 h 6858000"/>
              <a:gd name="connsiteX105" fmla="*/ 554938 w 3645937"/>
              <a:gd name="connsiteY105" fmla="*/ 6460429 h 6858000"/>
              <a:gd name="connsiteX106" fmla="*/ 597626 w 3645937"/>
              <a:gd name="connsiteY106" fmla="*/ 6326768 h 6858000"/>
              <a:gd name="connsiteX107" fmla="*/ 592727 w 3645937"/>
              <a:gd name="connsiteY107" fmla="*/ 6272183 h 6858000"/>
              <a:gd name="connsiteX108" fmla="*/ 582930 w 3645937"/>
              <a:gd name="connsiteY108" fmla="*/ 6233695 h 6858000"/>
              <a:gd name="connsiteX109" fmla="*/ 566835 w 3645937"/>
              <a:gd name="connsiteY109" fmla="*/ 6172113 h 6858000"/>
              <a:gd name="connsiteX110" fmla="*/ 573133 w 3645937"/>
              <a:gd name="connsiteY110" fmla="*/ 6130125 h 6858000"/>
              <a:gd name="connsiteX111" fmla="*/ 643812 w 3645937"/>
              <a:gd name="connsiteY111" fmla="*/ 6025155 h 6858000"/>
              <a:gd name="connsiteX112" fmla="*/ 652210 w 3645937"/>
              <a:gd name="connsiteY112" fmla="*/ 5974770 h 6858000"/>
              <a:gd name="connsiteX113" fmla="*/ 643113 w 3645937"/>
              <a:gd name="connsiteY113" fmla="*/ 5973371 h 6858000"/>
              <a:gd name="connsiteX114" fmla="*/ 637514 w 3645937"/>
              <a:gd name="connsiteY114" fmla="*/ 5983868 h 6858000"/>
              <a:gd name="connsiteX115" fmla="*/ 619319 w 3645937"/>
              <a:gd name="connsiteY115" fmla="*/ 5998563 h 6858000"/>
              <a:gd name="connsiteX116" fmla="*/ 609522 w 3645937"/>
              <a:gd name="connsiteY116" fmla="*/ 5974770 h 6858000"/>
              <a:gd name="connsiteX117" fmla="*/ 610922 w 3645937"/>
              <a:gd name="connsiteY117" fmla="*/ 5969872 h 6858000"/>
              <a:gd name="connsiteX118" fmla="*/ 713092 w 3645937"/>
              <a:gd name="connsiteY118" fmla="*/ 5706748 h 6858000"/>
              <a:gd name="connsiteX119" fmla="*/ 896439 w 3645937"/>
              <a:gd name="connsiteY119" fmla="*/ 5360349 h 6858000"/>
              <a:gd name="connsiteX120" fmla="*/ 929329 w 3645937"/>
              <a:gd name="connsiteY120" fmla="*/ 5305765 h 6858000"/>
              <a:gd name="connsiteX121" fmla="*/ 1147665 w 3645937"/>
              <a:gd name="connsiteY121" fmla="*/ 4812409 h 6858000"/>
              <a:gd name="connsiteX122" fmla="*/ 1181955 w 3645937"/>
              <a:gd name="connsiteY122" fmla="*/ 4721436 h 6858000"/>
              <a:gd name="connsiteX123" fmla="*/ 1376499 w 3645937"/>
              <a:gd name="connsiteY123" fmla="*/ 4446416 h 6858000"/>
              <a:gd name="connsiteX124" fmla="*/ 1489866 w 3645937"/>
              <a:gd name="connsiteY124" fmla="*/ 4277765 h 6858000"/>
              <a:gd name="connsiteX125" fmla="*/ 1580139 w 3645937"/>
              <a:gd name="connsiteY125" fmla="*/ 4140605 h 6858000"/>
              <a:gd name="connsiteX126" fmla="*/ 1645220 w 3645937"/>
              <a:gd name="connsiteY126" fmla="*/ 4121011 h 6858000"/>
              <a:gd name="connsiteX127" fmla="*/ 1777482 w 3645937"/>
              <a:gd name="connsiteY127" fmla="*/ 4134307 h 6858000"/>
              <a:gd name="connsiteX128" fmla="*/ 1694206 w 3645937"/>
              <a:gd name="connsiteY128" fmla="*/ 4293861 h 6858000"/>
              <a:gd name="connsiteX129" fmla="*/ 1662715 w 3645937"/>
              <a:gd name="connsiteY129" fmla="*/ 4344946 h 6858000"/>
              <a:gd name="connsiteX130" fmla="*/ 1539551 w 3645937"/>
              <a:gd name="connsiteY130" fmla="*/ 4691345 h 6858000"/>
              <a:gd name="connsiteX131" fmla="*/ 1508060 w 3645937"/>
              <a:gd name="connsiteY131" fmla="*/ 4916679 h 6858000"/>
              <a:gd name="connsiteX132" fmla="*/ 1577340 w 3645937"/>
              <a:gd name="connsiteY132" fmla="*/ 5032845 h 6858000"/>
              <a:gd name="connsiteX133" fmla="*/ 1804074 w 3645937"/>
              <a:gd name="connsiteY133" fmla="*/ 5100725 h 6858000"/>
              <a:gd name="connsiteX134" fmla="*/ 1825068 w 3645937"/>
              <a:gd name="connsiteY134" fmla="*/ 5167206 h 6858000"/>
              <a:gd name="connsiteX135" fmla="*/ 1783780 w 3645937"/>
              <a:gd name="connsiteY135" fmla="*/ 5347053 h 6858000"/>
              <a:gd name="connsiteX136" fmla="*/ 1756488 w 3645937"/>
              <a:gd name="connsiteY136" fmla="*/ 5501009 h 6858000"/>
              <a:gd name="connsiteX137" fmla="*/ 1750190 w 3645937"/>
              <a:gd name="connsiteY137" fmla="*/ 5592682 h 6858000"/>
              <a:gd name="connsiteX138" fmla="*/ 1948932 w 3645937"/>
              <a:gd name="connsiteY138" fmla="*/ 5693452 h 6858000"/>
              <a:gd name="connsiteX139" fmla="*/ 2082593 w 3645937"/>
              <a:gd name="connsiteY139" fmla="*/ 5561191 h 6858000"/>
              <a:gd name="connsiteX140" fmla="*/ 2214155 w 3645937"/>
              <a:gd name="connsiteY140" fmla="*/ 5351252 h 6858000"/>
              <a:gd name="connsiteX141" fmla="*/ 2256142 w 3645937"/>
              <a:gd name="connsiteY141" fmla="*/ 5265877 h 6858000"/>
              <a:gd name="connsiteX142" fmla="*/ 2329621 w 3645937"/>
              <a:gd name="connsiteY142" fmla="*/ 5114721 h 6858000"/>
              <a:gd name="connsiteX143" fmla="*/ 2298130 w 3645937"/>
              <a:gd name="connsiteY143" fmla="*/ 4923677 h 6858000"/>
              <a:gd name="connsiteX144" fmla="*/ 2347116 w 3645937"/>
              <a:gd name="connsiteY144" fmla="*/ 4731233 h 6858000"/>
              <a:gd name="connsiteX145" fmla="*/ 2322623 w 3645937"/>
              <a:gd name="connsiteY145" fmla="*/ 4589174 h 6858000"/>
              <a:gd name="connsiteX146" fmla="*/ 2273637 w 3645937"/>
              <a:gd name="connsiteY146" fmla="*/ 4566781 h 6858000"/>
              <a:gd name="connsiteX147" fmla="*/ 2279236 w 3645937"/>
              <a:gd name="connsiteY147" fmla="*/ 4443617 h 6858000"/>
              <a:gd name="connsiteX148" fmla="*/ 2507369 w 3645937"/>
              <a:gd name="connsiteY148" fmla="*/ 4200787 h 6858000"/>
              <a:gd name="connsiteX149" fmla="*/ 2634032 w 3645937"/>
              <a:gd name="connsiteY149" fmla="*/ 4114013 h 6858000"/>
              <a:gd name="connsiteX150" fmla="*/ 2689316 w 3645937"/>
              <a:gd name="connsiteY150" fmla="*/ 3984551 h 6858000"/>
              <a:gd name="connsiteX151" fmla="*/ 2728505 w 3645937"/>
              <a:gd name="connsiteY151" fmla="*/ 3879581 h 6858000"/>
              <a:gd name="connsiteX152" fmla="*/ 2745300 w 3645937"/>
              <a:gd name="connsiteY152" fmla="*/ 3841092 h 6858000"/>
              <a:gd name="connsiteX153" fmla="*/ 2822977 w 3645937"/>
              <a:gd name="connsiteY153" fmla="*/ 3676640 h 6858000"/>
              <a:gd name="connsiteX154" fmla="*/ 2890857 w 3645937"/>
              <a:gd name="connsiteY154" fmla="*/ 3517087 h 6858000"/>
              <a:gd name="connsiteX155" fmla="*/ 2981131 w 3645937"/>
              <a:gd name="connsiteY155" fmla="*/ 2958650 h 6858000"/>
              <a:gd name="connsiteX156" fmla="*/ 3004224 w 3645937"/>
              <a:gd name="connsiteY156" fmla="*/ 2931358 h 6858000"/>
              <a:gd name="connsiteX157" fmla="*/ 3244954 w 3645937"/>
              <a:gd name="connsiteY157" fmla="*/ 2831287 h 6858000"/>
              <a:gd name="connsiteX158" fmla="*/ 3340126 w 3645937"/>
              <a:gd name="connsiteY158" fmla="*/ 2773904 h 6858000"/>
              <a:gd name="connsiteX159" fmla="*/ 3579456 w 3645937"/>
              <a:gd name="connsiteY159" fmla="*/ 2668934 h 6858000"/>
              <a:gd name="connsiteX160" fmla="*/ 3645937 w 3645937"/>
              <a:gd name="connsiteY160" fmla="*/ 2582859 h 6858000"/>
              <a:gd name="connsiteX161" fmla="*/ 3610947 w 3645937"/>
              <a:gd name="connsiteY161" fmla="*/ 2347028 h 6858000"/>
              <a:gd name="connsiteX162" fmla="*/ 3198068 w 3645937"/>
              <a:gd name="connsiteY162" fmla="*/ 2444300 h 6858000"/>
              <a:gd name="connsiteX163" fmla="*/ 3000725 w 3645937"/>
              <a:gd name="connsiteY163" fmla="*/ 2541571 h 6858000"/>
              <a:gd name="connsiteX164" fmla="*/ 2976932 w 3645937"/>
              <a:gd name="connsiteY164" fmla="*/ 2090203 h 6858000"/>
              <a:gd name="connsiteX165" fmla="*/ 2999326 w 3645937"/>
              <a:gd name="connsiteY165" fmla="*/ 2104899 h 6858000"/>
              <a:gd name="connsiteX166" fmla="*/ 3148382 w 3645937"/>
              <a:gd name="connsiteY166" fmla="*/ 2273550 h 6858000"/>
              <a:gd name="connsiteX167" fmla="*/ 3226759 w 3645937"/>
              <a:gd name="connsiteY167" fmla="*/ 2375020 h 6858000"/>
              <a:gd name="connsiteX168" fmla="*/ 3198068 w 3645937"/>
              <a:gd name="connsiteY168" fmla="*/ 24443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3645937" h="6858000">
                <a:moveTo>
                  <a:pt x="3610947" y="2347028"/>
                </a:moveTo>
                <a:cubicBezTo>
                  <a:pt x="3573158" y="2232261"/>
                  <a:pt x="3491282" y="2143388"/>
                  <a:pt x="3452794" y="2028621"/>
                </a:cubicBezTo>
                <a:cubicBezTo>
                  <a:pt x="3440197" y="1991532"/>
                  <a:pt x="3421303" y="1955142"/>
                  <a:pt x="3401008" y="1922252"/>
                </a:cubicBezTo>
                <a:cubicBezTo>
                  <a:pt x="3353422" y="1845974"/>
                  <a:pt x="3303737" y="1798388"/>
                  <a:pt x="3253352" y="1723510"/>
                </a:cubicBezTo>
                <a:cubicBezTo>
                  <a:pt x="3200867" y="1644433"/>
                  <a:pt x="3211364" y="1561857"/>
                  <a:pt x="3182672" y="1470884"/>
                </a:cubicBezTo>
                <a:cubicBezTo>
                  <a:pt x="3164477" y="1411401"/>
                  <a:pt x="3133687" y="1360316"/>
                  <a:pt x="3088900" y="1316229"/>
                </a:cubicBezTo>
                <a:cubicBezTo>
                  <a:pt x="3000025" y="1228054"/>
                  <a:pt x="2962936" y="1160174"/>
                  <a:pt x="2874762" y="1071300"/>
                </a:cubicBezTo>
                <a:cubicBezTo>
                  <a:pt x="2801983" y="997821"/>
                  <a:pt x="2750198" y="967730"/>
                  <a:pt x="2652927" y="940438"/>
                </a:cubicBezTo>
                <a:cubicBezTo>
                  <a:pt x="2607440" y="927842"/>
                  <a:pt x="2435990" y="931341"/>
                  <a:pt x="2389104" y="921544"/>
                </a:cubicBezTo>
                <a:cubicBezTo>
                  <a:pt x="2383505" y="920144"/>
                  <a:pt x="2317025" y="919444"/>
                  <a:pt x="2314225" y="914546"/>
                </a:cubicBezTo>
                <a:cubicBezTo>
                  <a:pt x="2234449" y="745195"/>
                  <a:pt x="2342217" y="788582"/>
                  <a:pt x="2368110" y="639526"/>
                </a:cubicBezTo>
                <a:cubicBezTo>
                  <a:pt x="2419195" y="646524"/>
                  <a:pt x="2424793" y="598938"/>
                  <a:pt x="2424093" y="557650"/>
                </a:cubicBezTo>
                <a:cubicBezTo>
                  <a:pt x="2423394" y="500267"/>
                  <a:pt x="2457684" y="398796"/>
                  <a:pt x="2381406" y="412792"/>
                </a:cubicBezTo>
                <a:cubicBezTo>
                  <a:pt x="2385605" y="357508"/>
                  <a:pt x="2395402" y="342113"/>
                  <a:pt x="2382805" y="277032"/>
                </a:cubicBezTo>
                <a:cubicBezTo>
                  <a:pt x="2355513" y="134973"/>
                  <a:pt x="2265940" y="65693"/>
                  <a:pt x="2135777" y="23006"/>
                </a:cubicBezTo>
                <a:cubicBezTo>
                  <a:pt x="2129479" y="20906"/>
                  <a:pt x="2086792" y="9710"/>
                  <a:pt x="2079794" y="7610"/>
                </a:cubicBezTo>
                <a:cubicBezTo>
                  <a:pt x="2057400" y="2012"/>
                  <a:pt x="2028009" y="-2887"/>
                  <a:pt x="2002116" y="2012"/>
                </a:cubicBezTo>
                <a:cubicBezTo>
                  <a:pt x="1953830" y="11809"/>
                  <a:pt x="1866356" y="57296"/>
                  <a:pt x="1823668" y="87387"/>
                </a:cubicBezTo>
                <a:cubicBezTo>
                  <a:pt x="1788679" y="111880"/>
                  <a:pt x="1776082" y="145470"/>
                  <a:pt x="1759987" y="184659"/>
                </a:cubicBezTo>
                <a:cubicBezTo>
                  <a:pt x="1735494" y="245541"/>
                  <a:pt x="1727097" y="309222"/>
                  <a:pt x="1725697" y="374303"/>
                </a:cubicBezTo>
                <a:cubicBezTo>
                  <a:pt x="1724997" y="400896"/>
                  <a:pt x="1731295" y="402995"/>
                  <a:pt x="1692806" y="410693"/>
                </a:cubicBezTo>
                <a:cubicBezTo>
                  <a:pt x="1688608" y="411392"/>
                  <a:pt x="1684409" y="417691"/>
                  <a:pt x="1682310" y="422589"/>
                </a:cubicBezTo>
                <a:cubicBezTo>
                  <a:pt x="1657117" y="477173"/>
                  <a:pt x="1669013" y="533857"/>
                  <a:pt x="1684409" y="594739"/>
                </a:cubicBezTo>
                <a:cubicBezTo>
                  <a:pt x="1696305" y="641625"/>
                  <a:pt x="1720798" y="654222"/>
                  <a:pt x="1766285" y="640226"/>
                </a:cubicBezTo>
                <a:cubicBezTo>
                  <a:pt x="1782380" y="635327"/>
                  <a:pt x="1787979" y="703207"/>
                  <a:pt x="1790778" y="716503"/>
                </a:cubicBezTo>
                <a:cubicBezTo>
                  <a:pt x="1800575" y="764789"/>
                  <a:pt x="1820869" y="775986"/>
                  <a:pt x="1835565" y="787183"/>
                </a:cubicBezTo>
                <a:cubicBezTo>
                  <a:pt x="1869855" y="814475"/>
                  <a:pt x="1863557" y="988024"/>
                  <a:pt x="1755788" y="920844"/>
                </a:cubicBezTo>
                <a:cubicBezTo>
                  <a:pt x="1712401" y="893552"/>
                  <a:pt x="1664815" y="911747"/>
                  <a:pt x="1624926" y="941838"/>
                </a:cubicBezTo>
                <a:cubicBezTo>
                  <a:pt x="1594135" y="965631"/>
                  <a:pt x="1573141" y="943237"/>
                  <a:pt x="1543050" y="968430"/>
                </a:cubicBezTo>
                <a:cubicBezTo>
                  <a:pt x="1510860" y="995722"/>
                  <a:pt x="1474470" y="1011817"/>
                  <a:pt x="1433182" y="1017416"/>
                </a:cubicBezTo>
                <a:cubicBezTo>
                  <a:pt x="1383497" y="1023714"/>
                  <a:pt x="1312817" y="1049606"/>
                  <a:pt x="1279227" y="1085996"/>
                </a:cubicBezTo>
                <a:cubicBezTo>
                  <a:pt x="1151164" y="1227355"/>
                  <a:pt x="1146266" y="1403703"/>
                  <a:pt x="1186854" y="1584950"/>
                </a:cubicBezTo>
                <a:cubicBezTo>
                  <a:pt x="1200850" y="1647932"/>
                  <a:pt x="1208548" y="1727709"/>
                  <a:pt x="1172158" y="1781593"/>
                </a:cubicBezTo>
                <a:cubicBezTo>
                  <a:pt x="1145566" y="1820782"/>
                  <a:pt x="1150465" y="1866968"/>
                  <a:pt x="1149765" y="1915254"/>
                </a:cubicBezTo>
                <a:cubicBezTo>
                  <a:pt x="1149065" y="1969138"/>
                  <a:pt x="1136469" y="2022323"/>
                  <a:pt x="1109177" y="2070609"/>
                </a:cubicBezTo>
                <a:cubicBezTo>
                  <a:pt x="1090982" y="2103499"/>
                  <a:pt x="1050394" y="2113996"/>
                  <a:pt x="1030800" y="2103499"/>
                </a:cubicBezTo>
                <a:cubicBezTo>
                  <a:pt x="1004907" y="2089503"/>
                  <a:pt x="973416" y="2039818"/>
                  <a:pt x="986712" y="2011826"/>
                </a:cubicBezTo>
                <a:cubicBezTo>
                  <a:pt x="1003507" y="1976836"/>
                  <a:pt x="991611" y="1957242"/>
                  <a:pt x="952422" y="1957942"/>
                </a:cubicBezTo>
                <a:cubicBezTo>
                  <a:pt x="933528" y="1958641"/>
                  <a:pt x="913934" y="1964940"/>
                  <a:pt x="895039" y="1966339"/>
                </a:cubicBezTo>
                <a:cubicBezTo>
                  <a:pt x="875445" y="1967739"/>
                  <a:pt x="874045" y="1985234"/>
                  <a:pt x="856550" y="1978236"/>
                </a:cubicBezTo>
                <a:cubicBezTo>
                  <a:pt x="798467" y="1953743"/>
                  <a:pt x="745983" y="1941146"/>
                  <a:pt x="683701" y="1936948"/>
                </a:cubicBezTo>
                <a:cubicBezTo>
                  <a:pt x="655009" y="1934848"/>
                  <a:pt x="636814" y="1936248"/>
                  <a:pt x="624218" y="1910355"/>
                </a:cubicBezTo>
                <a:cubicBezTo>
                  <a:pt x="613721" y="1889361"/>
                  <a:pt x="604624" y="1864169"/>
                  <a:pt x="573833" y="1866968"/>
                </a:cubicBezTo>
                <a:cubicBezTo>
                  <a:pt x="543042" y="1869767"/>
                  <a:pt x="507352" y="1899858"/>
                  <a:pt x="499654" y="1927850"/>
                </a:cubicBezTo>
                <a:cubicBezTo>
                  <a:pt x="496155" y="1940447"/>
                  <a:pt x="488458" y="1939747"/>
                  <a:pt x="484959" y="1953043"/>
                </a:cubicBezTo>
                <a:cubicBezTo>
                  <a:pt x="478660" y="1976836"/>
                  <a:pt x="465364" y="1983834"/>
                  <a:pt x="443671" y="1972637"/>
                </a:cubicBezTo>
                <a:cubicBezTo>
                  <a:pt x="424776" y="1962840"/>
                  <a:pt x="418478" y="1968438"/>
                  <a:pt x="397484" y="1954443"/>
                </a:cubicBezTo>
                <a:cubicBezTo>
                  <a:pt x="360395" y="1959341"/>
                  <a:pt x="335202" y="1978935"/>
                  <a:pt x="310709" y="2002728"/>
                </a:cubicBezTo>
                <a:cubicBezTo>
                  <a:pt x="291815" y="2021623"/>
                  <a:pt x="284117" y="2044716"/>
                  <a:pt x="298813" y="2069909"/>
                </a:cubicBezTo>
                <a:cubicBezTo>
                  <a:pt x="307910" y="2086004"/>
                  <a:pt x="303711" y="2099300"/>
                  <a:pt x="289716" y="2109098"/>
                </a:cubicBezTo>
                <a:cubicBezTo>
                  <a:pt x="263823" y="2127292"/>
                  <a:pt x="236531" y="2151085"/>
                  <a:pt x="210639" y="2169280"/>
                </a:cubicBezTo>
                <a:cubicBezTo>
                  <a:pt x="172850" y="2195872"/>
                  <a:pt x="167251" y="2225963"/>
                  <a:pt x="188245" y="2267951"/>
                </a:cubicBezTo>
                <a:cubicBezTo>
                  <a:pt x="194543" y="2281247"/>
                  <a:pt x="189645" y="2300842"/>
                  <a:pt x="188945" y="2316937"/>
                </a:cubicBezTo>
                <a:cubicBezTo>
                  <a:pt x="185446" y="2362424"/>
                  <a:pt x="177748" y="2408610"/>
                  <a:pt x="178448" y="2454097"/>
                </a:cubicBezTo>
                <a:cubicBezTo>
                  <a:pt x="181947" y="2644441"/>
                  <a:pt x="329604" y="2877473"/>
                  <a:pt x="540942" y="2916662"/>
                </a:cubicBezTo>
                <a:cubicBezTo>
                  <a:pt x="624218" y="2932057"/>
                  <a:pt x="720790" y="2924360"/>
                  <a:pt x="804765" y="2901966"/>
                </a:cubicBezTo>
                <a:cubicBezTo>
                  <a:pt x="939826" y="2866277"/>
                  <a:pt x="1031499" y="2776703"/>
                  <a:pt x="1097980" y="2658437"/>
                </a:cubicBezTo>
                <a:cubicBezTo>
                  <a:pt x="1112676" y="2632545"/>
                  <a:pt x="1125972" y="2605253"/>
                  <a:pt x="1139268" y="2578660"/>
                </a:cubicBezTo>
                <a:cubicBezTo>
                  <a:pt x="1151864" y="2553468"/>
                  <a:pt x="1172158" y="2542971"/>
                  <a:pt x="1200150" y="2548569"/>
                </a:cubicBezTo>
                <a:cubicBezTo>
                  <a:pt x="1206448" y="2549969"/>
                  <a:pt x="1247736" y="2542271"/>
                  <a:pt x="1253335" y="2544371"/>
                </a:cubicBezTo>
                <a:cubicBezTo>
                  <a:pt x="1326813" y="2564665"/>
                  <a:pt x="1378598" y="2533874"/>
                  <a:pt x="1419186" y="2475791"/>
                </a:cubicBezTo>
                <a:cubicBezTo>
                  <a:pt x="1442280" y="2442200"/>
                  <a:pt x="1451377" y="2415608"/>
                  <a:pt x="1474470" y="2382718"/>
                </a:cubicBezTo>
                <a:cubicBezTo>
                  <a:pt x="1480069" y="2374320"/>
                  <a:pt x="1510860" y="2260953"/>
                  <a:pt x="1522056" y="2246257"/>
                </a:cubicBezTo>
                <a:cubicBezTo>
                  <a:pt x="1530454" y="2265852"/>
                  <a:pt x="1490565" y="2385517"/>
                  <a:pt x="1496164" y="2399513"/>
                </a:cubicBezTo>
                <a:cubicBezTo>
                  <a:pt x="1507361" y="2426805"/>
                  <a:pt x="1497563" y="2461795"/>
                  <a:pt x="1509460" y="2489087"/>
                </a:cubicBezTo>
                <a:cubicBezTo>
                  <a:pt x="1512959" y="2498184"/>
                  <a:pt x="1517857" y="2506582"/>
                  <a:pt x="1521356" y="2515679"/>
                </a:cubicBezTo>
                <a:cubicBezTo>
                  <a:pt x="1533253" y="2540872"/>
                  <a:pt x="1534653" y="2540172"/>
                  <a:pt x="1510860" y="2556267"/>
                </a:cubicBezTo>
                <a:cubicBezTo>
                  <a:pt x="1494064" y="2567464"/>
                  <a:pt x="1478669" y="2580760"/>
                  <a:pt x="1461874" y="2592656"/>
                </a:cubicBezTo>
                <a:cubicBezTo>
                  <a:pt x="1405190" y="2632545"/>
                  <a:pt x="1415687" y="2699725"/>
                  <a:pt x="1413588" y="2769705"/>
                </a:cubicBezTo>
                <a:cubicBezTo>
                  <a:pt x="1412188" y="2814492"/>
                  <a:pt x="1400292" y="2854380"/>
                  <a:pt x="1375799" y="2894268"/>
                </a:cubicBezTo>
                <a:cubicBezTo>
                  <a:pt x="1339410" y="2953751"/>
                  <a:pt x="1314917" y="3019532"/>
                  <a:pt x="1305819" y="3090211"/>
                </a:cubicBezTo>
                <a:cubicBezTo>
                  <a:pt x="1303720" y="3103507"/>
                  <a:pt x="1298821" y="3118203"/>
                  <a:pt x="1290424" y="3128700"/>
                </a:cubicBezTo>
                <a:cubicBezTo>
                  <a:pt x="1230941" y="3205678"/>
                  <a:pt x="1170759" y="3330241"/>
                  <a:pt x="1139268" y="3420515"/>
                </a:cubicBezTo>
                <a:cubicBezTo>
                  <a:pt x="1124572" y="3463203"/>
                  <a:pt x="1107777" y="3505190"/>
                  <a:pt x="1090982" y="3546478"/>
                </a:cubicBezTo>
                <a:cubicBezTo>
                  <a:pt x="1078386" y="3577969"/>
                  <a:pt x="1074187" y="3586367"/>
                  <a:pt x="1052493" y="3611559"/>
                </a:cubicBezTo>
                <a:cubicBezTo>
                  <a:pt x="1042696" y="3622756"/>
                  <a:pt x="1034299" y="3624855"/>
                  <a:pt x="1021702" y="3616458"/>
                </a:cubicBezTo>
                <a:cubicBezTo>
                  <a:pt x="997909" y="3600363"/>
                  <a:pt x="983213" y="3603162"/>
                  <a:pt x="976215" y="3631154"/>
                </a:cubicBezTo>
                <a:cubicBezTo>
                  <a:pt x="970617" y="3654247"/>
                  <a:pt x="968518" y="3716529"/>
                  <a:pt x="975516" y="3738222"/>
                </a:cubicBezTo>
                <a:cubicBezTo>
                  <a:pt x="990911" y="3785109"/>
                  <a:pt x="989512" y="3746620"/>
                  <a:pt x="1011205" y="3790707"/>
                </a:cubicBezTo>
                <a:cubicBezTo>
                  <a:pt x="1035698" y="3839693"/>
                  <a:pt x="1025201" y="3844591"/>
                  <a:pt x="1008406" y="3913171"/>
                </a:cubicBezTo>
                <a:cubicBezTo>
                  <a:pt x="990211" y="3986650"/>
                  <a:pt x="984613" y="4025838"/>
                  <a:pt x="977615" y="4101417"/>
                </a:cubicBezTo>
                <a:cubicBezTo>
                  <a:pt x="972716" y="4152502"/>
                  <a:pt x="957321" y="4202887"/>
                  <a:pt x="941925" y="4252573"/>
                </a:cubicBezTo>
                <a:cubicBezTo>
                  <a:pt x="931428" y="4286163"/>
                  <a:pt x="913234" y="4316954"/>
                  <a:pt x="899938" y="4349844"/>
                </a:cubicBezTo>
                <a:cubicBezTo>
                  <a:pt x="869846" y="4424722"/>
                  <a:pt x="820861" y="4489803"/>
                  <a:pt x="764877" y="4548586"/>
                </a:cubicBezTo>
                <a:cubicBezTo>
                  <a:pt x="676003" y="4641659"/>
                  <a:pt x="630516" y="4759225"/>
                  <a:pt x="599025" y="4882389"/>
                </a:cubicBezTo>
                <a:cubicBezTo>
                  <a:pt x="533245" y="5137115"/>
                  <a:pt x="469563" y="5392540"/>
                  <a:pt x="403083" y="5647266"/>
                </a:cubicBezTo>
                <a:cubicBezTo>
                  <a:pt x="393985" y="5683655"/>
                  <a:pt x="376490" y="5717945"/>
                  <a:pt x="363894" y="5753635"/>
                </a:cubicBezTo>
                <a:cubicBezTo>
                  <a:pt x="358995" y="5768330"/>
                  <a:pt x="357596" y="5784426"/>
                  <a:pt x="353397" y="5799821"/>
                </a:cubicBezTo>
                <a:cubicBezTo>
                  <a:pt x="333103" y="5887296"/>
                  <a:pt x="312109" y="5975470"/>
                  <a:pt x="291115" y="6062945"/>
                </a:cubicBezTo>
                <a:cubicBezTo>
                  <a:pt x="287616" y="6078340"/>
                  <a:pt x="280618" y="6094435"/>
                  <a:pt x="270821" y="6105632"/>
                </a:cubicBezTo>
                <a:cubicBezTo>
                  <a:pt x="261724" y="6116129"/>
                  <a:pt x="246328" y="6125226"/>
                  <a:pt x="233032" y="6127326"/>
                </a:cubicBezTo>
                <a:cubicBezTo>
                  <a:pt x="217637" y="6129425"/>
                  <a:pt x="209239" y="6133624"/>
                  <a:pt x="204340" y="6148320"/>
                </a:cubicBezTo>
                <a:cubicBezTo>
                  <a:pt x="171450" y="6249790"/>
                  <a:pt x="137860" y="6351261"/>
                  <a:pt x="105669" y="6452731"/>
                </a:cubicBezTo>
                <a:cubicBezTo>
                  <a:pt x="98671" y="6473725"/>
                  <a:pt x="95872" y="6495418"/>
                  <a:pt x="90274" y="6517112"/>
                </a:cubicBezTo>
                <a:cubicBezTo>
                  <a:pt x="88174" y="6525510"/>
                  <a:pt x="86075" y="6535307"/>
                  <a:pt x="81176" y="6541605"/>
                </a:cubicBezTo>
                <a:cubicBezTo>
                  <a:pt x="39189" y="6589891"/>
                  <a:pt x="20294" y="6648674"/>
                  <a:pt x="4199" y="6708856"/>
                </a:cubicBezTo>
                <a:cubicBezTo>
                  <a:pt x="3499" y="6712355"/>
                  <a:pt x="1400" y="6715155"/>
                  <a:pt x="0" y="6718653"/>
                </a:cubicBezTo>
                <a:cubicBezTo>
                  <a:pt x="0" y="6736148"/>
                  <a:pt x="0" y="6754343"/>
                  <a:pt x="0" y="6771838"/>
                </a:cubicBezTo>
                <a:cubicBezTo>
                  <a:pt x="15396" y="6815925"/>
                  <a:pt x="50385" y="6835519"/>
                  <a:pt x="92373" y="6839718"/>
                </a:cubicBezTo>
                <a:cubicBezTo>
                  <a:pt x="171450" y="6848815"/>
                  <a:pt x="250527" y="6854414"/>
                  <a:pt x="329604" y="6860012"/>
                </a:cubicBezTo>
                <a:cubicBezTo>
                  <a:pt x="367393" y="6862811"/>
                  <a:pt x="405882" y="6860712"/>
                  <a:pt x="443671" y="6861412"/>
                </a:cubicBezTo>
                <a:cubicBezTo>
                  <a:pt x="468863" y="6861412"/>
                  <a:pt x="484959" y="6853014"/>
                  <a:pt x="484259" y="6825022"/>
                </a:cubicBezTo>
                <a:cubicBezTo>
                  <a:pt x="483559" y="6791432"/>
                  <a:pt x="485658" y="6757842"/>
                  <a:pt x="481460" y="6724951"/>
                </a:cubicBezTo>
                <a:cubicBezTo>
                  <a:pt x="476561" y="6686463"/>
                  <a:pt x="484959" y="6652173"/>
                  <a:pt x="500354" y="6617183"/>
                </a:cubicBezTo>
                <a:cubicBezTo>
                  <a:pt x="517849" y="6576595"/>
                  <a:pt x="533245" y="6535307"/>
                  <a:pt x="547940" y="6494019"/>
                </a:cubicBezTo>
                <a:cubicBezTo>
                  <a:pt x="552139" y="6483522"/>
                  <a:pt x="554938" y="6471625"/>
                  <a:pt x="554938" y="6460429"/>
                </a:cubicBezTo>
                <a:cubicBezTo>
                  <a:pt x="554238" y="6410743"/>
                  <a:pt x="569634" y="6366656"/>
                  <a:pt x="597626" y="6326768"/>
                </a:cubicBezTo>
                <a:cubicBezTo>
                  <a:pt x="610222" y="6308573"/>
                  <a:pt x="610922" y="6290378"/>
                  <a:pt x="592727" y="6272183"/>
                </a:cubicBezTo>
                <a:cubicBezTo>
                  <a:pt x="584330" y="6263786"/>
                  <a:pt x="582230" y="6246291"/>
                  <a:pt x="582930" y="6233695"/>
                </a:cubicBezTo>
                <a:cubicBezTo>
                  <a:pt x="584330" y="6210601"/>
                  <a:pt x="585029" y="6190308"/>
                  <a:pt x="566835" y="6172113"/>
                </a:cubicBezTo>
                <a:cubicBezTo>
                  <a:pt x="551439" y="6156717"/>
                  <a:pt x="564036" y="6143421"/>
                  <a:pt x="573133" y="6130125"/>
                </a:cubicBezTo>
                <a:cubicBezTo>
                  <a:pt x="597626" y="6095835"/>
                  <a:pt x="622818" y="6061545"/>
                  <a:pt x="643812" y="6025155"/>
                </a:cubicBezTo>
                <a:cubicBezTo>
                  <a:pt x="652210" y="6011160"/>
                  <a:pt x="649411" y="5991565"/>
                  <a:pt x="652210" y="5974770"/>
                </a:cubicBezTo>
                <a:cubicBezTo>
                  <a:pt x="649411" y="5974070"/>
                  <a:pt x="645912" y="5973371"/>
                  <a:pt x="643113" y="5973371"/>
                </a:cubicBezTo>
                <a:cubicBezTo>
                  <a:pt x="641713" y="5976870"/>
                  <a:pt x="640313" y="5981068"/>
                  <a:pt x="637514" y="5983868"/>
                </a:cubicBezTo>
                <a:cubicBezTo>
                  <a:pt x="631916" y="5989466"/>
                  <a:pt x="624918" y="5993665"/>
                  <a:pt x="619319" y="5998563"/>
                </a:cubicBezTo>
                <a:cubicBezTo>
                  <a:pt x="615821" y="5990866"/>
                  <a:pt x="612322" y="5982468"/>
                  <a:pt x="609522" y="5974770"/>
                </a:cubicBezTo>
                <a:cubicBezTo>
                  <a:pt x="608823" y="5973371"/>
                  <a:pt x="610222" y="5971271"/>
                  <a:pt x="610922" y="5969872"/>
                </a:cubicBezTo>
                <a:cubicBezTo>
                  <a:pt x="644512" y="5881697"/>
                  <a:pt x="672504" y="5791424"/>
                  <a:pt x="713092" y="5706748"/>
                </a:cubicBezTo>
                <a:cubicBezTo>
                  <a:pt x="769076" y="5589183"/>
                  <a:pt x="834857" y="5475116"/>
                  <a:pt x="896439" y="5360349"/>
                </a:cubicBezTo>
                <a:cubicBezTo>
                  <a:pt x="906236" y="5341455"/>
                  <a:pt x="916733" y="5322561"/>
                  <a:pt x="929329" y="5305765"/>
                </a:cubicBezTo>
                <a:cubicBezTo>
                  <a:pt x="1035698" y="5158109"/>
                  <a:pt x="1110576" y="4987358"/>
                  <a:pt x="1147665" y="4812409"/>
                </a:cubicBezTo>
                <a:cubicBezTo>
                  <a:pt x="1153964" y="4780918"/>
                  <a:pt x="1165860" y="4749428"/>
                  <a:pt x="1181955" y="4721436"/>
                </a:cubicBezTo>
                <a:cubicBezTo>
                  <a:pt x="1233740" y="4629063"/>
                  <a:pt x="1324014" y="4538789"/>
                  <a:pt x="1376499" y="4446416"/>
                </a:cubicBezTo>
                <a:cubicBezTo>
                  <a:pt x="1410089" y="4387633"/>
                  <a:pt x="1444379" y="4329550"/>
                  <a:pt x="1489866" y="4277765"/>
                </a:cubicBezTo>
                <a:cubicBezTo>
                  <a:pt x="1525555" y="4237177"/>
                  <a:pt x="1552148" y="4187491"/>
                  <a:pt x="1580139" y="4140605"/>
                </a:cubicBezTo>
                <a:cubicBezTo>
                  <a:pt x="1601133" y="4106315"/>
                  <a:pt x="1610930" y="4101417"/>
                  <a:pt x="1645220" y="4121011"/>
                </a:cubicBezTo>
                <a:cubicBezTo>
                  <a:pt x="1647320" y="4122411"/>
                  <a:pt x="1778881" y="4132207"/>
                  <a:pt x="1777482" y="4134307"/>
                </a:cubicBezTo>
                <a:cubicBezTo>
                  <a:pt x="1735494" y="4223181"/>
                  <a:pt x="1712401" y="4244175"/>
                  <a:pt x="1694206" y="4293861"/>
                </a:cubicBezTo>
                <a:cubicBezTo>
                  <a:pt x="1692107" y="4300859"/>
                  <a:pt x="1665514" y="4338647"/>
                  <a:pt x="1662715" y="4344946"/>
                </a:cubicBezTo>
                <a:cubicBezTo>
                  <a:pt x="1610930" y="4456213"/>
                  <a:pt x="1570342" y="4587075"/>
                  <a:pt x="1539551" y="4691345"/>
                </a:cubicBezTo>
                <a:cubicBezTo>
                  <a:pt x="1505961" y="4804712"/>
                  <a:pt x="1501762" y="4798413"/>
                  <a:pt x="1508060" y="4916679"/>
                </a:cubicBezTo>
                <a:cubicBezTo>
                  <a:pt x="1510860" y="4969164"/>
                  <a:pt x="1530454" y="5007652"/>
                  <a:pt x="1577340" y="5032845"/>
                </a:cubicBezTo>
                <a:cubicBezTo>
                  <a:pt x="1637523" y="5065035"/>
                  <a:pt x="1731995" y="5104924"/>
                  <a:pt x="1804074" y="5100725"/>
                </a:cubicBezTo>
                <a:cubicBezTo>
                  <a:pt x="1832766" y="5099326"/>
                  <a:pt x="1833465" y="5139214"/>
                  <a:pt x="1825068" y="5167206"/>
                </a:cubicBezTo>
                <a:cubicBezTo>
                  <a:pt x="1806873" y="5227388"/>
                  <a:pt x="1799175" y="5286171"/>
                  <a:pt x="1783780" y="5347053"/>
                </a:cubicBezTo>
                <a:cubicBezTo>
                  <a:pt x="1771184" y="5397438"/>
                  <a:pt x="1762086" y="5449224"/>
                  <a:pt x="1756488" y="5501009"/>
                </a:cubicBezTo>
                <a:cubicBezTo>
                  <a:pt x="1753689" y="5531100"/>
                  <a:pt x="1742492" y="5563290"/>
                  <a:pt x="1750190" y="5592682"/>
                </a:cubicBezTo>
                <a:cubicBezTo>
                  <a:pt x="1773983" y="5685055"/>
                  <a:pt x="1860058" y="5727742"/>
                  <a:pt x="1948932" y="5693452"/>
                </a:cubicBezTo>
                <a:cubicBezTo>
                  <a:pt x="2016812" y="5667560"/>
                  <a:pt x="2035007" y="5613676"/>
                  <a:pt x="2082593" y="5561191"/>
                </a:cubicBezTo>
                <a:cubicBezTo>
                  <a:pt x="2138577" y="5498909"/>
                  <a:pt x="2182664" y="5428929"/>
                  <a:pt x="2214155" y="5351252"/>
                </a:cubicBezTo>
                <a:cubicBezTo>
                  <a:pt x="2226051" y="5321861"/>
                  <a:pt x="2238648" y="5291769"/>
                  <a:pt x="2256142" y="5265877"/>
                </a:cubicBezTo>
                <a:cubicBezTo>
                  <a:pt x="2287633" y="5218291"/>
                  <a:pt x="2347116" y="5167905"/>
                  <a:pt x="2329621" y="5114721"/>
                </a:cubicBezTo>
                <a:cubicBezTo>
                  <a:pt x="2307927" y="5047541"/>
                  <a:pt x="2279236" y="4990158"/>
                  <a:pt x="2298130" y="4923677"/>
                </a:cubicBezTo>
                <a:cubicBezTo>
                  <a:pt x="2316325" y="4859995"/>
                  <a:pt x="2331020" y="4795614"/>
                  <a:pt x="2347116" y="4731233"/>
                </a:cubicBezTo>
                <a:cubicBezTo>
                  <a:pt x="2359712" y="4680848"/>
                  <a:pt x="2352014" y="4633262"/>
                  <a:pt x="2322623" y="4589174"/>
                </a:cubicBezTo>
                <a:cubicBezTo>
                  <a:pt x="2317724" y="4582176"/>
                  <a:pt x="2277836" y="4574479"/>
                  <a:pt x="2273637" y="4566781"/>
                </a:cubicBezTo>
                <a:cubicBezTo>
                  <a:pt x="2239347" y="4512897"/>
                  <a:pt x="2236548" y="4492602"/>
                  <a:pt x="2279236" y="4443617"/>
                </a:cubicBezTo>
                <a:cubicBezTo>
                  <a:pt x="2350615" y="4360341"/>
                  <a:pt x="2433891" y="4281264"/>
                  <a:pt x="2507369" y="4200787"/>
                </a:cubicBezTo>
                <a:cubicBezTo>
                  <a:pt x="2533261" y="4172096"/>
                  <a:pt x="2607440" y="4142005"/>
                  <a:pt x="2634032" y="4114013"/>
                </a:cubicBezTo>
                <a:cubicBezTo>
                  <a:pt x="2669022" y="4077623"/>
                  <a:pt x="2684417" y="4033536"/>
                  <a:pt x="2689316" y="3984551"/>
                </a:cubicBezTo>
                <a:cubicBezTo>
                  <a:pt x="2693515" y="3946062"/>
                  <a:pt x="2703312" y="3910372"/>
                  <a:pt x="2728505" y="3879581"/>
                </a:cubicBezTo>
                <a:cubicBezTo>
                  <a:pt x="2736902" y="3869084"/>
                  <a:pt x="2741101" y="3854388"/>
                  <a:pt x="2745300" y="3841092"/>
                </a:cubicBezTo>
                <a:cubicBezTo>
                  <a:pt x="2763494" y="3783009"/>
                  <a:pt x="2785188" y="3726326"/>
                  <a:pt x="2822977" y="3676640"/>
                </a:cubicBezTo>
                <a:cubicBezTo>
                  <a:pt x="2859366" y="3629754"/>
                  <a:pt x="2877561" y="3574470"/>
                  <a:pt x="2890857" y="3517087"/>
                </a:cubicBezTo>
                <a:cubicBezTo>
                  <a:pt x="2930746" y="3342138"/>
                  <a:pt x="2962936" y="3137798"/>
                  <a:pt x="2981131" y="2958650"/>
                </a:cubicBezTo>
                <a:cubicBezTo>
                  <a:pt x="2982531" y="2942554"/>
                  <a:pt x="2989529" y="2935556"/>
                  <a:pt x="3004224" y="2931358"/>
                </a:cubicBezTo>
                <a:cubicBezTo>
                  <a:pt x="3084701" y="2908264"/>
                  <a:pt x="3165177" y="2856480"/>
                  <a:pt x="3244954" y="2831287"/>
                </a:cubicBezTo>
                <a:cubicBezTo>
                  <a:pt x="3261749" y="2825689"/>
                  <a:pt x="3326130" y="2785800"/>
                  <a:pt x="3340126" y="2773904"/>
                </a:cubicBezTo>
                <a:cubicBezTo>
                  <a:pt x="3411505" y="2713721"/>
                  <a:pt x="3490582" y="2696926"/>
                  <a:pt x="3579456" y="2668934"/>
                </a:cubicBezTo>
                <a:cubicBezTo>
                  <a:pt x="3618645" y="2656338"/>
                  <a:pt x="3643138" y="2624147"/>
                  <a:pt x="3645937" y="2582859"/>
                </a:cubicBezTo>
                <a:cubicBezTo>
                  <a:pt x="3653635" y="2498184"/>
                  <a:pt x="3636140" y="2422606"/>
                  <a:pt x="3610947" y="2347028"/>
                </a:cubicBezTo>
                <a:close/>
                <a:moveTo>
                  <a:pt x="3198068" y="2444300"/>
                </a:moveTo>
                <a:cubicBezTo>
                  <a:pt x="3149082" y="2462495"/>
                  <a:pt x="3056709" y="2521277"/>
                  <a:pt x="3000725" y="2541571"/>
                </a:cubicBezTo>
                <a:cubicBezTo>
                  <a:pt x="2990928" y="2212667"/>
                  <a:pt x="2950340" y="2329533"/>
                  <a:pt x="2976932" y="2090203"/>
                </a:cubicBezTo>
                <a:cubicBezTo>
                  <a:pt x="2988129" y="2097901"/>
                  <a:pt x="2994427" y="2100700"/>
                  <a:pt x="2999326" y="2104899"/>
                </a:cubicBezTo>
                <a:cubicBezTo>
                  <a:pt x="3028017" y="2130791"/>
                  <a:pt x="3118991" y="2248357"/>
                  <a:pt x="3148382" y="2273550"/>
                </a:cubicBezTo>
                <a:cubicBezTo>
                  <a:pt x="3181972" y="2302241"/>
                  <a:pt x="3210664" y="2333732"/>
                  <a:pt x="3226759" y="2375020"/>
                </a:cubicBezTo>
                <a:cubicBezTo>
                  <a:pt x="3242855" y="2414208"/>
                  <a:pt x="3236556" y="2430304"/>
                  <a:pt x="3198068" y="2444300"/>
                </a:cubicBezTo>
                <a:close/>
              </a:path>
            </a:pathLst>
          </a:custGeom>
          <a:solidFill>
            <a:schemeClr val="accent4"/>
          </a:solidFill>
          <a:ln w="698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C31AD5-7D07-4E7C-9BA0-2C1283741767}"/>
              </a:ext>
            </a:extLst>
          </p:cNvPr>
          <p:cNvGrpSpPr/>
          <p:nvPr/>
        </p:nvGrpSpPr>
        <p:grpSpPr>
          <a:xfrm>
            <a:off x="7174957" y="1876085"/>
            <a:ext cx="3727505" cy="781515"/>
            <a:chOff x="7174957" y="1529262"/>
            <a:chExt cx="3727505" cy="78151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362CB17-0EB1-4F96-96BD-AF31A900F3A0}"/>
                </a:ext>
              </a:extLst>
            </p:cNvPr>
            <p:cNvGrpSpPr/>
            <p:nvPr/>
          </p:nvGrpSpPr>
          <p:grpSpPr>
            <a:xfrm>
              <a:off x="7174957" y="1529262"/>
              <a:ext cx="3727505" cy="781515"/>
              <a:chOff x="7174957" y="1529262"/>
              <a:chExt cx="4298661" cy="781515"/>
            </a:xfrm>
          </p:grpSpPr>
          <p:sp>
            <p:nvSpPr>
              <p:cNvPr id="3" name="Rounded Rectangle 1032">
                <a:extLst>
                  <a:ext uri="{FF2B5EF4-FFF2-40B4-BE49-F238E27FC236}">
                    <a16:creationId xmlns:a16="http://schemas.microsoft.com/office/drawing/2014/main" id="{0D4699B9-2697-4D8C-A20D-96DB223E7DA1}"/>
                  </a:ext>
                </a:extLst>
              </p:cNvPr>
              <p:cNvSpPr/>
              <p:nvPr/>
            </p:nvSpPr>
            <p:spPr>
              <a:xfrm>
                <a:off x="7174957" y="1529262"/>
                <a:ext cx="4298661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3096344" h="781515">
                    <a:moveTo>
                      <a:pt x="108014" y="0"/>
                    </a:moveTo>
                    <a:lnTo>
                      <a:pt x="2988330" y="0"/>
                    </a:lnTo>
                    <a:cubicBezTo>
                      <a:pt x="3047984" y="0"/>
                      <a:pt x="3096344" y="48360"/>
                      <a:pt x="3096344" y="108014"/>
                    </a:cubicBezTo>
                    <a:lnTo>
                      <a:pt x="3096344" y="540058"/>
                    </a:lnTo>
                    <a:cubicBezTo>
                      <a:pt x="3096344" y="599712"/>
                      <a:pt x="3047984" y="648072"/>
                      <a:pt x="2988330" y="648072"/>
                    </a:cubicBez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6000"/>
                    </a:schemeClr>
                  </a:gs>
                  <a:gs pos="100000">
                    <a:schemeClr val="bg1"/>
                  </a:gs>
                </a:gsLst>
                <a:lin ang="8400000" scaled="0"/>
                <a:tileRect/>
              </a:gra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" name="Rounded Rectangle 1032">
                <a:extLst>
                  <a:ext uri="{FF2B5EF4-FFF2-40B4-BE49-F238E27FC236}">
                    <a16:creationId xmlns:a16="http://schemas.microsoft.com/office/drawing/2014/main" id="{E6993C5D-C39D-4219-83D5-28815C2EBE09}"/>
                  </a:ext>
                </a:extLst>
              </p:cNvPr>
              <p:cNvSpPr/>
              <p:nvPr/>
            </p:nvSpPr>
            <p:spPr>
              <a:xfrm>
                <a:off x="7177054" y="1529262"/>
                <a:ext cx="995660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715888" h="781515">
                    <a:moveTo>
                      <a:pt x="108014" y="0"/>
                    </a:moveTo>
                    <a:lnTo>
                      <a:pt x="715888" y="0"/>
                    </a:lnTo>
                    <a:lnTo>
                      <a:pt x="715888" y="648072"/>
                    </a:ln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F56EC71-4F1D-40B2-9794-79244EB28BEF}"/>
                </a:ext>
              </a:extLst>
            </p:cNvPr>
            <p:cNvSpPr txBox="1"/>
            <p:nvPr/>
          </p:nvSpPr>
          <p:spPr>
            <a:xfrm>
              <a:off x="7250515" y="1619278"/>
              <a:ext cx="715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E19E43-7A97-4E7D-AEB8-56F79D3D65B9}"/>
                </a:ext>
              </a:extLst>
            </p:cNvPr>
            <p:cNvSpPr txBox="1"/>
            <p:nvPr/>
          </p:nvSpPr>
          <p:spPr>
            <a:xfrm>
              <a:off x="8259304" y="1536485"/>
              <a:ext cx="2464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B66E5A-1A3D-41AE-BF71-948FFB77C5D1}"/>
              </a:ext>
            </a:extLst>
          </p:cNvPr>
          <p:cNvGrpSpPr/>
          <p:nvPr/>
        </p:nvGrpSpPr>
        <p:grpSpPr>
          <a:xfrm>
            <a:off x="7865358" y="3085028"/>
            <a:ext cx="3727505" cy="781515"/>
            <a:chOff x="7174957" y="1529262"/>
            <a:chExt cx="3727505" cy="78151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8A351D7-921A-41F7-A8A6-B314ABEDE0A7}"/>
                </a:ext>
              </a:extLst>
            </p:cNvPr>
            <p:cNvGrpSpPr/>
            <p:nvPr/>
          </p:nvGrpSpPr>
          <p:grpSpPr>
            <a:xfrm>
              <a:off x="7174957" y="1529262"/>
              <a:ext cx="3727505" cy="781515"/>
              <a:chOff x="7174957" y="1529262"/>
              <a:chExt cx="4298661" cy="781515"/>
            </a:xfrm>
          </p:grpSpPr>
          <p:sp>
            <p:nvSpPr>
              <p:cNvPr id="19" name="Rounded Rectangle 1032">
                <a:extLst>
                  <a:ext uri="{FF2B5EF4-FFF2-40B4-BE49-F238E27FC236}">
                    <a16:creationId xmlns:a16="http://schemas.microsoft.com/office/drawing/2014/main" id="{A1395975-5F6E-493B-A3A6-5B2359342DEC}"/>
                  </a:ext>
                </a:extLst>
              </p:cNvPr>
              <p:cNvSpPr/>
              <p:nvPr/>
            </p:nvSpPr>
            <p:spPr>
              <a:xfrm>
                <a:off x="7174957" y="1529262"/>
                <a:ext cx="4298661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3096344" h="781515">
                    <a:moveTo>
                      <a:pt x="108014" y="0"/>
                    </a:moveTo>
                    <a:lnTo>
                      <a:pt x="2988330" y="0"/>
                    </a:lnTo>
                    <a:cubicBezTo>
                      <a:pt x="3047984" y="0"/>
                      <a:pt x="3096344" y="48360"/>
                      <a:pt x="3096344" y="108014"/>
                    </a:cubicBezTo>
                    <a:lnTo>
                      <a:pt x="3096344" y="540058"/>
                    </a:lnTo>
                    <a:cubicBezTo>
                      <a:pt x="3096344" y="599712"/>
                      <a:pt x="3047984" y="648072"/>
                      <a:pt x="2988330" y="648072"/>
                    </a:cubicBez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6000"/>
                    </a:schemeClr>
                  </a:gs>
                  <a:gs pos="100000">
                    <a:schemeClr val="bg1"/>
                  </a:gs>
                </a:gsLst>
                <a:lin ang="8400000" scaled="0"/>
                <a:tileRect/>
              </a:gra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0" name="Rounded Rectangle 1032">
                <a:extLst>
                  <a:ext uri="{FF2B5EF4-FFF2-40B4-BE49-F238E27FC236}">
                    <a16:creationId xmlns:a16="http://schemas.microsoft.com/office/drawing/2014/main" id="{D5088544-F19A-42FE-8E14-5D3E4F591690}"/>
                  </a:ext>
                </a:extLst>
              </p:cNvPr>
              <p:cNvSpPr/>
              <p:nvPr/>
            </p:nvSpPr>
            <p:spPr>
              <a:xfrm>
                <a:off x="7177054" y="1529262"/>
                <a:ext cx="995660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715888" h="781515">
                    <a:moveTo>
                      <a:pt x="108014" y="0"/>
                    </a:moveTo>
                    <a:lnTo>
                      <a:pt x="715888" y="0"/>
                    </a:lnTo>
                    <a:lnTo>
                      <a:pt x="715888" y="648072"/>
                    </a:ln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4EC210-FB59-44E0-99D4-2AD5816FEAE7}"/>
                </a:ext>
              </a:extLst>
            </p:cNvPr>
            <p:cNvSpPr txBox="1"/>
            <p:nvPr/>
          </p:nvSpPr>
          <p:spPr>
            <a:xfrm>
              <a:off x="7250515" y="1619278"/>
              <a:ext cx="715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06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362392-0CE0-4FF5-AD4B-D1121762118A}"/>
                </a:ext>
              </a:extLst>
            </p:cNvPr>
            <p:cNvSpPr txBox="1"/>
            <p:nvPr/>
          </p:nvSpPr>
          <p:spPr>
            <a:xfrm>
              <a:off x="8259304" y="1536485"/>
              <a:ext cx="2464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5F80BB-F68E-4DA4-A19A-2C5606EE0A7D}"/>
              </a:ext>
            </a:extLst>
          </p:cNvPr>
          <p:cNvGrpSpPr/>
          <p:nvPr/>
        </p:nvGrpSpPr>
        <p:grpSpPr>
          <a:xfrm>
            <a:off x="7347105" y="4293971"/>
            <a:ext cx="3727505" cy="781515"/>
            <a:chOff x="7174957" y="1529262"/>
            <a:chExt cx="3727505" cy="78151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DED825F-4493-4706-91C7-1422AF52AC1F}"/>
                </a:ext>
              </a:extLst>
            </p:cNvPr>
            <p:cNvGrpSpPr/>
            <p:nvPr/>
          </p:nvGrpSpPr>
          <p:grpSpPr>
            <a:xfrm>
              <a:off x="7174957" y="1529262"/>
              <a:ext cx="3727505" cy="781515"/>
              <a:chOff x="7174957" y="1529262"/>
              <a:chExt cx="4298661" cy="781515"/>
            </a:xfrm>
          </p:grpSpPr>
          <p:sp>
            <p:nvSpPr>
              <p:cNvPr id="25" name="Rounded Rectangle 1032">
                <a:extLst>
                  <a:ext uri="{FF2B5EF4-FFF2-40B4-BE49-F238E27FC236}">
                    <a16:creationId xmlns:a16="http://schemas.microsoft.com/office/drawing/2014/main" id="{7B0FE7F3-C002-4997-95AC-9E729A6D16CB}"/>
                  </a:ext>
                </a:extLst>
              </p:cNvPr>
              <p:cNvSpPr/>
              <p:nvPr/>
            </p:nvSpPr>
            <p:spPr>
              <a:xfrm>
                <a:off x="7174957" y="1529262"/>
                <a:ext cx="4298661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3096344" h="781515">
                    <a:moveTo>
                      <a:pt x="108014" y="0"/>
                    </a:moveTo>
                    <a:lnTo>
                      <a:pt x="2988330" y="0"/>
                    </a:lnTo>
                    <a:cubicBezTo>
                      <a:pt x="3047984" y="0"/>
                      <a:pt x="3096344" y="48360"/>
                      <a:pt x="3096344" y="108014"/>
                    </a:cubicBezTo>
                    <a:lnTo>
                      <a:pt x="3096344" y="540058"/>
                    </a:lnTo>
                    <a:cubicBezTo>
                      <a:pt x="3096344" y="599712"/>
                      <a:pt x="3047984" y="648072"/>
                      <a:pt x="2988330" y="648072"/>
                    </a:cubicBez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6000"/>
                    </a:schemeClr>
                  </a:gs>
                  <a:gs pos="100000">
                    <a:schemeClr val="bg1"/>
                  </a:gs>
                </a:gsLst>
                <a:lin ang="8400000" scaled="0"/>
                <a:tileRect/>
              </a:gra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" name="Rounded Rectangle 1032">
                <a:extLst>
                  <a:ext uri="{FF2B5EF4-FFF2-40B4-BE49-F238E27FC236}">
                    <a16:creationId xmlns:a16="http://schemas.microsoft.com/office/drawing/2014/main" id="{67F4392E-F70F-4A11-A2CD-28A96AB1CB4D}"/>
                  </a:ext>
                </a:extLst>
              </p:cNvPr>
              <p:cNvSpPr/>
              <p:nvPr/>
            </p:nvSpPr>
            <p:spPr>
              <a:xfrm>
                <a:off x="7177054" y="1529262"/>
                <a:ext cx="995660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715888" h="781515">
                    <a:moveTo>
                      <a:pt x="108014" y="0"/>
                    </a:moveTo>
                    <a:lnTo>
                      <a:pt x="715888" y="0"/>
                    </a:lnTo>
                    <a:lnTo>
                      <a:pt x="715888" y="648072"/>
                    </a:ln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5D2AE9-ED20-41A3-B55B-B5C5771019EC}"/>
                </a:ext>
              </a:extLst>
            </p:cNvPr>
            <p:cNvSpPr txBox="1"/>
            <p:nvPr/>
          </p:nvSpPr>
          <p:spPr>
            <a:xfrm>
              <a:off x="7250515" y="1619278"/>
              <a:ext cx="715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07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1C175C-3E30-4157-BD67-1DCE03850C40}"/>
                </a:ext>
              </a:extLst>
            </p:cNvPr>
            <p:cNvSpPr txBox="1"/>
            <p:nvPr/>
          </p:nvSpPr>
          <p:spPr>
            <a:xfrm>
              <a:off x="8259304" y="1536485"/>
              <a:ext cx="2464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0DD9F7-B30D-479B-BB1E-63CBBFD2CC7C}"/>
              </a:ext>
            </a:extLst>
          </p:cNvPr>
          <p:cNvGrpSpPr/>
          <p:nvPr/>
        </p:nvGrpSpPr>
        <p:grpSpPr>
          <a:xfrm>
            <a:off x="6555658" y="5502913"/>
            <a:ext cx="3727505" cy="781515"/>
            <a:chOff x="7174957" y="1529262"/>
            <a:chExt cx="3727505" cy="78151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497BA4A-276E-44CC-9210-4E09818080B9}"/>
                </a:ext>
              </a:extLst>
            </p:cNvPr>
            <p:cNvGrpSpPr/>
            <p:nvPr/>
          </p:nvGrpSpPr>
          <p:grpSpPr>
            <a:xfrm>
              <a:off x="7174957" y="1529262"/>
              <a:ext cx="3727505" cy="781515"/>
              <a:chOff x="7174957" y="1529262"/>
              <a:chExt cx="4298661" cy="781515"/>
            </a:xfrm>
          </p:grpSpPr>
          <p:sp>
            <p:nvSpPr>
              <p:cNvPr id="31" name="Rounded Rectangle 1032">
                <a:extLst>
                  <a:ext uri="{FF2B5EF4-FFF2-40B4-BE49-F238E27FC236}">
                    <a16:creationId xmlns:a16="http://schemas.microsoft.com/office/drawing/2014/main" id="{F584641D-531A-4F3E-8621-722EF5E679CF}"/>
                  </a:ext>
                </a:extLst>
              </p:cNvPr>
              <p:cNvSpPr/>
              <p:nvPr/>
            </p:nvSpPr>
            <p:spPr>
              <a:xfrm>
                <a:off x="7174957" y="1529262"/>
                <a:ext cx="4298661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3096344" h="781515">
                    <a:moveTo>
                      <a:pt x="108014" y="0"/>
                    </a:moveTo>
                    <a:lnTo>
                      <a:pt x="2988330" y="0"/>
                    </a:lnTo>
                    <a:cubicBezTo>
                      <a:pt x="3047984" y="0"/>
                      <a:pt x="3096344" y="48360"/>
                      <a:pt x="3096344" y="108014"/>
                    </a:cubicBezTo>
                    <a:lnTo>
                      <a:pt x="3096344" y="540058"/>
                    </a:lnTo>
                    <a:cubicBezTo>
                      <a:pt x="3096344" y="599712"/>
                      <a:pt x="3047984" y="648072"/>
                      <a:pt x="2988330" y="648072"/>
                    </a:cubicBez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6000"/>
                    </a:schemeClr>
                  </a:gs>
                  <a:gs pos="100000">
                    <a:schemeClr val="bg1"/>
                  </a:gs>
                </a:gsLst>
                <a:lin ang="8400000" scaled="0"/>
                <a:tileRect/>
              </a:gra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2" name="Rounded Rectangle 1032">
                <a:extLst>
                  <a:ext uri="{FF2B5EF4-FFF2-40B4-BE49-F238E27FC236}">
                    <a16:creationId xmlns:a16="http://schemas.microsoft.com/office/drawing/2014/main" id="{C05626BE-7D91-4BDA-9039-67B204A85233}"/>
                  </a:ext>
                </a:extLst>
              </p:cNvPr>
              <p:cNvSpPr/>
              <p:nvPr/>
            </p:nvSpPr>
            <p:spPr>
              <a:xfrm>
                <a:off x="7177054" y="1529262"/>
                <a:ext cx="995660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715888" h="781515">
                    <a:moveTo>
                      <a:pt x="108014" y="0"/>
                    </a:moveTo>
                    <a:lnTo>
                      <a:pt x="715888" y="0"/>
                    </a:lnTo>
                    <a:lnTo>
                      <a:pt x="715888" y="648072"/>
                    </a:ln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CDB871-8B60-4EFB-AB1E-82414D2182DF}"/>
                </a:ext>
              </a:extLst>
            </p:cNvPr>
            <p:cNvSpPr txBox="1"/>
            <p:nvPr/>
          </p:nvSpPr>
          <p:spPr>
            <a:xfrm>
              <a:off x="7250515" y="1619278"/>
              <a:ext cx="715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08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ADBC12F-B928-46DC-848C-C4AA7E1985E7}"/>
                </a:ext>
              </a:extLst>
            </p:cNvPr>
            <p:cNvSpPr txBox="1"/>
            <p:nvPr/>
          </p:nvSpPr>
          <p:spPr>
            <a:xfrm>
              <a:off x="8259304" y="1536485"/>
              <a:ext cx="2464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A164AFF-8BA1-4C4F-B673-AD890F37F52B}"/>
              </a:ext>
            </a:extLst>
          </p:cNvPr>
          <p:cNvGrpSpPr/>
          <p:nvPr/>
        </p:nvGrpSpPr>
        <p:grpSpPr>
          <a:xfrm flipH="1">
            <a:off x="632705" y="5502913"/>
            <a:ext cx="3727505" cy="781515"/>
            <a:chOff x="7174957" y="1529262"/>
            <a:chExt cx="3727505" cy="78151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C9C5439-575E-4F75-A70E-1741E8E560DD}"/>
                </a:ext>
              </a:extLst>
            </p:cNvPr>
            <p:cNvGrpSpPr/>
            <p:nvPr/>
          </p:nvGrpSpPr>
          <p:grpSpPr>
            <a:xfrm>
              <a:off x="7174957" y="1529262"/>
              <a:ext cx="3727505" cy="781515"/>
              <a:chOff x="7174957" y="1529262"/>
              <a:chExt cx="4298661" cy="781515"/>
            </a:xfrm>
          </p:grpSpPr>
          <p:sp>
            <p:nvSpPr>
              <p:cNvPr id="37" name="Rounded Rectangle 1032">
                <a:extLst>
                  <a:ext uri="{FF2B5EF4-FFF2-40B4-BE49-F238E27FC236}">
                    <a16:creationId xmlns:a16="http://schemas.microsoft.com/office/drawing/2014/main" id="{AF5B1D84-3272-4008-9D2B-5627F1755F31}"/>
                  </a:ext>
                </a:extLst>
              </p:cNvPr>
              <p:cNvSpPr/>
              <p:nvPr/>
            </p:nvSpPr>
            <p:spPr>
              <a:xfrm>
                <a:off x="7174957" y="1529262"/>
                <a:ext cx="4298661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3096344" h="781515">
                    <a:moveTo>
                      <a:pt x="108014" y="0"/>
                    </a:moveTo>
                    <a:lnTo>
                      <a:pt x="2988330" y="0"/>
                    </a:lnTo>
                    <a:cubicBezTo>
                      <a:pt x="3047984" y="0"/>
                      <a:pt x="3096344" y="48360"/>
                      <a:pt x="3096344" y="108014"/>
                    </a:cubicBezTo>
                    <a:lnTo>
                      <a:pt x="3096344" y="540058"/>
                    </a:lnTo>
                    <a:cubicBezTo>
                      <a:pt x="3096344" y="599712"/>
                      <a:pt x="3047984" y="648072"/>
                      <a:pt x="2988330" y="648072"/>
                    </a:cubicBez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6000"/>
                    </a:schemeClr>
                  </a:gs>
                  <a:gs pos="100000">
                    <a:schemeClr val="bg1"/>
                  </a:gs>
                </a:gsLst>
                <a:lin ang="8400000" scaled="0"/>
                <a:tileRect/>
              </a:gra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8" name="Rounded Rectangle 1032">
                <a:extLst>
                  <a:ext uri="{FF2B5EF4-FFF2-40B4-BE49-F238E27FC236}">
                    <a16:creationId xmlns:a16="http://schemas.microsoft.com/office/drawing/2014/main" id="{18C96747-B462-424D-9D1A-02C08F2B4F72}"/>
                  </a:ext>
                </a:extLst>
              </p:cNvPr>
              <p:cNvSpPr/>
              <p:nvPr/>
            </p:nvSpPr>
            <p:spPr>
              <a:xfrm>
                <a:off x="7177054" y="1529262"/>
                <a:ext cx="995660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715888" h="781515">
                    <a:moveTo>
                      <a:pt x="108014" y="0"/>
                    </a:moveTo>
                    <a:lnTo>
                      <a:pt x="715888" y="0"/>
                    </a:lnTo>
                    <a:lnTo>
                      <a:pt x="715888" y="648072"/>
                    </a:ln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BD0EEB8-8606-4BCA-BC5A-C3389F57F26C}"/>
                </a:ext>
              </a:extLst>
            </p:cNvPr>
            <p:cNvSpPr txBox="1"/>
            <p:nvPr/>
          </p:nvSpPr>
          <p:spPr>
            <a:xfrm>
              <a:off x="7250515" y="1619278"/>
              <a:ext cx="715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B98E9C4-12B0-4A60-8514-C629A9DFE893}"/>
                </a:ext>
              </a:extLst>
            </p:cNvPr>
            <p:cNvSpPr txBox="1"/>
            <p:nvPr/>
          </p:nvSpPr>
          <p:spPr>
            <a:xfrm>
              <a:off x="8259304" y="1536485"/>
              <a:ext cx="2464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5101ABA-C79D-4D1C-89BC-86FF16BCDC29}"/>
              </a:ext>
            </a:extLst>
          </p:cNvPr>
          <p:cNvGrpSpPr/>
          <p:nvPr/>
        </p:nvGrpSpPr>
        <p:grpSpPr>
          <a:xfrm flipH="1">
            <a:off x="1142742" y="4293971"/>
            <a:ext cx="3727505" cy="781515"/>
            <a:chOff x="7174957" y="1529262"/>
            <a:chExt cx="3727505" cy="78151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A1D6946-0015-4463-BBBA-073323AB664A}"/>
                </a:ext>
              </a:extLst>
            </p:cNvPr>
            <p:cNvGrpSpPr/>
            <p:nvPr/>
          </p:nvGrpSpPr>
          <p:grpSpPr>
            <a:xfrm>
              <a:off x="7174957" y="1529262"/>
              <a:ext cx="3727505" cy="781515"/>
              <a:chOff x="7174957" y="1529262"/>
              <a:chExt cx="4298661" cy="781515"/>
            </a:xfrm>
          </p:grpSpPr>
          <p:sp>
            <p:nvSpPr>
              <p:cNvPr id="43" name="Rounded Rectangle 1032">
                <a:extLst>
                  <a:ext uri="{FF2B5EF4-FFF2-40B4-BE49-F238E27FC236}">
                    <a16:creationId xmlns:a16="http://schemas.microsoft.com/office/drawing/2014/main" id="{F330825C-1DA6-4D5B-92E7-0D3AF12E081E}"/>
                  </a:ext>
                </a:extLst>
              </p:cNvPr>
              <p:cNvSpPr/>
              <p:nvPr/>
            </p:nvSpPr>
            <p:spPr>
              <a:xfrm>
                <a:off x="7174957" y="1529262"/>
                <a:ext cx="4298661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3096344" h="781515">
                    <a:moveTo>
                      <a:pt x="108014" y="0"/>
                    </a:moveTo>
                    <a:lnTo>
                      <a:pt x="2988330" y="0"/>
                    </a:lnTo>
                    <a:cubicBezTo>
                      <a:pt x="3047984" y="0"/>
                      <a:pt x="3096344" y="48360"/>
                      <a:pt x="3096344" y="108014"/>
                    </a:cubicBezTo>
                    <a:lnTo>
                      <a:pt x="3096344" y="540058"/>
                    </a:lnTo>
                    <a:cubicBezTo>
                      <a:pt x="3096344" y="599712"/>
                      <a:pt x="3047984" y="648072"/>
                      <a:pt x="2988330" y="648072"/>
                    </a:cubicBez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6000"/>
                    </a:schemeClr>
                  </a:gs>
                  <a:gs pos="100000">
                    <a:schemeClr val="bg1"/>
                  </a:gs>
                </a:gsLst>
                <a:lin ang="8400000" scaled="0"/>
                <a:tileRect/>
              </a:gra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4" name="Rounded Rectangle 1032">
                <a:extLst>
                  <a:ext uri="{FF2B5EF4-FFF2-40B4-BE49-F238E27FC236}">
                    <a16:creationId xmlns:a16="http://schemas.microsoft.com/office/drawing/2014/main" id="{00AD8851-FB36-4423-8AF2-8A96A15D60AC}"/>
                  </a:ext>
                </a:extLst>
              </p:cNvPr>
              <p:cNvSpPr/>
              <p:nvPr/>
            </p:nvSpPr>
            <p:spPr>
              <a:xfrm>
                <a:off x="7177054" y="1529262"/>
                <a:ext cx="995660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715888" h="781515">
                    <a:moveTo>
                      <a:pt x="108014" y="0"/>
                    </a:moveTo>
                    <a:lnTo>
                      <a:pt x="715888" y="0"/>
                    </a:lnTo>
                    <a:lnTo>
                      <a:pt x="715888" y="648072"/>
                    </a:ln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94C31F3-3C79-4F4C-945F-4B1518485434}"/>
                </a:ext>
              </a:extLst>
            </p:cNvPr>
            <p:cNvSpPr txBox="1"/>
            <p:nvPr/>
          </p:nvSpPr>
          <p:spPr>
            <a:xfrm>
              <a:off x="7250515" y="1619278"/>
              <a:ext cx="715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1975AA1-A215-4B02-9124-59099C1B8174}"/>
                </a:ext>
              </a:extLst>
            </p:cNvPr>
            <p:cNvSpPr txBox="1"/>
            <p:nvPr/>
          </p:nvSpPr>
          <p:spPr>
            <a:xfrm>
              <a:off x="8259304" y="1536485"/>
              <a:ext cx="2464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D737862-C17D-4F91-84CA-47A95B726304}"/>
              </a:ext>
            </a:extLst>
          </p:cNvPr>
          <p:cNvGrpSpPr/>
          <p:nvPr/>
        </p:nvGrpSpPr>
        <p:grpSpPr>
          <a:xfrm flipH="1">
            <a:off x="762652" y="3085028"/>
            <a:ext cx="3727505" cy="781515"/>
            <a:chOff x="7174957" y="1529262"/>
            <a:chExt cx="3727505" cy="78151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D77C7CE-1D45-4C8A-9E5E-0B36183545D2}"/>
                </a:ext>
              </a:extLst>
            </p:cNvPr>
            <p:cNvGrpSpPr/>
            <p:nvPr/>
          </p:nvGrpSpPr>
          <p:grpSpPr>
            <a:xfrm>
              <a:off x="7174957" y="1529262"/>
              <a:ext cx="3727505" cy="781515"/>
              <a:chOff x="7174957" y="1529262"/>
              <a:chExt cx="4298661" cy="781515"/>
            </a:xfrm>
          </p:grpSpPr>
          <p:sp>
            <p:nvSpPr>
              <p:cNvPr id="49" name="Rounded Rectangle 1032">
                <a:extLst>
                  <a:ext uri="{FF2B5EF4-FFF2-40B4-BE49-F238E27FC236}">
                    <a16:creationId xmlns:a16="http://schemas.microsoft.com/office/drawing/2014/main" id="{BBBEBDFB-DD3B-491B-B6E0-0D60C166AE16}"/>
                  </a:ext>
                </a:extLst>
              </p:cNvPr>
              <p:cNvSpPr/>
              <p:nvPr/>
            </p:nvSpPr>
            <p:spPr>
              <a:xfrm>
                <a:off x="7174957" y="1529262"/>
                <a:ext cx="4298661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3096344" h="781515">
                    <a:moveTo>
                      <a:pt x="108014" y="0"/>
                    </a:moveTo>
                    <a:lnTo>
                      <a:pt x="2988330" y="0"/>
                    </a:lnTo>
                    <a:cubicBezTo>
                      <a:pt x="3047984" y="0"/>
                      <a:pt x="3096344" y="48360"/>
                      <a:pt x="3096344" y="108014"/>
                    </a:cubicBezTo>
                    <a:lnTo>
                      <a:pt x="3096344" y="540058"/>
                    </a:lnTo>
                    <a:cubicBezTo>
                      <a:pt x="3096344" y="599712"/>
                      <a:pt x="3047984" y="648072"/>
                      <a:pt x="2988330" y="648072"/>
                    </a:cubicBez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6000"/>
                    </a:schemeClr>
                  </a:gs>
                  <a:gs pos="100000">
                    <a:schemeClr val="bg1"/>
                  </a:gs>
                </a:gsLst>
                <a:lin ang="8400000" scaled="0"/>
                <a:tileRect/>
              </a:gra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0" name="Rounded Rectangle 1032">
                <a:extLst>
                  <a:ext uri="{FF2B5EF4-FFF2-40B4-BE49-F238E27FC236}">
                    <a16:creationId xmlns:a16="http://schemas.microsoft.com/office/drawing/2014/main" id="{0335E630-9F23-4CDE-AE69-046111FFD823}"/>
                  </a:ext>
                </a:extLst>
              </p:cNvPr>
              <p:cNvSpPr/>
              <p:nvPr/>
            </p:nvSpPr>
            <p:spPr>
              <a:xfrm>
                <a:off x="7177054" y="1529262"/>
                <a:ext cx="995660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715888" h="781515">
                    <a:moveTo>
                      <a:pt x="108014" y="0"/>
                    </a:moveTo>
                    <a:lnTo>
                      <a:pt x="715888" y="0"/>
                    </a:lnTo>
                    <a:lnTo>
                      <a:pt x="715888" y="648072"/>
                    </a:ln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45CF446-2F17-4C45-8D7B-914CC5750958}"/>
                </a:ext>
              </a:extLst>
            </p:cNvPr>
            <p:cNvSpPr txBox="1"/>
            <p:nvPr/>
          </p:nvSpPr>
          <p:spPr>
            <a:xfrm>
              <a:off x="7250515" y="1619278"/>
              <a:ext cx="715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B95ED74-F59E-43D2-8DBC-8C4E9F7F665C}"/>
                </a:ext>
              </a:extLst>
            </p:cNvPr>
            <p:cNvSpPr txBox="1"/>
            <p:nvPr/>
          </p:nvSpPr>
          <p:spPr>
            <a:xfrm>
              <a:off x="8259304" y="1536485"/>
              <a:ext cx="2464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A9CC71A-BC8D-4B91-9BF9-AE2352A13B3C}"/>
              </a:ext>
            </a:extLst>
          </p:cNvPr>
          <p:cNvGrpSpPr/>
          <p:nvPr/>
        </p:nvGrpSpPr>
        <p:grpSpPr>
          <a:xfrm flipH="1">
            <a:off x="1412110" y="1876085"/>
            <a:ext cx="3727505" cy="781515"/>
            <a:chOff x="7174957" y="1529262"/>
            <a:chExt cx="3727505" cy="781515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B36A18C-6A1B-4C17-B98D-3AC1CA09D66D}"/>
                </a:ext>
              </a:extLst>
            </p:cNvPr>
            <p:cNvGrpSpPr/>
            <p:nvPr/>
          </p:nvGrpSpPr>
          <p:grpSpPr>
            <a:xfrm>
              <a:off x="7174957" y="1529262"/>
              <a:ext cx="3727505" cy="781515"/>
              <a:chOff x="7174957" y="1529262"/>
              <a:chExt cx="4298661" cy="781515"/>
            </a:xfrm>
          </p:grpSpPr>
          <p:sp>
            <p:nvSpPr>
              <p:cNvPr id="55" name="Rounded Rectangle 1032">
                <a:extLst>
                  <a:ext uri="{FF2B5EF4-FFF2-40B4-BE49-F238E27FC236}">
                    <a16:creationId xmlns:a16="http://schemas.microsoft.com/office/drawing/2014/main" id="{6FC2EF23-C0E1-49D1-939B-0539FEA7AB33}"/>
                  </a:ext>
                </a:extLst>
              </p:cNvPr>
              <p:cNvSpPr/>
              <p:nvPr/>
            </p:nvSpPr>
            <p:spPr>
              <a:xfrm>
                <a:off x="7174957" y="1529262"/>
                <a:ext cx="4298661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3096344" h="781515">
                    <a:moveTo>
                      <a:pt x="108014" y="0"/>
                    </a:moveTo>
                    <a:lnTo>
                      <a:pt x="2988330" y="0"/>
                    </a:lnTo>
                    <a:cubicBezTo>
                      <a:pt x="3047984" y="0"/>
                      <a:pt x="3096344" y="48360"/>
                      <a:pt x="3096344" y="108014"/>
                    </a:cubicBezTo>
                    <a:lnTo>
                      <a:pt x="3096344" y="540058"/>
                    </a:lnTo>
                    <a:cubicBezTo>
                      <a:pt x="3096344" y="599712"/>
                      <a:pt x="3047984" y="648072"/>
                      <a:pt x="2988330" y="648072"/>
                    </a:cubicBez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6000"/>
                    </a:schemeClr>
                  </a:gs>
                  <a:gs pos="100000">
                    <a:schemeClr val="bg1"/>
                  </a:gs>
                </a:gsLst>
                <a:lin ang="8400000" scaled="0"/>
                <a:tileRect/>
              </a:gra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6" name="Rounded Rectangle 1032">
                <a:extLst>
                  <a:ext uri="{FF2B5EF4-FFF2-40B4-BE49-F238E27FC236}">
                    <a16:creationId xmlns:a16="http://schemas.microsoft.com/office/drawing/2014/main" id="{4986151B-32FC-43A3-A2AD-697F88154E4F}"/>
                  </a:ext>
                </a:extLst>
              </p:cNvPr>
              <p:cNvSpPr/>
              <p:nvPr/>
            </p:nvSpPr>
            <p:spPr>
              <a:xfrm>
                <a:off x="7177054" y="1529262"/>
                <a:ext cx="995660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715888" h="781515">
                    <a:moveTo>
                      <a:pt x="108014" y="0"/>
                    </a:moveTo>
                    <a:lnTo>
                      <a:pt x="715888" y="0"/>
                    </a:lnTo>
                    <a:lnTo>
                      <a:pt x="715888" y="648072"/>
                    </a:ln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FD8C1E4-5890-4F96-9A7A-7D997B02FE32}"/>
                </a:ext>
              </a:extLst>
            </p:cNvPr>
            <p:cNvSpPr txBox="1"/>
            <p:nvPr/>
          </p:nvSpPr>
          <p:spPr>
            <a:xfrm>
              <a:off x="7250515" y="1619278"/>
              <a:ext cx="715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1F5F984-6980-494C-A93C-263BA8BE8E0F}"/>
                </a:ext>
              </a:extLst>
            </p:cNvPr>
            <p:cNvSpPr txBox="1"/>
            <p:nvPr/>
          </p:nvSpPr>
          <p:spPr>
            <a:xfrm>
              <a:off x="8259304" y="1536485"/>
              <a:ext cx="2464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5C8F0D69-1F12-41AF-8F29-2AFAEF46CA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383477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381F11B-861E-49FC-97D6-3F634D6DBFFD}"/>
              </a:ext>
            </a:extLst>
          </p:cNvPr>
          <p:cNvGrpSpPr/>
          <p:nvPr/>
        </p:nvGrpSpPr>
        <p:grpSpPr>
          <a:xfrm rot="17120001">
            <a:off x="2723638" y="3543764"/>
            <a:ext cx="1471149" cy="1471149"/>
            <a:chOff x="3558021" y="4307747"/>
            <a:chExt cx="1724555" cy="172455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85ECFB8-DF72-41CD-BEA4-586A37E0697C}"/>
                </a:ext>
              </a:extLst>
            </p:cNvPr>
            <p:cNvSpPr/>
            <p:nvPr/>
          </p:nvSpPr>
          <p:spPr>
            <a:xfrm>
              <a:off x="3558021" y="4307747"/>
              <a:ext cx="1724555" cy="1724555"/>
            </a:xfrm>
            <a:custGeom>
              <a:avLst/>
              <a:gdLst>
                <a:gd name="connsiteX0" fmla="*/ 6859810 w 6858000"/>
                <a:gd name="connsiteY0" fmla="*/ 3429905 h 6858000"/>
                <a:gd name="connsiteX1" fmla="*/ 3429905 w 6858000"/>
                <a:gd name="connsiteY1" fmla="*/ 6859810 h 6858000"/>
                <a:gd name="connsiteX2" fmla="*/ 0 w 6858000"/>
                <a:gd name="connsiteY2" fmla="*/ 3429905 h 6858000"/>
                <a:gd name="connsiteX3" fmla="*/ 3429905 w 6858000"/>
                <a:gd name="connsiteY3" fmla="*/ 0 h 6858000"/>
                <a:gd name="connsiteX4" fmla="*/ 6859810 w 6858000"/>
                <a:gd name="connsiteY4" fmla="*/ 342990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6858000">
                  <a:moveTo>
                    <a:pt x="6859810" y="3429905"/>
                  </a:moveTo>
                  <a:cubicBezTo>
                    <a:pt x="6859810" y="5324189"/>
                    <a:pt x="5324189" y="6859810"/>
                    <a:pt x="3429905" y="6859810"/>
                  </a:cubicBezTo>
                  <a:cubicBezTo>
                    <a:pt x="1535621" y="6859810"/>
                    <a:pt x="0" y="5324189"/>
                    <a:pt x="0" y="3429905"/>
                  </a:cubicBezTo>
                  <a:cubicBezTo>
                    <a:pt x="0" y="1535621"/>
                    <a:pt x="1535621" y="0"/>
                    <a:pt x="3429905" y="0"/>
                  </a:cubicBezTo>
                  <a:cubicBezTo>
                    <a:pt x="5324189" y="0"/>
                    <a:pt x="6859810" y="1535621"/>
                    <a:pt x="6859810" y="3429905"/>
                  </a:cubicBezTo>
                  <a:close/>
                </a:path>
              </a:pathLst>
            </a:custGeom>
            <a:solidFill>
              <a:schemeClr val="accent1"/>
            </a:solidFill>
            <a:ln w="9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40D9FD2-B70C-437F-91B2-6A666D0E12F8}"/>
                </a:ext>
              </a:extLst>
            </p:cNvPr>
            <p:cNvGrpSpPr/>
            <p:nvPr/>
          </p:nvGrpSpPr>
          <p:grpSpPr>
            <a:xfrm>
              <a:off x="3565074" y="4330726"/>
              <a:ext cx="1715455" cy="1691281"/>
              <a:chOff x="3565074" y="4330726"/>
              <a:chExt cx="1715455" cy="1691281"/>
            </a:xfrm>
            <a:solidFill>
              <a:schemeClr val="accent4"/>
            </a:solidFill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CE94F2C-C1D1-4ADB-8144-74C100126216}"/>
                  </a:ext>
                </a:extLst>
              </p:cNvPr>
              <p:cNvSpPr/>
              <p:nvPr/>
            </p:nvSpPr>
            <p:spPr>
              <a:xfrm>
                <a:off x="3565074" y="5209840"/>
                <a:ext cx="1715455" cy="211588"/>
              </a:xfrm>
              <a:custGeom>
                <a:avLst/>
                <a:gdLst>
                  <a:gd name="connsiteX0" fmla="*/ 4025230 w 6821810"/>
                  <a:gd name="connsiteY0" fmla="*/ 564564 h 841416"/>
                  <a:gd name="connsiteX1" fmla="*/ 6824525 w 6821810"/>
                  <a:gd name="connsiteY1" fmla="*/ 0 h 841416"/>
                  <a:gd name="connsiteX2" fmla="*/ 6805525 w 6821810"/>
                  <a:gd name="connsiteY2" fmla="*/ 243378 h 841416"/>
                  <a:gd name="connsiteX3" fmla="*/ 4048753 w 6821810"/>
                  <a:gd name="connsiteY3" fmla="*/ 802513 h 841416"/>
                  <a:gd name="connsiteX4" fmla="*/ 39809 w 6821810"/>
                  <a:gd name="connsiteY4" fmla="*/ 531993 h 841416"/>
                  <a:gd name="connsiteX5" fmla="*/ 0 w 6821810"/>
                  <a:gd name="connsiteY5" fmla="*/ 286806 h 841416"/>
                  <a:gd name="connsiteX6" fmla="*/ 4025230 w 6821810"/>
                  <a:gd name="connsiteY6" fmla="*/ 564564 h 841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21810" h="841416">
                    <a:moveTo>
                      <a:pt x="4025230" y="564564"/>
                    </a:moveTo>
                    <a:cubicBezTo>
                      <a:pt x="5461972" y="464136"/>
                      <a:pt x="6587480" y="90475"/>
                      <a:pt x="6824525" y="0"/>
                    </a:cubicBezTo>
                    <a:cubicBezTo>
                      <a:pt x="6827239" y="62428"/>
                      <a:pt x="6808239" y="196331"/>
                      <a:pt x="6805525" y="243378"/>
                    </a:cubicBezTo>
                    <a:cubicBezTo>
                      <a:pt x="6099820" y="494898"/>
                      <a:pt x="5453829" y="726514"/>
                      <a:pt x="4048753" y="802513"/>
                    </a:cubicBezTo>
                    <a:cubicBezTo>
                      <a:pt x="2661773" y="876702"/>
                      <a:pt x="1187936" y="904749"/>
                      <a:pt x="39809" y="531993"/>
                    </a:cubicBezTo>
                    <a:cubicBezTo>
                      <a:pt x="19000" y="456898"/>
                      <a:pt x="6333" y="378185"/>
                      <a:pt x="0" y="286806"/>
                    </a:cubicBezTo>
                    <a:cubicBezTo>
                      <a:pt x="954511" y="637848"/>
                      <a:pt x="2963959" y="639658"/>
                      <a:pt x="4025230" y="564564"/>
                    </a:cubicBezTo>
                    <a:close/>
                  </a:path>
                </a:pathLst>
              </a:custGeom>
              <a:grpFill/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6274851-625D-48D2-99E1-FC62CD000AA3}"/>
                  </a:ext>
                </a:extLst>
              </p:cNvPr>
              <p:cNvSpPr/>
              <p:nvPr/>
            </p:nvSpPr>
            <p:spPr>
              <a:xfrm>
                <a:off x="3777567" y="4330726"/>
                <a:ext cx="445927" cy="1005611"/>
              </a:xfrm>
              <a:custGeom>
                <a:avLst/>
                <a:gdLst>
                  <a:gd name="connsiteX0" fmla="*/ 394491 w 1773308"/>
                  <a:gd name="connsiteY0" fmla="*/ 2241064 h 3998992"/>
                  <a:gd name="connsiteX1" fmla="*/ 153828 w 1773308"/>
                  <a:gd name="connsiteY1" fmla="*/ 4007135 h 3998992"/>
                  <a:gd name="connsiteX2" fmla="*/ 20 w 1773308"/>
                  <a:gd name="connsiteY2" fmla="*/ 3979088 h 3998992"/>
                  <a:gd name="connsiteX3" fmla="*/ 213541 w 1773308"/>
                  <a:gd name="connsiteY3" fmla="*/ 2194017 h 3998992"/>
                  <a:gd name="connsiteX4" fmla="*/ 1537189 w 1773308"/>
                  <a:gd name="connsiteY4" fmla="*/ 55190 h 3998992"/>
                  <a:gd name="connsiteX5" fmla="*/ 1778757 w 1773308"/>
                  <a:gd name="connsiteY5" fmla="*/ 0 h 3998992"/>
                  <a:gd name="connsiteX6" fmla="*/ 394491 w 1773308"/>
                  <a:gd name="connsiteY6" fmla="*/ 2241064 h 399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3308" h="3998992">
                    <a:moveTo>
                      <a:pt x="394491" y="2241064"/>
                    </a:moveTo>
                    <a:cubicBezTo>
                      <a:pt x="156542" y="3131338"/>
                      <a:pt x="161066" y="3789995"/>
                      <a:pt x="153828" y="4007135"/>
                    </a:cubicBezTo>
                    <a:cubicBezTo>
                      <a:pt x="116733" y="3992659"/>
                      <a:pt x="27163" y="3992659"/>
                      <a:pt x="20" y="3979088"/>
                    </a:cubicBezTo>
                    <a:cubicBezTo>
                      <a:pt x="-885" y="3315002"/>
                      <a:pt x="28067" y="2960340"/>
                      <a:pt x="213541" y="2194017"/>
                    </a:cubicBezTo>
                    <a:cubicBezTo>
                      <a:pt x="420729" y="1339029"/>
                      <a:pt x="942769" y="630610"/>
                      <a:pt x="1537189" y="55190"/>
                    </a:cubicBezTo>
                    <a:cubicBezTo>
                      <a:pt x="1622236" y="40714"/>
                      <a:pt x="1683759" y="14476"/>
                      <a:pt x="1778757" y="0"/>
                    </a:cubicBezTo>
                    <a:cubicBezTo>
                      <a:pt x="1311002" y="432470"/>
                      <a:pt x="684011" y="1155365"/>
                      <a:pt x="394491" y="2241064"/>
                    </a:cubicBezTo>
                    <a:close/>
                  </a:path>
                </a:pathLst>
              </a:custGeom>
              <a:grpFill/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99E0C91-C97F-4AFA-A133-1A670038A433}"/>
                  </a:ext>
                </a:extLst>
              </p:cNvPr>
              <p:cNvSpPr/>
              <p:nvPr/>
            </p:nvSpPr>
            <p:spPr>
              <a:xfrm>
                <a:off x="3593968" y="4535716"/>
                <a:ext cx="1444713" cy="607462"/>
              </a:xfrm>
              <a:custGeom>
                <a:avLst/>
                <a:gdLst>
                  <a:gd name="connsiteX0" fmla="*/ 779894 w 5745158"/>
                  <a:gd name="connsiteY0" fmla="*/ 2204874 h 2415680"/>
                  <a:gd name="connsiteX1" fmla="*/ 5599494 w 5745158"/>
                  <a:gd name="connsiteY1" fmla="*/ 0 h 2415680"/>
                  <a:gd name="connsiteX2" fmla="*/ 5746968 w 5745158"/>
                  <a:gd name="connsiteY2" fmla="*/ 136617 h 2415680"/>
                  <a:gd name="connsiteX3" fmla="*/ 730133 w 5745158"/>
                  <a:gd name="connsiteY3" fmla="*/ 2417490 h 2415680"/>
                  <a:gd name="connsiteX4" fmla="*/ 0 w 5745158"/>
                  <a:gd name="connsiteY4" fmla="*/ 1545312 h 2415680"/>
                  <a:gd name="connsiteX5" fmla="*/ 107665 w 5745158"/>
                  <a:gd name="connsiteY5" fmla="*/ 1268459 h 2415680"/>
                  <a:gd name="connsiteX6" fmla="*/ 779894 w 5745158"/>
                  <a:gd name="connsiteY6" fmla="*/ 2204874 h 241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45158" h="2415680">
                    <a:moveTo>
                      <a:pt x="779894" y="2204874"/>
                    </a:moveTo>
                    <a:cubicBezTo>
                      <a:pt x="2152399" y="2313444"/>
                      <a:pt x="3524903" y="93189"/>
                      <a:pt x="5599494" y="0"/>
                    </a:cubicBezTo>
                    <a:cubicBezTo>
                      <a:pt x="5619399" y="34381"/>
                      <a:pt x="5734301" y="109475"/>
                      <a:pt x="5746968" y="136617"/>
                    </a:cubicBezTo>
                    <a:cubicBezTo>
                      <a:pt x="3699520" y="274139"/>
                      <a:pt x="2268207" y="2530584"/>
                      <a:pt x="730133" y="2417490"/>
                    </a:cubicBezTo>
                    <a:cubicBezTo>
                      <a:pt x="436994" y="2395776"/>
                      <a:pt x="0" y="1963306"/>
                      <a:pt x="0" y="1545312"/>
                    </a:cubicBezTo>
                    <a:cubicBezTo>
                      <a:pt x="32571" y="1438552"/>
                      <a:pt x="76904" y="1317315"/>
                      <a:pt x="107665" y="1268459"/>
                    </a:cubicBezTo>
                    <a:cubicBezTo>
                      <a:pt x="102237" y="1547122"/>
                      <a:pt x="348329" y="2170494"/>
                      <a:pt x="779894" y="2204874"/>
                    </a:cubicBezTo>
                    <a:close/>
                  </a:path>
                </a:pathLst>
              </a:custGeom>
              <a:grpFill/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E7FDAFF-A611-4C43-8508-24907A02F734}"/>
                  </a:ext>
                </a:extLst>
              </p:cNvPr>
              <p:cNvSpPr/>
              <p:nvPr/>
            </p:nvSpPr>
            <p:spPr>
              <a:xfrm flipV="1">
                <a:off x="3678832" y="5361456"/>
                <a:ext cx="972356" cy="660551"/>
              </a:xfrm>
              <a:custGeom>
                <a:avLst/>
                <a:gdLst>
                  <a:gd name="connsiteX0" fmla="*/ 209654 w 1469995"/>
                  <a:gd name="connsiteY0" fmla="*/ 998613 h 998613"/>
                  <a:gd name="connsiteX1" fmla="*/ 222509 w 1469995"/>
                  <a:gd name="connsiteY1" fmla="*/ 758878 h 998613"/>
                  <a:gd name="connsiteX2" fmla="*/ 228999 w 1469995"/>
                  <a:gd name="connsiteY2" fmla="*/ 702709 h 998613"/>
                  <a:gd name="connsiteX3" fmla="*/ 260407 w 1469995"/>
                  <a:gd name="connsiteY3" fmla="*/ 702111 h 998613"/>
                  <a:gd name="connsiteX4" fmla="*/ 1312375 w 1469995"/>
                  <a:gd name="connsiteY4" fmla="*/ 116765 h 998613"/>
                  <a:gd name="connsiteX5" fmla="*/ 1469995 w 1469995"/>
                  <a:gd name="connsiteY5" fmla="*/ 27680 h 998613"/>
                  <a:gd name="connsiteX6" fmla="*/ 1385977 w 1469995"/>
                  <a:gd name="connsiteY6" fmla="*/ 6076 h 998613"/>
                  <a:gd name="connsiteX7" fmla="*/ 1346166 w 1469995"/>
                  <a:gd name="connsiteY7" fmla="*/ 0 h 998613"/>
                  <a:gd name="connsiteX8" fmla="*/ 1257888 w 1469995"/>
                  <a:gd name="connsiteY8" fmla="*/ 48739 h 998613"/>
                  <a:gd name="connsiteX9" fmla="*/ 267996 w 1469995"/>
                  <a:gd name="connsiteY9" fmla="*/ 621138 h 998613"/>
                  <a:gd name="connsiteX10" fmla="*/ 240073 w 1469995"/>
                  <a:gd name="connsiteY10" fmla="*/ 621772 h 998613"/>
                  <a:gd name="connsiteX11" fmla="*/ 249074 w 1469995"/>
                  <a:gd name="connsiteY11" fmla="*/ 563298 h 998613"/>
                  <a:gd name="connsiteX12" fmla="*/ 301145 w 1469995"/>
                  <a:gd name="connsiteY12" fmla="*/ 327218 h 998613"/>
                  <a:gd name="connsiteX13" fmla="*/ 324087 w 1469995"/>
                  <a:gd name="connsiteY13" fmla="*/ 254670 h 998613"/>
                  <a:gd name="connsiteX14" fmla="*/ 293774 w 1469995"/>
                  <a:gd name="connsiteY14" fmla="*/ 277338 h 998613"/>
                  <a:gd name="connsiteX15" fmla="*/ 225579 w 1469995"/>
                  <a:gd name="connsiteY15" fmla="*/ 339318 h 998613"/>
                  <a:gd name="connsiteX16" fmla="*/ 198651 w 1469995"/>
                  <a:gd name="connsiteY16" fmla="*/ 458505 h 998613"/>
                  <a:gd name="connsiteX17" fmla="*/ 175594 w 1469995"/>
                  <a:gd name="connsiteY17" fmla="*/ 585509 h 998613"/>
                  <a:gd name="connsiteX18" fmla="*/ 170531 w 1469995"/>
                  <a:gd name="connsiteY18" fmla="*/ 623351 h 998613"/>
                  <a:gd name="connsiteX19" fmla="*/ 170098 w 1469995"/>
                  <a:gd name="connsiteY19" fmla="*/ 623361 h 998613"/>
                  <a:gd name="connsiteX20" fmla="*/ 60662 w 1469995"/>
                  <a:gd name="connsiteY20" fmla="*/ 577121 h 998613"/>
                  <a:gd name="connsiteX21" fmla="*/ 40491 w 1469995"/>
                  <a:gd name="connsiteY21" fmla="*/ 556885 h 998613"/>
                  <a:gd name="connsiteX22" fmla="*/ 0 w 1469995"/>
                  <a:gd name="connsiteY22" fmla="*/ 623536 h 998613"/>
                  <a:gd name="connsiteX23" fmla="*/ 14383 w 1469995"/>
                  <a:gd name="connsiteY23" fmla="*/ 637550 h 998613"/>
                  <a:gd name="connsiteX24" fmla="*/ 151181 w 1469995"/>
                  <a:gd name="connsiteY24" fmla="*/ 704189 h 998613"/>
                  <a:gd name="connsiteX25" fmla="*/ 162165 w 1469995"/>
                  <a:gd name="connsiteY25" fmla="*/ 703980 h 998613"/>
                  <a:gd name="connsiteX26" fmla="*/ 153805 w 1469995"/>
                  <a:gd name="connsiteY26" fmla="*/ 816377 h 998613"/>
                  <a:gd name="connsiteX27" fmla="*/ 151182 w 1469995"/>
                  <a:gd name="connsiteY27" fmla="*/ 987950 h 998613"/>
                  <a:gd name="connsiteX28" fmla="*/ 209654 w 1469995"/>
                  <a:gd name="connsiteY28" fmla="*/ 998613 h 99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69995" h="998613">
                    <a:moveTo>
                      <a:pt x="209654" y="998613"/>
                    </a:moveTo>
                    <a:cubicBezTo>
                      <a:pt x="211030" y="957338"/>
                      <a:pt x="211288" y="874102"/>
                      <a:pt x="222509" y="758878"/>
                    </a:cubicBezTo>
                    <a:lnTo>
                      <a:pt x="228999" y="702709"/>
                    </a:lnTo>
                    <a:lnTo>
                      <a:pt x="260407" y="702111"/>
                    </a:lnTo>
                    <a:cubicBezTo>
                      <a:pt x="600673" y="665231"/>
                      <a:pt x="932901" y="355696"/>
                      <a:pt x="1312375" y="116765"/>
                    </a:cubicBezTo>
                    <a:lnTo>
                      <a:pt x="1469995" y="27680"/>
                    </a:lnTo>
                    <a:lnTo>
                      <a:pt x="1385977" y="6076"/>
                    </a:lnTo>
                    <a:lnTo>
                      <a:pt x="1346166" y="0"/>
                    </a:lnTo>
                    <a:lnTo>
                      <a:pt x="1257888" y="48739"/>
                    </a:lnTo>
                    <a:cubicBezTo>
                      <a:pt x="886402" y="279967"/>
                      <a:pt x="574335" y="584356"/>
                      <a:pt x="267996" y="621138"/>
                    </a:cubicBezTo>
                    <a:lnTo>
                      <a:pt x="240073" y="621772"/>
                    </a:lnTo>
                    <a:lnTo>
                      <a:pt x="249074" y="563298"/>
                    </a:lnTo>
                    <a:cubicBezTo>
                      <a:pt x="261677" y="490939"/>
                      <a:pt x="278530" y="411830"/>
                      <a:pt x="301145" y="327218"/>
                    </a:cubicBezTo>
                    <a:lnTo>
                      <a:pt x="324087" y="254670"/>
                    </a:lnTo>
                    <a:lnTo>
                      <a:pt x="293774" y="277338"/>
                    </a:lnTo>
                    <a:lnTo>
                      <a:pt x="225579" y="339318"/>
                    </a:lnTo>
                    <a:lnTo>
                      <a:pt x="198651" y="458505"/>
                    </a:lnTo>
                    <a:cubicBezTo>
                      <a:pt x="189296" y="503932"/>
                      <a:pt x="181717" y="545665"/>
                      <a:pt x="175594" y="585509"/>
                    </a:cubicBezTo>
                    <a:lnTo>
                      <a:pt x="170531" y="623351"/>
                    </a:lnTo>
                    <a:lnTo>
                      <a:pt x="170098" y="623361"/>
                    </a:lnTo>
                    <a:cubicBezTo>
                      <a:pt x="129082" y="620094"/>
                      <a:pt x="92472" y="602831"/>
                      <a:pt x="60662" y="577121"/>
                    </a:cubicBezTo>
                    <a:lnTo>
                      <a:pt x="40491" y="556885"/>
                    </a:lnTo>
                    <a:lnTo>
                      <a:pt x="0" y="623536"/>
                    </a:lnTo>
                    <a:lnTo>
                      <a:pt x="14383" y="637550"/>
                    </a:lnTo>
                    <a:cubicBezTo>
                      <a:pt x="59910" y="676039"/>
                      <a:pt x="109391" y="701094"/>
                      <a:pt x="151181" y="704189"/>
                    </a:cubicBezTo>
                    <a:lnTo>
                      <a:pt x="162165" y="703980"/>
                    </a:lnTo>
                    <a:lnTo>
                      <a:pt x="153805" y="816377"/>
                    </a:lnTo>
                    <a:cubicBezTo>
                      <a:pt x="151719" y="869072"/>
                      <a:pt x="151096" y="924835"/>
                      <a:pt x="151182" y="987950"/>
                    </a:cubicBezTo>
                    <a:cubicBezTo>
                      <a:pt x="161500" y="993110"/>
                      <a:pt x="195552" y="993110"/>
                      <a:pt x="209654" y="998613"/>
                    </a:cubicBezTo>
                    <a:close/>
                  </a:path>
                </a:pathLst>
              </a:custGeom>
              <a:grpFill/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A5B18-5E16-48F0-9695-4EF27C4A1E95}"/>
              </a:ext>
            </a:extLst>
          </p:cNvPr>
          <p:cNvSpPr/>
          <p:nvPr/>
        </p:nvSpPr>
        <p:spPr>
          <a:xfrm>
            <a:off x="817899" y="414338"/>
            <a:ext cx="1080671" cy="6029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7F19A9-561D-46C0-B41A-07ED9C752EEE}"/>
              </a:ext>
            </a:extLst>
          </p:cNvPr>
          <p:cNvSpPr txBox="1"/>
          <p:nvPr/>
        </p:nvSpPr>
        <p:spPr>
          <a:xfrm rot="5400000">
            <a:off x="-829290" y="3740398"/>
            <a:ext cx="437504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spc="-300" dirty="0">
                <a:solidFill>
                  <a:schemeClr val="bg1"/>
                </a:solidFill>
                <a:cs typeface="Arial" pitchFamily="34" charset="0"/>
              </a:rPr>
              <a:t>BASKETBALL</a:t>
            </a:r>
            <a:endParaRPr lang="ko-KR" altLang="en-US" sz="5400" spc="-3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Graphic 15">
            <a:extLst>
              <a:ext uri="{FF2B5EF4-FFF2-40B4-BE49-F238E27FC236}">
                <a16:creationId xmlns:a16="http://schemas.microsoft.com/office/drawing/2014/main" id="{036D02CE-124C-4D61-86CF-1644D2196FF8}"/>
              </a:ext>
            </a:extLst>
          </p:cNvPr>
          <p:cNvSpPr/>
          <p:nvPr/>
        </p:nvSpPr>
        <p:spPr>
          <a:xfrm>
            <a:off x="1898570" y="2255782"/>
            <a:ext cx="3107756" cy="2244924"/>
          </a:xfrm>
          <a:custGeom>
            <a:avLst/>
            <a:gdLst>
              <a:gd name="connsiteX0" fmla="*/ 4492692 w 4492692"/>
              <a:gd name="connsiteY0" fmla="*/ 326228 h 3245348"/>
              <a:gd name="connsiteX1" fmla="*/ 4436816 w 4492692"/>
              <a:gd name="connsiteY1" fmla="*/ 327357 h 3245348"/>
              <a:gd name="connsiteX2" fmla="*/ 4201458 w 4492692"/>
              <a:gd name="connsiteY2" fmla="*/ 326793 h 3245348"/>
              <a:gd name="connsiteX3" fmla="*/ 4166464 w 4492692"/>
              <a:gd name="connsiteY3" fmla="*/ 342032 h 3245348"/>
              <a:gd name="connsiteX4" fmla="*/ 3771942 w 4492692"/>
              <a:gd name="connsiteY4" fmla="*/ 853386 h 3245348"/>
              <a:gd name="connsiteX5" fmla="*/ 3399997 w 4492692"/>
              <a:gd name="connsiteY5" fmla="*/ 1731605 h 3245348"/>
              <a:gd name="connsiteX6" fmla="*/ 3335655 w 4492692"/>
              <a:gd name="connsiteY6" fmla="*/ 2067993 h 3245348"/>
              <a:gd name="connsiteX7" fmla="*/ 3310256 w 4492692"/>
              <a:gd name="connsiteY7" fmla="*/ 2543789 h 3245348"/>
              <a:gd name="connsiteX8" fmla="*/ 3333961 w 4492692"/>
              <a:gd name="connsiteY8" fmla="*/ 2854778 h 3245348"/>
              <a:gd name="connsiteX9" fmla="*/ 3366133 w 4492692"/>
              <a:gd name="connsiteY9" fmla="*/ 3086750 h 3245348"/>
              <a:gd name="connsiteX10" fmla="*/ 3298404 w 4492692"/>
              <a:gd name="connsiteY10" fmla="*/ 3158995 h 3245348"/>
              <a:gd name="connsiteX11" fmla="*/ 3195117 w 4492692"/>
              <a:gd name="connsiteY11" fmla="*/ 3136418 h 3245348"/>
              <a:gd name="connsiteX12" fmla="*/ 2866067 w 4492692"/>
              <a:gd name="connsiteY12" fmla="*/ 3009991 h 3245348"/>
              <a:gd name="connsiteX13" fmla="*/ 2819785 w 4492692"/>
              <a:gd name="connsiteY13" fmla="*/ 3013377 h 3245348"/>
              <a:gd name="connsiteX14" fmla="*/ 2413411 w 4492692"/>
              <a:gd name="connsiteY14" fmla="*/ 3203018 h 3245348"/>
              <a:gd name="connsiteX15" fmla="*/ 2255941 w 4492692"/>
              <a:gd name="connsiteY15" fmla="*/ 3248735 h 3245348"/>
              <a:gd name="connsiteX16" fmla="*/ 2206838 w 4492692"/>
              <a:gd name="connsiteY16" fmla="*/ 3241398 h 3245348"/>
              <a:gd name="connsiteX17" fmla="*/ 1765470 w 4492692"/>
              <a:gd name="connsiteY17" fmla="*/ 3063045 h 3245348"/>
              <a:gd name="connsiteX18" fmla="*/ 1663876 w 4492692"/>
              <a:gd name="connsiteY18" fmla="*/ 3007733 h 3245348"/>
              <a:gd name="connsiteX19" fmla="*/ 1637914 w 4492692"/>
              <a:gd name="connsiteY19" fmla="*/ 3006604 h 3245348"/>
              <a:gd name="connsiteX20" fmla="*/ 1286852 w 4492692"/>
              <a:gd name="connsiteY20" fmla="*/ 3139805 h 3245348"/>
              <a:gd name="connsiteX21" fmla="*/ 1193160 w 4492692"/>
              <a:gd name="connsiteY21" fmla="*/ 3158995 h 3245348"/>
              <a:gd name="connsiteX22" fmla="*/ 1125995 w 4492692"/>
              <a:gd name="connsiteY22" fmla="*/ 3081671 h 3245348"/>
              <a:gd name="connsiteX23" fmla="*/ 1168890 w 4492692"/>
              <a:gd name="connsiteY23" fmla="*/ 2761087 h 3245348"/>
              <a:gd name="connsiteX24" fmla="*/ 1178485 w 4492692"/>
              <a:gd name="connsiteY24" fmla="*/ 2297143 h 3245348"/>
              <a:gd name="connsiteX25" fmla="*/ 966267 w 4492692"/>
              <a:gd name="connsiteY25" fmla="*/ 1338777 h 3245348"/>
              <a:gd name="connsiteX26" fmla="*/ 388878 w 4492692"/>
              <a:gd name="connsiteY26" fmla="*/ 411454 h 3245348"/>
              <a:gd name="connsiteX27" fmla="*/ 322277 w 4492692"/>
              <a:gd name="connsiteY27" fmla="*/ 339210 h 3245348"/>
              <a:gd name="connsiteX28" fmla="*/ 294621 w 4492692"/>
              <a:gd name="connsiteY28" fmla="*/ 327921 h 3245348"/>
              <a:gd name="connsiteX29" fmla="*/ 22576 w 4492692"/>
              <a:gd name="connsiteY29" fmla="*/ 327357 h 3245348"/>
              <a:gd name="connsiteX30" fmla="*/ 0 w 4492692"/>
              <a:gd name="connsiteY30" fmla="*/ 327357 h 3245348"/>
              <a:gd name="connsiteX31" fmla="*/ 0 w 4492692"/>
              <a:gd name="connsiteY31" fmla="*/ 0 h 3245348"/>
              <a:gd name="connsiteX32" fmla="*/ 4492692 w 4492692"/>
              <a:gd name="connsiteY32" fmla="*/ 0 h 3245348"/>
              <a:gd name="connsiteX33" fmla="*/ 4492692 w 4492692"/>
              <a:gd name="connsiteY33" fmla="*/ 326228 h 3245348"/>
              <a:gd name="connsiteX34" fmla="*/ 2097342 w 4492692"/>
              <a:gd name="connsiteY34" fmla="*/ 2619984 h 3245348"/>
              <a:gd name="connsiteX35" fmla="*/ 1766034 w 4492692"/>
              <a:gd name="connsiteY35" fmla="*/ 2394221 h 3245348"/>
              <a:gd name="connsiteX36" fmla="*/ 1746845 w 4492692"/>
              <a:gd name="connsiteY36" fmla="*/ 2393657 h 3245348"/>
              <a:gd name="connsiteX37" fmla="*/ 1680809 w 4492692"/>
              <a:gd name="connsiteY37" fmla="*/ 2429779 h 3245348"/>
              <a:gd name="connsiteX38" fmla="*/ 1341035 w 4492692"/>
              <a:gd name="connsiteY38" fmla="*/ 2601923 h 3245348"/>
              <a:gd name="connsiteX39" fmla="*/ 1339342 w 4492692"/>
              <a:gd name="connsiteY39" fmla="*/ 2629015 h 3245348"/>
              <a:gd name="connsiteX40" fmla="*/ 1646380 w 4492692"/>
              <a:gd name="connsiteY40" fmla="*/ 2827687 h 3245348"/>
              <a:gd name="connsiteX41" fmla="*/ 1676293 w 4492692"/>
              <a:gd name="connsiteY41" fmla="*/ 2828816 h 3245348"/>
              <a:gd name="connsiteX42" fmla="*/ 1951725 w 4492692"/>
              <a:gd name="connsiteY42" fmla="*/ 2696180 h 3245348"/>
              <a:gd name="connsiteX43" fmla="*/ 2097342 w 4492692"/>
              <a:gd name="connsiteY43" fmla="*/ 2619984 h 3245348"/>
              <a:gd name="connsiteX44" fmla="*/ 2397043 w 4492692"/>
              <a:gd name="connsiteY44" fmla="*/ 2618291 h 3245348"/>
              <a:gd name="connsiteX45" fmla="*/ 2397608 w 4492692"/>
              <a:gd name="connsiteY45" fmla="*/ 2619420 h 3245348"/>
              <a:gd name="connsiteX46" fmla="*/ 2824865 w 4492692"/>
              <a:gd name="connsiteY46" fmla="*/ 2831073 h 3245348"/>
              <a:gd name="connsiteX47" fmla="*/ 2841797 w 4492692"/>
              <a:gd name="connsiteY47" fmla="*/ 2828816 h 3245348"/>
              <a:gd name="connsiteX48" fmla="*/ 3155044 w 4492692"/>
              <a:gd name="connsiteY48" fmla="*/ 2627322 h 3245348"/>
              <a:gd name="connsiteX49" fmla="*/ 3153915 w 4492692"/>
              <a:gd name="connsiteY49" fmla="*/ 2603052 h 3245348"/>
              <a:gd name="connsiteX50" fmla="*/ 2746412 w 4492692"/>
              <a:gd name="connsiteY50" fmla="*/ 2394221 h 3245348"/>
              <a:gd name="connsiteX51" fmla="*/ 2726658 w 4492692"/>
              <a:gd name="connsiteY51" fmla="*/ 2395350 h 3245348"/>
              <a:gd name="connsiteX52" fmla="*/ 2662315 w 4492692"/>
              <a:gd name="connsiteY52" fmla="*/ 2440502 h 3245348"/>
              <a:gd name="connsiteX53" fmla="*/ 2397043 w 4492692"/>
              <a:gd name="connsiteY53" fmla="*/ 2618291 h 3245348"/>
              <a:gd name="connsiteX54" fmla="*/ 2809626 w 4492692"/>
              <a:gd name="connsiteY54" fmla="*/ 329050 h 3245348"/>
              <a:gd name="connsiteX55" fmla="*/ 2323670 w 4492692"/>
              <a:gd name="connsiteY55" fmla="*/ 329050 h 3245348"/>
              <a:gd name="connsiteX56" fmla="*/ 2320848 w 4492692"/>
              <a:gd name="connsiteY56" fmla="*/ 361221 h 3245348"/>
              <a:gd name="connsiteX57" fmla="*/ 2483398 w 4492692"/>
              <a:gd name="connsiteY57" fmla="*/ 811619 h 3245348"/>
              <a:gd name="connsiteX58" fmla="*/ 2551691 w 4492692"/>
              <a:gd name="connsiteY58" fmla="*/ 919986 h 3245348"/>
              <a:gd name="connsiteX59" fmla="*/ 2809626 w 4492692"/>
              <a:gd name="connsiteY59" fmla="*/ 329050 h 3245348"/>
              <a:gd name="connsiteX60" fmla="*/ 1938179 w 4492692"/>
              <a:gd name="connsiteY60" fmla="*/ 917728 h 3245348"/>
              <a:gd name="connsiteX61" fmla="*/ 1941565 w 4492692"/>
              <a:gd name="connsiteY61" fmla="*/ 915471 h 3245348"/>
              <a:gd name="connsiteX62" fmla="*/ 2161120 w 4492692"/>
              <a:gd name="connsiteY62" fmla="*/ 418791 h 3245348"/>
              <a:gd name="connsiteX63" fmla="*/ 2166764 w 4492692"/>
              <a:gd name="connsiteY63" fmla="*/ 328486 h 3245348"/>
              <a:gd name="connsiteX64" fmla="*/ 1682502 w 4492692"/>
              <a:gd name="connsiteY64" fmla="*/ 328486 h 3245348"/>
              <a:gd name="connsiteX65" fmla="*/ 1938179 w 4492692"/>
              <a:gd name="connsiteY65" fmla="*/ 917728 h 3245348"/>
              <a:gd name="connsiteX66" fmla="*/ 1822475 w 4492692"/>
              <a:gd name="connsiteY66" fmla="*/ 2924765 h 3245348"/>
              <a:gd name="connsiteX67" fmla="*/ 1826991 w 4492692"/>
              <a:gd name="connsiteY67" fmla="*/ 2928151 h 3245348"/>
              <a:gd name="connsiteX68" fmla="*/ 2237880 w 4492692"/>
              <a:gd name="connsiteY68" fmla="*/ 3096910 h 3245348"/>
              <a:gd name="connsiteX69" fmla="*/ 2256505 w 4492692"/>
              <a:gd name="connsiteY69" fmla="*/ 3095781 h 3245348"/>
              <a:gd name="connsiteX70" fmla="*/ 2436552 w 4492692"/>
              <a:gd name="connsiteY70" fmla="*/ 3034825 h 3245348"/>
              <a:gd name="connsiteX71" fmla="*/ 2674168 w 4492692"/>
              <a:gd name="connsiteY71" fmla="*/ 2927023 h 3245348"/>
              <a:gd name="connsiteX72" fmla="*/ 2664573 w 4492692"/>
              <a:gd name="connsiteY72" fmla="*/ 2920250 h 3245348"/>
              <a:gd name="connsiteX73" fmla="*/ 2257634 w 4492692"/>
              <a:gd name="connsiteY73" fmla="*/ 2709725 h 3245348"/>
              <a:gd name="connsiteX74" fmla="*/ 2233929 w 4492692"/>
              <a:gd name="connsiteY74" fmla="*/ 2711419 h 3245348"/>
              <a:gd name="connsiteX75" fmla="*/ 1962449 w 4492692"/>
              <a:gd name="connsiteY75" fmla="*/ 2855907 h 3245348"/>
              <a:gd name="connsiteX76" fmla="*/ 1822475 w 4492692"/>
              <a:gd name="connsiteY76" fmla="*/ 2924765 h 3245348"/>
              <a:gd name="connsiteX77" fmla="*/ 1898106 w 4492692"/>
              <a:gd name="connsiteY77" fmla="*/ 2306738 h 3245348"/>
              <a:gd name="connsiteX78" fmla="*/ 1905443 w 4492692"/>
              <a:gd name="connsiteY78" fmla="*/ 2312382 h 3245348"/>
              <a:gd name="connsiteX79" fmla="*/ 2235622 w 4492692"/>
              <a:gd name="connsiteY79" fmla="*/ 2526857 h 3245348"/>
              <a:gd name="connsiteX80" fmla="*/ 2258763 w 4492692"/>
              <a:gd name="connsiteY80" fmla="*/ 2526857 h 3245348"/>
              <a:gd name="connsiteX81" fmla="*/ 2508232 w 4492692"/>
              <a:gd name="connsiteY81" fmla="*/ 2367694 h 3245348"/>
              <a:gd name="connsiteX82" fmla="*/ 2595715 w 4492692"/>
              <a:gd name="connsiteY82" fmla="*/ 2307302 h 3245348"/>
              <a:gd name="connsiteX83" fmla="*/ 2246346 w 4492692"/>
              <a:gd name="connsiteY83" fmla="*/ 2070815 h 3245348"/>
              <a:gd name="connsiteX84" fmla="*/ 1898106 w 4492692"/>
              <a:gd name="connsiteY84" fmla="*/ 2306738 h 3245348"/>
              <a:gd name="connsiteX85" fmla="*/ 2884128 w 4492692"/>
              <a:gd name="connsiteY85" fmla="*/ 579648 h 3245348"/>
              <a:gd name="connsiteX86" fmla="*/ 2650463 w 4492692"/>
              <a:gd name="connsiteY86" fmla="*/ 1041334 h 3245348"/>
              <a:gd name="connsiteX87" fmla="*/ 2886385 w 4492692"/>
              <a:gd name="connsiteY87" fmla="*/ 1265968 h 3245348"/>
              <a:gd name="connsiteX88" fmla="*/ 3098039 w 4492692"/>
              <a:gd name="connsiteY88" fmla="*/ 986586 h 3245348"/>
              <a:gd name="connsiteX89" fmla="*/ 2884128 w 4492692"/>
              <a:gd name="connsiteY89" fmla="*/ 579648 h 3245348"/>
              <a:gd name="connsiteX90" fmla="*/ 1608564 w 4492692"/>
              <a:gd name="connsiteY90" fmla="*/ 579648 h 3245348"/>
              <a:gd name="connsiteX91" fmla="*/ 1394654 w 4492692"/>
              <a:gd name="connsiteY91" fmla="*/ 987150 h 3245348"/>
              <a:gd name="connsiteX92" fmla="*/ 1606307 w 4492692"/>
              <a:gd name="connsiteY92" fmla="*/ 1266533 h 3245348"/>
              <a:gd name="connsiteX93" fmla="*/ 1842230 w 4492692"/>
              <a:gd name="connsiteY93" fmla="*/ 1041334 h 3245348"/>
              <a:gd name="connsiteX94" fmla="*/ 1608564 w 4492692"/>
              <a:gd name="connsiteY94" fmla="*/ 579648 h 3245348"/>
              <a:gd name="connsiteX95" fmla="*/ 3449101 w 4492692"/>
              <a:gd name="connsiteY95" fmla="*/ 329050 h 3245348"/>
              <a:gd name="connsiteX96" fmla="*/ 2962016 w 4492692"/>
              <a:gd name="connsiteY96" fmla="*/ 329050 h 3245348"/>
              <a:gd name="connsiteX97" fmla="*/ 3183264 w 4492692"/>
              <a:gd name="connsiteY97" fmla="*/ 850564 h 3245348"/>
              <a:gd name="connsiteX98" fmla="*/ 3449101 w 4492692"/>
              <a:gd name="connsiteY98" fmla="*/ 329050 h 3245348"/>
              <a:gd name="connsiteX99" fmla="*/ 1042463 w 4492692"/>
              <a:gd name="connsiteY99" fmla="*/ 327921 h 3245348"/>
              <a:gd name="connsiteX100" fmla="*/ 1308863 w 4492692"/>
              <a:gd name="connsiteY100" fmla="*/ 850564 h 3245348"/>
              <a:gd name="connsiteX101" fmla="*/ 1530676 w 4492692"/>
              <a:gd name="connsiteY101" fmla="*/ 327921 h 3245348"/>
              <a:gd name="connsiteX102" fmla="*/ 1042463 w 4492692"/>
              <a:gd name="connsiteY102" fmla="*/ 327921 h 3245348"/>
              <a:gd name="connsiteX103" fmla="*/ 2247475 w 4492692"/>
              <a:gd name="connsiteY103" fmla="*/ 1314507 h 3245348"/>
              <a:gd name="connsiteX104" fmla="*/ 2259327 w 4492692"/>
              <a:gd name="connsiteY104" fmla="*/ 1298704 h 3245348"/>
              <a:gd name="connsiteX105" fmla="*/ 2456306 w 4492692"/>
              <a:gd name="connsiteY105" fmla="*/ 1063910 h 3245348"/>
              <a:gd name="connsiteX106" fmla="*/ 2455742 w 4492692"/>
              <a:gd name="connsiteY106" fmla="*/ 1035690 h 3245348"/>
              <a:gd name="connsiteX107" fmla="*/ 2296014 w 4492692"/>
              <a:gd name="connsiteY107" fmla="*/ 773240 h 3245348"/>
              <a:gd name="connsiteX108" fmla="*/ 2246346 w 4492692"/>
              <a:gd name="connsiteY108" fmla="*/ 661487 h 3245348"/>
              <a:gd name="connsiteX109" fmla="*/ 2242960 w 4492692"/>
              <a:gd name="connsiteY109" fmla="*/ 666002 h 3245348"/>
              <a:gd name="connsiteX110" fmla="*/ 2034693 w 4492692"/>
              <a:gd name="connsiteY110" fmla="*/ 1039076 h 3245348"/>
              <a:gd name="connsiteX111" fmla="*/ 2035257 w 4492692"/>
              <a:gd name="connsiteY111" fmla="*/ 1063346 h 3245348"/>
              <a:gd name="connsiteX112" fmla="*/ 2150961 w 4492692"/>
              <a:gd name="connsiteY112" fmla="*/ 1208399 h 3245348"/>
              <a:gd name="connsiteX113" fmla="*/ 2247475 w 4492692"/>
              <a:gd name="connsiteY113" fmla="*/ 1314507 h 3245348"/>
              <a:gd name="connsiteX114" fmla="*/ 2726093 w 4492692"/>
              <a:gd name="connsiteY114" fmla="*/ 2214739 h 3245348"/>
              <a:gd name="connsiteX115" fmla="*/ 2983464 w 4492692"/>
              <a:gd name="connsiteY115" fmla="*/ 2003086 h 3245348"/>
              <a:gd name="connsiteX116" fmla="*/ 2973869 w 4492692"/>
              <a:gd name="connsiteY116" fmla="*/ 1997442 h 3245348"/>
              <a:gd name="connsiteX117" fmla="*/ 2601924 w 4492692"/>
              <a:gd name="connsiteY117" fmla="*/ 1792562 h 3245348"/>
              <a:gd name="connsiteX118" fmla="*/ 2578218 w 4492692"/>
              <a:gd name="connsiteY118" fmla="*/ 1794819 h 3245348"/>
              <a:gd name="connsiteX119" fmla="*/ 2430908 w 4492692"/>
              <a:gd name="connsiteY119" fmla="*/ 1922375 h 3245348"/>
              <a:gd name="connsiteX120" fmla="*/ 2364872 w 4492692"/>
              <a:gd name="connsiteY120" fmla="*/ 1976559 h 3245348"/>
              <a:gd name="connsiteX121" fmla="*/ 2726093 w 4492692"/>
              <a:gd name="connsiteY121" fmla="*/ 2214739 h 3245348"/>
              <a:gd name="connsiteX122" fmla="*/ 1512615 w 4492692"/>
              <a:gd name="connsiteY122" fmla="*/ 2000264 h 3245348"/>
              <a:gd name="connsiteX123" fmla="*/ 1516566 w 4492692"/>
              <a:gd name="connsiteY123" fmla="*/ 2005343 h 3245348"/>
              <a:gd name="connsiteX124" fmla="*/ 1757568 w 4492692"/>
              <a:gd name="connsiteY124" fmla="*/ 2204015 h 3245348"/>
              <a:gd name="connsiteX125" fmla="*/ 1779016 w 4492692"/>
              <a:gd name="connsiteY125" fmla="*/ 2204015 h 3245348"/>
              <a:gd name="connsiteX126" fmla="*/ 2025662 w 4492692"/>
              <a:gd name="connsiteY126" fmla="*/ 2044288 h 3245348"/>
              <a:gd name="connsiteX127" fmla="*/ 2123305 w 4492692"/>
              <a:gd name="connsiteY127" fmla="*/ 1975430 h 3245348"/>
              <a:gd name="connsiteX128" fmla="*/ 1916167 w 4492692"/>
              <a:gd name="connsiteY128" fmla="*/ 1796512 h 3245348"/>
              <a:gd name="connsiteX129" fmla="*/ 1886253 w 4492692"/>
              <a:gd name="connsiteY129" fmla="*/ 1794255 h 3245348"/>
              <a:gd name="connsiteX130" fmla="*/ 1550430 w 4492692"/>
              <a:gd name="connsiteY130" fmla="*/ 1981638 h 3245348"/>
              <a:gd name="connsiteX131" fmla="*/ 1512615 w 4492692"/>
              <a:gd name="connsiteY131" fmla="*/ 2000264 h 3245348"/>
              <a:gd name="connsiteX132" fmla="*/ 2702953 w 4492692"/>
              <a:gd name="connsiteY132" fmla="*/ 1680809 h 3245348"/>
              <a:gd name="connsiteX133" fmla="*/ 3097474 w 4492692"/>
              <a:gd name="connsiteY133" fmla="*/ 1890204 h 3245348"/>
              <a:gd name="connsiteX134" fmla="*/ 3238012 w 4492692"/>
              <a:gd name="connsiteY134" fmla="*/ 1753053 h 3245348"/>
              <a:gd name="connsiteX135" fmla="*/ 3246478 w 4492692"/>
              <a:gd name="connsiteY135" fmla="*/ 1737814 h 3245348"/>
              <a:gd name="connsiteX136" fmla="*/ 3259459 w 4492692"/>
              <a:gd name="connsiteY136" fmla="*/ 1682502 h 3245348"/>
              <a:gd name="connsiteX137" fmla="*/ 2903882 w 4492692"/>
              <a:gd name="connsiteY137" fmla="*/ 1470284 h 3245348"/>
              <a:gd name="connsiteX138" fmla="*/ 2702953 w 4492692"/>
              <a:gd name="connsiteY138" fmla="*/ 1680809 h 3245348"/>
              <a:gd name="connsiteX139" fmla="*/ 1233233 w 4492692"/>
              <a:gd name="connsiteY139" fmla="*/ 1683066 h 3245348"/>
              <a:gd name="connsiteX140" fmla="*/ 1241699 w 4492692"/>
              <a:gd name="connsiteY140" fmla="*/ 1717495 h 3245348"/>
              <a:gd name="connsiteX141" fmla="*/ 1266533 w 4492692"/>
              <a:gd name="connsiteY141" fmla="*/ 1763777 h 3245348"/>
              <a:gd name="connsiteX142" fmla="*/ 1383930 w 4492692"/>
              <a:gd name="connsiteY142" fmla="*/ 1882302 h 3245348"/>
              <a:gd name="connsiteX143" fmla="*/ 1405942 w 4492692"/>
              <a:gd name="connsiteY143" fmla="*/ 1886253 h 3245348"/>
              <a:gd name="connsiteX144" fmla="*/ 1699999 w 4492692"/>
              <a:gd name="connsiteY144" fmla="*/ 1736121 h 3245348"/>
              <a:gd name="connsiteX145" fmla="*/ 1790304 w 4492692"/>
              <a:gd name="connsiteY145" fmla="*/ 1681373 h 3245348"/>
              <a:gd name="connsiteX146" fmla="*/ 1589375 w 4492692"/>
              <a:gd name="connsiteY146" fmla="*/ 1470849 h 3245348"/>
              <a:gd name="connsiteX147" fmla="*/ 1233233 w 4492692"/>
              <a:gd name="connsiteY147" fmla="*/ 1683066 h 3245348"/>
              <a:gd name="connsiteX148" fmla="*/ 3510057 w 4492692"/>
              <a:gd name="connsiteY148" fmla="*/ 563280 h 3245348"/>
              <a:gd name="connsiteX149" fmla="*/ 3505541 w 4492692"/>
              <a:gd name="connsiteY149" fmla="*/ 570617 h 3245348"/>
              <a:gd name="connsiteX150" fmla="*/ 3283165 w 4492692"/>
              <a:gd name="connsiteY150" fmla="*/ 968525 h 3245348"/>
              <a:gd name="connsiteX151" fmla="*/ 3285422 w 4492692"/>
              <a:gd name="connsiteY151" fmla="*/ 989408 h 3245348"/>
              <a:gd name="connsiteX152" fmla="*/ 3433862 w 4492692"/>
              <a:gd name="connsiteY152" fmla="*/ 1145749 h 3245348"/>
              <a:gd name="connsiteX153" fmla="*/ 3441199 w 4492692"/>
              <a:gd name="connsiteY153" fmla="*/ 1151393 h 3245348"/>
              <a:gd name="connsiteX154" fmla="*/ 3644386 w 4492692"/>
              <a:gd name="connsiteY154" fmla="*/ 770982 h 3245348"/>
              <a:gd name="connsiteX155" fmla="*/ 3510057 w 4492692"/>
              <a:gd name="connsiteY155" fmla="*/ 563280 h 3245348"/>
              <a:gd name="connsiteX156" fmla="*/ 850564 w 4492692"/>
              <a:gd name="connsiteY156" fmla="*/ 774368 h 3245348"/>
              <a:gd name="connsiteX157" fmla="*/ 1053751 w 4492692"/>
              <a:gd name="connsiteY157" fmla="*/ 1155344 h 3245348"/>
              <a:gd name="connsiteX158" fmla="*/ 1213478 w 4492692"/>
              <a:gd name="connsiteY158" fmla="*/ 986586 h 3245348"/>
              <a:gd name="connsiteX159" fmla="*/ 980942 w 4492692"/>
              <a:gd name="connsiteY159" fmla="*/ 570053 h 3245348"/>
              <a:gd name="connsiteX160" fmla="*/ 925066 w 4492692"/>
              <a:gd name="connsiteY160" fmla="*/ 677290 h 3245348"/>
              <a:gd name="connsiteX161" fmla="*/ 850564 w 4492692"/>
              <a:gd name="connsiteY161" fmla="*/ 774368 h 3245348"/>
              <a:gd name="connsiteX162" fmla="*/ 2353584 w 4492692"/>
              <a:gd name="connsiteY162" fmla="*/ 1414972 h 3245348"/>
              <a:gd name="connsiteX163" fmla="*/ 2577654 w 4492692"/>
              <a:gd name="connsiteY163" fmla="*/ 1596712 h 3245348"/>
              <a:gd name="connsiteX164" fmla="*/ 2786485 w 4492692"/>
              <a:gd name="connsiteY164" fmla="*/ 1380543 h 3245348"/>
              <a:gd name="connsiteX165" fmla="*/ 2561850 w 4492692"/>
              <a:gd name="connsiteY165" fmla="*/ 1170019 h 3245348"/>
              <a:gd name="connsiteX166" fmla="*/ 2461950 w 4492692"/>
              <a:gd name="connsiteY166" fmla="*/ 1293060 h 3245348"/>
              <a:gd name="connsiteX167" fmla="*/ 2353584 w 4492692"/>
              <a:gd name="connsiteY167" fmla="*/ 1414972 h 3245348"/>
              <a:gd name="connsiteX168" fmla="*/ 2139673 w 4492692"/>
              <a:gd name="connsiteY168" fmla="*/ 1418923 h 3245348"/>
              <a:gd name="connsiteX169" fmla="*/ 1929148 w 4492692"/>
              <a:gd name="connsiteY169" fmla="*/ 1171712 h 3245348"/>
              <a:gd name="connsiteX170" fmla="*/ 1706207 w 4492692"/>
              <a:gd name="connsiteY170" fmla="*/ 1380543 h 3245348"/>
              <a:gd name="connsiteX171" fmla="*/ 1917296 w 4492692"/>
              <a:gd name="connsiteY171" fmla="*/ 1598405 h 3245348"/>
              <a:gd name="connsiteX172" fmla="*/ 2139673 w 4492692"/>
              <a:gd name="connsiteY172" fmla="*/ 1418923 h 3245348"/>
              <a:gd name="connsiteX173" fmla="*/ 3300097 w 4492692"/>
              <a:gd name="connsiteY173" fmla="*/ 1532369 h 3245348"/>
              <a:gd name="connsiteX174" fmla="*/ 3380807 w 4492692"/>
              <a:gd name="connsiteY174" fmla="*/ 1300962 h 3245348"/>
              <a:gd name="connsiteX175" fmla="*/ 3190037 w 4492692"/>
              <a:gd name="connsiteY175" fmla="*/ 1111320 h 3245348"/>
              <a:gd name="connsiteX176" fmla="*/ 3003782 w 4492692"/>
              <a:gd name="connsiteY176" fmla="*/ 1354580 h 3245348"/>
              <a:gd name="connsiteX177" fmla="*/ 3300097 w 4492692"/>
              <a:gd name="connsiteY177" fmla="*/ 1532369 h 3245348"/>
              <a:gd name="connsiteX178" fmla="*/ 1303219 w 4492692"/>
              <a:gd name="connsiteY178" fmla="*/ 1112449 h 3245348"/>
              <a:gd name="connsiteX179" fmla="*/ 1115836 w 4492692"/>
              <a:gd name="connsiteY179" fmla="*/ 1293624 h 3245348"/>
              <a:gd name="connsiteX180" fmla="*/ 1113578 w 4492692"/>
              <a:gd name="connsiteY180" fmla="*/ 1309992 h 3245348"/>
              <a:gd name="connsiteX181" fmla="*/ 1156473 w 4492692"/>
              <a:gd name="connsiteY181" fmla="*/ 1427954 h 3245348"/>
              <a:gd name="connsiteX182" fmla="*/ 1191467 w 4492692"/>
              <a:gd name="connsiteY182" fmla="*/ 1533498 h 3245348"/>
              <a:gd name="connsiteX183" fmla="*/ 1488345 w 4492692"/>
              <a:gd name="connsiteY183" fmla="*/ 1355145 h 3245348"/>
              <a:gd name="connsiteX184" fmla="*/ 1303219 w 4492692"/>
              <a:gd name="connsiteY184" fmla="*/ 1112449 h 3245348"/>
              <a:gd name="connsiteX185" fmla="*/ 2246346 w 4492692"/>
              <a:gd name="connsiteY185" fmla="*/ 1521081 h 3245348"/>
              <a:gd name="connsiteX186" fmla="*/ 2027920 w 4492692"/>
              <a:gd name="connsiteY186" fmla="*/ 1700563 h 3245348"/>
              <a:gd name="connsiteX187" fmla="*/ 2246346 w 4492692"/>
              <a:gd name="connsiteY187" fmla="*/ 1883996 h 3245348"/>
              <a:gd name="connsiteX188" fmla="*/ 2464772 w 4492692"/>
              <a:gd name="connsiteY188" fmla="*/ 1700563 h 3245348"/>
              <a:gd name="connsiteX189" fmla="*/ 2246346 w 4492692"/>
              <a:gd name="connsiteY189" fmla="*/ 1521081 h 3245348"/>
              <a:gd name="connsiteX190" fmla="*/ 767596 w 4492692"/>
              <a:gd name="connsiteY190" fmla="*/ 647941 h 3245348"/>
              <a:gd name="connsiteX191" fmla="*/ 817828 w 4492692"/>
              <a:gd name="connsiteY191" fmla="*/ 566666 h 3245348"/>
              <a:gd name="connsiteX192" fmla="*/ 884993 w 4492692"/>
              <a:gd name="connsiteY192" fmla="*/ 356142 h 3245348"/>
              <a:gd name="connsiteX193" fmla="*/ 861288 w 4492692"/>
              <a:gd name="connsiteY193" fmla="*/ 327357 h 3245348"/>
              <a:gd name="connsiteX194" fmla="*/ 531673 w 4492692"/>
              <a:gd name="connsiteY194" fmla="*/ 327357 h 3245348"/>
              <a:gd name="connsiteX195" fmla="*/ 518691 w 4492692"/>
              <a:gd name="connsiteY195" fmla="*/ 327921 h 3245348"/>
              <a:gd name="connsiteX196" fmla="*/ 767596 w 4492692"/>
              <a:gd name="connsiteY196" fmla="*/ 647941 h 3245348"/>
              <a:gd name="connsiteX197" fmla="*/ 3727354 w 4492692"/>
              <a:gd name="connsiteY197" fmla="*/ 645119 h 3245348"/>
              <a:gd name="connsiteX198" fmla="*/ 3975129 w 4492692"/>
              <a:gd name="connsiteY198" fmla="*/ 327357 h 3245348"/>
              <a:gd name="connsiteX199" fmla="*/ 3621245 w 4492692"/>
              <a:gd name="connsiteY199" fmla="*/ 327357 h 3245348"/>
              <a:gd name="connsiteX200" fmla="*/ 3606006 w 4492692"/>
              <a:gd name="connsiteY200" fmla="*/ 345982 h 3245348"/>
              <a:gd name="connsiteX201" fmla="*/ 3660754 w 4492692"/>
              <a:gd name="connsiteY201" fmla="*/ 536753 h 3245348"/>
              <a:gd name="connsiteX202" fmla="*/ 3727354 w 4492692"/>
              <a:gd name="connsiteY202" fmla="*/ 645119 h 3245348"/>
              <a:gd name="connsiteX203" fmla="*/ 1629448 w 4492692"/>
              <a:gd name="connsiteY203" fmla="*/ 2292063 h 3245348"/>
              <a:gd name="connsiteX204" fmla="*/ 1619288 w 4492692"/>
              <a:gd name="connsiteY204" fmla="*/ 2283033 h 3245348"/>
              <a:gd name="connsiteX205" fmla="*/ 1391832 w 4492692"/>
              <a:gd name="connsiteY205" fmla="*/ 2090005 h 3245348"/>
              <a:gd name="connsiteX206" fmla="*/ 1325231 w 4492692"/>
              <a:gd name="connsiteY206" fmla="*/ 2078152 h 3245348"/>
              <a:gd name="connsiteX207" fmla="*/ 1308299 w 4492692"/>
              <a:gd name="connsiteY207" fmla="*/ 2106937 h 3245348"/>
              <a:gd name="connsiteX208" fmla="*/ 1326925 w 4492692"/>
              <a:gd name="connsiteY208" fmla="*/ 2365436 h 3245348"/>
              <a:gd name="connsiteX209" fmla="*/ 1326925 w 4492692"/>
              <a:gd name="connsiteY209" fmla="*/ 2447275 h 3245348"/>
              <a:gd name="connsiteX210" fmla="*/ 1629448 w 4492692"/>
              <a:gd name="connsiteY210" fmla="*/ 2292063 h 3245348"/>
              <a:gd name="connsiteX211" fmla="*/ 3161252 w 4492692"/>
              <a:gd name="connsiteY211" fmla="*/ 2445582 h 3245348"/>
              <a:gd name="connsiteX212" fmla="*/ 3162381 w 4492692"/>
              <a:gd name="connsiteY212" fmla="*/ 2434858 h 3245348"/>
              <a:gd name="connsiteX213" fmla="*/ 3180442 w 4492692"/>
              <a:gd name="connsiteY213" fmla="*/ 2125563 h 3245348"/>
              <a:gd name="connsiteX214" fmla="*/ 3146578 w 4492692"/>
              <a:gd name="connsiteY214" fmla="*/ 2071379 h 3245348"/>
              <a:gd name="connsiteX215" fmla="*/ 3118922 w 4492692"/>
              <a:gd name="connsiteY215" fmla="*/ 2077023 h 3245348"/>
              <a:gd name="connsiteX216" fmla="*/ 2924765 w 4492692"/>
              <a:gd name="connsiteY216" fmla="*/ 2244088 h 3245348"/>
              <a:gd name="connsiteX217" fmla="*/ 2863809 w 4492692"/>
              <a:gd name="connsiteY217" fmla="*/ 2293192 h 3245348"/>
              <a:gd name="connsiteX218" fmla="*/ 3161252 w 4492692"/>
              <a:gd name="connsiteY218" fmla="*/ 2445582 h 3245348"/>
              <a:gd name="connsiteX219" fmla="*/ 1492861 w 4492692"/>
              <a:gd name="connsiteY219" fmla="*/ 2907268 h 3245348"/>
              <a:gd name="connsiteX220" fmla="*/ 1315636 w 4492692"/>
              <a:gd name="connsiteY220" fmla="*/ 2792693 h 3245348"/>
              <a:gd name="connsiteX221" fmla="*/ 1292496 w 4492692"/>
              <a:gd name="connsiteY221" fmla="*/ 2982899 h 3245348"/>
              <a:gd name="connsiteX222" fmla="*/ 1492861 w 4492692"/>
              <a:gd name="connsiteY222" fmla="*/ 2907268 h 3245348"/>
              <a:gd name="connsiteX223" fmla="*/ 3177620 w 4492692"/>
              <a:gd name="connsiteY223" fmla="*/ 2792693 h 3245348"/>
              <a:gd name="connsiteX224" fmla="*/ 3000960 w 4492692"/>
              <a:gd name="connsiteY224" fmla="*/ 2907268 h 3245348"/>
              <a:gd name="connsiteX225" fmla="*/ 3199068 w 4492692"/>
              <a:gd name="connsiteY225" fmla="*/ 2982335 h 3245348"/>
              <a:gd name="connsiteX226" fmla="*/ 3177620 w 4492692"/>
              <a:gd name="connsiteY226" fmla="*/ 2792693 h 324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4492692" h="3245348">
                <a:moveTo>
                  <a:pt x="4492692" y="326228"/>
                </a:moveTo>
                <a:cubicBezTo>
                  <a:pt x="4474067" y="326793"/>
                  <a:pt x="4455441" y="327357"/>
                  <a:pt x="4436816" y="327357"/>
                </a:cubicBezTo>
                <a:cubicBezTo>
                  <a:pt x="4358363" y="327357"/>
                  <a:pt x="4279910" y="327921"/>
                  <a:pt x="4201458" y="326793"/>
                </a:cubicBezTo>
                <a:cubicBezTo>
                  <a:pt x="4186783" y="326793"/>
                  <a:pt x="4176623" y="331308"/>
                  <a:pt x="4166464" y="342032"/>
                </a:cubicBezTo>
                <a:cubicBezTo>
                  <a:pt x="4016896" y="498937"/>
                  <a:pt x="3885953" y="669389"/>
                  <a:pt x="3771942" y="853386"/>
                </a:cubicBezTo>
                <a:cubicBezTo>
                  <a:pt x="3602056" y="1127124"/>
                  <a:pt x="3476192" y="1418923"/>
                  <a:pt x="3399997" y="1731605"/>
                </a:cubicBezTo>
                <a:cubicBezTo>
                  <a:pt x="3372905" y="1842229"/>
                  <a:pt x="3352587" y="1955111"/>
                  <a:pt x="3335655" y="2067993"/>
                </a:cubicBezTo>
                <a:cubicBezTo>
                  <a:pt x="3312514" y="2225463"/>
                  <a:pt x="3304612" y="2384626"/>
                  <a:pt x="3310256" y="2543789"/>
                </a:cubicBezTo>
                <a:cubicBezTo>
                  <a:pt x="3314207" y="2647640"/>
                  <a:pt x="3323238" y="2751492"/>
                  <a:pt x="3333961" y="2854778"/>
                </a:cubicBezTo>
                <a:cubicBezTo>
                  <a:pt x="3341863" y="2932667"/>
                  <a:pt x="3355973" y="3009426"/>
                  <a:pt x="3366133" y="3086750"/>
                </a:cubicBezTo>
                <a:cubicBezTo>
                  <a:pt x="3371777" y="3131338"/>
                  <a:pt x="3342992" y="3163510"/>
                  <a:pt x="3298404" y="3158995"/>
                </a:cubicBezTo>
                <a:cubicBezTo>
                  <a:pt x="3263410" y="3155044"/>
                  <a:pt x="3227853" y="3148271"/>
                  <a:pt x="3195117" y="3136418"/>
                </a:cubicBezTo>
                <a:cubicBezTo>
                  <a:pt x="3084493" y="3095781"/>
                  <a:pt x="2974997" y="3052886"/>
                  <a:pt x="2866067" y="3009991"/>
                </a:cubicBezTo>
                <a:cubicBezTo>
                  <a:pt x="2848570" y="3003218"/>
                  <a:pt x="2835589" y="3004347"/>
                  <a:pt x="2819785" y="3013377"/>
                </a:cubicBezTo>
                <a:cubicBezTo>
                  <a:pt x="2689407" y="3087315"/>
                  <a:pt x="2555078" y="3153915"/>
                  <a:pt x="2413411" y="3203018"/>
                </a:cubicBezTo>
                <a:cubicBezTo>
                  <a:pt x="2362050" y="3221080"/>
                  <a:pt x="2308996" y="3235754"/>
                  <a:pt x="2255941" y="3248735"/>
                </a:cubicBezTo>
                <a:cubicBezTo>
                  <a:pt x="2241266" y="3252122"/>
                  <a:pt x="2222641" y="3245349"/>
                  <a:pt x="2206838" y="3241398"/>
                </a:cubicBezTo>
                <a:cubicBezTo>
                  <a:pt x="2051625" y="3201890"/>
                  <a:pt x="1907136" y="3136418"/>
                  <a:pt x="1765470" y="3063045"/>
                </a:cubicBezTo>
                <a:cubicBezTo>
                  <a:pt x="1731605" y="3044984"/>
                  <a:pt x="1697741" y="3026923"/>
                  <a:pt x="1663876" y="3007733"/>
                </a:cubicBezTo>
                <a:cubicBezTo>
                  <a:pt x="1654846" y="3002653"/>
                  <a:pt x="1647509" y="3003218"/>
                  <a:pt x="1637914" y="3006604"/>
                </a:cubicBezTo>
                <a:cubicBezTo>
                  <a:pt x="1521081" y="3051757"/>
                  <a:pt x="1404249" y="3096910"/>
                  <a:pt x="1286852" y="3139805"/>
                </a:cubicBezTo>
                <a:cubicBezTo>
                  <a:pt x="1256938" y="3150528"/>
                  <a:pt x="1224767" y="3156173"/>
                  <a:pt x="1193160" y="3158995"/>
                </a:cubicBezTo>
                <a:cubicBezTo>
                  <a:pt x="1146878" y="3162946"/>
                  <a:pt x="1119222" y="3127952"/>
                  <a:pt x="1125995" y="3081671"/>
                </a:cubicBezTo>
                <a:cubicBezTo>
                  <a:pt x="1141234" y="2974997"/>
                  <a:pt x="1157038" y="2868324"/>
                  <a:pt x="1168890" y="2761087"/>
                </a:cubicBezTo>
                <a:cubicBezTo>
                  <a:pt x="1185822" y="2607003"/>
                  <a:pt x="1187516" y="2451791"/>
                  <a:pt x="1178485" y="2297143"/>
                </a:cubicBezTo>
                <a:cubicBezTo>
                  <a:pt x="1159295" y="1966399"/>
                  <a:pt x="1089873" y="1646380"/>
                  <a:pt x="966267" y="1338777"/>
                </a:cubicBezTo>
                <a:cubicBezTo>
                  <a:pt x="827987" y="995617"/>
                  <a:pt x="635524" y="686885"/>
                  <a:pt x="388878" y="411454"/>
                </a:cubicBezTo>
                <a:cubicBezTo>
                  <a:pt x="366866" y="387184"/>
                  <a:pt x="343725" y="364044"/>
                  <a:pt x="322277" y="339210"/>
                </a:cubicBezTo>
                <a:cubicBezTo>
                  <a:pt x="314376" y="330179"/>
                  <a:pt x="305909" y="327921"/>
                  <a:pt x="294621" y="327921"/>
                </a:cubicBezTo>
                <a:cubicBezTo>
                  <a:pt x="203751" y="327357"/>
                  <a:pt x="113446" y="327357"/>
                  <a:pt x="22576" y="327357"/>
                </a:cubicBezTo>
                <a:cubicBezTo>
                  <a:pt x="15803" y="327357"/>
                  <a:pt x="9031" y="327357"/>
                  <a:pt x="0" y="327357"/>
                </a:cubicBezTo>
                <a:cubicBezTo>
                  <a:pt x="0" y="217297"/>
                  <a:pt x="0" y="108366"/>
                  <a:pt x="0" y="0"/>
                </a:cubicBezTo>
                <a:cubicBezTo>
                  <a:pt x="1497376" y="0"/>
                  <a:pt x="2995316" y="0"/>
                  <a:pt x="4492692" y="0"/>
                </a:cubicBezTo>
                <a:cubicBezTo>
                  <a:pt x="4492692" y="108931"/>
                  <a:pt x="4492692" y="217862"/>
                  <a:pt x="4492692" y="326228"/>
                </a:cubicBezTo>
                <a:close/>
                <a:moveTo>
                  <a:pt x="2097342" y="2619984"/>
                </a:moveTo>
                <a:cubicBezTo>
                  <a:pt x="1986154" y="2543789"/>
                  <a:pt x="1876094" y="2468723"/>
                  <a:pt x="1766034" y="2394221"/>
                </a:cubicBezTo>
                <a:cubicBezTo>
                  <a:pt x="1761519" y="2390835"/>
                  <a:pt x="1751924" y="2391399"/>
                  <a:pt x="1746845" y="2393657"/>
                </a:cubicBezTo>
                <a:cubicBezTo>
                  <a:pt x="1724268" y="2404945"/>
                  <a:pt x="1703385" y="2418491"/>
                  <a:pt x="1680809" y="2429779"/>
                </a:cubicBezTo>
                <a:cubicBezTo>
                  <a:pt x="1567363" y="2487348"/>
                  <a:pt x="1454481" y="2544918"/>
                  <a:pt x="1341035" y="2601923"/>
                </a:cubicBezTo>
                <a:cubicBezTo>
                  <a:pt x="1321845" y="2611518"/>
                  <a:pt x="1321280" y="2617162"/>
                  <a:pt x="1339342" y="2629015"/>
                </a:cubicBezTo>
                <a:cubicBezTo>
                  <a:pt x="1441499" y="2695615"/>
                  <a:pt x="1544222" y="2761087"/>
                  <a:pt x="1646380" y="2827687"/>
                </a:cubicBezTo>
                <a:cubicBezTo>
                  <a:pt x="1657104" y="2834460"/>
                  <a:pt x="1665570" y="2834460"/>
                  <a:pt x="1676293" y="2828816"/>
                </a:cubicBezTo>
                <a:cubicBezTo>
                  <a:pt x="1767728" y="2784227"/>
                  <a:pt x="1860291" y="2740768"/>
                  <a:pt x="1951725" y="2696180"/>
                </a:cubicBezTo>
                <a:cubicBezTo>
                  <a:pt x="2001393" y="2671910"/>
                  <a:pt x="2049932" y="2645383"/>
                  <a:pt x="2097342" y="2619984"/>
                </a:cubicBezTo>
                <a:close/>
                <a:moveTo>
                  <a:pt x="2397043" y="2618291"/>
                </a:moveTo>
                <a:cubicBezTo>
                  <a:pt x="2397043" y="2618291"/>
                  <a:pt x="2397043" y="2619420"/>
                  <a:pt x="2397608" y="2619420"/>
                </a:cubicBezTo>
                <a:cubicBezTo>
                  <a:pt x="2539839" y="2689971"/>
                  <a:pt x="2682070" y="2761087"/>
                  <a:pt x="2824865" y="2831073"/>
                </a:cubicBezTo>
                <a:cubicBezTo>
                  <a:pt x="2829380" y="2833331"/>
                  <a:pt x="2837282" y="2832202"/>
                  <a:pt x="2841797" y="2828816"/>
                </a:cubicBezTo>
                <a:cubicBezTo>
                  <a:pt x="2946213" y="2761651"/>
                  <a:pt x="3051193" y="2694486"/>
                  <a:pt x="3155044" y="2627322"/>
                </a:cubicBezTo>
                <a:cubicBezTo>
                  <a:pt x="3170283" y="2617727"/>
                  <a:pt x="3169154" y="2610954"/>
                  <a:pt x="3153915" y="2603052"/>
                </a:cubicBezTo>
                <a:cubicBezTo>
                  <a:pt x="3017893" y="2533065"/>
                  <a:pt x="2882435" y="2463079"/>
                  <a:pt x="2746412" y="2394221"/>
                </a:cubicBezTo>
                <a:cubicBezTo>
                  <a:pt x="2741332" y="2391399"/>
                  <a:pt x="2731737" y="2391963"/>
                  <a:pt x="2726658" y="2395350"/>
                </a:cubicBezTo>
                <a:cubicBezTo>
                  <a:pt x="2704646" y="2409460"/>
                  <a:pt x="2683763" y="2425828"/>
                  <a:pt x="2662315" y="2440502"/>
                </a:cubicBezTo>
                <a:cubicBezTo>
                  <a:pt x="2574832" y="2499765"/>
                  <a:pt x="2486220" y="2559028"/>
                  <a:pt x="2397043" y="2618291"/>
                </a:cubicBezTo>
                <a:close/>
                <a:moveTo>
                  <a:pt x="2809626" y="329050"/>
                </a:moveTo>
                <a:cubicBezTo>
                  <a:pt x="2645947" y="329050"/>
                  <a:pt x="2485091" y="329050"/>
                  <a:pt x="2323670" y="329050"/>
                </a:cubicBezTo>
                <a:cubicBezTo>
                  <a:pt x="2322541" y="340903"/>
                  <a:pt x="2319719" y="351627"/>
                  <a:pt x="2320848" y="361221"/>
                </a:cubicBezTo>
                <a:cubicBezTo>
                  <a:pt x="2345118" y="522078"/>
                  <a:pt x="2400430" y="672211"/>
                  <a:pt x="2483398" y="811619"/>
                </a:cubicBezTo>
                <a:cubicBezTo>
                  <a:pt x="2504845" y="847742"/>
                  <a:pt x="2527986" y="882171"/>
                  <a:pt x="2551691" y="919986"/>
                </a:cubicBezTo>
                <a:cubicBezTo>
                  <a:pt x="2667395" y="733731"/>
                  <a:pt x="2753185" y="538446"/>
                  <a:pt x="2809626" y="329050"/>
                </a:cubicBezTo>
                <a:close/>
                <a:moveTo>
                  <a:pt x="1938179" y="917728"/>
                </a:moveTo>
                <a:cubicBezTo>
                  <a:pt x="1941001" y="916035"/>
                  <a:pt x="1941565" y="916035"/>
                  <a:pt x="1941565" y="915471"/>
                </a:cubicBezTo>
                <a:cubicBezTo>
                  <a:pt x="2048239" y="764774"/>
                  <a:pt x="2124434" y="600531"/>
                  <a:pt x="2161120" y="418791"/>
                </a:cubicBezTo>
                <a:cubicBezTo>
                  <a:pt x="2166764" y="389442"/>
                  <a:pt x="2176924" y="360093"/>
                  <a:pt x="2166764" y="328486"/>
                </a:cubicBezTo>
                <a:cubicBezTo>
                  <a:pt x="2006472" y="328486"/>
                  <a:pt x="1845616" y="328486"/>
                  <a:pt x="1682502" y="328486"/>
                </a:cubicBezTo>
                <a:cubicBezTo>
                  <a:pt x="1738943" y="538446"/>
                  <a:pt x="1825297" y="733167"/>
                  <a:pt x="1938179" y="917728"/>
                </a:cubicBezTo>
                <a:close/>
                <a:moveTo>
                  <a:pt x="1822475" y="2924765"/>
                </a:moveTo>
                <a:cubicBezTo>
                  <a:pt x="1824733" y="2926458"/>
                  <a:pt x="1825862" y="2927587"/>
                  <a:pt x="1826991" y="2928151"/>
                </a:cubicBezTo>
                <a:cubicBezTo>
                  <a:pt x="1959062" y="2997009"/>
                  <a:pt x="2093391" y="3059659"/>
                  <a:pt x="2237880" y="3096910"/>
                </a:cubicBezTo>
                <a:cubicBezTo>
                  <a:pt x="2243524" y="3098603"/>
                  <a:pt x="2250861" y="3098039"/>
                  <a:pt x="2256505" y="3095781"/>
                </a:cubicBezTo>
                <a:cubicBezTo>
                  <a:pt x="2316897" y="3076026"/>
                  <a:pt x="2377853" y="3058530"/>
                  <a:pt x="2436552" y="3034825"/>
                </a:cubicBezTo>
                <a:cubicBezTo>
                  <a:pt x="2516133" y="3002089"/>
                  <a:pt x="2593457" y="2964274"/>
                  <a:pt x="2674168" y="2927023"/>
                </a:cubicBezTo>
                <a:cubicBezTo>
                  <a:pt x="2668524" y="2923072"/>
                  <a:pt x="2666830" y="2921378"/>
                  <a:pt x="2664573" y="2920250"/>
                </a:cubicBezTo>
                <a:cubicBezTo>
                  <a:pt x="2529115" y="2850263"/>
                  <a:pt x="2393092" y="2780276"/>
                  <a:pt x="2257634" y="2709725"/>
                </a:cubicBezTo>
                <a:cubicBezTo>
                  <a:pt x="2248039" y="2704646"/>
                  <a:pt x="2241831" y="2706903"/>
                  <a:pt x="2233929" y="2711419"/>
                </a:cubicBezTo>
                <a:cubicBezTo>
                  <a:pt x="2143624" y="2759958"/>
                  <a:pt x="2053318" y="2808497"/>
                  <a:pt x="1962449" y="2855907"/>
                </a:cubicBezTo>
                <a:cubicBezTo>
                  <a:pt x="1916732" y="2880177"/>
                  <a:pt x="1869885" y="2901624"/>
                  <a:pt x="1822475" y="2924765"/>
                </a:cubicBezTo>
                <a:close/>
                <a:moveTo>
                  <a:pt x="1898106" y="2306738"/>
                </a:moveTo>
                <a:cubicBezTo>
                  <a:pt x="1900364" y="2308431"/>
                  <a:pt x="1902621" y="2310689"/>
                  <a:pt x="1905443" y="2312382"/>
                </a:cubicBezTo>
                <a:cubicBezTo>
                  <a:pt x="2015503" y="2384062"/>
                  <a:pt x="2125563" y="2455177"/>
                  <a:pt x="2235622" y="2526857"/>
                </a:cubicBezTo>
                <a:cubicBezTo>
                  <a:pt x="2244089" y="2532501"/>
                  <a:pt x="2250297" y="2532501"/>
                  <a:pt x="2258763" y="2526857"/>
                </a:cubicBezTo>
                <a:cubicBezTo>
                  <a:pt x="2341731" y="2473803"/>
                  <a:pt x="2425264" y="2421313"/>
                  <a:pt x="2508232" y="2367694"/>
                </a:cubicBezTo>
                <a:cubicBezTo>
                  <a:pt x="2538145" y="2348504"/>
                  <a:pt x="2567495" y="2327056"/>
                  <a:pt x="2595715" y="2307302"/>
                </a:cubicBezTo>
                <a:cubicBezTo>
                  <a:pt x="2477754" y="2227721"/>
                  <a:pt x="2361485" y="2148703"/>
                  <a:pt x="2246346" y="2070815"/>
                </a:cubicBezTo>
                <a:cubicBezTo>
                  <a:pt x="2131207" y="2148703"/>
                  <a:pt x="2015503" y="2227156"/>
                  <a:pt x="1898106" y="2306738"/>
                </a:cubicBezTo>
                <a:close/>
                <a:moveTo>
                  <a:pt x="2884128" y="579648"/>
                </a:moveTo>
                <a:cubicBezTo>
                  <a:pt x="2821478" y="744455"/>
                  <a:pt x="2744155" y="896845"/>
                  <a:pt x="2650463" y="1041334"/>
                </a:cubicBezTo>
                <a:cubicBezTo>
                  <a:pt x="2721578" y="1123737"/>
                  <a:pt x="2800031" y="1196546"/>
                  <a:pt x="2886385" y="1265968"/>
                </a:cubicBezTo>
                <a:cubicBezTo>
                  <a:pt x="2957501" y="1171712"/>
                  <a:pt x="3028052" y="1079149"/>
                  <a:pt x="3098039" y="986586"/>
                </a:cubicBezTo>
                <a:cubicBezTo>
                  <a:pt x="3008298" y="860159"/>
                  <a:pt x="2938875" y="725829"/>
                  <a:pt x="2884128" y="579648"/>
                </a:cubicBezTo>
                <a:close/>
                <a:moveTo>
                  <a:pt x="1608564" y="579648"/>
                </a:moveTo>
                <a:cubicBezTo>
                  <a:pt x="1553817" y="726394"/>
                  <a:pt x="1483266" y="860159"/>
                  <a:pt x="1394654" y="987150"/>
                </a:cubicBezTo>
                <a:cubicBezTo>
                  <a:pt x="1465205" y="1080278"/>
                  <a:pt x="1535191" y="1172841"/>
                  <a:pt x="1606307" y="1266533"/>
                </a:cubicBezTo>
                <a:cubicBezTo>
                  <a:pt x="1692661" y="1196546"/>
                  <a:pt x="1771678" y="1123737"/>
                  <a:pt x="1842230" y="1041334"/>
                </a:cubicBezTo>
                <a:cubicBezTo>
                  <a:pt x="1748538" y="896845"/>
                  <a:pt x="1671214" y="744455"/>
                  <a:pt x="1608564" y="579648"/>
                </a:cubicBezTo>
                <a:close/>
                <a:moveTo>
                  <a:pt x="3449101" y="329050"/>
                </a:moveTo>
                <a:cubicBezTo>
                  <a:pt x="3285987" y="329050"/>
                  <a:pt x="3124566" y="329050"/>
                  <a:pt x="2962016" y="329050"/>
                </a:cubicBezTo>
                <a:cubicBezTo>
                  <a:pt x="3006040" y="516434"/>
                  <a:pt x="3079413" y="689707"/>
                  <a:pt x="3183264" y="850564"/>
                </a:cubicBezTo>
                <a:cubicBezTo>
                  <a:pt x="3263975" y="732602"/>
                  <a:pt x="3411285" y="443625"/>
                  <a:pt x="3449101" y="329050"/>
                </a:cubicBezTo>
                <a:close/>
                <a:moveTo>
                  <a:pt x="1042463" y="327921"/>
                </a:moveTo>
                <a:cubicBezTo>
                  <a:pt x="1115271" y="511354"/>
                  <a:pt x="1205012" y="683499"/>
                  <a:pt x="1308863" y="850564"/>
                </a:cubicBezTo>
                <a:cubicBezTo>
                  <a:pt x="1413279" y="687450"/>
                  <a:pt x="1486088" y="514176"/>
                  <a:pt x="1530676" y="327921"/>
                </a:cubicBezTo>
                <a:cubicBezTo>
                  <a:pt x="1367562" y="327921"/>
                  <a:pt x="1206141" y="327921"/>
                  <a:pt x="1042463" y="327921"/>
                </a:cubicBezTo>
                <a:close/>
                <a:moveTo>
                  <a:pt x="2247475" y="1314507"/>
                </a:moveTo>
                <a:cubicBezTo>
                  <a:pt x="2252555" y="1307735"/>
                  <a:pt x="2255377" y="1302655"/>
                  <a:pt x="2259327" y="1298704"/>
                </a:cubicBezTo>
                <a:cubicBezTo>
                  <a:pt x="2329879" y="1224767"/>
                  <a:pt x="2395350" y="1146314"/>
                  <a:pt x="2456306" y="1063910"/>
                </a:cubicBezTo>
                <a:cubicBezTo>
                  <a:pt x="2464208" y="1052622"/>
                  <a:pt x="2464208" y="1046413"/>
                  <a:pt x="2455742" y="1035690"/>
                </a:cubicBezTo>
                <a:cubicBezTo>
                  <a:pt x="2393092" y="953850"/>
                  <a:pt x="2340038" y="866367"/>
                  <a:pt x="2296014" y="773240"/>
                </a:cubicBezTo>
                <a:cubicBezTo>
                  <a:pt x="2278517" y="736553"/>
                  <a:pt x="2263278" y="699302"/>
                  <a:pt x="2246346" y="661487"/>
                </a:cubicBezTo>
                <a:cubicBezTo>
                  <a:pt x="2244653" y="663744"/>
                  <a:pt x="2243524" y="664873"/>
                  <a:pt x="2242960" y="666002"/>
                </a:cubicBezTo>
                <a:cubicBezTo>
                  <a:pt x="2191598" y="800331"/>
                  <a:pt x="2121612" y="924501"/>
                  <a:pt x="2034693" y="1039076"/>
                </a:cubicBezTo>
                <a:cubicBezTo>
                  <a:pt x="2027920" y="1048107"/>
                  <a:pt x="2028484" y="1054315"/>
                  <a:pt x="2035257" y="1063346"/>
                </a:cubicBezTo>
                <a:cubicBezTo>
                  <a:pt x="2074201" y="1111320"/>
                  <a:pt x="2111453" y="1160988"/>
                  <a:pt x="2150961" y="1208399"/>
                </a:cubicBezTo>
                <a:cubicBezTo>
                  <a:pt x="2180875" y="1243392"/>
                  <a:pt x="2213610" y="1276692"/>
                  <a:pt x="2247475" y="1314507"/>
                </a:cubicBezTo>
                <a:close/>
                <a:moveTo>
                  <a:pt x="2726093" y="2214739"/>
                </a:moveTo>
                <a:cubicBezTo>
                  <a:pt x="2813577" y="2143059"/>
                  <a:pt x="2897674" y="2073637"/>
                  <a:pt x="2983464" y="2003086"/>
                </a:cubicBezTo>
                <a:cubicBezTo>
                  <a:pt x="2977819" y="1999699"/>
                  <a:pt x="2976126" y="1998571"/>
                  <a:pt x="2973869" y="1997442"/>
                </a:cubicBezTo>
                <a:cubicBezTo>
                  <a:pt x="2845184" y="1937614"/>
                  <a:pt x="2721014" y="1869885"/>
                  <a:pt x="2601924" y="1792562"/>
                </a:cubicBezTo>
                <a:cubicBezTo>
                  <a:pt x="2591764" y="1786353"/>
                  <a:pt x="2586120" y="1788046"/>
                  <a:pt x="2578218" y="1794819"/>
                </a:cubicBezTo>
                <a:cubicBezTo>
                  <a:pt x="2529679" y="1837714"/>
                  <a:pt x="2480576" y="1880045"/>
                  <a:pt x="2430908" y="1922375"/>
                </a:cubicBezTo>
                <a:cubicBezTo>
                  <a:pt x="2410589" y="1939872"/>
                  <a:pt x="2389141" y="1956804"/>
                  <a:pt x="2364872" y="1976559"/>
                </a:cubicBezTo>
                <a:cubicBezTo>
                  <a:pt x="2487349" y="2056140"/>
                  <a:pt x="2605874" y="2134593"/>
                  <a:pt x="2726093" y="2214739"/>
                </a:cubicBezTo>
                <a:close/>
                <a:moveTo>
                  <a:pt x="1512615" y="2000264"/>
                </a:moveTo>
                <a:cubicBezTo>
                  <a:pt x="1514308" y="2003086"/>
                  <a:pt x="1515437" y="2004215"/>
                  <a:pt x="1516566" y="2005343"/>
                </a:cubicBezTo>
                <a:cubicBezTo>
                  <a:pt x="1596712" y="2071379"/>
                  <a:pt x="1677422" y="2137415"/>
                  <a:pt x="1757568" y="2204015"/>
                </a:cubicBezTo>
                <a:cubicBezTo>
                  <a:pt x="1766034" y="2210788"/>
                  <a:pt x="1771678" y="2208531"/>
                  <a:pt x="1779016" y="2204015"/>
                </a:cubicBezTo>
                <a:cubicBezTo>
                  <a:pt x="1861419" y="2150961"/>
                  <a:pt x="1943823" y="2097907"/>
                  <a:pt x="2025662" y="2044288"/>
                </a:cubicBezTo>
                <a:cubicBezTo>
                  <a:pt x="2058962" y="2022276"/>
                  <a:pt x="2091134" y="1998571"/>
                  <a:pt x="2123305" y="1975430"/>
                </a:cubicBezTo>
                <a:cubicBezTo>
                  <a:pt x="2053318" y="1915038"/>
                  <a:pt x="1984461" y="1856340"/>
                  <a:pt x="1916167" y="1796512"/>
                </a:cubicBezTo>
                <a:cubicBezTo>
                  <a:pt x="1904879" y="1786917"/>
                  <a:pt x="1898106" y="1786917"/>
                  <a:pt x="1886253" y="1794255"/>
                </a:cubicBezTo>
                <a:cubicBezTo>
                  <a:pt x="1778451" y="1864241"/>
                  <a:pt x="1666134" y="1926326"/>
                  <a:pt x="1550430" y="1981638"/>
                </a:cubicBezTo>
                <a:cubicBezTo>
                  <a:pt x="1538013" y="1987282"/>
                  <a:pt x="1525596" y="1993491"/>
                  <a:pt x="1512615" y="2000264"/>
                </a:cubicBezTo>
                <a:close/>
                <a:moveTo>
                  <a:pt x="2702953" y="1680809"/>
                </a:moveTo>
                <a:cubicBezTo>
                  <a:pt x="2829945" y="1762083"/>
                  <a:pt x="2963145" y="1831506"/>
                  <a:pt x="3097474" y="1890204"/>
                </a:cubicBezTo>
                <a:cubicBezTo>
                  <a:pt x="3145449" y="1843358"/>
                  <a:pt x="3191730" y="1798206"/>
                  <a:pt x="3238012" y="1753053"/>
                </a:cubicBezTo>
                <a:cubicBezTo>
                  <a:pt x="3241963" y="1749102"/>
                  <a:pt x="3244785" y="1743458"/>
                  <a:pt x="3246478" y="1737814"/>
                </a:cubicBezTo>
                <a:cubicBezTo>
                  <a:pt x="3251558" y="1718060"/>
                  <a:pt x="3255509" y="1698305"/>
                  <a:pt x="3259459" y="1682502"/>
                </a:cubicBezTo>
                <a:cubicBezTo>
                  <a:pt x="3139805" y="1610822"/>
                  <a:pt x="3021844" y="1540835"/>
                  <a:pt x="2903882" y="1470284"/>
                </a:cubicBezTo>
                <a:cubicBezTo>
                  <a:pt x="2838975" y="1538578"/>
                  <a:pt x="2771246" y="1609129"/>
                  <a:pt x="2702953" y="1680809"/>
                </a:cubicBezTo>
                <a:close/>
                <a:moveTo>
                  <a:pt x="1233233" y="1683066"/>
                </a:moveTo>
                <a:cubicBezTo>
                  <a:pt x="1235490" y="1692661"/>
                  <a:pt x="1240006" y="1704514"/>
                  <a:pt x="1241699" y="1717495"/>
                </a:cubicBezTo>
                <a:cubicBezTo>
                  <a:pt x="1243956" y="1736685"/>
                  <a:pt x="1252987" y="1750795"/>
                  <a:pt x="1266533" y="1763777"/>
                </a:cubicBezTo>
                <a:cubicBezTo>
                  <a:pt x="1306041" y="1802721"/>
                  <a:pt x="1344986" y="1842229"/>
                  <a:pt x="1383930" y="1882302"/>
                </a:cubicBezTo>
                <a:cubicBezTo>
                  <a:pt x="1391267" y="1889640"/>
                  <a:pt x="1396347" y="1891333"/>
                  <a:pt x="1405942" y="1886253"/>
                </a:cubicBezTo>
                <a:cubicBezTo>
                  <a:pt x="1504149" y="1836021"/>
                  <a:pt x="1602356" y="1786917"/>
                  <a:pt x="1699999" y="1736121"/>
                </a:cubicBezTo>
                <a:cubicBezTo>
                  <a:pt x="1731041" y="1719753"/>
                  <a:pt x="1760390" y="1699434"/>
                  <a:pt x="1790304" y="1681373"/>
                </a:cubicBezTo>
                <a:cubicBezTo>
                  <a:pt x="1721446" y="1609129"/>
                  <a:pt x="1653717" y="1538578"/>
                  <a:pt x="1589375" y="1470849"/>
                </a:cubicBezTo>
                <a:cubicBezTo>
                  <a:pt x="1470849" y="1541400"/>
                  <a:pt x="1352887" y="1611386"/>
                  <a:pt x="1233233" y="1683066"/>
                </a:cubicBezTo>
                <a:close/>
                <a:moveTo>
                  <a:pt x="3510057" y="563280"/>
                </a:moveTo>
                <a:cubicBezTo>
                  <a:pt x="3508363" y="566102"/>
                  <a:pt x="3506670" y="568359"/>
                  <a:pt x="3505541" y="570617"/>
                </a:cubicBezTo>
                <a:cubicBezTo>
                  <a:pt x="3439506" y="707768"/>
                  <a:pt x="3366133" y="840969"/>
                  <a:pt x="3283165" y="968525"/>
                </a:cubicBezTo>
                <a:cubicBezTo>
                  <a:pt x="3277521" y="976991"/>
                  <a:pt x="3278649" y="982635"/>
                  <a:pt x="3285422" y="989408"/>
                </a:cubicBezTo>
                <a:cubicBezTo>
                  <a:pt x="3335090" y="1041334"/>
                  <a:pt x="3384194" y="1093259"/>
                  <a:pt x="3433862" y="1145749"/>
                </a:cubicBezTo>
                <a:cubicBezTo>
                  <a:pt x="3436684" y="1149136"/>
                  <a:pt x="3440634" y="1151393"/>
                  <a:pt x="3441199" y="1151393"/>
                </a:cubicBezTo>
                <a:cubicBezTo>
                  <a:pt x="3508928" y="1024401"/>
                  <a:pt x="3576093" y="897974"/>
                  <a:pt x="3644386" y="770982"/>
                </a:cubicBezTo>
                <a:cubicBezTo>
                  <a:pt x="3577786" y="698173"/>
                  <a:pt x="3577786" y="698173"/>
                  <a:pt x="3510057" y="563280"/>
                </a:cubicBezTo>
                <a:close/>
                <a:moveTo>
                  <a:pt x="850564" y="774368"/>
                </a:moveTo>
                <a:cubicBezTo>
                  <a:pt x="917164" y="899667"/>
                  <a:pt x="984893" y="1026095"/>
                  <a:pt x="1053751" y="1155344"/>
                </a:cubicBezTo>
                <a:cubicBezTo>
                  <a:pt x="1107934" y="1097775"/>
                  <a:pt x="1162682" y="1040205"/>
                  <a:pt x="1213478" y="986586"/>
                </a:cubicBezTo>
                <a:cubicBezTo>
                  <a:pt x="1133332" y="843226"/>
                  <a:pt x="1056573" y="704946"/>
                  <a:pt x="980942" y="570053"/>
                </a:cubicBezTo>
                <a:cubicBezTo>
                  <a:pt x="964010" y="603353"/>
                  <a:pt x="947078" y="642297"/>
                  <a:pt x="925066" y="677290"/>
                </a:cubicBezTo>
                <a:cubicBezTo>
                  <a:pt x="902489" y="711719"/>
                  <a:pt x="874269" y="743326"/>
                  <a:pt x="850564" y="774368"/>
                </a:cubicBezTo>
                <a:close/>
                <a:moveTo>
                  <a:pt x="2353584" y="1414972"/>
                </a:moveTo>
                <a:cubicBezTo>
                  <a:pt x="2423570" y="1479879"/>
                  <a:pt x="2498072" y="1539142"/>
                  <a:pt x="2577654" y="1596712"/>
                </a:cubicBezTo>
                <a:cubicBezTo>
                  <a:pt x="2648205" y="1523903"/>
                  <a:pt x="2718192" y="1451094"/>
                  <a:pt x="2786485" y="1380543"/>
                </a:cubicBezTo>
                <a:cubicBezTo>
                  <a:pt x="2710290" y="1309428"/>
                  <a:pt x="2636352" y="1240006"/>
                  <a:pt x="2561850" y="1170019"/>
                </a:cubicBezTo>
                <a:cubicBezTo>
                  <a:pt x="2529679" y="1210092"/>
                  <a:pt x="2496943" y="1252423"/>
                  <a:pt x="2461950" y="1293060"/>
                </a:cubicBezTo>
                <a:cubicBezTo>
                  <a:pt x="2427521" y="1334262"/>
                  <a:pt x="2390835" y="1373206"/>
                  <a:pt x="2353584" y="1414972"/>
                </a:cubicBezTo>
                <a:close/>
                <a:moveTo>
                  <a:pt x="2139673" y="1418923"/>
                </a:moveTo>
                <a:cubicBezTo>
                  <a:pt x="2066864" y="1333697"/>
                  <a:pt x="1996877" y="1251294"/>
                  <a:pt x="1929148" y="1171712"/>
                </a:cubicBezTo>
                <a:cubicBezTo>
                  <a:pt x="1855775" y="1240570"/>
                  <a:pt x="1781838" y="1309428"/>
                  <a:pt x="1706207" y="1380543"/>
                </a:cubicBezTo>
                <a:cubicBezTo>
                  <a:pt x="1775065" y="1451659"/>
                  <a:pt x="1845052" y="1523903"/>
                  <a:pt x="1917296" y="1598405"/>
                </a:cubicBezTo>
                <a:cubicBezTo>
                  <a:pt x="1992927" y="1537449"/>
                  <a:pt x="2066300" y="1478186"/>
                  <a:pt x="2139673" y="1418923"/>
                </a:cubicBezTo>
                <a:close/>
                <a:moveTo>
                  <a:pt x="3300097" y="1532369"/>
                </a:moveTo>
                <a:cubicBezTo>
                  <a:pt x="3327753" y="1453352"/>
                  <a:pt x="3354845" y="1376028"/>
                  <a:pt x="3380807" y="1300962"/>
                </a:cubicBezTo>
                <a:cubicBezTo>
                  <a:pt x="3316465" y="1237183"/>
                  <a:pt x="3253251" y="1173970"/>
                  <a:pt x="3190037" y="1111320"/>
                </a:cubicBezTo>
                <a:cubicBezTo>
                  <a:pt x="3129081" y="1191466"/>
                  <a:pt x="3066996" y="1272177"/>
                  <a:pt x="3003782" y="1354580"/>
                </a:cubicBezTo>
                <a:cubicBezTo>
                  <a:pt x="3098039" y="1420616"/>
                  <a:pt x="3197375" y="1479315"/>
                  <a:pt x="3300097" y="1532369"/>
                </a:cubicBezTo>
                <a:close/>
                <a:moveTo>
                  <a:pt x="1303219" y="1112449"/>
                </a:moveTo>
                <a:cubicBezTo>
                  <a:pt x="1240570" y="1172841"/>
                  <a:pt x="1177921" y="1232668"/>
                  <a:pt x="1115836" y="1293624"/>
                </a:cubicBezTo>
                <a:cubicBezTo>
                  <a:pt x="1112449" y="1296446"/>
                  <a:pt x="1111885" y="1304913"/>
                  <a:pt x="1113578" y="1309992"/>
                </a:cubicBezTo>
                <a:cubicBezTo>
                  <a:pt x="1127688" y="1349501"/>
                  <a:pt x="1142927" y="1388445"/>
                  <a:pt x="1156473" y="1427954"/>
                </a:cubicBezTo>
                <a:cubicBezTo>
                  <a:pt x="1168890" y="1462383"/>
                  <a:pt x="1179614" y="1497940"/>
                  <a:pt x="1191467" y="1533498"/>
                </a:cubicBezTo>
                <a:cubicBezTo>
                  <a:pt x="1295318" y="1479315"/>
                  <a:pt x="1394654" y="1421181"/>
                  <a:pt x="1488345" y="1355145"/>
                </a:cubicBezTo>
                <a:cubicBezTo>
                  <a:pt x="1425696" y="1272177"/>
                  <a:pt x="1363611" y="1191466"/>
                  <a:pt x="1303219" y="1112449"/>
                </a:cubicBezTo>
                <a:close/>
                <a:moveTo>
                  <a:pt x="2246346" y="1521081"/>
                </a:moveTo>
                <a:cubicBezTo>
                  <a:pt x="2174102" y="1580344"/>
                  <a:pt x="2101858" y="1639607"/>
                  <a:pt x="2027920" y="1700563"/>
                </a:cubicBezTo>
                <a:cubicBezTo>
                  <a:pt x="2100164" y="1761519"/>
                  <a:pt x="2172973" y="1822475"/>
                  <a:pt x="2246346" y="1883996"/>
                </a:cubicBezTo>
                <a:cubicBezTo>
                  <a:pt x="2320848" y="1821346"/>
                  <a:pt x="2393092" y="1760955"/>
                  <a:pt x="2464772" y="1700563"/>
                </a:cubicBezTo>
                <a:cubicBezTo>
                  <a:pt x="2390835" y="1639042"/>
                  <a:pt x="2318590" y="1580344"/>
                  <a:pt x="2246346" y="1521081"/>
                </a:cubicBezTo>
                <a:close/>
                <a:moveTo>
                  <a:pt x="767596" y="647941"/>
                </a:moveTo>
                <a:cubicBezTo>
                  <a:pt x="784528" y="620849"/>
                  <a:pt x="803153" y="594887"/>
                  <a:pt x="817828" y="566666"/>
                </a:cubicBezTo>
                <a:cubicBezTo>
                  <a:pt x="852821" y="500630"/>
                  <a:pt x="870882" y="428950"/>
                  <a:pt x="884993" y="356142"/>
                </a:cubicBezTo>
                <a:cubicBezTo>
                  <a:pt x="890637" y="325664"/>
                  <a:pt x="883864" y="327357"/>
                  <a:pt x="861288" y="327357"/>
                </a:cubicBezTo>
                <a:cubicBezTo>
                  <a:pt x="751228" y="327921"/>
                  <a:pt x="641168" y="327357"/>
                  <a:pt x="531673" y="327357"/>
                </a:cubicBezTo>
                <a:cubicBezTo>
                  <a:pt x="526593" y="327357"/>
                  <a:pt x="521514" y="327921"/>
                  <a:pt x="518691" y="327921"/>
                </a:cubicBezTo>
                <a:cubicBezTo>
                  <a:pt x="600531" y="433466"/>
                  <a:pt x="682934" y="539010"/>
                  <a:pt x="767596" y="647941"/>
                </a:cubicBezTo>
                <a:close/>
                <a:moveTo>
                  <a:pt x="3727354" y="645119"/>
                </a:moveTo>
                <a:cubicBezTo>
                  <a:pt x="3810322" y="538446"/>
                  <a:pt x="3892726" y="432901"/>
                  <a:pt x="3975129" y="327357"/>
                </a:cubicBezTo>
                <a:cubicBezTo>
                  <a:pt x="3857168" y="327357"/>
                  <a:pt x="3739207" y="327357"/>
                  <a:pt x="3621245" y="327357"/>
                </a:cubicBezTo>
                <a:cubicBezTo>
                  <a:pt x="3607135" y="327357"/>
                  <a:pt x="3603749" y="334694"/>
                  <a:pt x="3606006" y="345982"/>
                </a:cubicBezTo>
                <a:cubicBezTo>
                  <a:pt x="3618423" y="411454"/>
                  <a:pt x="3634227" y="475796"/>
                  <a:pt x="3660754" y="536753"/>
                </a:cubicBezTo>
                <a:cubicBezTo>
                  <a:pt x="3677122" y="576826"/>
                  <a:pt x="3698005" y="614077"/>
                  <a:pt x="3727354" y="645119"/>
                </a:cubicBezTo>
                <a:close/>
                <a:moveTo>
                  <a:pt x="1629448" y="2292063"/>
                </a:moveTo>
                <a:cubicBezTo>
                  <a:pt x="1624932" y="2287548"/>
                  <a:pt x="1622110" y="2285290"/>
                  <a:pt x="1619288" y="2283033"/>
                </a:cubicBezTo>
                <a:cubicBezTo>
                  <a:pt x="1543093" y="2219254"/>
                  <a:pt x="1466333" y="2156605"/>
                  <a:pt x="1391832" y="2090005"/>
                </a:cubicBezTo>
                <a:cubicBezTo>
                  <a:pt x="1369255" y="2069686"/>
                  <a:pt x="1352323" y="2064606"/>
                  <a:pt x="1325231" y="2078152"/>
                </a:cubicBezTo>
                <a:cubicBezTo>
                  <a:pt x="1311121" y="2085489"/>
                  <a:pt x="1307170" y="2092262"/>
                  <a:pt x="1308299" y="2106937"/>
                </a:cubicBezTo>
                <a:cubicBezTo>
                  <a:pt x="1315072" y="2193292"/>
                  <a:pt x="1321280" y="2279082"/>
                  <a:pt x="1326925" y="2365436"/>
                </a:cubicBezTo>
                <a:cubicBezTo>
                  <a:pt x="1328618" y="2390835"/>
                  <a:pt x="1326925" y="2416233"/>
                  <a:pt x="1326925" y="2447275"/>
                </a:cubicBezTo>
                <a:cubicBezTo>
                  <a:pt x="1431905" y="2393657"/>
                  <a:pt x="1530112" y="2343424"/>
                  <a:pt x="1629448" y="2292063"/>
                </a:cubicBezTo>
                <a:close/>
                <a:moveTo>
                  <a:pt x="3161252" y="2445582"/>
                </a:moveTo>
                <a:cubicBezTo>
                  <a:pt x="3161817" y="2439374"/>
                  <a:pt x="3162381" y="2437116"/>
                  <a:pt x="3162381" y="2434858"/>
                </a:cubicBezTo>
                <a:cubicBezTo>
                  <a:pt x="3168590" y="2331572"/>
                  <a:pt x="3173669" y="2228285"/>
                  <a:pt x="3180442" y="2125563"/>
                </a:cubicBezTo>
                <a:cubicBezTo>
                  <a:pt x="3182700" y="2085489"/>
                  <a:pt x="3183264" y="2086054"/>
                  <a:pt x="3146578" y="2071379"/>
                </a:cubicBezTo>
                <a:cubicBezTo>
                  <a:pt x="3135290" y="2066864"/>
                  <a:pt x="3127952" y="2069122"/>
                  <a:pt x="3118922" y="2077023"/>
                </a:cubicBezTo>
                <a:cubicBezTo>
                  <a:pt x="3054579" y="2132900"/>
                  <a:pt x="2989672" y="2188776"/>
                  <a:pt x="2924765" y="2244088"/>
                </a:cubicBezTo>
                <a:cubicBezTo>
                  <a:pt x="2906140" y="2259892"/>
                  <a:pt x="2886385" y="2275131"/>
                  <a:pt x="2863809" y="2293192"/>
                </a:cubicBezTo>
                <a:cubicBezTo>
                  <a:pt x="2964274" y="2343989"/>
                  <a:pt x="3061352" y="2394221"/>
                  <a:pt x="3161252" y="2445582"/>
                </a:cubicBezTo>
                <a:close/>
                <a:moveTo>
                  <a:pt x="1492861" y="2907268"/>
                </a:moveTo>
                <a:cubicBezTo>
                  <a:pt x="1431340" y="2867760"/>
                  <a:pt x="1373770" y="2830509"/>
                  <a:pt x="1315636" y="2792693"/>
                </a:cubicBezTo>
                <a:cubicBezTo>
                  <a:pt x="1307735" y="2857036"/>
                  <a:pt x="1300397" y="2918556"/>
                  <a:pt x="1292496" y="2982899"/>
                </a:cubicBezTo>
                <a:cubicBezTo>
                  <a:pt x="1359660" y="2958065"/>
                  <a:pt x="1424567" y="2933231"/>
                  <a:pt x="1492861" y="2907268"/>
                </a:cubicBezTo>
                <a:close/>
                <a:moveTo>
                  <a:pt x="3177620" y="2792693"/>
                </a:moveTo>
                <a:cubicBezTo>
                  <a:pt x="3118357" y="2831073"/>
                  <a:pt x="3061352" y="2867760"/>
                  <a:pt x="3000960" y="2907268"/>
                </a:cubicBezTo>
                <a:cubicBezTo>
                  <a:pt x="3068689" y="2932667"/>
                  <a:pt x="3133032" y="2957501"/>
                  <a:pt x="3199068" y="2982335"/>
                </a:cubicBezTo>
                <a:cubicBezTo>
                  <a:pt x="3191730" y="2917992"/>
                  <a:pt x="3184957" y="2857036"/>
                  <a:pt x="3177620" y="2792693"/>
                </a:cubicBezTo>
                <a:close/>
              </a:path>
            </a:pathLst>
          </a:custGeom>
          <a:solidFill>
            <a:schemeClr val="accent4"/>
          </a:solidFill>
          <a:ln w="56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E64803-3D11-4E0E-9CFA-2BDDB4B47885}"/>
              </a:ext>
            </a:extLst>
          </p:cNvPr>
          <p:cNvSpPr txBox="1"/>
          <p:nvPr/>
        </p:nvSpPr>
        <p:spPr>
          <a:xfrm>
            <a:off x="915619" y="1492092"/>
            <a:ext cx="673015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IPSUM DOLOR SIT AMET,</a:t>
            </a:r>
          </a:p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CU USU 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AGAM INTEGRE IMPEDIT.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079388-A5A4-4413-BEF8-538F7D6FCDFF}"/>
              </a:ext>
            </a:extLst>
          </p:cNvPr>
          <p:cNvSpPr txBox="1"/>
          <p:nvPr/>
        </p:nvSpPr>
        <p:spPr>
          <a:xfrm>
            <a:off x="915619" y="515138"/>
            <a:ext cx="673015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OR</a:t>
            </a:r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EM IPSUM</a:t>
            </a:r>
          </a:p>
          <a:p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DOL</a:t>
            </a:r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 SIT AMET, 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5226CC-BD45-4006-B990-B952B16E4697}"/>
              </a:ext>
            </a:extLst>
          </p:cNvPr>
          <p:cNvGrpSpPr/>
          <p:nvPr/>
        </p:nvGrpSpPr>
        <p:grpSpPr>
          <a:xfrm>
            <a:off x="5006326" y="5391623"/>
            <a:ext cx="7185675" cy="1052040"/>
            <a:chOff x="5006326" y="5391623"/>
            <a:chExt cx="7185675" cy="105204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8928BF0-1FBC-428A-88B6-4B880ABAC69F}"/>
                </a:ext>
              </a:extLst>
            </p:cNvPr>
            <p:cNvSpPr/>
            <p:nvPr userDrawn="1"/>
          </p:nvSpPr>
          <p:spPr>
            <a:xfrm flipH="1">
              <a:off x="5006326" y="5481074"/>
              <a:ext cx="7185674" cy="962589"/>
            </a:xfrm>
            <a:custGeom>
              <a:avLst/>
              <a:gdLst>
                <a:gd name="connsiteX0" fmla="*/ 7185674 w 7185674"/>
                <a:gd name="connsiteY0" fmla="*/ 0 h 962589"/>
                <a:gd name="connsiteX1" fmla="*/ 0 w 7185674"/>
                <a:gd name="connsiteY1" fmla="*/ 0 h 962589"/>
                <a:gd name="connsiteX2" fmla="*/ 0 w 7185674"/>
                <a:gd name="connsiteY2" fmla="*/ 962589 h 962589"/>
                <a:gd name="connsiteX3" fmla="*/ 6924558 w 7185674"/>
                <a:gd name="connsiteY3" fmla="*/ 962589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85674" h="962589">
                  <a:moveTo>
                    <a:pt x="7185674" y="0"/>
                  </a:moveTo>
                  <a:lnTo>
                    <a:pt x="0" y="0"/>
                  </a:lnTo>
                  <a:lnTo>
                    <a:pt x="0" y="962589"/>
                  </a:lnTo>
                  <a:lnTo>
                    <a:pt x="6924558" y="9625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C6788BF-2B10-49CA-89A1-9F7C1D0CBCD9}"/>
                </a:ext>
              </a:extLst>
            </p:cNvPr>
            <p:cNvSpPr/>
            <p:nvPr userDrawn="1"/>
          </p:nvSpPr>
          <p:spPr>
            <a:xfrm flipH="1">
              <a:off x="5115658" y="5391623"/>
              <a:ext cx="7076343" cy="962589"/>
            </a:xfrm>
            <a:custGeom>
              <a:avLst/>
              <a:gdLst>
                <a:gd name="connsiteX0" fmla="*/ 7076343 w 7076343"/>
                <a:gd name="connsiteY0" fmla="*/ 0 h 962589"/>
                <a:gd name="connsiteX1" fmla="*/ 0 w 7076343"/>
                <a:gd name="connsiteY1" fmla="*/ 0 h 962589"/>
                <a:gd name="connsiteX2" fmla="*/ 0 w 7076343"/>
                <a:gd name="connsiteY2" fmla="*/ 962589 h 962589"/>
                <a:gd name="connsiteX3" fmla="*/ 6807987 w 7076343"/>
                <a:gd name="connsiteY3" fmla="*/ 962589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6343" h="962589">
                  <a:moveTo>
                    <a:pt x="7076343" y="0"/>
                  </a:moveTo>
                  <a:lnTo>
                    <a:pt x="0" y="0"/>
                  </a:lnTo>
                  <a:lnTo>
                    <a:pt x="0" y="962589"/>
                  </a:lnTo>
                  <a:lnTo>
                    <a:pt x="6807987" y="9625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10">
            <a:extLst>
              <a:ext uri="{FF2B5EF4-FFF2-40B4-BE49-F238E27FC236}">
                <a16:creationId xmlns:a16="http://schemas.microsoft.com/office/drawing/2014/main" id="{278788BE-70C1-4CED-9925-D42B2E5DAF59}"/>
              </a:ext>
            </a:extLst>
          </p:cNvPr>
          <p:cNvSpPr/>
          <p:nvPr/>
        </p:nvSpPr>
        <p:spPr>
          <a:xfrm>
            <a:off x="5581650" y="5466223"/>
            <a:ext cx="2733676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PM 5:00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894EF2-324D-4F29-A9F9-A0BFC3AB332D}"/>
              </a:ext>
            </a:extLst>
          </p:cNvPr>
          <p:cNvGrpSpPr/>
          <p:nvPr/>
        </p:nvGrpSpPr>
        <p:grpSpPr>
          <a:xfrm>
            <a:off x="8627290" y="5465372"/>
            <a:ext cx="2905124" cy="803746"/>
            <a:chOff x="8627290" y="5493947"/>
            <a:chExt cx="2905124" cy="80374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81D8081-D260-4F64-A1CD-D72ECF28E7BE}"/>
                </a:ext>
              </a:extLst>
            </p:cNvPr>
            <p:cNvSpPr txBox="1"/>
            <p:nvPr/>
          </p:nvSpPr>
          <p:spPr>
            <a:xfrm>
              <a:off x="8627290" y="5493947"/>
              <a:ext cx="290512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BASKETBALL </a:t>
              </a:r>
              <a:endParaRPr lang="ko-KR" altLang="en-US" sz="2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27EB1FC-9E38-4E61-95AB-6B03A38871BE}"/>
                </a:ext>
              </a:extLst>
            </p:cNvPr>
            <p:cNvSpPr txBox="1"/>
            <p:nvPr/>
          </p:nvSpPr>
          <p:spPr>
            <a:xfrm>
              <a:off x="8627290" y="5928361"/>
              <a:ext cx="290512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TOURNAMENT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5E91187D-8D32-48A1-86AB-00C2041F1E81}"/>
              </a:ext>
            </a:extLst>
          </p:cNvPr>
          <p:cNvSpPr txBox="1"/>
          <p:nvPr/>
        </p:nvSpPr>
        <p:spPr>
          <a:xfrm>
            <a:off x="5991972" y="1991275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cs typeface="Arial" pitchFamily="34" charset="0"/>
              </a:rPr>
              <a:t>01</a:t>
            </a:r>
            <a:endParaRPr lang="ko-KR" altLang="en-US" sz="5400" b="1" dirty="0"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ADDE9B8-018C-48B3-9A67-09CDF735D6DF}"/>
              </a:ext>
            </a:extLst>
          </p:cNvPr>
          <p:cNvSpPr txBox="1"/>
          <p:nvPr/>
        </p:nvSpPr>
        <p:spPr>
          <a:xfrm>
            <a:off x="5991972" y="3053044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cs typeface="Arial" pitchFamily="34" charset="0"/>
              </a:rPr>
              <a:t>02</a:t>
            </a:r>
            <a:endParaRPr lang="ko-KR" altLang="en-US" sz="5400" b="1" dirty="0"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496E664-D523-4FDB-BE08-696AFD661A06}"/>
              </a:ext>
            </a:extLst>
          </p:cNvPr>
          <p:cNvSpPr txBox="1"/>
          <p:nvPr/>
        </p:nvSpPr>
        <p:spPr>
          <a:xfrm>
            <a:off x="5991972" y="4114813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cs typeface="Arial" pitchFamily="34" charset="0"/>
              </a:rPr>
              <a:t>03</a:t>
            </a:r>
            <a:endParaRPr lang="ko-KR" altLang="en-US" sz="5400" b="1" dirty="0">
              <a:cs typeface="Arial" pitchFamily="34" charset="0"/>
            </a:endParaRPr>
          </a:p>
        </p:txBody>
      </p:sp>
      <p:grpSp>
        <p:nvGrpSpPr>
          <p:cNvPr id="80" name="Group 33">
            <a:extLst>
              <a:ext uri="{FF2B5EF4-FFF2-40B4-BE49-F238E27FC236}">
                <a16:creationId xmlns:a16="http://schemas.microsoft.com/office/drawing/2014/main" id="{98A7B03B-7E14-45B8-931D-83D56877F501}"/>
              </a:ext>
            </a:extLst>
          </p:cNvPr>
          <p:cNvGrpSpPr/>
          <p:nvPr/>
        </p:nvGrpSpPr>
        <p:grpSpPr>
          <a:xfrm>
            <a:off x="7284015" y="2017000"/>
            <a:ext cx="4378205" cy="871880"/>
            <a:chOff x="-475010" y="1114177"/>
            <a:chExt cx="4928532" cy="871880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26CCEC1-B6BF-42E0-8205-75C5D8BCE704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A4CA368-8A4F-4A92-B8F0-69A50B3C2DDB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83" name="Group 33">
            <a:extLst>
              <a:ext uri="{FF2B5EF4-FFF2-40B4-BE49-F238E27FC236}">
                <a16:creationId xmlns:a16="http://schemas.microsoft.com/office/drawing/2014/main" id="{47379BC6-A6E9-4E34-9177-86712EAA001D}"/>
              </a:ext>
            </a:extLst>
          </p:cNvPr>
          <p:cNvGrpSpPr/>
          <p:nvPr/>
        </p:nvGrpSpPr>
        <p:grpSpPr>
          <a:xfrm>
            <a:off x="7284015" y="3078769"/>
            <a:ext cx="4378205" cy="871880"/>
            <a:chOff x="-475010" y="1114177"/>
            <a:chExt cx="4928532" cy="87188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3C4D78C-4BB4-441B-8C5C-33D8DCEB7803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F0E7760-232B-4FF7-BEBC-3ACFD23C2B9F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86" name="Group 33">
            <a:extLst>
              <a:ext uri="{FF2B5EF4-FFF2-40B4-BE49-F238E27FC236}">
                <a16:creationId xmlns:a16="http://schemas.microsoft.com/office/drawing/2014/main" id="{7B085551-8205-4422-A925-1E331F9031FF}"/>
              </a:ext>
            </a:extLst>
          </p:cNvPr>
          <p:cNvGrpSpPr/>
          <p:nvPr/>
        </p:nvGrpSpPr>
        <p:grpSpPr>
          <a:xfrm>
            <a:off x="7284015" y="4140538"/>
            <a:ext cx="4378205" cy="871880"/>
            <a:chOff x="-475010" y="1114177"/>
            <a:chExt cx="4928532" cy="871880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AE2F691-C7A5-44CC-A7E3-14324C06DDCA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C63C4B8-DAEA-4A68-8053-145878DA93E7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7AB5BA1-FC07-46DD-B12F-9B09C18EC6F1}"/>
              </a:ext>
            </a:extLst>
          </p:cNvPr>
          <p:cNvGrpSpPr/>
          <p:nvPr/>
        </p:nvGrpSpPr>
        <p:grpSpPr>
          <a:xfrm>
            <a:off x="5983698" y="649531"/>
            <a:ext cx="2905124" cy="803746"/>
            <a:chOff x="8627290" y="5493947"/>
            <a:chExt cx="2905124" cy="803746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2F7EB84-8011-44E1-8815-FEAD782EA8BB}"/>
                </a:ext>
              </a:extLst>
            </p:cNvPr>
            <p:cNvSpPr txBox="1"/>
            <p:nvPr/>
          </p:nvSpPr>
          <p:spPr>
            <a:xfrm>
              <a:off x="8627290" y="5493947"/>
              <a:ext cx="290512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2800" b="1" dirty="0">
                  <a:cs typeface="Arial" pitchFamily="34" charset="0"/>
                </a:rPr>
                <a:t>BASKETBALL </a:t>
              </a:r>
              <a:endParaRPr lang="ko-KR" altLang="en-US" sz="2800" b="1" dirty="0"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F00EF5D-B493-4DC4-ACAC-B5BB4624287A}"/>
                </a:ext>
              </a:extLst>
            </p:cNvPr>
            <p:cNvSpPr txBox="1"/>
            <p:nvPr/>
          </p:nvSpPr>
          <p:spPr>
            <a:xfrm>
              <a:off x="8627290" y="5928361"/>
              <a:ext cx="290512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dirty="0">
                  <a:cs typeface="Arial" pitchFamily="34" charset="0"/>
                </a:rPr>
                <a:t>TOURNAMENT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92" name="Rectangle 10">
            <a:extLst>
              <a:ext uri="{FF2B5EF4-FFF2-40B4-BE49-F238E27FC236}">
                <a16:creationId xmlns:a16="http://schemas.microsoft.com/office/drawing/2014/main" id="{041E23E6-0380-4F34-9227-715118B6E289}"/>
              </a:ext>
            </a:extLst>
          </p:cNvPr>
          <p:cNvSpPr/>
          <p:nvPr/>
        </p:nvSpPr>
        <p:spPr>
          <a:xfrm>
            <a:off x="8627290" y="451240"/>
            <a:ext cx="3194770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accent1"/>
                </a:solidFill>
                <a:cs typeface="Arial" pitchFamily="34" charset="0"/>
              </a:rPr>
              <a:t>13~26</a:t>
            </a:r>
            <a:endParaRPr lang="ko-KR" altLang="en-US" sz="72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28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87A5F-A1DB-453F-A693-5DEE35182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AEC4C08-EC15-4779-B72C-00AE6325AD85}"/>
              </a:ext>
            </a:extLst>
          </p:cNvPr>
          <p:cNvSpPr/>
          <p:nvPr/>
        </p:nvSpPr>
        <p:spPr>
          <a:xfrm>
            <a:off x="6020911" y="1801590"/>
            <a:ext cx="336213" cy="336213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A82C3D9-630D-47AC-9AC6-F08A64734448}"/>
              </a:ext>
            </a:extLst>
          </p:cNvPr>
          <p:cNvSpPr/>
          <p:nvPr/>
        </p:nvSpPr>
        <p:spPr>
          <a:xfrm>
            <a:off x="6020911" y="2419936"/>
            <a:ext cx="336213" cy="336213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A2A449-6E4F-48D4-ACC4-C2BD59F01494}"/>
              </a:ext>
            </a:extLst>
          </p:cNvPr>
          <p:cNvSpPr/>
          <p:nvPr/>
        </p:nvSpPr>
        <p:spPr>
          <a:xfrm>
            <a:off x="6020911" y="3038282"/>
            <a:ext cx="336213" cy="336213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28A33E9-9E96-42D4-977F-6D0D2888C09E}"/>
              </a:ext>
            </a:extLst>
          </p:cNvPr>
          <p:cNvSpPr/>
          <p:nvPr/>
        </p:nvSpPr>
        <p:spPr>
          <a:xfrm>
            <a:off x="6020911" y="3656628"/>
            <a:ext cx="336213" cy="336213"/>
          </a:xfrm>
          <a:prstGeom prst="ellipse">
            <a:avLst/>
          </a:prstGeom>
          <a:solidFill>
            <a:schemeClr val="accent5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357F03-3922-4D3F-9FE3-806F98FC5CAB}"/>
              </a:ext>
            </a:extLst>
          </p:cNvPr>
          <p:cNvSpPr txBox="1"/>
          <p:nvPr/>
        </p:nvSpPr>
        <p:spPr>
          <a:xfrm>
            <a:off x="6426366" y="1831197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FF98DD-CDAF-4E24-BF62-2B25C56A2A13}"/>
              </a:ext>
            </a:extLst>
          </p:cNvPr>
          <p:cNvSpPr txBox="1"/>
          <p:nvPr/>
        </p:nvSpPr>
        <p:spPr>
          <a:xfrm>
            <a:off x="6426366" y="2449543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2A96D1-7415-4AAA-9E43-BB614D8B26CD}"/>
              </a:ext>
            </a:extLst>
          </p:cNvPr>
          <p:cNvSpPr txBox="1"/>
          <p:nvPr/>
        </p:nvSpPr>
        <p:spPr>
          <a:xfrm>
            <a:off x="6426366" y="3067889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ED36ED-EB2E-4EBD-82F7-C737B2C4A25F}"/>
              </a:ext>
            </a:extLst>
          </p:cNvPr>
          <p:cNvSpPr txBox="1"/>
          <p:nvPr/>
        </p:nvSpPr>
        <p:spPr>
          <a:xfrm>
            <a:off x="6426366" y="3686235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7CACE-BBCA-49EB-A2BB-131AB83C9CEB}"/>
              </a:ext>
            </a:extLst>
          </p:cNvPr>
          <p:cNvSpPr/>
          <p:nvPr/>
        </p:nvSpPr>
        <p:spPr>
          <a:xfrm>
            <a:off x="6209112" y="4590482"/>
            <a:ext cx="752762" cy="752762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B86634-5144-44F4-B842-9DFF8B06BCE4}"/>
              </a:ext>
            </a:extLst>
          </p:cNvPr>
          <p:cNvSpPr/>
          <p:nvPr/>
        </p:nvSpPr>
        <p:spPr>
          <a:xfrm>
            <a:off x="5216680" y="5542484"/>
            <a:ext cx="752762" cy="752762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BB9244-D6AD-48C5-8B7A-59CAEDAA7A08}"/>
              </a:ext>
            </a:extLst>
          </p:cNvPr>
          <p:cNvSpPr/>
          <p:nvPr/>
        </p:nvSpPr>
        <p:spPr>
          <a:xfrm>
            <a:off x="5216680" y="4590482"/>
            <a:ext cx="752762" cy="752762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F7D452-EDEE-4028-9EAD-862CE50B0C65}"/>
              </a:ext>
            </a:extLst>
          </p:cNvPr>
          <p:cNvSpPr/>
          <p:nvPr/>
        </p:nvSpPr>
        <p:spPr>
          <a:xfrm>
            <a:off x="6209112" y="5542484"/>
            <a:ext cx="752762" cy="752762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190ED2-DF19-4D13-881B-EBB0213D745F}"/>
              </a:ext>
            </a:extLst>
          </p:cNvPr>
          <p:cNvGrpSpPr/>
          <p:nvPr/>
        </p:nvGrpSpPr>
        <p:grpSpPr>
          <a:xfrm>
            <a:off x="7123097" y="4628495"/>
            <a:ext cx="4456279" cy="692124"/>
            <a:chOff x="3131840" y="2220253"/>
            <a:chExt cx="3096344" cy="69212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7FB48B-4EA4-44B1-A011-BA949CE578B2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01EE6A-CA48-40D1-BEF7-3CC32A342080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DA4188-653C-46AE-AFF4-9ADC24B5F6A5}"/>
              </a:ext>
            </a:extLst>
          </p:cNvPr>
          <p:cNvGrpSpPr/>
          <p:nvPr/>
        </p:nvGrpSpPr>
        <p:grpSpPr>
          <a:xfrm>
            <a:off x="7123097" y="5580498"/>
            <a:ext cx="4456279" cy="692124"/>
            <a:chOff x="3131840" y="2220253"/>
            <a:chExt cx="3096344" cy="69212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2A58CB-9F7A-4777-8843-347F8E8F2BF7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58A07E-B0A7-4C9F-B8F3-8BF4B231B664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6DE83F-A156-4B7D-91F2-84D7BAC15C6A}"/>
              </a:ext>
            </a:extLst>
          </p:cNvPr>
          <p:cNvGrpSpPr/>
          <p:nvPr/>
        </p:nvGrpSpPr>
        <p:grpSpPr>
          <a:xfrm>
            <a:off x="612626" y="4628495"/>
            <a:ext cx="4428175" cy="692124"/>
            <a:chOff x="3131840" y="2220253"/>
            <a:chExt cx="3096344" cy="69212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0EAA88-44F6-4F20-81B2-27CD4A9CCCBA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254FF0D-A47A-454A-A516-17C5B89E8EC9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631FD9-ABE5-45B1-9C8B-CB7B504A79EA}"/>
              </a:ext>
            </a:extLst>
          </p:cNvPr>
          <p:cNvGrpSpPr/>
          <p:nvPr/>
        </p:nvGrpSpPr>
        <p:grpSpPr>
          <a:xfrm>
            <a:off x="612626" y="5580498"/>
            <a:ext cx="4428175" cy="692124"/>
            <a:chOff x="3131840" y="2220253"/>
            <a:chExt cx="3096344" cy="69212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953533-1BD7-4F83-847D-4710A420D034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373A6E0-DC80-438F-8620-6458213E2AF1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241C1D13-CC02-43CC-9F25-951F5537E26C}"/>
              </a:ext>
            </a:extLst>
          </p:cNvPr>
          <p:cNvSpPr/>
          <p:nvPr/>
        </p:nvSpPr>
        <p:spPr>
          <a:xfrm>
            <a:off x="5422701" y="4817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Trapezoid 13">
            <a:extLst>
              <a:ext uri="{FF2B5EF4-FFF2-40B4-BE49-F238E27FC236}">
                <a16:creationId xmlns:a16="http://schemas.microsoft.com/office/drawing/2014/main" id="{33479D74-5C91-40D0-B660-3BC918EEC4ED}"/>
              </a:ext>
            </a:extLst>
          </p:cNvPr>
          <p:cNvSpPr/>
          <p:nvPr/>
        </p:nvSpPr>
        <p:spPr>
          <a:xfrm>
            <a:off x="6412038" y="4798988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91FB5928-D6F7-4058-AC88-8E902030F86F}"/>
              </a:ext>
            </a:extLst>
          </p:cNvPr>
          <p:cNvSpPr/>
          <p:nvPr/>
        </p:nvSpPr>
        <p:spPr>
          <a:xfrm rot="2700000">
            <a:off x="6440480" y="566157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E7AB442C-5EB5-45BB-A430-7E8050E44874}"/>
              </a:ext>
            </a:extLst>
          </p:cNvPr>
          <p:cNvSpPr/>
          <p:nvPr/>
        </p:nvSpPr>
        <p:spPr>
          <a:xfrm>
            <a:off x="5422701" y="5718998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A2C8B5E-5C5B-4E75-B78F-D644DADF20E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092759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56B8C1-060F-4DFA-8AAF-DCC56723C858}"/>
              </a:ext>
            </a:extLst>
          </p:cNvPr>
          <p:cNvGrpSpPr/>
          <p:nvPr/>
        </p:nvGrpSpPr>
        <p:grpSpPr>
          <a:xfrm>
            <a:off x="6285006" y="2438154"/>
            <a:ext cx="3260572" cy="3004157"/>
            <a:chOff x="8843568" y="2280401"/>
            <a:chExt cx="3260572" cy="3004157"/>
          </a:xfrm>
          <a:solidFill>
            <a:schemeClr val="accent4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A527872-7B1C-41E0-A9DE-1D5103A88062}"/>
                </a:ext>
              </a:extLst>
            </p:cNvPr>
            <p:cNvSpPr/>
            <p:nvPr/>
          </p:nvSpPr>
          <p:spPr>
            <a:xfrm>
              <a:off x="8843568" y="2280401"/>
              <a:ext cx="2847443" cy="1049559"/>
            </a:xfrm>
            <a:custGeom>
              <a:avLst/>
              <a:gdLst>
                <a:gd name="connsiteX0" fmla="*/ 1803595 w 2847443"/>
                <a:gd name="connsiteY0" fmla="*/ 0 h 1049559"/>
                <a:gd name="connsiteX1" fmla="*/ 2847443 w 2847443"/>
                <a:gd name="connsiteY1" fmla="*/ 1043848 h 1049559"/>
                <a:gd name="connsiteX2" fmla="*/ 2841732 w 2847443"/>
                <a:gd name="connsiteY2" fmla="*/ 1049559 h 1049559"/>
                <a:gd name="connsiteX3" fmla="*/ 0 w 2847443"/>
                <a:gd name="connsiteY3" fmla="*/ 1049559 h 1049559"/>
                <a:gd name="connsiteX4" fmla="*/ 0 w 2847443"/>
                <a:gd name="connsiteY4" fmla="*/ 521924 h 1049559"/>
                <a:gd name="connsiteX5" fmla="*/ 1803595 w 2847443"/>
                <a:gd name="connsiteY5" fmla="*/ 521924 h 104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443" h="1049559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516CF586-2FAB-4CD9-AA77-5DEDF9BDB6E6}"/>
                </a:ext>
              </a:extLst>
            </p:cNvPr>
            <p:cNvSpPr/>
            <p:nvPr/>
          </p:nvSpPr>
          <p:spPr>
            <a:xfrm>
              <a:off x="8843568" y="3483352"/>
              <a:ext cx="3260572" cy="63012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8E3E17C-6272-4C2D-871C-E456AAADDA92}"/>
                </a:ext>
              </a:extLst>
            </p:cNvPr>
            <p:cNvSpPr/>
            <p:nvPr/>
          </p:nvSpPr>
          <p:spPr>
            <a:xfrm flipV="1">
              <a:off x="8843568" y="4234999"/>
              <a:ext cx="2847443" cy="1049559"/>
            </a:xfrm>
            <a:custGeom>
              <a:avLst/>
              <a:gdLst>
                <a:gd name="connsiteX0" fmla="*/ 1803595 w 2847443"/>
                <a:gd name="connsiteY0" fmla="*/ 0 h 1049559"/>
                <a:gd name="connsiteX1" fmla="*/ 2847443 w 2847443"/>
                <a:gd name="connsiteY1" fmla="*/ 1043848 h 1049559"/>
                <a:gd name="connsiteX2" fmla="*/ 2841732 w 2847443"/>
                <a:gd name="connsiteY2" fmla="*/ 1049559 h 1049559"/>
                <a:gd name="connsiteX3" fmla="*/ 0 w 2847443"/>
                <a:gd name="connsiteY3" fmla="*/ 1049559 h 1049559"/>
                <a:gd name="connsiteX4" fmla="*/ 0 w 2847443"/>
                <a:gd name="connsiteY4" fmla="*/ 521924 h 1049559"/>
                <a:gd name="connsiteX5" fmla="*/ 1803595 w 2847443"/>
                <a:gd name="connsiteY5" fmla="*/ 521924 h 104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443" h="1049559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0468A55-633A-4711-A7DE-3B916A89E787}"/>
              </a:ext>
            </a:extLst>
          </p:cNvPr>
          <p:cNvGrpSpPr/>
          <p:nvPr/>
        </p:nvGrpSpPr>
        <p:grpSpPr>
          <a:xfrm flipH="1">
            <a:off x="2646422" y="2438154"/>
            <a:ext cx="3260572" cy="3004157"/>
            <a:chOff x="8843568" y="2280401"/>
            <a:chExt cx="3260572" cy="3004157"/>
          </a:xfrm>
          <a:solidFill>
            <a:schemeClr val="accent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54FEC89-18BA-4881-8037-B1B05D002733}"/>
                </a:ext>
              </a:extLst>
            </p:cNvPr>
            <p:cNvSpPr/>
            <p:nvPr/>
          </p:nvSpPr>
          <p:spPr>
            <a:xfrm>
              <a:off x="8843568" y="2280401"/>
              <a:ext cx="2847443" cy="1049559"/>
            </a:xfrm>
            <a:custGeom>
              <a:avLst/>
              <a:gdLst>
                <a:gd name="connsiteX0" fmla="*/ 1803595 w 2847443"/>
                <a:gd name="connsiteY0" fmla="*/ 0 h 1049559"/>
                <a:gd name="connsiteX1" fmla="*/ 2847443 w 2847443"/>
                <a:gd name="connsiteY1" fmla="*/ 1043848 h 1049559"/>
                <a:gd name="connsiteX2" fmla="*/ 2841732 w 2847443"/>
                <a:gd name="connsiteY2" fmla="*/ 1049559 h 1049559"/>
                <a:gd name="connsiteX3" fmla="*/ 0 w 2847443"/>
                <a:gd name="connsiteY3" fmla="*/ 1049559 h 1049559"/>
                <a:gd name="connsiteX4" fmla="*/ 0 w 2847443"/>
                <a:gd name="connsiteY4" fmla="*/ 521924 h 1049559"/>
                <a:gd name="connsiteX5" fmla="*/ 1803595 w 2847443"/>
                <a:gd name="connsiteY5" fmla="*/ 521924 h 104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443" h="1049559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7B201FB6-8A97-4436-999A-061812F59628}"/>
                </a:ext>
              </a:extLst>
            </p:cNvPr>
            <p:cNvSpPr/>
            <p:nvPr/>
          </p:nvSpPr>
          <p:spPr>
            <a:xfrm>
              <a:off x="8843568" y="3483352"/>
              <a:ext cx="3260572" cy="63012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313A723-20C5-41FF-BB51-55E70D23C7FF}"/>
                </a:ext>
              </a:extLst>
            </p:cNvPr>
            <p:cNvSpPr/>
            <p:nvPr/>
          </p:nvSpPr>
          <p:spPr>
            <a:xfrm flipV="1">
              <a:off x="8843568" y="4234999"/>
              <a:ext cx="2847443" cy="1049559"/>
            </a:xfrm>
            <a:custGeom>
              <a:avLst/>
              <a:gdLst>
                <a:gd name="connsiteX0" fmla="*/ 1803595 w 2847443"/>
                <a:gd name="connsiteY0" fmla="*/ 0 h 1049559"/>
                <a:gd name="connsiteX1" fmla="*/ 2847443 w 2847443"/>
                <a:gd name="connsiteY1" fmla="*/ 1043848 h 1049559"/>
                <a:gd name="connsiteX2" fmla="*/ 2841732 w 2847443"/>
                <a:gd name="connsiteY2" fmla="*/ 1049559 h 1049559"/>
                <a:gd name="connsiteX3" fmla="*/ 0 w 2847443"/>
                <a:gd name="connsiteY3" fmla="*/ 1049559 h 1049559"/>
                <a:gd name="connsiteX4" fmla="*/ 0 w 2847443"/>
                <a:gd name="connsiteY4" fmla="*/ 521924 h 1049559"/>
                <a:gd name="connsiteX5" fmla="*/ 1803595 w 2847443"/>
                <a:gd name="connsiteY5" fmla="*/ 521924 h 104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443" h="1049559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Diamond 10">
            <a:extLst>
              <a:ext uri="{FF2B5EF4-FFF2-40B4-BE49-F238E27FC236}">
                <a16:creationId xmlns:a16="http://schemas.microsoft.com/office/drawing/2014/main" id="{AD98D634-7142-4189-8F17-0097813E60C9}"/>
              </a:ext>
            </a:extLst>
          </p:cNvPr>
          <p:cNvSpPr/>
          <p:nvPr/>
        </p:nvSpPr>
        <p:spPr>
          <a:xfrm>
            <a:off x="4744915" y="2573215"/>
            <a:ext cx="2702170" cy="2702170"/>
          </a:xfrm>
          <a:prstGeom prst="diamond">
            <a:avLst/>
          </a:prstGeom>
          <a:solidFill>
            <a:schemeClr val="bg1"/>
          </a:solidFill>
          <a:ln w="349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그룹 28">
            <a:extLst>
              <a:ext uri="{FF2B5EF4-FFF2-40B4-BE49-F238E27FC236}">
                <a16:creationId xmlns:a16="http://schemas.microsoft.com/office/drawing/2014/main" id="{09F0A501-5DB5-42AF-9E21-C1E215B72937}"/>
              </a:ext>
            </a:extLst>
          </p:cNvPr>
          <p:cNvGrpSpPr/>
          <p:nvPr/>
        </p:nvGrpSpPr>
        <p:grpSpPr>
          <a:xfrm>
            <a:off x="4993966" y="3307497"/>
            <a:ext cx="2204069" cy="1233607"/>
            <a:chOff x="4991101" y="3344341"/>
            <a:chExt cx="2204069" cy="12336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19B95E-82C1-4BBE-B1A3-ABBA8F4F4B97}"/>
                </a:ext>
              </a:extLst>
            </p:cNvPr>
            <p:cNvSpPr txBox="1"/>
            <p:nvPr/>
          </p:nvSpPr>
          <p:spPr>
            <a:xfrm>
              <a:off x="4991101" y="3561036"/>
              <a:ext cx="220406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WHAT ?</a:t>
              </a:r>
              <a:endPara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A318B5-9C80-489D-8F25-4A1C6F7C0607}"/>
                </a:ext>
              </a:extLst>
            </p:cNvPr>
            <p:cNvSpPr txBox="1"/>
            <p:nvPr/>
          </p:nvSpPr>
          <p:spPr>
            <a:xfrm>
              <a:off x="5085024" y="3344341"/>
              <a:ext cx="20162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ADEC7A-9535-4828-BEEB-C7AE28AAAC83}"/>
                </a:ext>
              </a:extLst>
            </p:cNvPr>
            <p:cNvSpPr txBox="1"/>
            <p:nvPr/>
          </p:nvSpPr>
          <p:spPr>
            <a:xfrm>
              <a:off x="5085024" y="4054728"/>
              <a:ext cx="201622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Simply Impress</a:t>
              </a:r>
            </a:p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Audience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915B0-2987-473C-A00C-5787AA4B9724}"/>
              </a:ext>
            </a:extLst>
          </p:cNvPr>
          <p:cNvGrpSpPr/>
          <p:nvPr/>
        </p:nvGrpSpPr>
        <p:grpSpPr>
          <a:xfrm>
            <a:off x="1735166" y="1784736"/>
            <a:ext cx="1989414" cy="863315"/>
            <a:chOff x="993672" y="3698889"/>
            <a:chExt cx="1998939" cy="8633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D7DC4E-8D3B-4976-9967-F90446CE53E1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CC251B8-70A7-4869-95E9-7F12357A7106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B56CCA3-BE3C-400C-8F31-A437F8AC04C9}"/>
              </a:ext>
            </a:extLst>
          </p:cNvPr>
          <p:cNvGrpSpPr/>
          <p:nvPr/>
        </p:nvGrpSpPr>
        <p:grpSpPr>
          <a:xfrm>
            <a:off x="563085" y="3524192"/>
            <a:ext cx="1989414" cy="863315"/>
            <a:chOff x="993672" y="3698889"/>
            <a:chExt cx="1998939" cy="86331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E101C9C-12B9-4E61-A4B8-2739D7F48D84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9A61AE5-7C36-4049-9894-D5A382FE6ED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E642BDE-A34B-4837-BFDB-FB6EBE321877}"/>
              </a:ext>
            </a:extLst>
          </p:cNvPr>
          <p:cNvGrpSpPr/>
          <p:nvPr/>
        </p:nvGrpSpPr>
        <p:grpSpPr>
          <a:xfrm>
            <a:off x="1735166" y="5263648"/>
            <a:ext cx="1989414" cy="863315"/>
            <a:chOff x="993672" y="3698889"/>
            <a:chExt cx="1998939" cy="86331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75A4BD2-1DD7-49BE-B681-29A23D8E4B5C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8CFF602-8DE2-49BF-B0A0-B628748CEFF4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5EA323-56BE-4460-A71A-514A16CD3067}"/>
              </a:ext>
            </a:extLst>
          </p:cNvPr>
          <p:cNvGrpSpPr/>
          <p:nvPr/>
        </p:nvGrpSpPr>
        <p:grpSpPr>
          <a:xfrm>
            <a:off x="8512904" y="1784736"/>
            <a:ext cx="1989414" cy="863315"/>
            <a:chOff x="993672" y="3698889"/>
            <a:chExt cx="1998939" cy="8633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C80AD8-BDF0-4206-B432-9D03B1311C4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09B28D-DDE1-4636-A26C-0A107B3B5317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A6576B-345F-4273-AC94-9038CF6B129B}"/>
              </a:ext>
            </a:extLst>
          </p:cNvPr>
          <p:cNvGrpSpPr/>
          <p:nvPr/>
        </p:nvGrpSpPr>
        <p:grpSpPr>
          <a:xfrm>
            <a:off x="9630021" y="3524192"/>
            <a:ext cx="1989414" cy="863315"/>
            <a:chOff x="993672" y="3698889"/>
            <a:chExt cx="1998939" cy="86331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FEA1F60-9A3C-4BE5-A396-03865FCE04FF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15E30FA-E00C-438A-BB6A-1F7D8CCEDB1F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3E98A73-B34F-4882-8763-A6611B7C713C}"/>
              </a:ext>
            </a:extLst>
          </p:cNvPr>
          <p:cNvGrpSpPr/>
          <p:nvPr/>
        </p:nvGrpSpPr>
        <p:grpSpPr>
          <a:xfrm>
            <a:off x="8512904" y="5263648"/>
            <a:ext cx="1989414" cy="863315"/>
            <a:chOff x="993672" y="3698889"/>
            <a:chExt cx="1998939" cy="86331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87D5C2-0DA1-44A0-B85E-C3E82E6400C2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E08E1D5-6D51-4EC7-919B-2EB535F2A87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0628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4783E98-5A26-4142-BB99-C7F2FB81AFBB}"/>
              </a:ext>
            </a:extLst>
          </p:cNvPr>
          <p:cNvSpPr/>
          <p:nvPr/>
        </p:nvSpPr>
        <p:spPr>
          <a:xfrm rot="20959180">
            <a:off x="7070250" y="4816949"/>
            <a:ext cx="5389287" cy="2383391"/>
          </a:xfrm>
          <a:custGeom>
            <a:avLst/>
            <a:gdLst>
              <a:gd name="connsiteX0" fmla="*/ 3356823 w 5389287"/>
              <a:gd name="connsiteY0" fmla="*/ 1533090 h 2383391"/>
              <a:gd name="connsiteX1" fmla="*/ 3225922 w 5389287"/>
              <a:gd name="connsiteY1" fmla="*/ 1694312 h 2383391"/>
              <a:gd name="connsiteX2" fmla="*/ 3083929 w 5389287"/>
              <a:gd name="connsiteY2" fmla="*/ 1854055 h 2383391"/>
              <a:gd name="connsiteX3" fmla="*/ 3377531 w 5389287"/>
              <a:gd name="connsiteY3" fmla="*/ 2092191 h 2383391"/>
              <a:gd name="connsiteX4" fmla="*/ 3651165 w 5389287"/>
              <a:gd name="connsiteY4" fmla="*/ 1808942 h 2383391"/>
              <a:gd name="connsiteX5" fmla="*/ 3356823 w 5389287"/>
              <a:gd name="connsiteY5" fmla="*/ 1533090 h 2383391"/>
              <a:gd name="connsiteX6" fmla="*/ 4179944 w 5389287"/>
              <a:gd name="connsiteY6" fmla="*/ 1456176 h 2383391"/>
              <a:gd name="connsiteX7" fmla="*/ 3935892 w 5389287"/>
              <a:gd name="connsiteY7" fmla="*/ 1774923 h 2383391"/>
              <a:gd name="connsiteX8" fmla="*/ 4324157 w 5389287"/>
              <a:gd name="connsiteY8" fmla="*/ 2007882 h 2383391"/>
              <a:gd name="connsiteX9" fmla="*/ 4429912 w 5389287"/>
              <a:gd name="connsiteY9" fmla="*/ 1704666 h 2383391"/>
              <a:gd name="connsiteX10" fmla="*/ 4179944 w 5389287"/>
              <a:gd name="connsiteY10" fmla="*/ 1456176 h 2383391"/>
              <a:gd name="connsiteX11" fmla="*/ 1285340 w 5389287"/>
              <a:gd name="connsiteY11" fmla="*/ 746948 h 2383391"/>
              <a:gd name="connsiteX12" fmla="*/ 1212125 w 5389287"/>
              <a:gd name="connsiteY12" fmla="*/ 887461 h 2383391"/>
              <a:gd name="connsiteX13" fmla="*/ 1114504 w 5389287"/>
              <a:gd name="connsiteY13" fmla="*/ 1014664 h 2383391"/>
              <a:gd name="connsiteX14" fmla="*/ 1380742 w 5389287"/>
              <a:gd name="connsiteY14" fmla="*/ 1513861 h 2383391"/>
              <a:gd name="connsiteX15" fmla="*/ 1590035 w 5389287"/>
              <a:gd name="connsiteY15" fmla="*/ 1292735 h 2383391"/>
              <a:gd name="connsiteX16" fmla="*/ 1285340 w 5389287"/>
              <a:gd name="connsiteY16" fmla="*/ 746948 h 2383391"/>
              <a:gd name="connsiteX17" fmla="*/ 2107721 w 5389287"/>
              <a:gd name="connsiteY17" fmla="*/ 759520 h 2383391"/>
              <a:gd name="connsiteX18" fmla="*/ 1827431 w 5389287"/>
              <a:gd name="connsiteY18" fmla="*/ 1293475 h 2383391"/>
              <a:gd name="connsiteX19" fmla="*/ 2104764 w 5389287"/>
              <a:gd name="connsiteY19" fmla="*/ 1659554 h 2383391"/>
              <a:gd name="connsiteX20" fmla="*/ 2413896 w 5389287"/>
              <a:gd name="connsiteY20" fmla="*/ 1364473 h 2383391"/>
              <a:gd name="connsiteX21" fmla="*/ 2107721 w 5389287"/>
              <a:gd name="connsiteY21" fmla="*/ 759520 h 2383391"/>
              <a:gd name="connsiteX22" fmla="*/ 2943414 w 5389287"/>
              <a:gd name="connsiteY22" fmla="*/ 866754 h 2383391"/>
              <a:gd name="connsiteX23" fmla="*/ 2938978 w 5389287"/>
              <a:gd name="connsiteY23" fmla="*/ 872671 h 2383391"/>
              <a:gd name="connsiteX24" fmla="*/ 2666082 w 5389287"/>
              <a:gd name="connsiteY24" fmla="*/ 1361514 h 2383391"/>
              <a:gd name="connsiteX25" fmla="*/ 2666821 w 5389287"/>
              <a:gd name="connsiteY25" fmla="*/ 1393315 h 2383391"/>
              <a:gd name="connsiteX26" fmla="*/ 2818430 w 5389287"/>
              <a:gd name="connsiteY26" fmla="*/ 1583380 h 2383391"/>
              <a:gd name="connsiteX27" fmla="*/ 2944894 w 5389287"/>
              <a:gd name="connsiteY27" fmla="*/ 1722415 h 2383391"/>
              <a:gd name="connsiteX28" fmla="*/ 2960423 w 5389287"/>
              <a:gd name="connsiteY28" fmla="*/ 1701707 h 2383391"/>
              <a:gd name="connsiteX29" fmla="*/ 3218527 w 5389287"/>
              <a:gd name="connsiteY29" fmla="*/ 1394054 h 2383391"/>
              <a:gd name="connsiteX30" fmla="*/ 3217788 w 5389287"/>
              <a:gd name="connsiteY30" fmla="*/ 1357077 h 2383391"/>
              <a:gd name="connsiteX31" fmla="*/ 3008494 w 5389287"/>
              <a:gd name="connsiteY31" fmla="*/ 1013186 h 2383391"/>
              <a:gd name="connsiteX32" fmla="*/ 2943414 w 5389287"/>
              <a:gd name="connsiteY32" fmla="*/ 866754 h 2383391"/>
              <a:gd name="connsiteX33" fmla="*/ 1146929 w 5389287"/>
              <a:gd name="connsiteY33" fmla="*/ 429217 h 2383391"/>
              <a:gd name="connsiteX34" fmla="*/ 1128556 w 5389287"/>
              <a:gd name="connsiteY34" fmla="*/ 428940 h 2383391"/>
              <a:gd name="connsiteX35" fmla="*/ 696658 w 5389287"/>
              <a:gd name="connsiteY35" fmla="*/ 428940 h 2383391"/>
              <a:gd name="connsiteX36" fmla="*/ 679647 w 5389287"/>
              <a:gd name="connsiteY36" fmla="*/ 429679 h 2383391"/>
              <a:gd name="connsiteX37" fmla="*/ 1005790 w 5389287"/>
              <a:gd name="connsiteY37" fmla="*/ 849005 h 2383391"/>
              <a:gd name="connsiteX38" fmla="*/ 1071610 w 5389287"/>
              <a:gd name="connsiteY38" fmla="*/ 742509 h 2383391"/>
              <a:gd name="connsiteX39" fmla="*/ 1159617 w 5389287"/>
              <a:gd name="connsiteY39" fmla="*/ 466657 h 2383391"/>
              <a:gd name="connsiteX40" fmla="*/ 1146929 w 5389287"/>
              <a:gd name="connsiteY40" fmla="*/ 429217 h 2383391"/>
              <a:gd name="connsiteX41" fmla="*/ 2005663 w 5389287"/>
              <a:gd name="connsiteY41" fmla="*/ 429679 h 2383391"/>
              <a:gd name="connsiteX42" fmla="*/ 1365952 w 5389287"/>
              <a:gd name="connsiteY42" fmla="*/ 429679 h 2383391"/>
              <a:gd name="connsiteX43" fmla="*/ 1715018 w 5389287"/>
              <a:gd name="connsiteY43" fmla="*/ 1114504 h 2383391"/>
              <a:gd name="connsiteX44" fmla="*/ 2005663 w 5389287"/>
              <a:gd name="connsiteY44" fmla="*/ 429679 h 2383391"/>
              <a:gd name="connsiteX45" fmla="*/ 3779107 w 5389287"/>
              <a:gd name="connsiteY45" fmla="*/ 759520 h 2383391"/>
              <a:gd name="connsiteX46" fmla="*/ 3472933 w 5389287"/>
              <a:gd name="connsiteY46" fmla="*/ 1364472 h 2383391"/>
              <a:gd name="connsiteX47" fmla="*/ 3782065 w 5389287"/>
              <a:gd name="connsiteY47" fmla="*/ 1658813 h 2383391"/>
              <a:gd name="connsiteX48" fmla="*/ 4059398 w 5389287"/>
              <a:gd name="connsiteY48" fmla="*/ 1292736 h 2383391"/>
              <a:gd name="connsiteX49" fmla="*/ 3779107 w 5389287"/>
              <a:gd name="connsiteY49" fmla="*/ 759520 h 2383391"/>
              <a:gd name="connsiteX50" fmla="*/ 2839137 w 5389287"/>
              <a:gd name="connsiteY50" fmla="*/ 430419 h 2383391"/>
              <a:gd name="connsiteX51" fmla="*/ 2204603 w 5389287"/>
              <a:gd name="connsiteY51" fmla="*/ 430419 h 2383391"/>
              <a:gd name="connsiteX52" fmla="*/ 2539619 w 5389287"/>
              <a:gd name="connsiteY52" fmla="*/ 1202510 h 2383391"/>
              <a:gd name="connsiteX53" fmla="*/ 2544055 w 5389287"/>
              <a:gd name="connsiteY53" fmla="*/ 1199553 h 2383391"/>
              <a:gd name="connsiteX54" fmla="*/ 2831741 w 5389287"/>
              <a:gd name="connsiteY54" fmla="*/ 548747 h 2383391"/>
              <a:gd name="connsiteX55" fmla="*/ 2839137 w 5389287"/>
              <a:gd name="connsiteY55" fmla="*/ 430419 h 2383391"/>
              <a:gd name="connsiteX56" fmla="*/ 4599270 w 5389287"/>
              <a:gd name="connsiteY56" fmla="*/ 738073 h 2383391"/>
              <a:gd name="connsiteX57" fmla="*/ 4593352 w 5389287"/>
              <a:gd name="connsiteY57" fmla="*/ 747687 h 2383391"/>
              <a:gd name="connsiteX58" fmla="*/ 4301970 w 5389287"/>
              <a:gd name="connsiteY58" fmla="*/ 1269070 h 2383391"/>
              <a:gd name="connsiteX59" fmla="*/ 4304926 w 5389287"/>
              <a:gd name="connsiteY59" fmla="*/ 1296433 h 2383391"/>
              <a:gd name="connsiteX60" fmla="*/ 4499431 w 5389287"/>
              <a:gd name="connsiteY60" fmla="*/ 1501289 h 2383391"/>
              <a:gd name="connsiteX61" fmla="*/ 4509044 w 5389287"/>
              <a:gd name="connsiteY61" fmla="*/ 1508684 h 2383391"/>
              <a:gd name="connsiteX62" fmla="*/ 4775283 w 5389287"/>
              <a:gd name="connsiteY62" fmla="*/ 1010227 h 2383391"/>
              <a:gd name="connsiteX63" fmla="*/ 4599270 w 5389287"/>
              <a:gd name="connsiteY63" fmla="*/ 738073 h 2383391"/>
              <a:gd name="connsiteX64" fmla="*/ 3681487 w 5389287"/>
              <a:gd name="connsiteY64" fmla="*/ 431158 h 2383391"/>
              <a:gd name="connsiteX65" fmla="*/ 3044733 w 5389287"/>
              <a:gd name="connsiteY65" fmla="*/ 431158 h 2383391"/>
              <a:gd name="connsiteX66" fmla="*/ 3041034 w 5389287"/>
              <a:gd name="connsiteY66" fmla="*/ 473312 h 2383391"/>
              <a:gd name="connsiteX67" fmla="*/ 3254026 w 5389287"/>
              <a:gd name="connsiteY67" fmla="*/ 1063474 h 2383391"/>
              <a:gd name="connsiteX68" fmla="*/ 3343511 w 5389287"/>
              <a:gd name="connsiteY68" fmla="*/ 1205469 h 2383391"/>
              <a:gd name="connsiteX69" fmla="*/ 3681487 w 5389287"/>
              <a:gd name="connsiteY69" fmla="*/ 431158 h 2383391"/>
              <a:gd name="connsiteX70" fmla="*/ 4519398 w 5389287"/>
              <a:gd name="connsiteY70" fmla="*/ 431158 h 2383391"/>
              <a:gd name="connsiteX71" fmla="*/ 3881165 w 5389287"/>
              <a:gd name="connsiteY71" fmla="*/ 431158 h 2383391"/>
              <a:gd name="connsiteX72" fmla="*/ 4171069 w 5389287"/>
              <a:gd name="connsiteY72" fmla="*/ 1114505 h 2383391"/>
              <a:gd name="connsiteX73" fmla="*/ 4519398 w 5389287"/>
              <a:gd name="connsiteY73" fmla="*/ 431158 h 2383391"/>
              <a:gd name="connsiteX74" fmla="*/ 5208659 w 5389287"/>
              <a:gd name="connsiteY74" fmla="*/ 428940 h 2383391"/>
              <a:gd name="connsiteX75" fmla="*/ 4744961 w 5389287"/>
              <a:gd name="connsiteY75" fmla="*/ 428940 h 2383391"/>
              <a:gd name="connsiteX76" fmla="*/ 4724992 w 5389287"/>
              <a:gd name="connsiteY76" fmla="*/ 453344 h 2383391"/>
              <a:gd name="connsiteX77" fmla="*/ 4796729 w 5389287"/>
              <a:gd name="connsiteY77" fmla="*/ 703314 h 2383391"/>
              <a:gd name="connsiteX78" fmla="*/ 4883997 w 5389287"/>
              <a:gd name="connsiteY78" fmla="*/ 845307 h 2383391"/>
              <a:gd name="connsiteX79" fmla="*/ 5208659 w 5389287"/>
              <a:gd name="connsiteY79" fmla="*/ 428940 h 2383391"/>
              <a:gd name="connsiteX80" fmla="*/ 5389287 w 5389287"/>
              <a:gd name="connsiteY80" fmla="*/ 0 h 2383391"/>
              <a:gd name="connsiteX81" fmla="*/ 5262413 w 5389287"/>
              <a:gd name="connsiteY81" fmla="*/ 672731 h 2383391"/>
              <a:gd name="connsiteX82" fmla="*/ 5183423 w 5389287"/>
              <a:gd name="connsiteY82" fmla="*/ 769873 h 2383391"/>
              <a:gd name="connsiteX83" fmla="*/ 4942420 w 5389287"/>
              <a:gd name="connsiteY83" fmla="*/ 1118202 h 2383391"/>
              <a:gd name="connsiteX84" fmla="*/ 4455056 w 5389287"/>
              <a:gd name="connsiteY84" fmla="*/ 2268943 h 2383391"/>
              <a:gd name="connsiteX85" fmla="*/ 4430449 w 5389287"/>
              <a:gd name="connsiteY85" fmla="*/ 2383391 h 2383391"/>
              <a:gd name="connsiteX86" fmla="*/ 4199048 w 5389287"/>
              <a:gd name="connsiteY86" fmla="*/ 2339750 h 2383391"/>
              <a:gd name="connsiteX87" fmla="*/ 4242806 w 5389287"/>
              <a:gd name="connsiteY87" fmla="*/ 2297047 h 2383391"/>
              <a:gd name="connsiteX88" fmla="*/ 4253899 w 5389287"/>
              <a:gd name="connsiteY88" fmla="*/ 2277079 h 2383391"/>
              <a:gd name="connsiteX89" fmla="*/ 4270908 w 5389287"/>
              <a:gd name="connsiteY89" fmla="*/ 2204603 h 2383391"/>
              <a:gd name="connsiteX90" fmla="*/ 3804991 w 5389287"/>
              <a:gd name="connsiteY90" fmla="*/ 1926531 h 2383391"/>
              <a:gd name="connsiteX91" fmla="*/ 3541711 w 5389287"/>
              <a:gd name="connsiteY91" fmla="*/ 2202385 h 2383391"/>
              <a:gd name="connsiteX92" fmla="*/ 3575774 w 5389287"/>
              <a:gd name="connsiteY92" fmla="*/ 2222202 h 2383391"/>
              <a:gd name="connsiteX93" fmla="*/ 3116924 w 5389287"/>
              <a:gd name="connsiteY93" fmla="*/ 2135665 h 2383391"/>
              <a:gd name="connsiteX94" fmla="*/ 2943414 w 5389287"/>
              <a:gd name="connsiteY94" fmla="*/ 1993091 h 2383391"/>
              <a:gd name="connsiteX95" fmla="*/ 2834683 w 5389287"/>
              <a:gd name="connsiteY95" fmla="*/ 2082435 h 2383391"/>
              <a:gd name="connsiteX96" fmla="*/ 2585352 w 5389287"/>
              <a:gd name="connsiteY96" fmla="*/ 2035412 h 2383391"/>
              <a:gd name="connsiteX97" fmla="*/ 2803639 w 5389287"/>
              <a:gd name="connsiteY97" fmla="*/ 1859232 h 2383391"/>
              <a:gd name="connsiteX98" fmla="*/ 2527786 w 5389287"/>
              <a:gd name="connsiteY98" fmla="*/ 1535308 h 2383391"/>
              <a:gd name="connsiteX99" fmla="*/ 2235663 w 5389287"/>
              <a:gd name="connsiteY99" fmla="*/ 1808942 h 2383391"/>
              <a:gd name="connsiteX100" fmla="*/ 2425968 w 5389287"/>
              <a:gd name="connsiteY100" fmla="*/ 2005353 h 2383391"/>
              <a:gd name="connsiteX101" fmla="*/ 2098065 w 5389287"/>
              <a:gd name="connsiteY101" fmla="*/ 1943512 h 2383391"/>
              <a:gd name="connsiteX102" fmla="*/ 2082577 w 5389287"/>
              <a:gd name="connsiteY102" fmla="*/ 1927271 h 2383391"/>
              <a:gd name="connsiteX103" fmla="*/ 2065598 w 5389287"/>
              <a:gd name="connsiteY103" fmla="*/ 1937388 h 2383391"/>
              <a:gd name="connsiteX104" fmla="*/ 1782763 w 5389287"/>
              <a:gd name="connsiteY104" fmla="*/ 1884047 h 2383391"/>
              <a:gd name="connsiteX105" fmla="*/ 1950197 w 5389287"/>
              <a:gd name="connsiteY105" fmla="*/ 1775663 h 2383391"/>
              <a:gd name="connsiteX106" fmla="*/ 1707623 w 5389287"/>
              <a:gd name="connsiteY106" fmla="*/ 1457656 h 2383391"/>
              <a:gd name="connsiteX107" fmla="*/ 1462094 w 5389287"/>
              <a:gd name="connsiteY107" fmla="*/ 1695051 h 2383391"/>
              <a:gd name="connsiteX108" fmla="*/ 1459135 w 5389287"/>
              <a:gd name="connsiteY108" fmla="*/ 1716498 h 2383391"/>
              <a:gd name="connsiteX109" fmla="*/ 1500718 w 5389287"/>
              <a:gd name="connsiteY109" fmla="*/ 1830854 h 2383391"/>
              <a:gd name="connsiteX110" fmla="*/ 1278419 w 5389287"/>
              <a:gd name="connsiteY110" fmla="*/ 1788929 h 2383391"/>
              <a:gd name="connsiteX111" fmla="*/ 1266112 w 5389287"/>
              <a:gd name="connsiteY111" fmla="*/ 1754216 h 2383391"/>
              <a:gd name="connsiteX112" fmla="*/ 509552 w 5389287"/>
              <a:gd name="connsiteY112" fmla="*/ 539133 h 2383391"/>
              <a:gd name="connsiteX113" fmla="*/ 422284 w 5389287"/>
              <a:gd name="connsiteY113" fmla="*/ 444471 h 2383391"/>
              <a:gd name="connsiteX114" fmla="*/ 386045 w 5389287"/>
              <a:gd name="connsiteY114" fmla="*/ 429679 h 2383391"/>
              <a:gd name="connsiteX115" fmla="*/ 29581 w 5389287"/>
              <a:gd name="connsiteY115" fmla="*/ 428940 h 2383391"/>
              <a:gd name="connsiteX116" fmla="*/ 0 w 5389287"/>
              <a:gd name="connsiteY116" fmla="*/ 428940 h 2383391"/>
              <a:gd name="connsiteX117" fmla="*/ 0 w 5389287"/>
              <a:gd name="connsiteY117" fmla="*/ 0 h 238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5389287" h="2383391">
                <a:moveTo>
                  <a:pt x="3356823" y="1533090"/>
                </a:moveTo>
                <a:cubicBezTo>
                  <a:pt x="3314669" y="1585598"/>
                  <a:pt x="3271774" y="1641065"/>
                  <a:pt x="3225922" y="1694312"/>
                </a:cubicBezTo>
                <a:cubicBezTo>
                  <a:pt x="3180809" y="1748300"/>
                  <a:pt x="3132739" y="1799328"/>
                  <a:pt x="3083929" y="1854055"/>
                </a:cubicBezTo>
                <a:cubicBezTo>
                  <a:pt x="3175633" y="1939104"/>
                  <a:pt x="3273254" y="2016756"/>
                  <a:pt x="3377531" y="2092191"/>
                </a:cubicBezTo>
                <a:cubicBezTo>
                  <a:pt x="3469974" y="1996789"/>
                  <a:pt x="3561680" y="1901386"/>
                  <a:pt x="3651165" y="1808942"/>
                </a:cubicBezTo>
                <a:cubicBezTo>
                  <a:pt x="3551326" y="1715759"/>
                  <a:pt x="3454444" y="1624795"/>
                  <a:pt x="3356823" y="1533090"/>
                </a:cubicBezTo>
                <a:close/>
                <a:moveTo>
                  <a:pt x="4179944" y="1456176"/>
                </a:moveTo>
                <a:cubicBezTo>
                  <a:pt x="4100073" y="1561193"/>
                  <a:pt x="4018722" y="1666949"/>
                  <a:pt x="3935892" y="1774923"/>
                </a:cubicBezTo>
                <a:cubicBezTo>
                  <a:pt x="4059397" y="1861450"/>
                  <a:pt x="4189559" y="1938365"/>
                  <a:pt x="4324157" y="2007882"/>
                </a:cubicBezTo>
                <a:cubicBezTo>
                  <a:pt x="4360394" y="1904345"/>
                  <a:pt x="4395893" y="1803026"/>
                  <a:pt x="4429912" y="1704666"/>
                </a:cubicBezTo>
                <a:cubicBezTo>
                  <a:pt x="4345603" y="1621096"/>
                  <a:pt x="4262774" y="1538267"/>
                  <a:pt x="4179944" y="1456176"/>
                </a:cubicBezTo>
                <a:close/>
                <a:moveTo>
                  <a:pt x="1285340" y="746948"/>
                </a:moveTo>
                <a:cubicBezTo>
                  <a:pt x="1263154" y="790581"/>
                  <a:pt x="1240968" y="841609"/>
                  <a:pt x="1212125" y="887461"/>
                </a:cubicBezTo>
                <a:cubicBezTo>
                  <a:pt x="1182542" y="932574"/>
                  <a:pt x="1145565" y="973989"/>
                  <a:pt x="1114504" y="1014664"/>
                </a:cubicBezTo>
                <a:cubicBezTo>
                  <a:pt x="1201771" y="1178845"/>
                  <a:pt x="1290517" y="1344505"/>
                  <a:pt x="1380742" y="1513861"/>
                </a:cubicBezTo>
                <a:cubicBezTo>
                  <a:pt x="1451739" y="1438428"/>
                  <a:pt x="1523476" y="1362993"/>
                  <a:pt x="1590035" y="1292735"/>
                </a:cubicBezTo>
                <a:cubicBezTo>
                  <a:pt x="1485018" y="1104889"/>
                  <a:pt x="1384440" y="923699"/>
                  <a:pt x="1285340" y="746948"/>
                </a:cubicBezTo>
                <a:close/>
                <a:moveTo>
                  <a:pt x="2107721" y="759520"/>
                </a:moveTo>
                <a:cubicBezTo>
                  <a:pt x="2035985" y="951803"/>
                  <a:pt x="1943541" y="1127077"/>
                  <a:pt x="1827431" y="1293475"/>
                </a:cubicBezTo>
                <a:cubicBezTo>
                  <a:pt x="1919876" y="1415501"/>
                  <a:pt x="2011579" y="1536788"/>
                  <a:pt x="2104764" y="1659554"/>
                </a:cubicBezTo>
                <a:cubicBezTo>
                  <a:pt x="2217914" y="1567849"/>
                  <a:pt x="2321451" y="1472447"/>
                  <a:pt x="2413896" y="1364473"/>
                </a:cubicBezTo>
                <a:cubicBezTo>
                  <a:pt x="2291130" y="1175147"/>
                  <a:pt x="2189812" y="975469"/>
                  <a:pt x="2107721" y="759520"/>
                </a:cubicBezTo>
                <a:close/>
                <a:moveTo>
                  <a:pt x="2943414" y="866754"/>
                </a:moveTo>
                <a:cubicBezTo>
                  <a:pt x="2941195" y="869712"/>
                  <a:pt x="2939717" y="871191"/>
                  <a:pt x="2938978" y="872671"/>
                </a:cubicBezTo>
                <a:cubicBezTo>
                  <a:pt x="2871677" y="1048684"/>
                  <a:pt x="2779973" y="1211385"/>
                  <a:pt x="2666082" y="1361514"/>
                </a:cubicBezTo>
                <a:cubicBezTo>
                  <a:pt x="2657207" y="1373347"/>
                  <a:pt x="2657947" y="1381482"/>
                  <a:pt x="2666821" y="1393315"/>
                </a:cubicBezTo>
                <a:cubicBezTo>
                  <a:pt x="2717850" y="1456176"/>
                  <a:pt x="2766662" y="1521257"/>
                  <a:pt x="2818430" y="1583380"/>
                </a:cubicBezTo>
                <a:cubicBezTo>
                  <a:pt x="2857626" y="1629232"/>
                  <a:pt x="2900520" y="1672865"/>
                  <a:pt x="2944894" y="1722415"/>
                </a:cubicBezTo>
                <a:cubicBezTo>
                  <a:pt x="2951550" y="1713541"/>
                  <a:pt x="2955247" y="1706885"/>
                  <a:pt x="2960423" y="1701707"/>
                </a:cubicBezTo>
                <a:cubicBezTo>
                  <a:pt x="3052869" y="1604827"/>
                  <a:pt x="3138656" y="1502029"/>
                  <a:pt x="3218527" y="1394054"/>
                </a:cubicBezTo>
                <a:cubicBezTo>
                  <a:pt x="3228881" y="1379263"/>
                  <a:pt x="3228881" y="1371128"/>
                  <a:pt x="3217788" y="1357077"/>
                </a:cubicBezTo>
                <a:cubicBezTo>
                  <a:pt x="3135697" y="1249841"/>
                  <a:pt x="3066180" y="1135211"/>
                  <a:pt x="3008494" y="1013186"/>
                </a:cubicBezTo>
                <a:cubicBezTo>
                  <a:pt x="2985567" y="965115"/>
                  <a:pt x="2965600" y="916304"/>
                  <a:pt x="2943414" y="866754"/>
                </a:cubicBezTo>
                <a:close/>
                <a:moveTo>
                  <a:pt x="1146929" y="429217"/>
                </a:moveTo>
                <a:cubicBezTo>
                  <a:pt x="1142053" y="428801"/>
                  <a:pt x="1135952" y="428940"/>
                  <a:pt x="1128556" y="428940"/>
                </a:cubicBezTo>
                <a:cubicBezTo>
                  <a:pt x="984343" y="429679"/>
                  <a:pt x="840130" y="428940"/>
                  <a:pt x="696658" y="428940"/>
                </a:cubicBezTo>
                <a:cubicBezTo>
                  <a:pt x="690001" y="428940"/>
                  <a:pt x="683346" y="429679"/>
                  <a:pt x="679647" y="429679"/>
                </a:cubicBezTo>
                <a:cubicBezTo>
                  <a:pt x="786883" y="567976"/>
                  <a:pt x="894856" y="706271"/>
                  <a:pt x="1005790" y="849005"/>
                </a:cubicBezTo>
                <a:cubicBezTo>
                  <a:pt x="1027976" y="813506"/>
                  <a:pt x="1052381" y="779488"/>
                  <a:pt x="1071610" y="742509"/>
                </a:cubicBezTo>
                <a:cubicBezTo>
                  <a:pt x="1117461" y="655981"/>
                  <a:pt x="1141127" y="562058"/>
                  <a:pt x="1159617" y="466657"/>
                </a:cubicBezTo>
                <a:cubicBezTo>
                  <a:pt x="1165164" y="436705"/>
                  <a:pt x="1161558" y="430465"/>
                  <a:pt x="1146929" y="429217"/>
                </a:cubicBezTo>
                <a:close/>
                <a:moveTo>
                  <a:pt x="2005663" y="429679"/>
                </a:moveTo>
                <a:cubicBezTo>
                  <a:pt x="1791933" y="429679"/>
                  <a:pt x="1580421" y="429679"/>
                  <a:pt x="1365952" y="429679"/>
                </a:cubicBezTo>
                <a:cubicBezTo>
                  <a:pt x="1461353" y="670033"/>
                  <a:pt x="1578942" y="895597"/>
                  <a:pt x="1715018" y="1114504"/>
                </a:cubicBezTo>
                <a:cubicBezTo>
                  <a:pt x="1851836" y="900774"/>
                  <a:pt x="1947239" y="673731"/>
                  <a:pt x="2005663" y="429679"/>
                </a:cubicBezTo>
                <a:close/>
                <a:moveTo>
                  <a:pt x="3779107" y="759520"/>
                </a:moveTo>
                <a:cubicBezTo>
                  <a:pt x="3697016" y="975468"/>
                  <a:pt x="3595699" y="1175147"/>
                  <a:pt x="3472933" y="1364472"/>
                </a:cubicBezTo>
                <a:cubicBezTo>
                  <a:pt x="3566116" y="1472446"/>
                  <a:pt x="3668914" y="1567849"/>
                  <a:pt x="3782065" y="1658813"/>
                </a:cubicBezTo>
                <a:cubicBezTo>
                  <a:pt x="3875249" y="1535308"/>
                  <a:pt x="3967692" y="1414022"/>
                  <a:pt x="4059398" y="1292736"/>
                </a:cubicBezTo>
                <a:cubicBezTo>
                  <a:pt x="3941808" y="1127077"/>
                  <a:pt x="3850843" y="951063"/>
                  <a:pt x="3779107" y="759520"/>
                </a:cubicBezTo>
                <a:close/>
                <a:moveTo>
                  <a:pt x="2839137" y="430419"/>
                </a:moveTo>
                <a:cubicBezTo>
                  <a:pt x="2629105" y="430419"/>
                  <a:pt x="2418332" y="430419"/>
                  <a:pt x="2204603" y="430419"/>
                </a:cubicBezTo>
                <a:cubicBezTo>
                  <a:pt x="2278557" y="705532"/>
                  <a:pt x="2391709" y="960678"/>
                  <a:pt x="2539619" y="1202510"/>
                </a:cubicBezTo>
                <a:cubicBezTo>
                  <a:pt x="2543317" y="1200292"/>
                  <a:pt x="2544055" y="1200292"/>
                  <a:pt x="2544055" y="1199553"/>
                </a:cubicBezTo>
                <a:cubicBezTo>
                  <a:pt x="2683832" y="1002093"/>
                  <a:pt x="2783671" y="786883"/>
                  <a:pt x="2831741" y="548747"/>
                </a:cubicBezTo>
                <a:cubicBezTo>
                  <a:pt x="2839137" y="510290"/>
                  <a:pt x="2852449" y="471834"/>
                  <a:pt x="2839137" y="430419"/>
                </a:cubicBezTo>
                <a:close/>
                <a:moveTo>
                  <a:pt x="4599270" y="738073"/>
                </a:moveTo>
                <a:cubicBezTo>
                  <a:pt x="4597050" y="741770"/>
                  <a:pt x="4594832" y="744727"/>
                  <a:pt x="4593352" y="747687"/>
                </a:cubicBezTo>
                <a:cubicBezTo>
                  <a:pt x="4506826" y="927397"/>
                  <a:pt x="4410685" y="1101932"/>
                  <a:pt x="4301970" y="1269070"/>
                </a:cubicBezTo>
                <a:cubicBezTo>
                  <a:pt x="4294575" y="1280163"/>
                  <a:pt x="4296053" y="1287559"/>
                  <a:pt x="4304926" y="1296433"/>
                </a:cubicBezTo>
                <a:cubicBezTo>
                  <a:pt x="4370009" y="1364473"/>
                  <a:pt x="4434350" y="1432511"/>
                  <a:pt x="4499431" y="1501289"/>
                </a:cubicBezTo>
                <a:cubicBezTo>
                  <a:pt x="4503128" y="1505727"/>
                  <a:pt x="4508304" y="1508684"/>
                  <a:pt x="4509044" y="1508684"/>
                </a:cubicBezTo>
                <a:cubicBezTo>
                  <a:pt x="4597791" y="1342285"/>
                  <a:pt x="4685798" y="1176626"/>
                  <a:pt x="4775283" y="1010227"/>
                </a:cubicBezTo>
                <a:cubicBezTo>
                  <a:pt x="4688016" y="914824"/>
                  <a:pt x="4688016" y="914824"/>
                  <a:pt x="4599270" y="738073"/>
                </a:cubicBezTo>
                <a:close/>
                <a:moveTo>
                  <a:pt x="3681487" y="431158"/>
                </a:moveTo>
                <a:cubicBezTo>
                  <a:pt x="3467016" y="431158"/>
                  <a:pt x="3256244" y="431158"/>
                  <a:pt x="3044733" y="431158"/>
                </a:cubicBezTo>
                <a:cubicBezTo>
                  <a:pt x="3043253" y="446689"/>
                  <a:pt x="3039556" y="460741"/>
                  <a:pt x="3041034" y="473312"/>
                </a:cubicBezTo>
                <a:cubicBezTo>
                  <a:pt x="3072836" y="684085"/>
                  <a:pt x="3145312" y="880806"/>
                  <a:pt x="3254026" y="1063474"/>
                </a:cubicBezTo>
                <a:cubicBezTo>
                  <a:pt x="3282129" y="1110807"/>
                  <a:pt x="3312450" y="1155919"/>
                  <a:pt x="3343511" y="1205469"/>
                </a:cubicBezTo>
                <a:cubicBezTo>
                  <a:pt x="3495120" y="961417"/>
                  <a:pt x="3607531" y="705532"/>
                  <a:pt x="3681487" y="431158"/>
                </a:cubicBezTo>
                <a:close/>
                <a:moveTo>
                  <a:pt x="4519398" y="431158"/>
                </a:moveTo>
                <a:cubicBezTo>
                  <a:pt x="4305668" y="431158"/>
                  <a:pt x="4094157" y="431158"/>
                  <a:pt x="3881165" y="431158"/>
                </a:cubicBezTo>
                <a:cubicBezTo>
                  <a:pt x="3938850" y="676690"/>
                  <a:pt x="4034992" y="903732"/>
                  <a:pt x="4171069" y="1114505"/>
                </a:cubicBezTo>
                <a:cubicBezTo>
                  <a:pt x="4276826" y="959937"/>
                  <a:pt x="4469848" y="581287"/>
                  <a:pt x="4519398" y="431158"/>
                </a:cubicBezTo>
                <a:close/>
                <a:moveTo>
                  <a:pt x="5208659" y="428940"/>
                </a:moveTo>
                <a:cubicBezTo>
                  <a:pt x="5054093" y="428940"/>
                  <a:pt x="4899528" y="428940"/>
                  <a:pt x="4744961" y="428940"/>
                </a:cubicBezTo>
                <a:cubicBezTo>
                  <a:pt x="4726472" y="428940"/>
                  <a:pt x="4722035" y="438553"/>
                  <a:pt x="4724992" y="453344"/>
                </a:cubicBezTo>
                <a:cubicBezTo>
                  <a:pt x="4741263" y="539133"/>
                  <a:pt x="4761971" y="623441"/>
                  <a:pt x="4796729" y="703314"/>
                </a:cubicBezTo>
                <a:cubicBezTo>
                  <a:pt x="4818177" y="755822"/>
                  <a:pt x="4845540" y="804632"/>
                  <a:pt x="4883997" y="845307"/>
                </a:cubicBezTo>
                <a:cubicBezTo>
                  <a:pt x="4992710" y="705533"/>
                  <a:pt x="5100685" y="567235"/>
                  <a:pt x="5208659" y="428940"/>
                </a:cubicBezTo>
                <a:close/>
                <a:moveTo>
                  <a:pt x="5389287" y="0"/>
                </a:moveTo>
                <a:lnTo>
                  <a:pt x="5262413" y="672731"/>
                </a:lnTo>
                <a:lnTo>
                  <a:pt x="5183423" y="769873"/>
                </a:lnTo>
                <a:cubicBezTo>
                  <a:pt x="5097357" y="881546"/>
                  <a:pt x="5017115" y="997656"/>
                  <a:pt x="4942420" y="1118202"/>
                </a:cubicBezTo>
                <a:cubicBezTo>
                  <a:pt x="4719817" y="1476884"/>
                  <a:pt x="4554896" y="1859232"/>
                  <a:pt x="4455056" y="2268943"/>
                </a:cubicBezTo>
                <a:lnTo>
                  <a:pt x="4430449" y="2383391"/>
                </a:lnTo>
                <a:lnTo>
                  <a:pt x="4199048" y="2339750"/>
                </a:lnTo>
                <a:lnTo>
                  <a:pt x="4242806" y="2297047"/>
                </a:lnTo>
                <a:cubicBezTo>
                  <a:pt x="4247983" y="2291870"/>
                  <a:pt x="4251681" y="2284474"/>
                  <a:pt x="4253899" y="2277079"/>
                </a:cubicBezTo>
                <a:cubicBezTo>
                  <a:pt x="4260555" y="2251195"/>
                  <a:pt x="4265732" y="2225310"/>
                  <a:pt x="4270908" y="2204603"/>
                </a:cubicBezTo>
                <a:cubicBezTo>
                  <a:pt x="4114124" y="2110680"/>
                  <a:pt x="3959558" y="2018975"/>
                  <a:pt x="3804991" y="1926531"/>
                </a:cubicBezTo>
                <a:cubicBezTo>
                  <a:pt x="3719943" y="2016018"/>
                  <a:pt x="3631197" y="2108461"/>
                  <a:pt x="3541711" y="2202385"/>
                </a:cubicBezTo>
                <a:lnTo>
                  <a:pt x="3575774" y="2222202"/>
                </a:lnTo>
                <a:lnTo>
                  <a:pt x="3116924" y="2135665"/>
                </a:lnTo>
                <a:lnTo>
                  <a:pt x="2943414" y="1993091"/>
                </a:lnTo>
                <a:lnTo>
                  <a:pt x="2834683" y="2082435"/>
                </a:lnTo>
                <a:lnTo>
                  <a:pt x="2585352" y="2035412"/>
                </a:lnTo>
                <a:lnTo>
                  <a:pt x="2803639" y="1859232"/>
                </a:lnTo>
                <a:cubicBezTo>
                  <a:pt x="2708237" y="1747559"/>
                  <a:pt x="2616532" y="1639586"/>
                  <a:pt x="2527786" y="1535308"/>
                </a:cubicBezTo>
                <a:cubicBezTo>
                  <a:pt x="2431644" y="1625534"/>
                  <a:pt x="2334763" y="1715759"/>
                  <a:pt x="2235663" y="1808942"/>
                </a:cubicBezTo>
                <a:lnTo>
                  <a:pt x="2425968" y="2005353"/>
                </a:lnTo>
                <a:lnTo>
                  <a:pt x="2098065" y="1943512"/>
                </a:lnTo>
                <a:lnTo>
                  <a:pt x="2082577" y="1927271"/>
                </a:lnTo>
                <a:lnTo>
                  <a:pt x="2065598" y="1937388"/>
                </a:lnTo>
                <a:lnTo>
                  <a:pt x="1782763" y="1884047"/>
                </a:lnTo>
                <a:lnTo>
                  <a:pt x="1950197" y="1775663"/>
                </a:lnTo>
                <a:cubicBezTo>
                  <a:pt x="1868106" y="1666949"/>
                  <a:pt x="1786756" y="1561192"/>
                  <a:pt x="1707623" y="1457656"/>
                </a:cubicBezTo>
                <a:cubicBezTo>
                  <a:pt x="1625534" y="1536788"/>
                  <a:pt x="1543444" y="1615180"/>
                  <a:pt x="1462094" y="1695051"/>
                </a:cubicBezTo>
                <a:cubicBezTo>
                  <a:pt x="1457655" y="1698749"/>
                  <a:pt x="1456916" y="1709843"/>
                  <a:pt x="1459135" y="1716498"/>
                </a:cubicBezTo>
                <a:lnTo>
                  <a:pt x="1500718" y="1830854"/>
                </a:lnTo>
                <a:lnTo>
                  <a:pt x="1278419" y="1788929"/>
                </a:lnTo>
                <a:lnTo>
                  <a:pt x="1266112" y="1754216"/>
                </a:lnTo>
                <a:cubicBezTo>
                  <a:pt x="1084921" y="1304569"/>
                  <a:pt x="832735" y="900034"/>
                  <a:pt x="509552" y="539133"/>
                </a:cubicBezTo>
                <a:cubicBezTo>
                  <a:pt x="480709" y="507332"/>
                  <a:pt x="450387" y="477011"/>
                  <a:pt x="422284" y="444471"/>
                </a:cubicBezTo>
                <a:cubicBezTo>
                  <a:pt x="411931" y="432638"/>
                  <a:pt x="400836" y="429679"/>
                  <a:pt x="386045" y="429679"/>
                </a:cubicBezTo>
                <a:cubicBezTo>
                  <a:pt x="266977" y="428940"/>
                  <a:pt x="148650" y="428940"/>
                  <a:pt x="29581" y="428940"/>
                </a:cubicBezTo>
                <a:cubicBezTo>
                  <a:pt x="20707" y="428940"/>
                  <a:pt x="11833" y="428940"/>
                  <a:pt x="0" y="428940"/>
                </a:cubicBezTo>
                <a:cubicBezTo>
                  <a:pt x="0" y="284727"/>
                  <a:pt x="0" y="141993"/>
                  <a:pt x="0" y="0"/>
                </a:cubicBezTo>
                <a:close/>
              </a:path>
            </a:pathLst>
          </a:custGeom>
          <a:solidFill>
            <a:schemeClr val="accent4">
              <a:alpha val="10000"/>
            </a:schemeClr>
          </a:solidFill>
          <a:ln w="56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4DD58F-AAE5-49D4-B487-903EB29B5A94}"/>
              </a:ext>
            </a:extLst>
          </p:cNvPr>
          <p:cNvGrpSpPr/>
          <p:nvPr/>
        </p:nvGrpSpPr>
        <p:grpSpPr>
          <a:xfrm rot="21385004">
            <a:off x="3374129" y="612872"/>
            <a:ext cx="8061913" cy="5632255"/>
            <a:chOff x="-3210501" y="-571087"/>
            <a:chExt cx="8923188" cy="623396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682D1D6-7737-446B-B37E-C95EC2BDD2C3}"/>
                </a:ext>
              </a:extLst>
            </p:cNvPr>
            <p:cNvSpPr>
              <a:spLocks/>
            </p:cNvSpPr>
            <p:nvPr/>
          </p:nvSpPr>
          <p:spPr bwMode="auto">
            <a:xfrm rot="9000000" flipH="1">
              <a:off x="-3210501" y="1764873"/>
              <a:ext cx="6392221" cy="3898003"/>
            </a:xfrm>
            <a:custGeom>
              <a:avLst/>
              <a:gdLst>
                <a:gd name="connsiteX0" fmla="*/ 6236394 w 6392221"/>
                <a:gd name="connsiteY0" fmla="*/ 133421 h 3898003"/>
                <a:gd name="connsiteX1" fmla="*/ 6297285 w 6392221"/>
                <a:gd name="connsiteY1" fmla="*/ 74692 h 3898003"/>
                <a:gd name="connsiteX2" fmla="*/ 6392221 w 6392221"/>
                <a:gd name="connsiteY2" fmla="*/ 0 h 3898003"/>
                <a:gd name="connsiteX3" fmla="*/ 6343656 w 6392221"/>
                <a:gd name="connsiteY3" fmla="*/ 5448 h 3898003"/>
                <a:gd name="connsiteX4" fmla="*/ 6251767 w 6392221"/>
                <a:gd name="connsiteY4" fmla="*/ 29910 h 3898003"/>
                <a:gd name="connsiteX5" fmla="*/ 5870757 w 6392221"/>
                <a:gd name="connsiteY5" fmla="*/ 61485 h 3898003"/>
                <a:gd name="connsiteX6" fmla="*/ 5582266 w 6392221"/>
                <a:gd name="connsiteY6" fmla="*/ 75909 h 3898003"/>
                <a:gd name="connsiteX7" fmla="*/ 5235739 w 6392221"/>
                <a:gd name="connsiteY7" fmla="*/ 105145 h 3898003"/>
                <a:gd name="connsiteX8" fmla="*/ 5503204 w 6392221"/>
                <a:gd name="connsiteY8" fmla="*/ 127365 h 3898003"/>
                <a:gd name="connsiteX9" fmla="*/ 6054954 w 6392221"/>
                <a:gd name="connsiteY9" fmla="*/ 119959 h 3898003"/>
                <a:gd name="connsiteX10" fmla="*/ 6064206 w 6392221"/>
                <a:gd name="connsiteY10" fmla="*/ 119959 h 3898003"/>
                <a:gd name="connsiteX11" fmla="*/ 6064206 w 6392221"/>
                <a:gd name="connsiteY11" fmla="*/ 141789 h 3898003"/>
                <a:gd name="connsiteX12" fmla="*/ 6203826 w 6392221"/>
                <a:gd name="connsiteY12" fmla="*/ 119959 h 3898003"/>
                <a:gd name="connsiteX13" fmla="*/ 6229899 w 6392221"/>
                <a:gd name="connsiteY13" fmla="*/ 134382 h 3898003"/>
                <a:gd name="connsiteX14" fmla="*/ 6072616 w 6392221"/>
                <a:gd name="connsiteY14" fmla="*/ 3737113 h 3898003"/>
                <a:gd name="connsiteX15" fmla="*/ 6142426 w 6392221"/>
                <a:gd name="connsiteY15" fmla="*/ 3583134 h 3898003"/>
                <a:gd name="connsiteX16" fmla="*/ 6142426 w 6392221"/>
                <a:gd name="connsiteY16" fmla="*/ 3561304 h 3898003"/>
                <a:gd name="connsiteX17" fmla="*/ 5914493 w 6392221"/>
                <a:gd name="connsiteY17" fmla="*/ 3532067 h 3898003"/>
                <a:gd name="connsiteX18" fmla="*/ 5880008 w 6392221"/>
                <a:gd name="connsiteY18" fmla="*/ 3481001 h 3898003"/>
                <a:gd name="connsiteX19" fmla="*/ 5836272 w 6392221"/>
                <a:gd name="connsiteY19" fmla="*/ 3488017 h 3898003"/>
                <a:gd name="connsiteX20" fmla="*/ 5818609 w 6392221"/>
                <a:gd name="connsiteY20" fmla="*/ 3488017 h 3898003"/>
                <a:gd name="connsiteX21" fmla="*/ 5836272 w 6392221"/>
                <a:gd name="connsiteY21" fmla="*/ 3502831 h 3898003"/>
                <a:gd name="connsiteX22" fmla="*/ 5836272 w 6392221"/>
                <a:gd name="connsiteY22" fmla="*/ 3510237 h 3898003"/>
                <a:gd name="connsiteX23" fmla="*/ 5695811 w 6392221"/>
                <a:gd name="connsiteY23" fmla="*/ 3517254 h 3898003"/>
                <a:gd name="connsiteX24" fmla="*/ 5678149 w 6392221"/>
                <a:gd name="connsiteY24" fmla="*/ 3502831 h 3898003"/>
                <a:gd name="connsiteX25" fmla="*/ 5731137 w 6392221"/>
                <a:gd name="connsiteY25" fmla="*/ 3495424 h 3898003"/>
                <a:gd name="connsiteX26" fmla="*/ 5731137 w 6392221"/>
                <a:gd name="connsiteY26" fmla="*/ 3473594 h 3898003"/>
                <a:gd name="connsiteX27" fmla="*/ 5809358 w 6392221"/>
                <a:gd name="connsiteY27" fmla="*/ 3466187 h 3898003"/>
                <a:gd name="connsiteX28" fmla="*/ 5880008 w 6392221"/>
                <a:gd name="connsiteY28" fmla="*/ 3429544 h 3898003"/>
                <a:gd name="connsiteX29" fmla="*/ 5984303 w 6392221"/>
                <a:gd name="connsiteY29" fmla="*/ 3444357 h 3898003"/>
                <a:gd name="connsiteX30" fmla="*/ 5984303 w 6392221"/>
                <a:gd name="connsiteY30" fmla="*/ 3473594 h 3898003"/>
                <a:gd name="connsiteX31" fmla="*/ 6046543 w 6392221"/>
                <a:gd name="connsiteY31" fmla="*/ 3451764 h 3898003"/>
                <a:gd name="connsiteX32" fmla="*/ 6098690 w 6392221"/>
                <a:gd name="connsiteY32" fmla="*/ 3392901 h 3898003"/>
                <a:gd name="connsiteX33" fmla="*/ 6161251 w 6392221"/>
                <a:gd name="connsiteY33" fmla="*/ 3389614 h 3898003"/>
                <a:gd name="connsiteX34" fmla="*/ 6064241 w 6392221"/>
                <a:gd name="connsiteY34" fmla="*/ 3277814 h 3898003"/>
                <a:gd name="connsiteX35" fmla="*/ 5566732 w 6392221"/>
                <a:gd name="connsiteY35" fmla="*/ 1918149 h 3898003"/>
                <a:gd name="connsiteX36" fmla="*/ 6034586 w 6392221"/>
                <a:gd name="connsiteY36" fmla="*/ 354141 h 3898003"/>
                <a:gd name="connsiteX37" fmla="*/ 6127733 w 6392221"/>
                <a:gd name="connsiteY37" fmla="*/ 244928 h 3898003"/>
                <a:gd name="connsiteX38" fmla="*/ 6107942 w 6392221"/>
                <a:gd name="connsiteY38" fmla="*/ 244312 h 3898003"/>
                <a:gd name="connsiteX39" fmla="*/ 6098690 w 6392221"/>
                <a:gd name="connsiteY39" fmla="*/ 222482 h 3898003"/>
                <a:gd name="connsiteX40" fmla="*/ 5975892 w 6392221"/>
                <a:gd name="connsiteY40" fmla="*/ 222482 h 3898003"/>
                <a:gd name="connsiteX41" fmla="*/ 5731137 w 6392221"/>
                <a:gd name="connsiteY41" fmla="*/ 215075 h 3898003"/>
                <a:gd name="connsiteX42" fmla="*/ 5669738 w 6392221"/>
                <a:gd name="connsiteY42" fmla="*/ 192855 h 3898003"/>
                <a:gd name="connsiteX43" fmla="*/ 5608339 w 6392221"/>
                <a:gd name="connsiteY43" fmla="*/ 222482 h 3898003"/>
                <a:gd name="connsiteX44" fmla="*/ 5529278 w 6392221"/>
                <a:gd name="connsiteY44" fmla="*/ 215075 h 3898003"/>
                <a:gd name="connsiteX45" fmla="*/ 5485541 w 6392221"/>
                <a:gd name="connsiteY45" fmla="*/ 251718 h 3898003"/>
                <a:gd name="connsiteX46" fmla="*/ 5336669 w 6392221"/>
                <a:gd name="connsiteY46" fmla="*/ 236905 h 3898003"/>
                <a:gd name="connsiteX47" fmla="*/ 5170976 w 6392221"/>
                <a:gd name="connsiteY47" fmla="*/ 266142 h 3898003"/>
                <a:gd name="connsiteX48" fmla="*/ 4898466 w 6392221"/>
                <a:gd name="connsiteY48" fmla="*/ 295378 h 3898003"/>
                <a:gd name="connsiteX49" fmla="*/ 4776508 w 6392221"/>
                <a:gd name="connsiteY49" fmla="*/ 303175 h 3898003"/>
                <a:gd name="connsiteX50" fmla="*/ 4619226 w 6392221"/>
                <a:gd name="connsiteY50" fmla="*/ 273938 h 3898003"/>
                <a:gd name="connsiteX51" fmla="*/ 4443440 w 6392221"/>
                <a:gd name="connsiteY51" fmla="*/ 288362 h 3898003"/>
                <a:gd name="connsiteX52" fmla="*/ 4443440 w 6392221"/>
                <a:gd name="connsiteY52" fmla="*/ 266142 h 3898003"/>
                <a:gd name="connsiteX53" fmla="*/ 4373630 w 6392221"/>
                <a:gd name="connsiteY53" fmla="*/ 273938 h 3898003"/>
                <a:gd name="connsiteX54" fmla="*/ 4338304 w 6392221"/>
                <a:gd name="connsiteY54" fmla="*/ 303175 h 3898003"/>
                <a:gd name="connsiteX55" fmla="*/ 4286157 w 6392221"/>
                <a:gd name="connsiteY55" fmla="*/ 288361 h 3898003"/>
                <a:gd name="connsiteX56" fmla="*/ 4198685 w 6392221"/>
                <a:gd name="connsiteY56" fmla="*/ 303175 h 3898003"/>
                <a:gd name="connsiteX57" fmla="*/ 4128034 w 6392221"/>
                <a:gd name="connsiteY57" fmla="*/ 280955 h 3898003"/>
                <a:gd name="connsiteX58" fmla="*/ 4128033 w 6392221"/>
                <a:gd name="connsiteY58" fmla="*/ 303175 h 3898003"/>
                <a:gd name="connsiteX59" fmla="*/ 4022898 w 6392221"/>
                <a:gd name="connsiteY59" fmla="*/ 303175 h 3898003"/>
                <a:gd name="connsiteX60" fmla="*/ 4013646 w 6392221"/>
                <a:gd name="connsiteY60" fmla="*/ 280955 h 3898003"/>
                <a:gd name="connsiteX61" fmla="*/ 3471148 w 6392221"/>
                <a:gd name="connsiteY61" fmla="*/ 324615 h 3898003"/>
                <a:gd name="connsiteX62" fmla="*/ 3419001 w 6392221"/>
                <a:gd name="connsiteY62" fmla="*/ 310191 h 3898003"/>
                <a:gd name="connsiteX63" fmla="*/ 3366013 w 6392221"/>
                <a:gd name="connsiteY63" fmla="*/ 324615 h 3898003"/>
                <a:gd name="connsiteX64" fmla="*/ 3339939 w 6392221"/>
                <a:gd name="connsiteY64" fmla="*/ 303175 h 3898003"/>
                <a:gd name="connsiteX65" fmla="*/ 3313866 w 6392221"/>
                <a:gd name="connsiteY65" fmla="*/ 303175 h 3898003"/>
                <a:gd name="connsiteX66" fmla="*/ 3304614 w 6392221"/>
                <a:gd name="connsiteY66" fmla="*/ 324615 h 3898003"/>
                <a:gd name="connsiteX67" fmla="*/ 3112006 w 6392221"/>
                <a:gd name="connsiteY67" fmla="*/ 339818 h 3898003"/>
                <a:gd name="connsiteX68" fmla="*/ 3076680 w 6392221"/>
                <a:gd name="connsiteY68" fmla="*/ 376071 h 3898003"/>
                <a:gd name="connsiteX69" fmla="*/ 2954723 w 6392221"/>
                <a:gd name="connsiteY69" fmla="*/ 405698 h 3898003"/>
                <a:gd name="connsiteX70" fmla="*/ 2954723 w 6392221"/>
                <a:gd name="connsiteY70" fmla="*/ 434934 h 3898003"/>
                <a:gd name="connsiteX71" fmla="*/ 2725949 w 6392221"/>
                <a:gd name="connsiteY71" fmla="*/ 434934 h 3898003"/>
                <a:gd name="connsiteX72" fmla="*/ 2725949 w 6392221"/>
                <a:gd name="connsiteY72" fmla="*/ 412715 h 3898003"/>
                <a:gd name="connsiteX73" fmla="*/ 2612403 w 6392221"/>
                <a:gd name="connsiteY73" fmla="*/ 434934 h 3898003"/>
                <a:gd name="connsiteX74" fmla="*/ 2534182 w 6392221"/>
                <a:gd name="connsiteY74" fmla="*/ 412714 h 3898003"/>
                <a:gd name="connsiteX75" fmla="*/ 2306249 w 6392221"/>
                <a:gd name="connsiteY75" fmla="*/ 500814 h 3898003"/>
                <a:gd name="connsiteX76" fmla="*/ 2367648 w 6392221"/>
                <a:gd name="connsiteY76" fmla="*/ 537068 h 3898003"/>
                <a:gd name="connsiteX77" fmla="*/ 2367648 w 6392221"/>
                <a:gd name="connsiteY77" fmla="*/ 559288 h 3898003"/>
                <a:gd name="connsiteX78" fmla="*/ 2446710 w 6392221"/>
                <a:gd name="connsiteY78" fmla="*/ 544474 h 3898003"/>
                <a:gd name="connsiteX79" fmla="*/ 2472783 w 6392221"/>
                <a:gd name="connsiteY79" fmla="*/ 573711 h 3898003"/>
                <a:gd name="connsiteX80" fmla="*/ 2498857 w 6392221"/>
                <a:gd name="connsiteY80" fmla="*/ 551881 h 3898003"/>
                <a:gd name="connsiteX81" fmla="*/ 2594740 w 6392221"/>
                <a:gd name="connsiteY81" fmla="*/ 581118 h 3898003"/>
                <a:gd name="connsiteX82" fmla="*/ 2691465 w 6392221"/>
                <a:gd name="connsiteY82" fmla="*/ 559287 h 3898003"/>
                <a:gd name="connsiteX83" fmla="*/ 2699875 w 6392221"/>
                <a:gd name="connsiteY83" fmla="*/ 588524 h 3898003"/>
                <a:gd name="connsiteX84" fmla="*/ 2725949 w 6392221"/>
                <a:gd name="connsiteY84" fmla="*/ 573711 h 3898003"/>
                <a:gd name="connsiteX85" fmla="*/ 2753705 w 6392221"/>
                <a:gd name="connsiteY85" fmla="*/ 588524 h 3898003"/>
                <a:gd name="connsiteX86" fmla="*/ 2753705 w 6392221"/>
                <a:gd name="connsiteY86" fmla="*/ 618150 h 3898003"/>
                <a:gd name="connsiteX87" fmla="*/ 2884072 w 6392221"/>
                <a:gd name="connsiteY87" fmla="*/ 646997 h 3898003"/>
                <a:gd name="connsiteX88" fmla="*/ 2875662 w 6392221"/>
                <a:gd name="connsiteY88" fmla="*/ 676234 h 3898003"/>
                <a:gd name="connsiteX89" fmla="*/ 2937061 w 6392221"/>
                <a:gd name="connsiteY89" fmla="*/ 720284 h 3898003"/>
                <a:gd name="connsiteX90" fmla="*/ 2937061 w 6392221"/>
                <a:gd name="connsiteY90" fmla="*/ 727690 h 3898003"/>
                <a:gd name="connsiteX91" fmla="*/ 2910987 w 6392221"/>
                <a:gd name="connsiteY91" fmla="*/ 749520 h 3898003"/>
                <a:gd name="connsiteX92" fmla="*/ 2875662 w 6392221"/>
                <a:gd name="connsiteY92" fmla="*/ 742114 h 3898003"/>
                <a:gd name="connsiteX93" fmla="*/ 2823515 w 6392221"/>
                <a:gd name="connsiteY93" fmla="*/ 742114 h 3898003"/>
                <a:gd name="connsiteX94" fmla="*/ 2840336 w 6392221"/>
                <a:gd name="connsiteY94" fmla="*/ 764333 h 3898003"/>
                <a:gd name="connsiteX95" fmla="*/ 2744453 w 6392221"/>
                <a:gd name="connsiteY95" fmla="*/ 779147 h 3898003"/>
                <a:gd name="connsiteX96" fmla="*/ 2753705 w 6392221"/>
                <a:gd name="connsiteY96" fmla="*/ 793570 h 3898003"/>
                <a:gd name="connsiteX97" fmla="*/ 2753705 w 6392221"/>
                <a:gd name="connsiteY97" fmla="*/ 800587 h 3898003"/>
                <a:gd name="connsiteX98" fmla="*/ 2490446 w 6392221"/>
                <a:gd name="connsiteY98" fmla="*/ 830213 h 3898003"/>
                <a:gd name="connsiteX99" fmla="*/ 2333163 w 6392221"/>
                <a:gd name="connsiteY99" fmla="*/ 786164 h 3898003"/>
                <a:gd name="connsiteX100" fmla="*/ 2122052 w 6392221"/>
                <a:gd name="connsiteY100" fmla="*/ 808383 h 3898003"/>
                <a:gd name="connsiteX101" fmla="*/ 2060653 w 6392221"/>
                <a:gd name="connsiteY101" fmla="*/ 845027 h 3898003"/>
                <a:gd name="connsiteX102" fmla="*/ 1938696 w 6392221"/>
                <a:gd name="connsiteY102" fmla="*/ 830213 h 3898003"/>
                <a:gd name="connsiteX103" fmla="*/ 1885707 w 6392221"/>
                <a:gd name="connsiteY103" fmla="*/ 845027 h 3898003"/>
                <a:gd name="connsiteX104" fmla="*/ 1719173 w 6392221"/>
                <a:gd name="connsiteY104" fmla="*/ 845027 h 3898003"/>
                <a:gd name="connsiteX105" fmla="*/ 1710762 w 6392221"/>
                <a:gd name="connsiteY105" fmla="*/ 852043 h 3898003"/>
                <a:gd name="connsiteX106" fmla="*/ 1719173 w 6392221"/>
                <a:gd name="connsiteY106" fmla="*/ 874263 h 3898003"/>
                <a:gd name="connsiteX107" fmla="*/ 1868886 w 6392221"/>
                <a:gd name="connsiteY107" fmla="*/ 888687 h 3898003"/>
                <a:gd name="connsiteX108" fmla="*/ 1885707 w 6392221"/>
                <a:gd name="connsiteY108" fmla="*/ 903500 h 3898003"/>
                <a:gd name="connsiteX109" fmla="*/ 1885707 w 6392221"/>
                <a:gd name="connsiteY109" fmla="*/ 925330 h 3898003"/>
                <a:gd name="connsiteX110" fmla="*/ 1947106 w 6392221"/>
                <a:gd name="connsiteY110" fmla="*/ 917923 h 3898003"/>
                <a:gd name="connsiteX111" fmla="*/ 2052242 w 6392221"/>
                <a:gd name="connsiteY111" fmla="*/ 976786 h 3898003"/>
                <a:gd name="connsiteX112" fmla="*/ 2052242 w 6392221"/>
                <a:gd name="connsiteY112" fmla="*/ 983803 h 3898003"/>
                <a:gd name="connsiteX113" fmla="*/ 2069905 w 6392221"/>
                <a:gd name="connsiteY113" fmla="*/ 954567 h 3898003"/>
                <a:gd name="connsiteX114" fmla="*/ 2183451 w 6392221"/>
                <a:gd name="connsiteY114" fmla="*/ 998617 h 3898003"/>
                <a:gd name="connsiteX115" fmla="*/ 2183451 w 6392221"/>
                <a:gd name="connsiteY115" fmla="*/ 1006023 h 3898003"/>
                <a:gd name="connsiteX116" fmla="*/ 2122052 w 6392221"/>
                <a:gd name="connsiteY116" fmla="*/ 1013040 h 3898003"/>
                <a:gd name="connsiteX117" fmla="*/ 2122051 w 6392221"/>
                <a:gd name="connsiteY117" fmla="*/ 1035259 h 3898003"/>
                <a:gd name="connsiteX118" fmla="*/ 2253261 w 6392221"/>
                <a:gd name="connsiteY118" fmla="*/ 1057090 h 3898003"/>
                <a:gd name="connsiteX119" fmla="*/ 2209524 w 6392221"/>
                <a:gd name="connsiteY119" fmla="*/ 1122970 h 3898003"/>
                <a:gd name="connsiteX120" fmla="*/ 2087567 w 6392221"/>
                <a:gd name="connsiteY120" fmla="*/ 1130376 h 3898003"/>
                <a:gd name="connsiteX121" fmla="*/ 2078315 w 6392221"/>
                <a:gd name="connsiteY121" fmla="*/ 1093733 h 3898003"/>
                <a:gd name="connsiteX122" fmla="*/ 1929444 w 6392221"/>
                <a:gd name="connsiteY122" fmla="*/ 1078920 h 3898003"/>
                <a:gd name="connsiteX123" fmla="*/ 1929444 w 6392221"/>
                <a:gd name="connsiteY123" fmla="*/ 1057090 h 3898003"/>
                <a:gd name="connsiteX124" fmla="*/ 1885707 w 6392221"/>
                <a:gd name="connsiteY124" fmla="*/ 1086326 h 3898003"/>
                <a:gd name="connsiteX125" fmla="*/ 1894959 w 6392221"/>
                <a:gd name="connsiteY125" fmla="*/ 1115563 h 3898003"/>
                <a:gd name="connsiteX126" fmla="*/ 1877297 w 6392221"/>
                <a:gd name="connsiteY126" fmla="*/ 1130376 h 3898003"/>
                <a:gd name="connsiteX127" fmla="*/ 1921033 w 6392221"/>
                <a:gd name="connsiteY127" fmla="*/ 1167019 h 3898003"/>
                <a:gd name="connsiteX128" fmla="*/ 1929444 w 6392221"/>
                <a:gd name="connsiteY128" fmla="*/ 1203663 h 3898003"/>
                <a:gd name="connsiteX129" fmla="*/ 1903370 w 6392221"/>
                <a:gd name="connsiteY129" fmla="*/ 1210679 h 3898003"/>
                <a:gd name="connsiteX130" fmla="*/ 1929444 w 6392221"/>
                <a:gd name="connsiteY130" fmla="*/ 1218086 h 3898003"/>
                <a:gd name="connsiteX131" fmla="*/ 1797394 w 6392221"/>
                <a:gd name="connsiteY131" fmla="*/ 1232899 h 3898003"/>
                <a:gd name="connsiteX132" fmla="*/ 1788983 w 6392221"/>
                <a:gd name="connsiteY132" fmla="*/ 1240306 h 3898003"/>
                <a:gd name="connsiteX133" fmla="*/ 1797394 w 6392221"/>
                <a:gd name="connsiteY133" fmla="*/ 1262136 h 3898003"/>
                <a:gd name="connsiteX134" fmla="*/ 2104389 w 6392221"/>
                <a:gd name="connsiteY134" fmla="*/ 1255119 h 3898003"/>
                <a:gd name="connsiteX135" fmla="*/ 2113641 w 6392221"/>
                <a:gd name="connsiteY135" fmla="*/ 1262136 h 3898003"/>
                <a:gd name="connsiteX136" fmla="*/ 2104389 w 6392221"/>
                <a:gd name="connsiteY136" fmla="*/ 1284356 h 3898003"/>
                <a:gd name="connsiteX137" fmla="*/ 1885707 w 6392221"/>
                <a:gd name="connsiteY137" fmla="*/ 1306186 h 3898003"/>
                <a:gd name="connsiteX138" fmla="*/ 1903370 w 6392221"/>
                <a:gd name="connsiteY138" fmla="*/ 1291372 h 3898003"/>
                <a:gd name="connsiteX139" fmla="*/ 1903370 w 6392221"/>
                <a:gd name="connsiteY139" fmla="*/ 1276559 h 3898003"/>
                <a:gd name="connsiteX140" fmla="*/ 1877297 w 6392221"/>
                <a:gd name="connsiteY140" fmla="*/ 1306186 h 3898003"/>
                <a:gd name="connsiteX141" fmla="*/ 1851223 w 6392221"/>
                <a:gd name="connsiteY141" fmla="*/ 1284356 h 3898003"/>
                <a:gd name="connsiteX142" fmla="*/ 1815898 w 6392221"/>
                <a:gd name="connsiteY142" fmla="*/ 1291373 h 3898003"/>
                <a:gd name="connsiteX143" fmla="*/ 1807487 w 6392221"/>
                <a:gd name="connsiteY143" fmla="*/ 1335423 h 3898003"/>
                <a:gd name="connsiteX144" fmla="*/ 1596375 w 6392221"/>
                <a:gd name="connsiteY144" fmla="*/ 1328016 h 3898003"/>
                <a:gd name="connsiteX145" fmla="*/ 1246485 w 6392221"/>
                <a:gd name="connsiteY145" fmla="*/ 1357252 h 3898003"/>
                <a:gd name="connsiteX146" fmla="*/ 1719173 w 6392221"/>
                <a:gd name="connsiteY146" fmla="*/ 1364659 h 3898003"/>
                <a:gd name="connsiteX147" fmla="*/ 2227187 w 6392221"/>
                <a:gd name="connsiteY147" fmla="*/ 1364659 h 3898003"/>
                <a:gd name="connsiteX148" fmla="*/ 2235598 w 6392221"/>
                <a:gd name="connsiteY148" fmla="*/ 1386879 h 3898003"/>
                <a:gd name="connsiteX149" fmla="*/ 2235598 w 6392221"/>
                <a:gd name="connsiteY149" fmla="*/ 1401302 h 3898003"/>
                <a:gd name="connsiteX150" fmla="*/ 2261671 w 6392221"/>
                <a:gd name="connsiteY150" fmla="*/ 1401302 h 3898003"/>
                <a:gd name="connsiteX151" fmla="*/ 2261671 w 6392221"/>
                <a:gd name="connsiteY151" fmla="*/ 1430539 h 3898003"/>
                <a:gd name="connsiteX152" fmla="*/ 2235598 w 6392221"/>
                <a:gd name="connsiteY152" fmla="*/ 1452759 h 3898003"/>
                <a:gd name="connsiteX153" fmla="*/ 2139714 w 6392221"/>
                <a:gd name="connsiteY153" fmla="*/ 1452759 h 3898003"/>
                <a:gd name="connsiteX154" fmla="*/ 2139714 w 6392221"/>
                <a:gd name="connsiteY154" fmla="*/ 1481995 h 3898003"/>
                <a:gd name="connsiteX155" fmla="*/ 2000095 w 6392221"/>
                <a:gd name="connsiteY155" fmla="*/ 1474589 h 3898003"/>
                <a:gd name="connsiteX156" fmla="*/ 1851223 w 6392221"/>
                <a:gd name="connsiteY156" fmla="*/ 1489012 h 3898003"/>
                <a:gd name="connsiteX157" fmla="*/ 1780572 w 6392221"/>
                <a:gd name="connsiteY157" fmla="*/ 1459776 h 3898003"/>
                <a:gd name="connsiteX158" fmla="*/ 1649363 w 6392221"/>
                <a:gd name="connsiteY158" fmla="*/ 1511232 h 3898003"/>
                <a:gd name="connsiteX159" fmla="*/ 1640111 w 6392221"/>
                <a:gd name="connsiteY159" fmla="*/ 1496419 h 3898003"/>
                <a:gd name="connsiteX160" fmla="*/ 1631700 w 6392221"/>
                <a:gd name="connsiteY160" fmla="*/ 1511232 h 3898003"/>
                <a:gd name="connsiteX161" fmla="*/ 1535817 w 6392221"/>
                <a:gd name="connsiteY161" fmla="*/ 1481995 h 3898003"/>
                <a:gd name="connsiteX162" fmla="*/ 1535817 w 6392221"/>
                <a:gd name="connsiteY162" fmla="*/ 1467182 h 3898003"/>
                <a:gd name="connsiteX163" fmla="*/ 1421430 w 6392221"/>
                <a:gd name="connsiteY163" fmla="*/ 1481995 h 3898003"/>
                <a:gd name="connsiteX164" fmla="*/ 1413019 w 6392221"/>
                <a:gd name="connsiteY164" fmla="*/ 1489012 h 3898003"/>
                <a:gd name="connsiteX165" fmla="*/ 1243961 w 6392221"/>
                <a:gd name="connsiteY165" fmla="*/ 1548655 h 3898003"/>
                <a:gd name="connsiteX166" fmla="*/ 1605627 w 6392221"/>
                <a:gd name="connsiteY166" fmla="*/ 1569705 h 3898003"/>
                <a:gd name="connsiteX167" fmla="*/ 1683848 w 6392221"/>
                <a:gd name="connsiteY167" fmla="*/ 1554892 h 3898003"/>
                <a:gd name="connsiteX168" fmla="*/ 1753657 w 6392221"/>
                <a:gd name="connsiteY168" fmla="*/ 1577111 h 3898003"/>
                <a:gd name="connsiteX169" fmla="*/ 1762909 w 6392221"/>
                <a:gd name="connsiteY169" fmla="*/ 1591535 h 3898003"/>
                <a:gd name="connsiteX170" fmla="*/ 1736836 w 6392221"/>
                <a:gd name="connsiteY170" fmla="*/ 1606348 h 3898003"/>
                <a:gd name="connsiteX171" fmla="*/ 1719173 w 6392221"/>
                <a:gd name="connsiteY171" fmla="*/ 1606348 h 3898003"/>
                <a:gd name="connsiteX172" fmla="*/ 1825150 w 6392221"/>
                <a:gd name="connsiteY172" fmla="*/ 1613755 h 3898003"/>
                <a:gd name="connsiteX173" fmla="*/ 1894959 w 6392221"/>
                <a:gd name="connsiteY173" fmla="*/ 1642992 h 3898003"/>
                <a:gd name="connsiteX174" fmla="*/ 1990843 w 6392221"/>
                <a:gd name="connsiteY174" fmla="*/ 1642991 h 3898003"/>
                <a:gd name="connsiteX175" fmla="*/ 1973180 w 6392221"/>
                <a:gd name="connsiteY175" fmla="*/ 1657415 h 3898003"/>
                <a:gd name="connsiteX176" fmla="*/ 1973180 w 6392221"/>
                <a:gd name="connsiteY176" fmla="*/ 1665211 h 3898003"/>
                <a:gd name="connsiteX177" fmla="*/ 2139714 w 6392221"/>
                <a:gd name="connsiteY177" fmla="*/ 1628178 h 3898003"/>
                <a:gd name="connsiteX178" fmla="*/ 2201113 w 6392221"/>
                <a:gd name="connsiteY178" fmla="*/ 1628178 h 3898003"/>
                <a:gd name="connsiteX179" fmla="*/ 2183451 w 6392221"/>
                <a:gd name="connsiteY179" fmla="*/ 1642992 h 3898003"/>
                <a:gd name="connsiteX180" fmla="*/ 2183451 w 6392221"/>
                <a:gd name="connsiteY180" fmla="*/ 1657415 h 3898003"/>
                <a:gd name="connsiteX181" fmla="*/ 2349985 w 6392221"/>
                <a:gd name="connsiteY181" fmla="*/ 1686652 h 3898003"/>
                <a:gd name="connsiteX182" fmla="*/ 2420636 w 6392221"/>
                <a:gd name="connsiteY182" fmla="*/ 1628178 h 3898003"/>
                <a:gd name="connsiteX183" fmla="*/ 2446710 w 6392221"/>
                <a:gd name="connsiteY183" fmla="*/ 1650398 h 3898003"/>
                <a:gd name="connsiteX184" fmla="*/ 2507267 w 6392221"/>
                <a:gd name="connsiteY184" fmla="*/ 1628178 h 3898003"/>
                <a:gd name="connsiteX185" fmla="*/ 2551004 w 6392221"/>
                <a:gd name="connsiteY185" fmla="*/ 1650398 h 3898003"/>
                <a:gd name="connsiteX186" fmla="*/ 2594740 w 6392221"/>
                <a:gd name="connsiteY186" fmla="*/ 1635585 h 3898003"/>
                <a:gd name="connsiteX187" fmla="*/ 2717538 w 6392221"/>
                <a:gd name="connsiteY187" fmla="*/ 1642991 h 3898003"/>
                <a:gd name="connsiteX188" fmla="*/ 2788189 w 6392221"/>
                <a:gd name="connsiteY188" fmla="*/ 1657415 h 3898003"/>
                <a:gd name="connsiteX189" fmla="*/ 2823515 w 6392221"/>
                <a:gd name="connsiteY189" fmla="*/ 1635585 h 3898003"/>
                <a:gd name="connsiteX190" fmla="*/ 2867251 w 6392221"/>
                <a:gd name="connsiteY190" fmla="*/ 1679635 h 3898003"/>
                <a:gd name="connsiteX191" fmla="*/ 3006871 w 6392221"/>
                <a:gd name="connsiteY191" fmla="*/ 1701465 h 3898003"/>
                <a:gd name="connsiteX192" fmla="*/ 3015281 w 6392221"/>
                <a:gd name="connsiteY192" fmla="*/ 1715888 h 3898003"/>
                <a:gd name="connsiteX193" fmla="*/ 3032944 w 6392221"/>
                <a:gd name="connsiteY193" fmla="*/ 1708872 h 3898003"/>
                <a:gd name="connsiteX194" fmla="*/ 3059018 w 6392221"/>
                <a:gd name="connsiteY194" fmla="*/ 1708872 h 3898003"/>
                <a:gd name="connsiteX195" fmla="*/ 2971545 w 6392221"/>
                <a:gd name="connsiteY195" fmla="*/ 1738108 h 3898003"/>
                <a:gd name="connsiteX196" fmla="*/ 2971545 w 6392221"/>
                <a:gd name="connsiteY196" fmla="*/ 1745515 h 3898003"/>
                <a:gd name="connsiteX197" fmla="*/ 2980797 w 6392221"/>
                <a:gd name="connsiteY197" fmla="*/ 1745515 h 3898003"/>
                <a:gd name="connsiteX198" fmla="*/ 2998460 w 6392221"/>
                <a:gd name="connsiteY198" fmla="*/ 1745515 h 3898003"/>
                <a:gd name="connsiteX199" fmla="*/ 3050607 w 6392221"/>
                <a:gd name="connsiteY199" fmla="*/ 1745515 h 3898003"/>
                <a:gd name="connsiteX200" fmla="*/ 2901735 w 6392221"/>
                <a:gd name="connsiteY200" fmla="*/ 1781768 h 3898003"/>
                <a:gd name="connsiteX201" fmla="*/ 2901735 w 6392221"/>
                <a:gd name="connsiteY201" fmla="*/ 1789175 h 3898003"/>
                <a:gd name="connsiteX202" fmla="*/ 2893324 w 6392221"/>
                <a:gd name="connsiteY202" fmla="*/ 1789175 h 3898003"/>
                <a:gd name="connsiteX203" fmla="*/ 2901735 w 6392221"/>
                <a:gd name="connsiteY203" fmla="*/ 1811395 h 3898003"/>
                <a:gd name="connsiteX204" fmla="*/ 2963134 w 6392221"/>
                <a:gd name="connsiteY204" fmla="*/ 1811395 h 3898003"/>
                <a:gd name="connsiteX205" fmla="*/ 2971545 w 6392221"/>
                <a:gd name="connsiteY205" fmla="*/ 1833224 h 3898003"/>
                <a:gd name="connsiteX206" fmla="*/ 2971545 w 6392221"/>
                <a:gd name="connsiteY206" fmla="*/ 1862851 h 3898003"/>
                <a:gd name="connsiteX207" fmla="*/ 2989208 w 6392221"/>
                <a:gd name="connsiteY207" fmla="*/ 1869868 h 3898003"/>
                <a:gd name="connsiteX208" fmla="*/ 3094343 w 6392221"/>
                <a:gd name="connsiteY208" fmla="*/ 1818411 h 3898003"/>
                <a:gd name="connsiteX209" fmla="*/ 3112006 w 6392221"/>
                <a:gd name="connsiteY209" fmla="*/ 1818411 h 3898003"/>
                <a:gd name="connsiteX210" fmla="*/ 3112006 w 6392221"/>
                <a:gd name="connsiteY210" fmla="*/ 1877274 h 3898003"/>
                <a:gd name="connsiteX211" fmla="*/ 3015281 w 6392221"/>
                <a:gd name="connsiteY211" fmla="*/ 1884291 h 3898003"/>
                <a:gd name="connsiteX212" fmla="*/ 3024533 w 6392221"/>
                <a:gd name="connsiteY212" fmla="*/ 1899104 h 3898003"/>
                <a:gd name="connsiteX213" fmla="*/ 3068270 w 6392221"/>
                <a:gd name="connsiteY213" fmla="*/ 1928731 h 3898003"/>
                <a:gd name="connsiteX214" fmla="*/ 3085932 w 6392221"/>
                <a:gd name="connsiteY214" fmla="*/ 1921324 h 3898003"/>
                <a:gd name="connsiteX215" fmla="*/ 3076680 w 6392221"/>
                <a:gd name="connsiteY215" fmla="*/ 1921324 h 3898003"/>
                <a:gd name="connsiteX216" fmla="*/ 3076680 w 6392221"/>
                <a:gd name="connsiteY216" fmla="*/ 1913528 h 3898003"/>
                <a:gd name="connsiteX217" fmla="*/ 3244056 w 6392221"/>
                <a:gd name="connsiteY217" fmla="*/ 1957967 h 3898003"/>
                <a:gd name="connsiteX218" fmla="*/ 3252467 w 6392221"/>
                <a:gd name="connsiteY218" fmla="*/ 1957967 h 3898003"/>
                <a:gd name="connsiteX219" fmla="*/ 3244056 w 6392221"/>
                <a:gd name="connsiteY219" fmla="*/ 1913528 h 3898003"/>
                <a:gd name="connsiteX220" fmla="*/ 3392086 w 6392221"/>
                <a:gd name="connsiteY220" fmla="*/ 1921324 h 3898003"/>
                <a:gd name="connsiteX221" fmla="*/ 3392086 w 6392221"/>
                <a:gd name="connsiteY221" fmla="*/ 1928731 h 3898003"/>
                <a:gd name="connsiteX222" fmla="*/ 3304614 w 6392221"/>
                <a:gd name="connsiteY222" fmla="*/ 1950561 h 3898003"/>
                <a:gd name="connsiteX223" fmla="*/ 3322277 w 6392221"/>
                <a:gd name="connsiteY223" fmla="*/ 1972391 h 3898003"/>
                <a:gd name="connsiteX224" fmla="*/ 3322277 w 6392221"/>
                <a:gd name="connsiteY224" fmla="*/ 1987204 h 3898003"/>
                <a:gd name="connsiteX225" fmla="*/ 3287792 w 6392221"/>
                <a:gd name="connsiteY225" fmla="*/ 1972391 h 3898003"/>
                <a:gd name="connsiteX226" fmla="*/ 3260878 w 6392221"/>
                <a:gd name="connsiteY226" fmla="*/ 1972391 h 3898003"/>
                <a:gd name="connsiteX227" fmla="*/ 3278540 w 6392221"/>
                <a:gd name="connsiteY227" fmla="*/ 1987204 h 3898003"/>
                <a:gd name="connsiteX228" fmla="*/ 3278540 w 6392221"/>
                <a:gd name="connsiteY228" fmla="*/ 1994221 h 3898003"/>
                <a:gd name="connsiteX229" fmla="*/ 3217141 w 6392221"/>
                <a:gd name="connsiteY229" fmla="*/ 2009034 h 3898003"/>
                <a:gd name="connsiteX230" fmla="*/ 3217141 w 6392221"/>
                <a:gd name="connsiteY230" fmla="*/ 1994221 h 3898003"/>
                <a:gd name="connsiteX231" fmla="*/ 3146490 w 6392221"/>
                <a:gd name="connsiteY231" fmla="*/ 2023847 h 3898003"/>
                <a:gd name="connsiteX232" fmla="*/ 3138079 w 6392221"/>
                <a:gd name="connsiteY232" fmla="*/ 1994221 h 3898003"/>
                <a:gd name="connsiteX233" fmla="*/ 3129669 w 6392221"/>
                <a:gd name="connsiteY233" fmla="*/ 1994221 h 3898003"/>
                <a:gd name="connsiteX234" fmla="*/ 3120417 w 6392221"/>
                <a:gd name="connsiteY234" fmla="*/ 2045677 h 3898003"/>
                <a:gd name="connsiteX235" fmla="*/ 3120417 w 6392221"/>
                <a:gd name="connsiteY235" fmla="*/ 2053084 h 3898003"/>
                <a:gd name="connsiteX236" fmla="*/ 3102754 w 6392221"/>
                <a:gd name="connsiteY236" fmla="*/ 2053084 h 3898003"/>
                <a:gd name="connsiteX237" fmla="*/ 3102754 w 6392221"/>
                <a:gd name="connsiteY237" fmla="*/ 2023847 h 3898003"/>
                <a:gd name="connsiteX238" fmla="*/ 3068270 w 6392221"/>
                <a:gd name="connsiteY238" fmla="*/ 2023847 h 3898003"/>
                <a:gd name="connsiteX239" fmla="*/ 3068270 w 6392221"/>
                <a:gd name="connsiteY239" fmla="*/ 2053084 h 3898003"/>
                <a:gd name="connsiteX240" fmla="*/ 2919398 w 6392221"/>
                <a:gd name="connsiteY240" fmla="*/ 2023847 h 3898003"/>
                <a:gd name="connsiteX241" fmla="*/ 2919398 w 6392221"/>
                <a:gd name="connsiteY241" fmla="*/ 2045677 h 3898003"/>
                <a:gd name="connsiteX242" fmla="*/ 2831925 w 6392221"/>
                <a:gd name="connsiteY242" fmla="*/ 2030864 h 3898003"/>
                <a:gd name="connsiteX243" fmla="*/ 2814263 w 6392221"/>
                <a:gd name="connsiteY243" fmla="*/ 2067507 h 3898003"/>
                <a:gd name="connsiteX244" fmla="*/ 2725949 w 6392221"/>
                <a:gd name="connsiteY244" fmla="*/ 2060101 h 3898003"/>
                <a:gd name="connsiteX245" fmla="*/ 2725949 w 6392221"/>
                <a:gd name="connsiteY245" fmla="*/ 2067507 h 3898003"/>
                <a:gd name="connsiteX246" fmla="*/ 2717538 w 6392221"/>
                <a:gd name="connsiteY246" fmla="*/ 2104151 h 3898003"/>
                <a:gd name="connsiteX247" fmla="*/ 2621655 w 6392221"/>
                <a:gd name="connsiteY247" fmla="*/ 2104151 h 3898003"/>
                <a:gd name="connsiteX248" fmla="*/ 2621655 w 6392221"/>
                <a:gd name="connsiteY248" fmla="*/ 2053084 h 3898003"/>
                <a:gd name="connsiteX249" fmla="*/ 2594740 w 6392221"/>
                <a:gd name="connsiteY249" fmla="*/ 2030864 h 3898003"/>
                <a:gd name="connsiteX250" fmla="*/ 2542593 w 6392221"/>
                <a:gd name="connsiteY250" fmla="*/ 2030864 h 3898003"/>
                <a:gd name="connsiteX251" fmla="*/ 2542593 w 6392221"/>
                <a:gd name="connsiteY251" fmla="*/ 2060101 h 3898003"/>
                <a:gd name="connsiteX252" fmla="*/ 2481194 w 6392221"/>
                <a:gd name="connsiteY252" fmla="*/ 2089727 h 3898003"/>
                <a:gd name="connsiteX253" fmla="*/ 2463531 w 6392221"/>
                <a:gd name="connsiteY253" fmla="*/ 2089727 h 3898003"/>
                <a:gd name="connsiteX254" fmla="*/ 2463531 w 6392221"/>
                <a:gd name="connsiteY254" fmla="*/ 2060101 h 3898003"/>
                <a:gd name="connsiteX255" fmla="*/ 2376900 w 6392221"/>
                <a:gd name="connsiteY255" fmla="*/ 2060101 h 3898003"/>
                <a:gd name="connsiteX256" fmla="*/ 2323911 w 6392221"/>
                <a:gd name="connsiteY256" fmla="*/ 2060101 h 3898003"/>
                <a:gd name="connsiteX257" fmla="*/ 2341574 w 6392221"/>
                <a:gd name="connsiteY257" fmla="*/ 2053084 h 3898003"/>
                <a:gd name="connsiteX258" fmla="*/ 2341574 w 6392221"/>
                <a:gd name="connsiteY258" fmla="*/ 2045677 h 3898003"/>
                <a:gd name="connsiteX259" fmla="*/ 2297838 w 6392221"/>
                <a:gd name="connsiteY259" fmla="*/ 2060101 h 3898003"/>
                <a:gd name="connsiteX260" fmla="*/ 2270923 w 6392221"/>
                <a:gd name="connsiteY260" fmla="*/ 2060101 h 3898003"/>
                <a:gd name="connsiteX261" fmla="*/ 2289427 w 6392221"/>
                <a:gd name="connsiteY261" fmla="*/ 2023847 h 3898003"/>
                <a:gd name="connsiteX262" fmla="*/ 1921033 w 6392221"/>
                <a:gd name="connsiteY262" fmla="*/ 2016441 h 3898003"/>
                <a:gd name="connsiteX263" fmla="*/ 1894959 w 6392221"/>
                <a:gd name="connsiteY263" fmla="*/ 1964984 h 3898003"/>
                <a:gd name="connsiteX264" fmla="*/ 1841971 w 6392221"/>
                <a:gd name="connsiteY264" fmla="*/ 1972391 h 3898003"/>
                <a:gd name="connsiteX265" fmla="*/ 1841971 w 6392221"/>
                <a:gd name="connsiteY265" fmla="*/ 1994221 h 3898003"/>
                <a:gd name="connsiteX266" fmla="*/ 1753657 w 6392221"/>
                <a:gd name="connsiteY266" fmla="*/ 2060101 h 3898003"/>
                <a:gd name="connsiteX267" fmla="*/ 1465166 w 6392221"/>
                <a:gd name="connsiteY267" fmla="*/ 2060101 h 3898003"/>
                <a:gd name="connsiteX268" fmla="*/ 1226299 w 6392221"/>
                <a:gd name="connsiteY268" fmla="*/ 2065558 h 3898003"/>
                <a:gd name="connsiteX269" fmla="*/ 1430682 w 6392221"/>
                <a:gd name="connsiteY269" fmla="*/ 2155607 h 3898003"/>
                <a:gd name="connsiteX270" fmla="*/ 1492081 w 6392221"/>
                <a:gd name="connsiteY270" fmla="*/ 2148201 h 3898003"/>
                <a:gd name="connsiteX271" fmla="*/ 1518154 w 6392221"/>
                <a:gd name="connsiteY271" fmla="*/ 2184844 h 3898003"/>
                <a:gd name="connsiteX272" fmla="*/ 1500492 w 6392221"/>
                <a:gd name="connsiteY272" fmla="*/ 2207063 h 3898003"/>
                <a:gd name="connsiteX273" fmla="*/ 1526565 w 6392221"/>
                <a:gd name="connsiteY273" fmla="*/ 2228504 h 3898003"/>
                <a:gd name="connsiteX274" fmla="*/ 1780572 w 6392221"/>
                <a:gd name="connsiteY274" fmla="*/ 2184844 h 3898003"/>
                <a:gd name="connsiteX275" fmla="*/ 1841971 w 6392221"/>
                <a:gd name="connsiteY275" fmla="*/ 2199267 h 3898003"/>
                <a:gd name="connsiteX276" fmla="*/ 1780572 w 6392221"/>
                <a:gd name="connsiteY276" fmla="*/ 2207064 h 3898003"/>
                <a:gd name="connsiteX277" fmla="*/ 1701510 w 6392221"/>
                <a:gd name="connsiteY277" fmla="*/ 2250723 h 3898003"/>
                <a:gd name="connsiteX278" fmla="*/ 1413019 w 6392221"/>
                <a:gd name="connsiteY278" fmla="*/ 2236300 h 3898003"/>
                <a:gd name="connsiteX279" fmla="*/ 1395356 w 6392221"/>
                <a:gd name="connsiteY279" fmla="*/ 2236300 h 3898003"/>
                <a:gd name="connsiteX280" fmla="*/ 1448344 w 6392221"/>
                <a:gd name="connsiteY280" fmla="*/ 2287367 h 3898003"/>
                <a:gd name="connsiteX281" fmla="*/ 1430682 w 6392221"/>
                <a:gd name="connsiteY281" fmla="*/ 2323620 h 3898003"/>
                <a:gd name="connsiteX282" fmla="*/ 1290221 w 6392221"/>
                <a:gd name="connsiteY282" fmla="*/ 2331417 h 3898003"/>
                <a:gd name="connsiteX283" fmla="*/ 1474418 w 6392221"/>
                <a:gd name="connsiteY283" fmla="*/ 2353247 h 3898003"/>
                <a:gd name="connsiteX284" fmla="*/ 1544228 w 6392221"/>
                <a:gd name="connsiteY284" fmla="*/ 2389500 h 3898003"/>
                <a:gd name="connsiteX285" fmla="*/ 1526565 w 6392221"/>
                <a:gd name="connsiteY285" fmla="*/ 2411720 h 3898003"/>
                <a:gd name="connsiteX286" fmla="*/ 1570301 w 6392221"/>
                <a:gd name="connsiteY286" fmla="*/ 2419127 h 3898003"/>
                <a:gd name="connsiteX287" fmla="*/ 1570301 w 6392221"/>
                <a:gd name="connsiteY287" fmla="*/ 2440956 h 3898003"/>
                <a:gd name="connsiteX288" fmla="*/ 1683848 w 6392221"/>
                <a:gd name="connsiteY288" fmla="*/ 2455380 h 3898003"/>
                <a:gd name="connsiteX289" fmla="*/ 1701510 w 6392221"/>
                <a:gd name="connsiteY289" fmla="*/ 2463176 h 3898003"/>
                <a:gd name="connsiteX290" fmla="*/ 1587964 w 6392221"/>
                <a:gd name="connsiteY290" fmla="*/ 2492413 h 3898003"/>
                <a:gd name="connsiteX291" fmla="*/ 1587964 w 6392221"/>
                <a:gd name="connsiteY291" fmla="*/ 2499820 h 3898003"/>
                <a:gd name="connsiteX292" fmla="*/ 1579553 w 6392221"/>
                <a:gd name="connsiteY292" fmla="*/ 2499819 h 3898003"/>
                <a:gd name="connsiteX293" fmla="*/ 1579553 w 6392221"/>
                <a:gd name="connsiteY293" fmla="*/ 2514243 h 3898003"/>
                <a:gd name="connsiteX294" fmla="*/ 1605627 w 6392221"/>
                <a:gd name="connsiteY294" fmla="*/ 2543480 h 3898003"/>
                <a:gd name="connsiteX295" fmla="*/ 1667026 w 6392221"/>
                <a:gd name="connsiteY295" fmla="*/ 2543480 h 3898003"/>
                <a:gd name="connsiteX296" fmla="*/ 1667026 w 6392221"/>
                <a:gd name="connsiteY296" fmla="*/ 2565699 h 3898003"/>
                <a:gd name="connsiteX297" fmla="*/ 1500491 w 6392221"/>
                <a:gd name="connsiteY297" fmla="*/ 2646392 h 3898003"/>
                <a:gd name="connsiteX298" fmla="*/ 1439092 w 6392221"/>
                <a:gd name="connsiteY298" fmla="*/ 2440956 h 3898003"/>
                <a:gd name="connsiteX299" fmla="*/ 1413019 w 6392221"/>
                <a:gd name="connsiteY299" fmla="*/ 2440956 h 3898003"/>
                <a:gd name="connsiteX300" fmla="*/ 1219570 w 6392221"/>
                <a:gd name="connsiteY300" fmla="*/ 2360264 h 3898003"/>
                <a:gd name="connsiteX301" fmla="*/ 1202748 w 6392221"/>
                <a:gd name="connsiteY301" fmla="*/ 2353247 h 3898003"/>
                <a:gd name="connsiteX302" fmla="*/ 1211159 w 6392221"/>
                <a:gd name="connsiteY302" fmla="*/ 2294383 h 3898003"/>
                <a:gd name="connsiteX303" fmla="*/ 1307042 w 6392221"/>
                <a:gd name="connsiteY303" fmla="*/ 2279960 h 3898003"/>
                <a:gd name="connsiteX304" fmla="*/ 1324705 w 6392221"/>
                <a:gd name="connsiteY304" fmla="*/ 2265147 h 3898003"/>
                <a:gd name="connsiteX305" fmla="*/ 1333957 w 6392221"/>
                <a:gd name="connsiteY305" fmla="*/ 2243317 h 3898003"/>
                <a:gd name="connsiteX306" fmla="*/ 1333957 w 6392221"/>
                <a:gd name="connsiteY306" fmla="*/ 2236300 h 3898003"/>
                <a:gd name="connsiteX307" fmla="*/ 1167423 w 6392221"/>
                <a:gd name="connsiteY307" fmla="*/ 2214080 h 3898003"/>
                <a:gd name="connsiteX308" fmla="*/ 1062288 w 6392221"/>
                <a:gd name="connsiteY308" fmla="*/ 2302180 h 3898003"/>
                <a:gd name="connsiteX309" fmla="*/ 957993 w 6392221"/>
                <a:gd name="connsiteY309" fmla="*/ 2302180 h 3898003"/>
                <a:gd name="connsiteX310" fmla="*/ 957994 w 6392221"/>
                <a:gd name="connsiteY310" fmla="*/ 2272553 h 3898003"/>
                <a:gd name="connsiteX311" fmla="*/ 896594 w 6392221"/>
                <a:gd name="connsiteY311" fmla="*/ 2279960 h 3898003"/>
                <a:gd name="connsiteX312" fmla="*/ 914257 w 6392221"/>
                <a:gd name="connsiteY312" fmla="*/ 2302180 h 3898003"/>
                <a:gd name="connsiteX313" fmla="*/ 887342 w 6392221"/>
                <a:gd name="connsiteY313" fmla="*/ 2323620 h 3898003"/>
                <a:gd name="connsiteX314" fmla="*/ 808281 w 6392221"/>
                <a:gd name="connsiteY314" fmla="*/ 2338434 h 3898003"/>
                <a:gd name="connsiteX315" fmla="*/ 790618 w 6392221"/>
                <a:gd name="connsiteY315" fmla="*/ 2338433 h 3898003"/>
                <a:gd name="connsiteX316" fmla="*/ 808281 w 6392221"/>
                <a:gd name="connsiteY316" fmla="*/ 2353247 h 3898003"/>
                <a:gd name="connsiteX317" fmla="*/ 764544 w 6392221"/>
                <a:gd name="connsiteY317" fmla="*/ 2411720 h 3898003"/>
                <a:gd name="connsiteX318" fmla="*/ 764544 w 6392221"/>
                <a:gd name="connsiteY318" fmla="*/ 2433940 h 3898003"/>
                <a:gd name="connsiteX319" fmla="*/ 870521 w 6392221"/>
                <a:gd name="connsiteY319" fmla="*/ 2411720 h 3898003"/>
                <a:gd name="connsiteX320" fmla="*/ 905005 w 6392221"/>
                <a:gd name="connsiteY320" fmla="*/ 2411720 h 3898003"/>
                <a:gd name="connsiteX321" fmla="*/ 878932 w 6392221"/>
                <a:gd name="connsiteY321" fmla="*/ 2426533 h 3898003"/>
                <a:gd name="connsiteX322" fmla="*/ 940330 w 6392221"/>
                <a:gd name="connsiteY322" fmla="*/ 2448363 h 3898003"/>
                <a:gd name="connsiteX323" fmla="*/ 957993 w 6392221"/>
                <a:gd name="connsiteY323" fmla="*/ 2426533 h 3898003"/>
                <a:gd name="connsiteX324" fmla="*/ 1053876 w 6392221"/>
                <a:gd name="connsiteY324" fmla="*/ 2455380 h 3898003"/>
                <a:gd name="connsiteX325" fmla="*/ 1053877 w 6392221"/>
                <a:gd name="connsiteY325" fmla="*/ 2463176 h 3898003"/>
                <a:gd name="connsiteX326" fmla="*/ 992477 w 6392221"/>
                <a:gd name="connsiteY326" fmla="*/ 2477600 h 3898003"/>
                <a:gd name="connsiteX327" fmla="*/ 992478 w 6392221"/>
                <a:gd name="connsiteY327" fmla="*/ 2485007 h 3898003"/>
                <a:gd name="connsiteX328" fmla="*/ 1001730 w 6392221"/>
                <a:gd name="connsiteY328" fmla="*/ 2485006 h 3898003"/>
                <a:gd name="connsiteX329" fmla="*/ 1001730 w 6392221"/>
                <a:gd name="connsiteY329" fmla="*/ 2499819 h 3898003"/>
                <a:gd name="connsiteX330" fmla="*/ 1010140 w 6392221"/>
                <a:gd name="connsiteY330" fmla="*/ 2485006 h 3898003"/>
                <a:gd name="connsiteX331" fmla="*/ 1053877 w 6392221"/>
                <a:gd name="connsiteY331" fmla="*/ 2506836 h 3898003"/>
                <a:gd name="connsiteX332" fmla="*/ 1045466 w 6392221"/>
                <a:gd name="connsiteY332" fmla="*/ 2529056 h 3898003"/>
                <a:gd name="connsiteX333" fmla="*/ 1027803 w 6392221"/>
                <a:gd name="connsiteY333" fmla="*/ 2521650 h 3898003"/>
                <a:gd name="connsiteX334" fmla="*/ 1001729 w 6392221"/>
                <a:gd name="connsiteY334" fmla="*/ 2521650 h 3898003"/>
                <a:gd name="connsiteX335" fmla="*/ 1045466 w 6392221"/>
                <a:gd name="connsiteY335" fmla="*/ 2551276 h 3898003"/>
                <a:gd name="connsiteX336" fmla="*/ 1045466 w 6392221"/>
                <a:gd name="connsiteY336" fmla="*/ 2558293 h 3898003"/>
                <a:gd name="connsiteX337" fmla="*/ 1018551 w 6392221"/>
                <a:gd name="connsiteY337" fmla="*/ 2572716 h 3898003"/>
                <a:gd name="connsiteX338" fmla="*/ 974815 w 6392221"/>
                <a:gd name="connsiteY338" fmla="*/ 2565699 h 3898003"/>
                <a:gd name="connsiteX339" fmla="*/ 948741 w 6392221"/>
                <a:gd name="connsiteY339" fmla="*/ 2587529 h 3898003"/>
                <a:gd name="connsiteX340" fmla="*/ 948742 w 6392221"/>
                <a:gd name="connsiteY340" fmla="*/ 2594936 h 3898003"/>
                <a:gd name="connsiteX341" fmla="*/ 1097613 w 6392221"/>
                <a:gd name="connsiteY341" fmla="*/ 2594936 h 3898003"/>
                <a:gd name="connsiteX342" fmla="*/ 1097613 w 6392221"/>
                <a:gd name="connsiteY342" fmla="*/ 2601953 h 3898003"/>
                <a:gd name="connsiteX343" fmla="*/ 966404 w 6392221"/>
                <a:gd name="connsiteY343" fmla="*/ 2616766 h 3898003"/>
                <a:gd name="connsiteX344" fmla="*/ 852017 w 6392221"/>
                <a:gd name="connsiteY344" fmla="*/ 2667833 h 3898003"/>
                <a:gd name="connsiteX345" fmla="*/ 852017 w 6392221"/>
                <a:gd name="connsiteY345" fmla="*/ 2682646 h 3898003"/>
                <a:gd name="connsiteX346" fmla="*/ 808280 w 6392221"/>
                <a:gd name="connsiteY346" fmla="*/ 2667833 h 3898003"/>
                <a:gd name="connsiteX347" fmla="*/ 790618 w 6392221"/>
                <a:gd name="connsiteY347" fmla="*/ 2667833 h 3898003"/>
                <a:gd name="connsiteX348" fmla="*/ 790618 w 6392221"/>
                <a:gd name="connsiteY348" fmla="*/ 2697459 h 3898003"/>
                <a:gd name="connsiteX349" fmla="*/ 842765 w 6392221"/>
                <a:gd name="connsiteY349" fmla="*/ 2704476 h 3898003"/>
                <a:gd name="connsiteX350" fmla="*/ 842765 w 6392221"/>
                <a:gd name="connsiteY350" fmla="*/ 2733712 h 3898003"/>
                <a:gd name="connsiteX351" fmla="*/ 755292 w 6392221"/>
                <a:gd name="connsiteY351" fmla="*/ 2719289 h 3898003"/>
                <a:gd name="connsiteX352" fmla="*/ 755292 w 6392221"/>
                <a:gd name="connsiteY352" fmla="*/ 2726696 h 3898003"/>
                <a:gd name="connsiteX353" fmla="*/ 746881 w 6392221"/>
                <a:gd name="connsiteY353" fmla="*/ 2726695 h 3898003"/>
                <a:gd name="connsiteX354" fmla="*/ 799029 w 6392221"/>
                <a:gd name="connsiteY354" fmla="*/ 2763339 h 3898003"/>
                <a:gd name="connsiteX355" fmla="*/ 790618 w 6392221"/>
                <a:gd name="connsiteY355" fmla="*/ 2792576 h 3898003"/>
                <a:gd name="connsiteX356" fmla="*/ 484464 w 6392221"/>
                <a:gd name="connsiteY356" fmla="*/ 2763339 h 3898003"/>
                <a:gd name="connsiteX357" fmla="*/ 300266 w 6392221"/>
                <a:gd name="connsiteY357" fmla="*/ 2748526 h 3898003"/>
                <a:gd name="connsiteX358" fmla="*/ 0 w 6392221"/>
                <a:gd name="connsiteY358" fmla="*/ 2746966 h 3898003"/>
                <a:gd name="connsiteX359" fmla="*/ 204383 w 6392221"/>
                <a:gd name="connsiteY359" fmla="*/ 2792576 h 3898003"/>
                <a:gd name="connsiteX360" fmla="*/ 317929 w 6392221"/>
                <a:gd name="connsiteY360" fmla="*/ 2821812 h 3898003"/>
                <a:gd name="connsiteX361" fmla="*/ 396150 w 6392221"/>
                <a:gd name="connsiteY361" fmla="*/ 2821812 h 3898003"/>
                <a:gd name="connsiteX362" fmla="*/ 414654 w 6392221"/>
                <a:gd name="connsiteY362" fmla="*/ 2851049 h 3898003"/>
                <a:gd name="connsiteX363" fmla="*/ 502127 w 6392221"/>
                <a:gd name="connsiteY363" fmla="*/ 2844032 h 3898003"/>
                <a:gd name="connsiteX364" fmla="*/ 528200 w 6392221"/>
                <a:gd name="connsiteY364" fmla="*/ 2865472 h 3898003"/>
                <a:gd name="connsiteX365" fmla="*/ 668661 w 6392221"/>
                <a:gd name="connsiteY365" fmla="*/ 2858455 h 3898003"/>
                <a:gd name="connsiteX366" fmla="*/ 703145 w 6392221"/>
                <a:gd name="connsiteY366" fmla="*/ 2887692 h 3898003"/>
                <a:gd name="connsiteX367" fmla="*/ 852017 w 6392221"/>
                <a:gd name="connsiteY367" fmla="*/ 2894709 h 3898003"/>
                <a:gd name="connsiteX368" fmla="*/ 1159012 w 6392221"/>
                <a:gd name="connsiteY368" fmla="*/ 2887692 h 3898003"/>
                <a:gd name="connsiteX369" fmla="*/ 1175834 w 6392221"/>
                <a:gd name="connsiteY369" fmla="*/ 2909912 h 3898003"/>
                <a:gd name="connsiteX370" fmla="*/ 1254895 w 6392221"/>
                <a:gd name="connsiteY370" fmla="*/ 2887692 h 3898003"/>
                <a:gd name="connsiteX371" fmla="*/ 1254895 w 6392221"/>
                <a:gd name="connsiteY371" fmla="*/ 2909912 h 3898003"/>
                <a:gd name="connsiteX372" fmla="*/ 1298632 w 6392221"/>
                <a:gd name="connsiteY372" fmla="*/ 2916929 h 3898003"/>
                <a:gd name="connsiteX373" fmla="*/ 1298632 w 6392221"/>
                <a:gd name="connsiteY373" fmla="*/ 2894709 h 3898003"/>
                <a:gd name="connsiteX374" fmla="*/ 1474418 w 6392221"/>
                <a:gd name="connsiteY374" fmla="*/ 2924335 h 3898003"/>
                <a:gd name="connsiteX375" fmla="*/ 1570301 w 6392221"/>
                <a:gd name="connsiteY375" fmla="*/ 2916929 h 3898003"/>
                <a:gd name="connsiteX376" fmla="*/ 1614038 w 6392221"/>
                <a:gd name="connsiteY376" fmla="*/ 2916929 h 3898003"/>
                <a:gd name="connsiteX377" fmla="*/ 1614038 w 6392221"/>
                <a:gd name="connsiteY377" fmla="*/ 2924336 h 3898003"/>
                <a:gd name="connsiteX378" fmla="*/ 1570301 w 6392221"/>
                <a:gd name="connsiteY378" fmla="*/ 2931742 h 3898003"/>
                <a:gd name="connsiteX379" fmla="*/ 1701510 w 6392221"/>
                <a:gd name="connsiteY379" fmla="*/ 2946165 h 3898003"/>
                <a:gd name="connsiteX380" fmla="*/ 1797394 w 6392221"/>
                <a:gd name="connsiteY380" fmla="*/ 2997622 h 3898003"/>
                <a:gd name="connsiteX381" fmla="*/ 2034579 w 6392221"/>
                <a:gd name="connsiteY381" fmla="*/ 3005028 h 3898003"/>
                <a:gd name="connsiteX382" fmla="*/ 2078315 w 6392221"/>
                <a:gd name="connsiteY382" fmla="*/ 2975792 h 3898003"/>
                <a:gd name="connsiteX383" fmla="*/ 2244850 w 6392221"/>
                <a:gd name="connsiteY383" fmla="*/ 2960589 h 3898003"/>
                <a:gd name="connsiteX384" fmla="*/ 2289427 w 6392221"/>
                <a:gd name="connsiteY384" fmla="*/ 2916929 h 3898003"/>
                <a:gd name="connsiteX385" fmla="*/ 2393721 w 6392221"/>
                <a:gd name="connsiteY385" fmla="*/ 2902505 h 3898003"/>
                <a:gd name="connsiteX386" fmla="*/ 2594740 w 6392221"/>
                <a:gd name="connsiteY386" fmla="*/ 2909912 h 3898003"/>
                <a:gd name="connsiteX387" fmla="*/ 2682213 w 6392221"/>
                <a:gd name="connsiteY387" fmla="*/ 2887692 h 3898003"/>
                <a:gd name="connsiteX388" fmla="*/ 2725949 w 6392221"/>
                <a:gd name="connsiteY388" fmla="*/ 2924335 h 3898003"/>
                <a:gd name="connsiteX389" fmla="*/ 2857999 w 6392221"/>
                <a:gd name="connsiteY389" fmla="*/ 2939149 h 3898003"/>
                <a:gd name="connsiteX390" fmla="*/ 2831925 w 6392221"/>
                <a:gd name="connsiteY390" fmla="*/ 2975792 h 3898003"/>
                <a:gd name="connsiteX391" fmla="*/ 2831925 w 6392221"/>
                <a:gd name="connsiteY391" fmla="*/ 2990215 h 3898003"/>
                <a:gd name="connsiteX392" fmla="*/ 2893324 w 6392221"/>
                <a:gd name="connsiteY392" fmla="*/ 2990215 h 3898003"/>
                <a:gd name="connsiteX393" fmla="*/ 2937061 w 6392221"/>
                <a:gd name="connsiteY393" fmla="*/ 2975792 h 3898003"/>
                <a:gd name="connsiteX394" fmla="*/ 3085932 w 6392221"/>
                <a:gd name="connsiteY394" fmla="*/ 2960589 h 3898003"/>
                <a:gd name="connsiteX395" fmla="*/ 3146490 w 6392221"/>
                <a:gd name="connsiteY395" fmla="*/ 3041672 h 3898003"/>
                <a:gd name="connsiteX396" fmla="*/ 3296203 w 6392221"/>
                <a:gd name="connsiteY396" fmla="*/ 3056095 h 3898003"/>
                <a:gd name="connsiteX397" fmla="*/ 3435823 w 6392221"/>
                <a:gd name="connsiteY397" fmla="*/ 3122365 h 3898003"/>
                <a:gd name="connsiteX398" fmla="*/ 3663756 w 6392221"/>
                <a:gd name="connsiteY398" fmla="*/ 3129382 h 3898003"/>
                <a:gd name="connsiteX399" fmla="*/ 3830290 w 6392221"/>
                <a:gd name="connsiteY399" fmla="*/ 3151211 h 3898003"/>
                <a:gd name="connsiteX400" fmla="*/ 3987573 w 6392221"/>
                <a:gd name="connsiteY400" fmla="*/ 3224498 h 3898003"/>
                <a:gd name="connsiteX401" fmla="*/ 4276905 w 6392221"/>
                <a:gd name="connsiteY401" fmla="*/ 3304801 h 3898003"/>
                <a:gd name="connsiteX402" fmla="*/ 4172611 w 6392221"/>
                <a:gd name="connsiteY402" fmla="*/ 3349241 h 3898003"/>
                <a:gd name="connsiteX403" fmla="*/ 4382041 w 6392221"/>
                <a:gd name="connsiteY403" fmla="*/ 3407714 h 3898003"/>
                <a:gd name="connsiteX404" fmla="*/ 4653710 w 6392221"/>
                <a:gd name="connsiteY404" fmla="*/ 3481001 h 3898003"/>
                <a:gd name="connsiteX405" fmla="*/ 4820245 w 6392221"/>
                <a:gd name="connsiteY405" fmla="*/ 3502831 h 3898003"/>
                <a:gd name="connsiteX406" fmla="*/ 4863981 w 6392221"/>
                <a:gd name="connsiteY406" fmla="*/ 3546880 h 3898003"/>
                <a:gd name="connsiteX407" fmla="*/ 4828656 w 6392221"/>
                <a:gd name="connsiteY407" fmla="*/ 3583134 h 3898003"/>
                <a:gd name="connsiteX408" fmla="*/ 4530912 w 6392221"/>
                <a:gd name="connsiteY408" fmla="*/ 3598337 h 3898003"/>
                <a:gd name="connsiteX409" fmla="*/ 4346715 w 6392221"/>
                <a:gd name="connsiteY409" fmla="*/ 3590540 h 3898003"/>
                <a:gd name="connsiteX410" fmla="*/ 4092708 w 6392221"/>
                <a:gd name="connsiteY410" fmla="*/ 3641997 h 3898003"/>
                <a:gd name="connsiteX411" fmla="*/ 4145696 w 6392221"/>
                <a:gd name="connsiteY411" fmla="*/ 3664217 h 3898003"/>
                <a:gd name="connsiteX412" fmla="*/ 4145696 w 6392221"/>
                <a:gd name="connsiteY412" fmla="*/ 3707877 h 3898003"/>
                <a:gd name="connsiteX413" fmla="*/ 4198685 w 6392221"/>
                <a:gd name="connsiteY413" fmla="*/ 3759333 h 3898003"/>
                <a:gd name="connsiteX414" fmla="*/ 4390451 w 6392221"/>
                <a:gd name="connsiteY414" fmla="*/ 3817417 h 3898003"/>
                <a:gd name="connsiteX415" fmla="*/ 4495587 w 6392221"/>
                <a:gd name="connsiteY415" fmla="*/ 3817417 h 3898003"/>
                <a:gd name="connsiteX416" fmla="*/ 5047337 w 6392221"/>
                <a:gd name="connsiteY416" fmla="*/ 3876280 h 3898003"/>
                <a:gd name="connsiteX417" fmla="*/ 5135651 w 6392221"/>
                <a:gd name="connsiteY417" fmla="*/ 3817417 h 3898003"/>
                <a:gd name="connsiteX418" fmla="*/ 5205460 w 6392221"/>
                <a:gd name="connsiteY418" fmla="*/ 3795587 h 3898003"/>
                <a:gd name="connsiteX419" fmla="*/ 5266860 w 6392221"/>
                <a:gd name="connsiteY419" fmla="*/ 3744520 h 3898003"/>
                <a:gd name="connsiteX420" fmla="*/ 5266860 w 6392221"/>
                <a:gd name="connsiteY420" fmla="*/ 3722300 h 3898003"/>
                <a:gd name="connsiteX421" fmla="*/ 5345080 w 6392221"/>
                <a:gd name="connsiteY421" fmla="*/ 3707877 h 3898003"/>
                <a:gd name="connsiteX422" fmla="*/ 5424142 w 6392221"/>
                <a:gd name="connsiteY422" fmla="*/ 3641997 h 3898003"/>
                <a:gd name="connsiteX423" fmla="*/ 5450216 w 6392221"/>
                <a:gd name="connsiteY423" fmla="*/ 3576117 h 3898003"/>
                <a:gd name="connsiteX424" fmla="*/ 5537688 w 6392221"/>
                <a:gd name="connsiteY424" fmla="*/ 3619777 h 3898003"/>
                <a:gd name="connsiteX425" fmla="*/ 5573855 w 6392221"/>
                <a:gd name="connsiteY425" fmla="*/ 3619777 h 3898003"/>
                <a:gd name="connsiteX426" fmla="*/ 5582266 w 6392221"/>
                <a:gd name="connsiteY426" fmla="*/ 3619777 h 3898003"/>
                <a:gd name="connsiteX427" fmla="*/ 5678149 w 6392221"/>
                <a:gd name="connsiteY427" fmla="*/ 3678640 h 3898003"/>
                <a:gd name="connsiteX428" fmla="*/ 5713474 w 6392221"/>
                <a:gd name="connsiteY428" fmla="*/ 3664217 h 3898003"/>
                <a:gd name="connsiteX429" fmla="*/ 5783284 w 6392221"/>
                <a:gd name="connsiteY429" fmla="*/ 3700470 h 3898003"/>
                <a:gd name="connsiteX430" fmla="*/ 5844683 w 6392221"/>
                <a:gd name="connsiteY430" fmla="*/ 3700470 h 3898003"/>
                <a:gd name="connsiteX431" fmla="*/ 6038132 w 6392221"/>
                <a:gd name="connsiteY431" fmla="*/ 3714894 h 3898003"/>
                <a:gd name="connsiteX432" fmla="*/ 6054954 w 6392221"/>
                <a:gd name="connsiteY432" fmla="*/ 3737113 h 389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</a:cxnLst>
              <a:rect l="l" t="t" r="r" b="b"/>
              <a:pathLst>
                <a:path w="6392221" h="3898003">
                  <a:moveTo>
                    <a:pt x="6236394" y="133421"/>
                  </a:moveTo>
                  <a:lnTo>
                    <a:pt x="6297285" y="74692"/>
                  </a:lnTo>
                  <a:lnTo>
                    <a:pt x="6392221" y="0"/>
                  </a:lnTo>
                  <a:lnTo>
                    <a:pt x="6343656" y="5448"/>
                  </a:lnTo>
                  <a:cubicBezTo>
                    <a:pt x="6307489" y="12270"/>
                    <a:pt x="6277841" y="22698"/>
                    <a:pt x="6251767" y="29910"/>
                  </a:cubicBezTo>
                  <a:cubicBezTo>
                    <a:pt x="6129810" y="59536"/>
                    <a:pt x="5958229" y="46282"/>
                    <a:pt x="5870757" y="61485"/>
                  </a:cubicBezTo>
                  <a:cubicBezTo>
                    <a:pt x="5818609" y="68502"/>
                    <a:pt x="5608339" y="90722"/>
                    <a:pt x="5582266" y="75909"/>
                  </a:cubicBezTo>
                  <a:cubicBezTo>
                    <a:pt x="5529278" y="75909"/>
                    <a:pt x="5271065" y="90722"/>
                    <a:pt x="5235739" y="105145"/>
                  </a:cubicBezTo>
                  <a:cubicBezTo>
                    <a:pt x="5244991" y="119958"/>
                    <a:pt x="5503203" y="112552"/>
                    <a:pt x="5503204" y="127365"/>
                  </a:cubicBezTo>
                  <a:cubicBezTo>
                    <a:pt x="5591518" y="163618"/>
                    <a:pt x="5984303" y="163618"/>
                    <a:pt x="6054954" y="119959"/>
                  </a:cubicBezTo>
                  <a:lnTo>
                    <a:pt x="6064206" y="119959"/>
                  </a:lnTo>
                  <a:lnTo>
                    <a:pt x="6064206" y="141789"/>
                  </a:lnTo>
                  <a:cubicBezTo>
                    <a:pt x="6107942" y="141789"/>
                    <a:pt x="6177752" y="141789"/>
                    <a:pt x="6203826" y="119959"/>
                  </a:cubicBezTo>
                  <a:cubicBezTo>
                    <a:pt x="6229899" y="127365"/>
                    <a:pt x="6221488" y="119959"/>
                    <a:pt x="6229899" y="134382"/>
                  </a:cubicBezTo>
                  <a:close/>
                  <a:moveTo>
                    <a:pt x="6072616" y="3737113"/>
                  </a:moveTo>
                  <a:cubicBezTo>
                    <a:pt x="6090279" y="3700470"/>
                    <a:pt x="6151678" y="3598337"/>
                    <a:pt x="6142426" y="3583134"/>
                  </a:cubicBezTo>
                  <a:lnTo>
                    <a:pt x="6142426" y="3561304"/>
                  </a:lnTo>
                  <a:cubicBezTo>
                    <a:pt x="6090279" y="3546880"/>
                    <a:pt x="5958229" y="3561304"/>
                    <a:pt x="5914493" y="3532067"/>
                  </a:cubicBezTo>
                  <a:cubicBezTo>
                    <a:pt x="5888419" y="3524661"/>
                    <a:pt x="5888419" y="3502831"/>
                    <a:pt x="5880008" y="3481001"/>
                  </a:cubicBezTo>
                  <a:cubicBezTo>
                    <a:pt x="5853094" y="3488017"/>
                    <a:pt x="5844683" y="3488017"/>
                    <a:pt x="5836272" y="3488017"/>
                  </a:cubicBezTo>
                  <a:lnTo>
                    <a:pt x="5818609" y="3488017"/>
                  </a:lnTo>
                  <a:cubicBezTo>
                    <a:pt x="5827020" y="3495424"/>
                    <a:pt x="5827020" y="3495424"/>
                    <a:pt x="5836272" y="3502831"/>
                  </a:cubicBezTo>
                  <a:lnTo>
                    <a:pt x="5836272" y="3510237"/>
                  </a:lnTo>
                  <a:cubicBezTo>
                    <a:pt x="5792536" y="3510237"/>
                    <a:pt x="5721885" y="3502831"/>
                    <a:pt x="5695811" y="3517254"/>
                  </a:cubicBezTo>
                  <a:cubicBezTo>
                    <a:pt x="5695812" y="3510237"/>
                    <a:pt x="5687401" y="3510237"/>
                    <a:pt x="5678149" y="3502831"/>
                  </a:cubicBezTo>
                  <a:cubicBezTo>
                    <a:pt x="5713474" y="3466187"/>
                    <a:pt x="5713474" y="3510237"/>
                    <a:pt x="5731137" y="3495424"/>
                  </a:cubicBezTo>
                  <a:lnTo>
                    <a:pt x="5731137" y="3473594"/>
                  </a:lnTo>
                  <a:cubicBezTo>
                    <a:pt x="5757210" y="3473594"/>
                    <a:pt x="5783284" y="3466187"/>
                    <a:pt x="5809358" y="3466187"/>
                  </a:cubicBezTo>
                  <a:cubicBezTo>
                    <a:pt x="5827021" y="3458781"/>
                    <a:pt x="5853094" y="3429544"/>
                    <a:pt x="5880008" y="3429544"/>
                  </a:cubicBezTo>
                  <a:cubicBezTo>
                    <a:pt x="5914493" y="3415121"/>
                    <a:pt x="5940566" y="3436561"/>
                    <a:pt x="5984303" y="3444357"/>
                  </a:cubicBezTo>
                  <a:lnTo>
                    <a:pt x="5984303" y="3473594"/>
                  </a:lnTo>
                  <a:cubicBezTo>
                    <a:pt x="6001965" y="3466187"/>
                    <a:pt x="6028880" y="3458781"/>
                    <a:pt x="6046543" y="3451764"/>
                  </a:cubicBezTo>
                  <a:cubicBezTo>
                    <a:pt x="6054954" y="3436561"/>
                    <a:pt x="6081868" y="3415121"/>
                    <a:pt x="6098690" y="3392901"/>
                  </a:cubicBezTo>
                  <a:lnTo>
                    <a:pt x="6161251" y="3389614"/>
                  </a:lnTo>
                  <a:lnTo>
                    <a:pt x="6064241" y="3277814"/>
                  </a:lnTo>
                  <a:cubicBezTo>
                    <a:pt x="5778539" y="2916071"/>
                    <a:pt x="5593746" y="2442965"/>
                    <a:pt x="5566732" y="1918149"/>
                  </a:cubicBezTo>
                  <a:cubicBezTo>
                    <a:pt x="5535859" y="1318360"/>
                    <a:pt x="5716910" y="764595"/>
                    <a:pt x="6034586" y="354141"/>
                  </a:cubicBezTo>
                  <a:lnTo>
                    <a:pt x="6127733" y="244928"/>
                  </a:lnTo>
                  <a:lnTo>
                    <a:pt x="6107942" y="244312"/>
                  </a:lnTo>
                  <a:cubicBezTo>
                    <a:pt x="6107942" y="236905"/>
                    <a:pt x="6107942" y="229498"/>
                    <a:pt x="6098690" y="222482"/>
                  </a:cubicBezTo>
                  <a:lnTo>
                    <a:pt x="5975892" y="222482"/>
                  </a:lnTo>
                  <a:cubicBezTo>
                    <a:pt x="5888420" y="208058"/>
                    <a:pt x="5809358" y="208058"/>
                    <a:pt x="5731137" y="215075"/>
                  </a:cubicBezTo>
                  <a:cubicBezTo>
                    <a:pt x="5695812" y="215075"/>
                    <a:pt x="5705063" y="192855"/>
                    <a:pt x="5669738" y="192855"/>
                  </a:cubicBezTo>
                  <a:cubicBezTo>
                    <a:pt x="5652076" y="192855"/>
                    <a:pt x="5626002" y="222482"/>
                    <a:pt x="5608339" y="222482"/>
                  </a:cubicBezTo>
                  <a:cubicBezTo>
                    <a:pt x="5582266" y="222482"/>
                    <a:pt x="5556192" y="215075"/>
                    <a:pt x="5529278" y="215075"/>
                  </a:cubicBezTo>
                  <a:cubicBezTo>
                    <a:pt x="5520026" y="222482"/>
                    <a:pt x="5503203" y="244312"/>
                    <a:pt x="5485541" y="251718"/>
                  </a:cubicBezTo>
                  <a:cubicBezTo>
                    <a:pt x="5432553" y="266142"/>
                    <a:pt x="5398069" y="222482"/>
                    <a:pt x="5336669" y="236905"/>
                  </a:cubicBezTo>
                  <a:cubicBezTo>
                    <a:pt x="5292933" y="244312"/>
                    <a:pt x="5214713" y="251718"/>
                    <a:pt x="5170976" y="266142"/>
                  </a:cubicBezTo>
                  <a:cubicBezTo>
                    <a:pt x="5073411" y="280955"/>
                    <a:pt x="4959864" y="280955"/>
                    <a:pt x="4898466" y="295378"/>
                  </a:cubicBezTo>
                  <a:cubicBezTo>
                    <a:pt x="4863981" y="303174"/>
                    <a:pt x="4802582" y="280955"/>
                    <a:pt x="4776508" y="303175"/>
                  </a:cubicBezTo>
                  <a:cubicBezTo>
                    <a:pt x="4706698" y="303175"/>
                    <a:pt x="4645299" y="310191"/>
                    <a:pt x="4619226" y="273938"/>
                  </a:cubicBezTo>
                  <a:cubicBezTo>
                    <a:pt x="4565397" y="273938"/>
                    <a:pt x="4504838" y="280955"/>
                    <a:pt x="4443440" y="288362"/>
                  </a:cubicBezTo>
                  <a:lnTo>
                    <a:pt x="4443440" y="266142"/>
                  </a:lnTo>
                  <a:cubicBezTo>
                    <a:pt x="4425777" y="280955"/>
                    <a:pt x="4399703" y="295378"/>
                    <a:pt x="4373630" y="273938"/>
                  </a:cubicBezTo>
                  <a:cubicBezTo>
                    <a:pt x="4346715" y="280955"/>
                    <a:pt x="4346715" y="280955"/>
                    <a:pt x="4338304" y="303175"/>
                  </a:cubicBezTo>
                  <a:cubicBezTo>
                    <a:pt x="4312230" y="295378"/>
                    <a:pt x="4312230" y="280955"/>
                    <a:pt x="4286157" y="288361"/>
                  </a:cubicBezTo>
                  <a:cubicBezTo>
                    <a:pt x="4268495" y="288362"/>
                    <a:pt x="4233169" y="310192"/>
                    <a:pt x="4198685" y="303175"/>
                  </a:cubicBezTo>
                  <a:cubicBezTo>
                    <a:pt x="4172611" y="295378"/>
                    <a:pt x="4154948" y="280955"/>
                    <a:pt x="4128034" y="280955"/>
                  </a:cubicBezTo>
                  <a:lnTo>
                    <a:pt x="4128033" y="303175"/>
                  </a:lnTo>
                  <a:cubicBezTo>
                    <a:pt x="4084297" y="280955"/>
                    <a:pt x="4057383" y="280955"/>
                    <a:pt x="4022898" y="303175"/>
                  </a:cubicBezTo>
                  <a:cubicBezTo>
                    <a:pt x="4022898" y="295378"/>
                    <a:pt x="4022898" y="288361"/>
                    <a:pt x="4013646" y="280955"/>
                  </a:cubicBezTo>
                  <a:cubicBezTo>
                    <a:pt x="3839542" y="295378"/>
                    <a:pt x="3628431" y="303175"/>
                    <a:pt x="3471148" y="324615"/>
                  </a:cubicBezTo>
                  <a:cubicBezTo>
                    <a:pt x="3427412" y="332021"/>
                    <a:pt x="3419001" y="310191"/>
                    <a:pt x="3419001" y="310191"/>
                  </a:cubicBezTo>
                  <a:cubicBezTo>
                    <a:pt x="3392086" y="303175"/>
                    <a:pt x="3392086" y="332021"/>
                    <a:pt x="3366013" y="324615"/>
                  </a:cubicBezTo>
                  <a:cubicBezTo>
                    <a:pt x="3366013" y="324615"/>
                    <a:pt x="3339939" y="310191"/>
                    <a:pt x="3339939" y="303175"/>
                  </a:cubicBezTo>
                  <a:lnTo>
                    <a:pt x="3313866" y="303175"/>
                  </a:lnTo>
                  <a:cubicBezTo>
                    <a:pt x="3304614" y="310192"/>
                    <a:pt x="3304614" y="317598"/>
                    <a:pt x="3304614" y="324615"/>
                  </a:cubicBezTo>
                  <a:cubicBezTo>
                    <a:pt x="3252467" y="346834"/>
                    <a:pt x="3155742" y="317598"/>
                    <a:pt x="3112006" y="339818"/>
                  </a:cubicBezTo>
                  <a:cubicBezTo>
                    <a:pt x="3085932" y="354241"/>
                    <a:pt x="3085932" y="361258"/>
                    <a:pt x="3076680" y="376071"/>
                  </a:cubicBezTo>
                  <a:cubicBezTo>
                    <a:pt x="3050607" y="390495"/>
                    <a:pt x="2989208" y="405698"/>
                    <a:pt x="2954723" y="405698"/>
                  </a:cubicBezTo>
                  <a:lnTo>
                    <a:pt x="2954723" y="434934"/>
                  </a:lnTo>
                  <a:cubicBezTo>
                    <a:pt x="2901735" y="434934"/>
                    <a:pt x="2788189" y="456374"/>
                    <a:pt x="2725949" y="434934"/>
                  </a:cubicBezTo>
                  <a:lnTo>
                    <a:pt x="2725949" y="412715"/>
                  </a:lnTo>
                  <a:cubicBezTo>
                    <a:pt x="2682213" y="390495"/>
                    <a:pt x="2656139" y="441951"/>
                    <a:pt x="2612403" y="434934"/>
                  </a:cubicBezTo>
                  <a:cubicBezTo>
                    <a:pt x="2594740" y="427138"/>
                    <a:pt x="2568667" y="405698"/>
                    <a:pt x="2534182" y="412714"/>
                  </a:cubicBezTo>
                  <a:cubicBezTo>
                    <a:pt x="2463531" y="420121"/>
                    <a:pt x="2420636" y="493407"/>
                    <a:pt x="2306249" y="500814"/>
                  </a:cubicBezTo>
                  <a:cubicBezTo>
                    <a:pt x="2323911" y="522644"/>
                    <a:pt x="2341574" y="522644"/>
                    <a:pt x="2367648" y="537068"/>
                  </a:cubicBezTo>
                  <a:lnTo>
                    <a:pt x="2367648" y="559288"/>
                  </a:lnTo>
                  <a:cubicBezTo>
                    <a:pt x="2393721" y="551881"/>
                    <a:pt x="2420636" y="551881"/>
                    <a:pt x="2446710" y="544474"/>
                  </a:cubicBezTo>
                  <a:cubicBezTo>
                    <a:pt x="2455120" y="559287"/>
                    <a:pt x="2463531" y="551881"/>
                    <a:pt x="2472783" y="573711"/>
                  </a:cubicBezTo>
                  <a:cubicBezTo>
                    <a:pt x="2490446" y="566694"/>
                    <a:pt x="2481194" y="559288"/>
                    <a:pt x="2498857" y="551881"/>
                  </a:cubicBezTo>
                  <a:cubicBezTo>
                    <a:pt x="2534182" y="537068"/>
                    <a:pt x="2577918" y="581118"/>
                    <a:pt x="2594740" y="581118"/>
                  </a:cubicBezTo>
                  <a:cubicBezTo>
                    <a:pt x="2594740" y="581118"/>
                    <a:pt x="2682213" y="559287"/>
                    <a:pt x="2691465" y="559287"/>
                  </a:cubicBezTo>
                  <a:cubicBezTo>
                    <a:pt x="2691465" y="573711"/>
                    <a:pt x="2691465" y="573711"/>
                    <a:pt x="2699875" y="588524"/>
                  </a:cubicBezTo>
                  <a:cubicBezTo>
                    <a:pt x="2709127" y="581118"/>
                    <a:pt x="2709127" y="581118"/>
                    <a:pt x="2725949" y="573711"/>
                  </a:cubicBezTo>
                  <a:cubicBezTo>
                    <a:pt x="2735201" y="581117"/>
                    <a:pt x="2744453" y="581117"/>
                    <a:pt x="2753705" y="588524"/>
                  </a:cubicBezTo>
                  <a:lnTo>
                    <a:pt x="2753705" y="618150"/>
                  </a:lnTo>
                  <a:cubicBezTo>
                    <a:pt x="2823515" y="618150"/>
                    <a:pt x="2840336" y="625167"/>
                    <a:pt x="2884072" y="646997"/>
                  </a:cubicBezTo>
                  <a:cubicBezTo>
                    <a:pt x="2884072" y="661810"/>
                    <a:pt x="2884072" y="668827"/>
                    <a:pt x="2875662" y="676234"/>
                  </a:cubicBezTo>
                  <a:cubicBezTo>
                    <a:pt x="2875662" y="720284"/>
                    <a:pt x="2884072" y="720284"/>
                    <a:pt x="2937061" y="720284"/>
                  </a:cubicBezTo>
                  <a:lnTo>
                    <a:pt x="2937061" y="727690"/>
                  </a:lnTo>
                  <a:cubicBezTo>
                    <a:pt x="2919398" y="734707"/>
                    <a:pt x="2919398" y="742114"/>
                    <a:pt x="2910987" y="749520"/>
                  </a:cubicBezTo>
                  <a:cubicBezTo>
                    <a:pt x="2884072" y="749520"/>
                    <a:pt x="2884072" y="749520"/>
                    <a:pt x="2875662" y="742114"/>
                  </a:cubicBezTo>
                  <a:lnTo>
                    <a:pt x="2823515" y="742114"/>
                  </a:lnTo>
                  <a:cubicBezTo>
                    <a:pt x="2831925" y="749520"/>
                    <a:pt x="2831925" y="756927"/>
                    <a:pt x="2840336" y="764333"/>
                  </a:cubicBezTo>
                  <a:cubicBezTo>
                    <a:pt x="2823515" y="771350"/>
                    <a:pt x="2770526" y="764334"/>
                    <a:pt x="2744453" y="779147"/>
                  </a:cubicBezTo>
                  <a:cubicBezTo>
                    <a:pt x="2735201" y="786164"/>
                    <a:pt x="2744453" y="779147"/>
                    <a:pt x="2753705" y="793570"/>
                  </a:cubicBezTo>
                  <a:lnTo>
                    <a:pt x="2753705" y="800587"/>
                  </a:lnTo>
                  <a:cubicBezTo>
                    <a:pt x="2621655" y="793570"/>
                    <a:pt x="2534182" y="771351"/>
                    <a:pt x="2490446" y="830213"/>
                  </a:cubicBezTo>
                  <a:cubicBezTo>
                    <a:pt x="2411384" y="830214"/>
                    <a:pt x="2349985" y="830214"/>
                    <a:pt x="2333163" y="786164"/>
                  </a:cubicBezTo>
                  <a:cubicBezTo>
                    <a:pt x="2261671" y="808383"/>
                    <a:pt x="2183451" y="786163"/>
                    <a:pt x="2122052" y="808383"/>
                  </a:cubicBezTo>
                  <a:cubicBezTo>
                    <a:pt x="2095978" y="815400"/>
                    <a:pt x="2078315" y="837230"/>
                    <a:pt x="2060653" y="845027"/>
                  </a:cubicBezTo>
                  <a:cubicBezTo>
                    <a:pt x="2008506" y="866467"/>
                    <a:pt x="1973180" y="837230"/>
                    <a:pt x="1938696" y="830213"/>
                  </a:cubicBezTo>
                  <a:cubicBezTo>
                    <a:pt x="1921033" y="830213"/>
                    <a:pt x="1903370" y="845027"/>
                    <a:pt x="1885707" y="845027"/>
                  </a:cubicBezTo>
                  <a:cubicBezTo>
                    <a:pt x="1851223" y="852043"/>
                    <a:pt x="1762909" y="845027"/>
                    <a:pt x="1719173" y="845027"/>
                  </a:cubicBezTo>
                  <a:cubicBezTo>
                    <a:pt x="1716650" y="847366"/>
                    <a:pt x="1713285" y="849704"/>
                    <a:pt x="1710762" y="852043"/>
                  </a:cubicBezTo>
                  <a:cubicBezTo>
                    <a:pt x="1719173" y="866467"/>
                    <a:pt x="1719173" y="866467"/>
                    <a:pt x="1719173" y="874263"/>
                  </a:cubicBezTo>
                  <a:cubicBezTo>
                    <a:pt x="1753657" y="896093"/>
                    <a:pt x="1825150" y="888687"/>
                    <a:pt x="1868886" y="888687"/>
                  </a:cubicBezTo>
                  <a:cubicBezTo>
                    <a:pt x="1868886" y="910907"/>
                    <a:pt x="1859634" y="903500"/>
                    <a:pt x="1885707" y="903500"/>
                  </a:cubicBezTo>
                  <a:lnTo>
                    <a:pt x="1885707" y="925330"/>
                  </a:lnTo>
                  <a:cubicBezTo>
                    <a:pt x="1912622" y="925330"/>
                    <a:pt x="1938696" y="925330"/>
                    <a:pt x="1947106" y="917923"/>
                  </a:cubicBezTo>
                  <a:cubicBezTo>
                    <a:pt x="1990843" y="925330"/>
                    <a:pt x="2026168" y="954567"/>
                    <a:pt x="2052242" y="976786"/>
                  </a:cubicBezTo>
                  <a:lnTo>
                    <a:pt x="2052242" y="983803"/>
                  </a:lnTo>
                  <a:cubicBezTo>
                    <a:pt x="2052242" y="976786"/>
                    <a:pt x="2060653" y="961973"/>
                    <a:pt x="2069905" y="954567"/>
                  </a:cubicBezTo>
                  <a:cubicBezTo>
                    <a:pt x="2122052" y="961973"/>
                    <a:pt x="2148125" y="976786"/>
                    <a:pt x="2183451" y="998617"/>
                  </a:cubicBezTo>
                  <a:lnTo>
                    <a:pt x="2183451" y="1006023"/>
                  </a:lnTo>
                  <a:cubicBezTo>
                    <a:pt x="2165788" y="1013040"/>
                    <a:pt x="2157377" y="1013040"/>
                    <a:pt x="2122052" y="1013040"/>
                  </a:cubicBezTo>
                  <a:lnTo>
                    <a:pt x="2122051" y="1035259"/>
                  </a:lnTo>
                  <a:cubicBezTo>
                    <a:pt x="2165788" y="1049683"/>
                    <a:pt x="2191861" y="1057090"/>
                    <a:pt x="2253261" y="1057090"/>
                  </a:cubicBezTo>
                  <a:cubicBezTo>
                    <a:pt x="2235598" y="1086326"/>
                    <a:pt x="2227187" y="1101140"/>
                    <a:pt x="2209524" y="1122970"/>
                  </a:cubicBezTo>
                  <a:cubicBezTo>
                    <a:pt x="2165788" y="1122970"/>
                    <a:pt x="2122051" y="1122969"/>
                    <a:pt x="2087567" y="1130376"/>
                  </a:cubicBezTo>
                  <a:cubicBezTo>
                    <a:pt x="2078315" y="1108546"/>
                    <a:pt x="2078315" y="1101140"/>
                    <a:pt x="2078315" y="1093733"/>
                  </a:cubicBezTo>
                  <a:cubicBezTo>
                    <a:pt x="2034579" y="1071903"/>
                    <a:pt x="1990843" y="1078920"/>
                    <a:pt x="1929444" y="1078920"/>
                  </a:cubicBezTo>
                  <a:lnTo>
                    <a:pt x="1929444" y="1057090"/>
                  </a:lnTo>
                  <a:cubicBezTo>
                    <a:pt x="1912622" y="1071903"/>
                    <a:pt x="1903370" y="1078920"/>
                    <a:pt x="1885707" y="1086326"/>
                  </a:cubicBezTo>
                  <a:cubicBezTo>
                    <a:pt x="1885707" y="1101140"/>
                    <a:pt x="1885707" y="1108546"/>
                    <a:pt x="1894959" y="1115563"/>
                  </a:cubicBezTo>
                  <a:cubicBezTo>
                    <a:pt x="1894959" y="1122969"/>
                    <a:pt x="1877296" y="1122969"/>
                    <a:pt x="1877297" y="1130376"/>
                  </a:cubicBezTo>
                  <a:cubicBezTo>
                    <a:pt x="1877297" y="1137783"/>
                    <a:pt x="1903370" y="1144800"/>
                    <a:pt x="1921033" y="1167019"/>
                  </a:cubicBezTo>
                  <a:cubicBezTo>
                    <a:pt x="1929444" y="1167019"/>
                    <a:pt x="1921033" y="1196256"/>
                    <a:pt x="1929444" y="1203663"/>
                  </a:cubicBezTo>
                  <a:cubicBezTo>
                    <a:pt x="1921033" y="1210680"/>
                    <a:pt x="1921033" y="1210680"/>
                    <a:pt x="1903370" y="1210679"/>
                  </a:cubicBezTo>
                  <a:cubicBezTo>
                    <a:pt x="1912622" y="1218086"/>
                    <a:pt x="1912622" y="1218086"/>
                    <a:pt x="1929444" y="1218086"/>
                  </a:cubicBezTo>
                  <a:cubicBezTo>
                    <a:pt x="1912622" y="1240306"/>
                    <a:pt x="1841971" y="1232899"/>
                    <a:pt x="1797394" y="1232899"/>
                  </a:cubicBezTo>
                  <a:cubicBezTo>
                    <a:pt x="1794870" y="1235238"/>
                    <a:pt x="1791506" y="1237967"/>
                    <a:pt x="1788983" y="1240306"/>
                  </a:cubicBezTo>
                  <a:cubicBezTo>
                    <a:pt x="1788983" y="1255119"/>
                    <a:pt x="1788983" y="1255119"/>
                    <a:pt x="1797394" y="1262136"/>
                  </a:cubicBezTo>
                  <a:cubicBezTo>
                    <a:pt x="1833560" y="1276559"/>
                    <a:pt x="2052242" y="1247323"/>
                    <a:pt x="2104389" y="1255119"/>
                  </a:cubicBezTo>
                  <a:cubicBezTo>
                    <a:pt x="2107753" y="1257458"/>
                    <a:pt x="2110276" y="1259797"/>
                    <a:pt x="2113641" y="1262136"/>
                  </a:cubicBezTo>
                  <a:cubicBezTo>
                    <a:pt x="2113641" y="1276559"/>
                    <a:pt x="2113641" y="1276559"/>
                    <a:pt x="2104389" y="1284356"/>
                  </a:cubicBezTo>
                  <a:cubicBezTo>
                    <a:pt x="2043831" y="1328016"/>
                    <a:pt x="1964769" y="1306186"/>
                    <a:pt x="1885707" y="1306186"/>
                  </a:cubicBezTo>
                  <a:cubicBezTo>
                    <a:pt x="1894959" y="1298779"/>
                    <a:pt x="1894959" y="1298779"/>
                    <a:pt x="1903370" y="1291372"/>
                  </a:cubicBezTo>
                  <a:lnTo>
                    <a:pt x="1903370" y="1276559"/>
                  </a:lnTo>
                  <a:cubicBezTo>
                    <a:pt x="1894959" y="1284356"/>
                    <a:pt x="1885707" y="1291373"/>
                    <a:pt x="1877297" y="1306186"/>
                  </a:cubicBezTo>
                  <a:cubicBezTo>
                    <a:pt x="1851223" y="1298779"/>
                    <a:pt x="1859634" y="1298779"/>
                    <a:pt x="1851223" y="1284356"/>
                  </a:cubicBezTo>
                  <a:cubicBezTo>
                    <a:pt x="1825149" y="1284356"/>
                    <a:pt x="1825149" y="1284356"/>
                    <a:pt x="1815898" y="1291373"/>
                  </a:cubicBezTo>
                  <a:cubicBezTo>
                    <a:pt x="1815897" y="1306186"/>
                    <a:pt x="1807487" y="1320999"/>
                    <a:pt x="1807487" y="1335423"/>
                  </a:cubicBezTo>
                  <a:cubicBezTo>
                    <a:pt x="1753658" y="1328016"/>
                    <a:pt x="1657774" y="1313203"/>
                    <a:pt x="1596375" y="1328016"/>
                  </a:cubicBezTo>
                  <a:cubicBezTo>
                    <a:pt x="1552639" y="1335422"/>
                    <a:pt x="1299473" y="1350236"/>
                    <a:pt x="1246485" y="1357252"/>
                  </a:cubicBezTo>
                  <a:cubicBezTo>
                    <a:pt x="1290221" y="1386879"/>
                    <a:pt x="1631701" y="1350236"/>
                    <a:pt x="1719173" y="1364659"/>
                  </a:cubicBezTo>
                  <a:cubicBezTo>
                    <a:pt x="1859634" y="1393895"/>
                    <a:pt x="2078315" y="1379472"/>
                    <a:pt x="2227187" y="1364659"/>
                  </a:cubicBezTo>
                  <a:cubicBezTo>
                    <a:pt x="2227187" y="1379472"/>
                    <a:pt x="2227187" y="1379472"/>
                    <a:pt x="2235598" y="1386879"/>
                  </a:cubicBezTo>
                  <a:lnTo>
                    <a:pt x="2235598" y="1401302"/>
                  </a:lnTo>
                  <a:lnTo>
                    <a:pt x="2261671" y="1401302"/>
                  </a:lnTo>
                  <a:lnTo>
                    <a:pt x="2261671" y="1430539"/>
                  </a:lnTo>
                  <a:cubicBezTo>
                    <a:pt x="2244850" y="1437555"/>
                    <a:pt x="2244850" y="1445352"/>
                    <a:pt x="2235598" y="1452759"/>
                  </a:cubicBezTo>
                  <a:lnTo>
                    <a:pt x="2139714" y="1452759"/>
                  </a:lnTo>
                  <a:lnTo>
                    <a:pt x="2139714" y="1481995"/>
                  </a:lnTo>
                  <a:cubicBezTo>
                    <a:pt x="2095978" y="1474589"/>
                    <a:pt x="2043831" y="1474589"/>
                    <a:pt x="2000095" y="1474589"/>
                  </a:cubicBezTo>
                  <a:cubicBezTo>
                    <a:pt x="1964769" y="1481995"/>
                    <a:pt x="1885707" y="1496419"/>
                    <a:pt x="1851223" y="1489012"/>
                  </a:cubicBezTo>
                  <a:cubicBezTo>
                    <a:pt x="1833560" y="1481995"/>
                    <a:pt x="1797394" y="1452759"/>
                    <a:pt x="1780572" y="1459776"/>
                  </a:cubicBezTo>
                  <a:cubicBezTo>
                    <a:pt x="1745247" y="1467182"/>
                    <a:pt x="1683848" y="1511232"/>
                    <a:pt x="1649363" y="1511232"/>
                  </a:cubicBezTo>
                  <a:cubicBezTo>
                    <a:pt x="1640111" y="1503435"/>
                    <a:pt x="1657774" y="1489012"/>
                    <a:pt x="1640111" y="1496419"/>
                  </a:cubicBezTo>
                  <a:cubicBezTo>
                    <a:pt x="1631701" y="1496419"/>
                    <a:pt x="1631701" y="1503436"/>
                    <a:pt x="1631700" y="1511232"/>
                  </a:cubicBezTo>
                  <a:cubicBezTo>
                    <a:pt x="1605627" y="1503435"/>
                    <a:pt x="1561891" y="1489012"/>
                    <a:pt x="1535817" y="1481995"/>
                  </a:cubicBezTo>
                  <a:lnTo>
                    <a:pt x="1535817" y="1467182"/>
                  </a:lnTo>
                  <a:cubicBezTo>
                    <a:pt x="1518154" y="1459775"/>
                    <a:pt x="1456755" y="1481995"/>
                    <a:pt x="1421430" y="1481995"/>
                  </a:cubicBezTo>
                  <a:cubicBezTo>
                    <a:pt x="1418906" y="1484334"/>
                    <a:pt x="1415542" y="1486673"/>
                    <a:pt x="1413019" y="1489012"/>
                  </a:cubicBezTo>
                  <a:lnTo>
                    <a:pt x="1243961" y="1548655"/>
                  </a:lnTo>
                  <a:cubicBezTo>
                    <a:pt x="1261624" y="1556061"/>
                    <a:pt x="1532453" y="1568536"/>
                    <a:pt x="1605627" y="1569705"/>
                  </a:cubicBezTo>
                  <a:cubicBezTo>
                    <a:pt x="1678801" y="1570874"/>
                    <a:pt x="1657774" y="1547875"/>
                    <a:pt x="1683848" y="1554892"/>
                  </a:cubicBezTo>
                  <a:cubicBezTo>
                    <a:pt x="1710762" y="1562298"/>
                    <a:pt x="1710762" y="1577112"/>
                    <a:pt x="1753657" y="1577111"/>
                  </a:cubicBezTo>
                  <a:cubicBezTo>
                    <a:pt x="1762909" y="1591535"/>
                    <a:pt x="1753657" y="1584518"/>
                    <a:pt x="1762909" y="1591535"/>
                  </a:cubicBezTo>
                  <a:cubicBezTo>
                    <a:pt x="1753657" y="1598942"/>
                    <a:pt x="1745247" y="1598942"/>
                    <a:pt x="1736836" y="1606348"/>
                  </a:cubicBezTo>
                  <a:lnTo>
                    <a:pt x="1719173" y="1606348"/>
                  </a:lnTo>
                  <a:cubicBezTo>
                    <a:pt x="1745247" y="1620772"/>
                    <a:pt x="1788983" y="1606348"/>
                    <a:pt x="1825150" y="1613755"/>
                  </a:cubicBezTo>
                  <a:cubicBezTo>
                    <a:pt x="1825150" y="1613755"/>
                    <a:pt x="1885707" y="1650398"/>
                    <a:pt x="1894959" y="1642992"/>
                  </a:cubicBezTo>
                  <a:lnTo>
                    <a:pt x="1990843" y="1642991"/>
                  </a:lnTo>
                  <a:cubicBezTo>
                    <a:pt x="1982432" y="1650398"/>
                    <a:pt x="1982432" y="1650398"/>
                    <a:pt x="1973180" y="1657415"/>
                  </a:cubicBezTo>
                  <a:lnTo>
                    <a:pt x="1973180" y="1665211"/>
                  </a:lnTo>
                  <a:cubicBezTo>
                    <a:pt x="2016916" y="1650398"/>
                    <a:pt x="2095978" y="1598942"/>
                    <a:pt x="2139714" y="1628178"/>
                  </a:cubicBezTo>
                  <a:lnTo>
                    <a:pt x="2201113" y="1628178"/>
                  </a:lnTo>
                  <a:cubicBezTo>
                    <a:pt x="2191861" y="1635585"/>
                    <a:pt x="2191861" y="1635585"/>
                    <a:pt x="2183451" y="1642992"/>
                  </a:cubicBezTo>
                  <a:lnTo>
                    <a:pt x="2183451" y="1657415"/>
                  </a:lnTo>
                  <a:cubicBezTo>
                    <a:pt x="2253260" y="1635585"/>
                    <a:pt x="2270923" y="1679635"/>
                    <a:pt x="2349985" y="1686652"/>
                  </a:cubicBezTo>
                  <a:cubicBezTo>
                    <a:pt x="2376900" y="1657415"/>
                    <a:pt x="2393721" y="1657415"/>
                    <a:pt x="2420636" y="1628178"/>
                  </a:cubicBezTo>
                  <a:cubicBezTo>
                    <a:pt x="2437457" y="1635585"/>
                    <a:pt x="2437457" y="1635585"/>
                    <a:pt x="2446710" y="1650398"/>
                  </a:cubicBezTo>
                  <a:cubicBezTo>
                    <a:pt x="2481194" y="1650398"/>
                    <a:pt x="2490446" y="1650398"/>
                    <a:pt x="2507267" y="1628178"/>
                  </a:cubicBezTo>
                  <a:cubicBezTo>
                    <a:pt x="2560256" y="1628178"/>
                    <a:pt x="2534182" y="1628178"/>
                    <a:pt x="2551004" y="1650398"/>
                  </a:cubicBezTo>
                  <a:cubicBezTo>
                    <a:pt x="2577918" y="1657415"/>
                    <a:pt x="2568667" y="1642992"/>
                    <a:pt x="2594740" y="1635585"/>
                  </a:cubicBezTo>
                  <a:cubicBezTo>
                    <a:pt x="2638476" y="1635585"/>
                    <a:pt x="2673802" y="1642991"/>
                    <a:pt x="2717538" y="1642991"/>
                  </a:cubicBezTo>
                  <a:cubicBezTo>
                    <a:pt x="2735201" y="1650398"/>
                    <a:pt x="2762116" y="1650398"/>
                    <a:pt x="2788189" y="1657415"/>
                  </a:cubicBezTo>
                  <a:cubicBezTo>
                    <a:pt x="2797441" y="1657415"/>
                    <a:pt x="2797441" y="1642991"/>
                    <a:pt x="2823515" y="1635585"/>
                  </a:cubicBezTo>
                  <a:cubicBezTo>
                    <a:pt x="2831925" y="1642991"/>
                    <a:pt x="2857999" y="1672228"/>
                    <a:pt x="2867251" y="1679635"/>
                  </a:cubicBezTo>
                  <a:cubicBezTo>
                    <a:pt x="2910987" y="1694058"/>
                    <a:pt x="2963134" y="1679635"/>
                    <a:pt x="3006871" y="1701465"/>
                  </a:cubicBezTo>
                  <a:cubicBezTo>
                    <a:pt x="3006871" y="1708872"/>
                    <a:pt x="3015281" y="1708871"/>
                    <a:pt x="3015281" y="1715888"/>
                  </a:cubicBezTo>
                  <a:cubicBezTo>
                    <a:pt x="3024533" y="1723295"/>
                    <a:pt x="3032944" y="1708872"/>
                    <a:pt x="3032944" y="1708872"/>
                  </a:cubicBezTo>
                  <a:lnTo>
                    <a:pt x="3059018" y="1708872"/>
                  </a:lnTo>
                  <a:cubicBezTo>
                    <a:pt x="3024533" y="1731091"/>
                    <a:pt x="3015281" y="1731091"/>
                    <a:pt x="2971545" y="1738108"/>
                  </a:cubicBezTo>
                  <a:lnTo>
                    <a:pt x="2971545" y="1745515"/>
                  </a:lnTo>
                  <a:lnTo>
                    <a:pt x="2980797" y="1745515"/>
                  </a:lnTo>
                  <a:cubicBezTo>
                    <a:pt x="2998460" y="1752531"/>
                    <a:pt x="2989208" y="1752531"/>
                    <a:pt x="2998460" y="1745515"/>
                  </a:cubicBezTo>
                  <a:lnTo>
                    <a:pt x="3050607" y="1745515"/>
                  </a:lnTo>
                  <a:cubicBezTo>
                    <a:pt x="3032944" y="1781768"/>
                    <a:pt x="2963134" y="1781768"/>
                    <a:pt x="2901735" y="1781768"/>
                  </a:cubicBezTo>
                  <a:lnTo>
                    <a:pt x="2901735" y="1789175"/>
                  </a:lnTo>
                  <a:lnTo>
                    <a:pt x="2893324" y="1789175"/>
                  </a:lnTo>
                  <a:cubicBezTo>
                    <a:pt x="2893324" y="1796971"/>
                    <a:pt x="2893324" y="1803988"/>
                    <a:pt x="2901735" y="1811395"/>
                  </a:cubicBezTo>
                  <a:lnTo>
                    <a:pt x="2963134" y="1811395"/>
                  </a:lnTo>
                  <a:cubicBezTo>
                    <a:pt x="2971545" y="1826208"/>
                    <a:pt x="2971545" y="1826208"/>
                    <a:pt x="2971545" y="1833224"/>
                  </a:cubicBezTo>
                  <a:lnTo>
                    <a:pt x="2971545" y="1862851"/>
                  </a:lnTo>
                  <a:cubicBezTo>
                    <a:pt x="2989208" y="1862851"/>
                    <a:pt x="2980797" y="1862851"/>
                    <a:pt x="2989208" y="1869868"/>
                  </a:cubicBezTo>
                  <a:cubicBezTo>
                    <a:pt x="3042196" y="1862851"/>
                    <a:pt x="3076680" y="1847648"/>
                    <a:pt x="3094343" y="1818411"/>
                  </a:cubicBezTo>
                  <a:lnTo>
                    <a:pt x="3112006" y="1818411"/>
                  </a:lnTo>
                  <a:cubicBezTo>
                    <a:pt x="3112006" y="1847648"/>
                    <a:pt x="3102754" y="1847648"/>
                    <a:pt x="3112006" y="1877274"/>
                  </a:cubicBezTo>
                  <a:cubicBezTo>
                    <a:pt x="3076680" y="1877274"/>
                    <a:pt x="3050607" y="1877274"/>
                    <a:pt x="3015281" y="1884291"/>
                  </a:cubicBezTo>
                  <a:cubicBezTo>
                    <a:pt x="3024533" y="1892087"/>
                    <a:pt x="3015281" y="1892087"/>
                    <a:pt x="3024533" y="1899104"/>
                  </a:cubicBezTo>
                  <a:cubicBezTo>
                    <a:pt x="3032944" y="1921324"/>
                    <a:pt x="3050607" y="1921324"/>
                    <a:pt x="3068270" y="1928731"/>
                  </a:cubicBezTo>
                  <a:cubicBezTo>
                    <a:pt x="3068270" y="1928731"/>
                    <a:pt x="3102754" y="1928731"/>
                    <a:pt x="3085932" y="1921324"/>
                  </a:cubicBezTo>
                  <a:lnTo>
                    <a:pt x="3076680" y="1921324"/>
                  </a:lnTo>
                  <a:lnTo>
                    <a:pt x="3076680" y="1913528"/>
                  </a:lnTo>
                  <a:cubicBezTo>
                    <a:pt x="3155742" y="1906511"/>
                    <a:pt x="3208730" y="1913528"/>
                    <a:pt x="3244056" y="1957967"/>
                  </a:cubicBezTo>
                  <a:lnTo>
                    <a:pt x="3252467" y="1957967"/>
                  </a:lnTo>
                  <a:cubicBezTo>
                    <a:pt x="3252467" y="1943154"/>
                    <a:pt x="3244056" y="1928731"/>
                    <a:pt x="3244056" y="1913528"/>
                  </a:cubicBezTo>
                  <a:cubicBezTo>
                    <a:pt x="3296203" y="1921324"/>
                    <a:pt x="3348350" y="1921324"/>
                    <a:pt x="3392086" y="1921324"/>
                  </a:cubicBezTo>
                  <a:lnTo>
                    <a:pt x="3392086" y="1928731"/>
                  </a:lnTo>
                  <a:cubicBezTo>
                    <a:pt x="3366013" y="1935748"/>
                    <a:pt x="3331528" y="1943154"/>
                    <a:pt x="3304614" y="1950561"/>
                  </a:cubicBezTo>
                  <a:cubicBezTo>
                    <a:pt x="3313866" y="1964984"/>
                    <a:pt x="3304614" y="1964984"/>
                    <a:pt x="3322277" y="1972391"/>
                  </a:cubicBezTo>
                  <a:lnTo>
                    <a:pt x="3322277" y="1987204"/>
                  </a:lnTo>
                  <a:cubicBezTo>
                    <a:pt x="3304614" y="1979408"/>
                    <a:pt x="3296203" y="1979408"/>
                    <a:pt x="3287792" y="1972391"/>
                  </a:cubicBezTo>
                  <a:lnTo>
                    <a:pt x="3260878" y="1972391"/>
                  </a:lnTo>
                  <a:cubicBezTo>
                    <a:pt x="3270129" y="1979408"/>
                    <a:pt x="3270129" y="1979408"/>
                    <a:pt x="3278540" y="1987204"/>
                  </a:cubicBezTo>
                  <a:lnTo>
                    <a:pt x="3278540" y="1994221"/>
                  </a:lnTo>
                  <a:cubicBezTo>
                    <a:pt x="3260878" y="1994221"/>
                    <a:pt x="3244056" y="2016441"/>
                    <a:pt x="3217141" y="2009034"/>
                  </a:cubicBezTo>
                  <a:lnTo>
                    <a:pt x="3217141" y="1994221"/>
                  </a:lnTo>
                  <a:cubicBezTo>
                    <a:pt x="3181816" y="1979408"/>
                    <a:pt x="3164153" y="2009034"/>
                    <a:pt x="3146490" y="2023847"/>
                  </a:cubicBezTo>
                  <a:cubicBezTo>
                    <a:pt x="3129669" y="2009034"/>
                    <a:pt x="3138079" y="2016441"/>
                    <a:pt x="3138079" y="1994221"/>
                  </a:cubicBezTo>
                  <a:lnTo>
                    <a:pt x="3129669" y="1994221"/>
                  </a:lnTo>
                  <a:cubicBezTo>
                    <a:pt x="3120417" y="2016441"/>
                    <a:pt x="3129669" y="2030864"/>
                    <a:pt x="3120417" y="2045677"/>
                  </a:cubicBezTo>
                  <a:lnTo>
                    <a:pt x="3120417" y="2053084"/>
                  </a:lnTo>
                  <a:lnTo>
                    <a:pt x="3102754" y="2053084"/>
                  </a:lnTo>
                  <a:lnTo>
                    <a:pt x="3102754" y="2023847"/>
                  </a:lnTo>
                  <a:lnTo>
                    <a:pt x="3068270" y="2023847"/>
                  </a:lnTo>
                  <a:lnTo>
                    <a:pt x="3068270" y="2053084"/>
                  </a:lnTo>
                  <a:cubicBezTo>
                    <a:pt x="3032944" y="2038271"/>
                    <a:pt x="2954723" y="2023847"/>
                    <a:pt x="2919398" y="2023847"/>
                  </a:cubicBezTo>
                  <a:lnTo>
                    <a:pt x="2919398" y="2045677"/>
                  </a:lnTo>
                  <a:cubicBezTo>
                    <a:pt x="2875662" y="2038271"/>
                    <a:pt x="2867251" y="2016441"/>
                    <a:pt x="2831925" y="2030864"/>
                  </a:cubicBezTo>
                  <a:cubicBezTo>
                    <a:pt x="2805852" y="2038271"/>
                    <a:pt x="2823515" y="2053084"/>
                    <a:pt x="2814263" y="2067507"/>
                  </a:cubicBezTo>
                  <a:cubicBezTo>
                    <a:pt x="2779778" y="2074914"/>
                    <a:pt x="2744453" y="2074914"/>
                    <a:pt x="2725949" y="2060101"/>
                  </a:cubicBezTo>
                  <a:lnTo>
                    <a:pt x="2725949" y="2067507"/>
                  </a:lnTo>
                  <a:cubicBezTo>
                    <a:pt x="2725949" y="2089727"/>
                    <a:pt x="2725949" y="2089727"/>
                    <a:pt x="2717538" y="2104151"/>
                  </a:cubicBezTo>
                  <a:lnTo>
                    <a:pt x="2621655" y="2104151"/>
                  </a:lnTo>
                  <a:cubicBezTo>
                    <a:pt x="2612403" y="2082321"/>
                    <a:pt x="2612403" y="2074914"/>
                    <a:pt x="2621655" y="2053084"/>
                  </a:cubicBezTo>
                  <a:cubicBezTo>
                    <a:pt x="2612403" y="2045677"/>
                    <a:pt x="2603992" y="2038271"/>
                    <a:pt x="2594740" y="2030864"/>
                  </a:cubicBezTo>
                  <a:lnTo>
                    <a:pt x="2542593" y="2030864"/>
                  </a:lnTo>
                  <a:lnTo>
                    <a:pt x="2542593" y="2060101"/>
                  </a:lnTo>
                  <a:cubicBezTo>
                    <a:pt x="2524930" y="2074914"/>
                    <a:pt x="2490446" y="2074914"/>
                    <a:pt x="2481194" y="2089727"/>
                  </a:cubicBezTo>
                  <a:lnTo>
                    <a:pt x="2463531" y="2089727"/>
                  </a:lnTo>
                  <a:lnTo>
                    <a:pt x="2463531" y="2060101"/>
                  </a:lnTo>
                  <a:cubicBezTo>
                    <a:pt x="2420636" y="2067507"/>
                    <a:pt x="2393721" y="2067507"/>
                    <a:pt x="2376900" y="2060101"/>
                  </a:cubicBezTo>
                  <a:lnTo>
                    <a:pt x="2323911" y="2060101"/>
                  </a:lnTo>
                  <a:cubicBezTo>
                    <a:pt x="2333163" y="2053084"/>
                    <a:pt x="2333163" y="2053084"/>
                    <a:pt x="2341574" y="2053084"/>
                  </a:cubicBezTo>
                  <a:lnTo>
                    <a:pt x="2341574" y="2045677"/>
                  </a:lnTo>
                  <a:cubicBezTo>
                    <a:pt x="2323911" y="2045677"/>
                    <a:pt x="2306249" y="2053084"/>
                    <a:pt x="2297838" y="2060101"/>
                  </a:cubicBezTo>
                  <a:lnTo>
                    <a:pt x="2270923" y="2060101"/>
                  </a:lnTo>
                  <a:cubicBezTo>
                    <a:pt x="2280175" y="2045677"/>
                    <a:pt x="2280175" y="2045677"/>
                    <a:pt x="2289427" y="2023847"/>
                  </a:cubicBezTo>
                  <a:cubicBezTo>
                    <a:pt x="2183451" y="2030864"/>
                    <a:pt x="2016916" y="2074914"/>
                    <a:pt x="1921033" y="2016441"/>
                  </a:cubicBezTo>
                  <a:cubicBezTo>
                    <a:pt x="1903370" y="2001627"/>
                    <a:pt x="1903370" y="1987204"/>
                    <a:pt x="1894959" y="1964984"/>
                  </a:cubicBezTo>
                  <a:cubicBezTo>
                    <a:pt x="1877297" y="1964984"/>
                    <a:pt x="1859634" y="1972391"/>
                    <a:pt x="1841971" y="1972391"/>
                  </a:cubicBezTo>
                  <a:lnTo>
                    <a:pt x="1841971" y="1994221"/>
                  </a:lnTo>
                  <a:cubicBezTo>
                    <a:pt x="1807487" y="2009034"/>
                    <a:pt x="1771320" y="2030864"/>
                    <a:pt x="1753657" y="2060101"/>
                  </a:cubicBezTo>
                  <a:cubicBezTo>
                    <a:pt x="1657774" y="2060101"/>
                    <a:pt x="1552639" y="2059321"/>
                    <a:pt x="1465166" y="2060101"/>
                  </a:cubicBezTo>
                  <a:cubicBezTo>
                    <a:pt x="1377694" y="2060881"/>
                    <a:pt x="1261624" y="2065558"/>
                    <a:pt x="1226299" y="2065558"/>
                  </a:cubicBezTo>
                  <a:cubicBezTo>
                    <a:pt x="1235551" y="2102202"/>
                    <a:pt x="1421430" y="2125981"/>
                    <a:pt x="1430682" y="2155607"/>
                  </a:cubicBezTo>
                  <a:cubicBezTo>
                    <a:pt x="1456755" y="2155607"/>
                    <a:pt x="1474418" y="2148201"/>
                    <a:pt x="1492081" y="2148201"/>
                  </a:cubicBezTo>
                  <a:cubicBezTo>
                    <a:pt x="1508902" y="2162624"/>
                    <a:pt x="1508902" y="2162624"/>
                    <a:pt x="1518154" y="2184844"/>
                  </a:cubicBezTo>
                  <a:cubicBezTo>
                    <a:pt x="1518154" y="2191860"/>
                    <a:pt x="1518154" y="2191860"/>
                    <a:pt x="1500492" y="2207063"/>
                  </a:cubicBezTo>
                  <a:cubicBezTo>
                    <a:pt x="1508902" y="2221487"/>
                    <a:pt x="1500491" y="2214080"/>
                    <a:pt x="1526565" y="2228504"/>
                  </a:cubicBezTo>
                  <a:cubicBezTo>
                    <a:pt x="1544228" y="2228504"/>
                    <a:pt x="1753657" y="2199267"/>
                    <a:pt x="1780572" y="2184844"/>
                  </a:cubicBezTo>
                  <a:cubicBezTo>
                    <a:pt x="1815897" y="2184844"/>
                    <a:pt x="1815897" y="2191860"/>
                    <a:pt x="1841971" y="2199267"/>
                  </a:cubicBezTo>
                  <a:cubicBezTo>
                    <a:pt x="1825150" y="2207063"/>
                    <a:pt x="1807487" y="2199267"/>
                    <a:pt x="1780572" y="2207064"/>
                  </a:cubicBezTo>
                  <a:cubicBezTo>
                    <a:pt x="1753657" y="2214080"/>
                    <a:pt x="1727584" y="2243317"/>
                    <a:pt x="1701510" y="2250723"/>
                  </a:cubicBezTo>
                  <a:cubicBezTo>
                    <a:pt x="1667026" y="2265147"/>
                    <a:pt x="1448344" y="2265147"/>
                    <a:pt x="1413019" y="2236300"/>
                  </a:cubicBezTo>
                  <a:lnTo>
                    <a:pt x="1395356" y="2236300"/>
                  </a:lnTo>
                  <a:cubicBezTo>
                    <a:pt x="1404608" y="2272554"/>
                    <a:pt x="1413019" y="2279960"/>
                    <a:pt x="1448344" y="2287367"/>
                  </a:cubicBezTo>
                  <a:cubicBezTo>
                    <a:pt x="1421430" y="2309197"/>
                    <a:pt x="1421430" y="2294383"/>
                    <a:pt x="1430682" y="2323620"/>
                  </a:cubicBezTo>
                  <a:cubicBezTo>
                    <a:pt x="1386945" y="2323620"/>
                    <a:pt x="1333957" y="2331417"/>
                    <a:pt x="1290221" y="2331417"/>
                  </a:cubicBezTo>
                  <a:cubicBezTo>
                    <a:pt x="1343209" y="2360264"/>
                    <a:pt x="1413019" y="2331417"/>
                    <a:pt x="1474418" y="2353247"/>
                  </a:cubicBezTo>
                  <a:cubicBezTo>
                    <a:pt x="1500491" y="2360263"/>
                    <a:pt x="1508902" y="2382483"/>
                    <a:pt x="1544228" y="2389500"/>
                  </a:cubicBezTo>
                  <a:cubicBezTo>
                    <a:pt x="1535817" y="2397296"/>
                    <a:pt x="1535817" y="2404313"/>
                    <a:pt x="1526565" y="2411720"/>
                  </a:cubicBezTo>
                  <a:cubicBezTo>
                    <a:pt x="1544228" y="2419127"/>
                    <a:pt x="1552639" y="2419126"/>
                    <a:pt x="1570301" y="2419127"/>
                  </a:cubicBezTo>
                  <a:lnTo>
                    <a:pt x="1570301" y="2440956"/>
                  </a:lnTo>
                  <a:cubicBezTo>
                    <a:pt x="1623290" y="2440956"/>
                    <a:pt x="1657774" y="2433940"/>
                    <a:pt x="1683848" y="2455380"/>
                  </a:cubicBezTo>
                  <a:cubicBezTo>
                    <a:pt x="1701510" y="2463176"/>
                    <a:pt x="1693100" y="2455380"/>
                    <a:pt x="1701510" y="2463176"/>
                  </a:cubicBezTo>
                  <a:cubicBezTo>
                    <a:pt x="1667026" y="2485007"/>
                    <a:pt x="1649363" y="2492413"/>
                    <a:pt x="1587964" y="2492413"/>
                  </a:cubicBezTo>
                  <a:lnTo>
                    <a:pt x="1587964" y="2499820"/>
                  </a:lnTo>
                  <a:lnTo>
                    <a:pt x="1579553" y="2499819"/>
                  </a:lnTo>
                  <a:lnTo>
                    <a:pt x="1579553" y="2514243"/>
                  </a:lnTo>
                  <a:cubicBezTo>
                    <a:pt x="1587964" y="2521650"/>
                    <a:pt x="1596375" y="2529056"/>
                    <a:pt x="1605627" y="2543480"/>
                  </a:cubicBezTo>
                  <a:lnTo>
                    <a:pt x="1667026" y="2543480"/>
                  </a:lnTo>
                  <a:lnTo>
                    <a:pt x="1667026" y="2565699"/>
                  </a:lnTo>
                  <a:cubicBezTo>
                    <a:pt x="1614038" y="2580123"/>
                    <a:pt x="1544228" y="2667833"/>
                    <a:pt x="1500491" y="2646392"/>
                  </a:cubicBezTo>
                  <a:cubicBezTo>
                    <a:pt x="1474418" y="2631579"/>
                    <a:pt x="1439092" y="2499820"/>
                    <a:pt x="1439092" y="2440956"/>
                  </a:cubicBezTo>
                  <a:lnTo>
                    <a:pt x="1413019" y="2440956"/>
                  </a:lnTo>
                  <a:cubicBezTo>
                    <a:pt x="1395356" y="2382483"/>
                    <a:pt x="1263306" y="2375077"/>
                    <a:pt x="1219570" y="2360264"/>
                  </a:cubicBezTo>
                  <a:cubicBezTo>
                    <a:pt x="1211159" y="2353246"/>
                    <a:pt x="1202748" y="2353247"/>
                    <a:pt x="1202748" y="2353247"/>
                  </a:cubicBezTo>
                  <a:cubicBezTo>
                    <a:pt x="1202748" y="2331417"/>
                    <a:pt x="1202748" y="2316604"/>
                    <a:pt x="1211159" y="2294383"/>
                  </a:cubicBezTo>
                  <a:cubicBezTo>
                    <a:pt x="1254895" y="2302180"/>
                    <a:pt x="1280969" y="2302180"/>
                    <a:pt x="1307042" y="2279960"/>
                  </a:cubicBezTo>
                  <a:cubicBezTo>
                    <a:pt x="1333957" y="2272554"/>
                    <a:pt x="1316294" y="2287367"/>
                    <a:pt x="1324705" y="2265147"/>
                  </a:cubicBezTo>
                  <a:cubicBezTo>
                    <a:pt x="1333957" y="2257740"/>
                    <a:pt x="1324705" y="2257741"/>
                    <a:pt x="1333957" y="2243317"/>
                  </a:cubicBezTo>
                  <a:lnTo>
                    <a:pt x="1333957" y="2236300"/>
                  </a:lnTo>
                  <a:cubicBezTo>
                    <a:pt x="1290221" y="2228504"/>
                    <a:pt x="1193496" y="2236300"/>
                    <a:pt x="1167423" y="2214080"/>
                  </a:cubicBezTo>
                  <a:cubicBezTo>
                    <a:pt x="1115276" y="2221487"/>
                    <a:pt x="1079950" y="2265147"/>
                    <a:pt x="1062288" y="2302180"/>
                  </a:cubicBezTo>
                  <a:lnTo>
                    <a:pt x="957993" y="2302180"/>
                  </a:lnTo>
                  <a:lnTo>
                    <a:pt x="957994" y="2272553"/>
                  </a:lnTo>
                  <a:cubicBezTo>
                    <a:pt x="931078" y="2287367"/>
                    <a:pt x="940330" y="2279960"/>
                    <a:pt x="896594" y="2279960"/>
                  </a:cubicBezTo>
                  <a:cubicBezTo>
                    <a:pt x="905005" y="2287367"/>
                    <a:pt x="905005" y="2294383"/>
                    <a:pt x="914257" y="2302180"/>
                  </a:cubicBezTo>
                  <a:cubicBezTo>
                    <a:pt x="905005" y="2309197"/>
                    <a:pt x="896594" y="2316604"/>
                    <a:pt x="887342" y="2323620"/>
                  </a:cubicBezTo>
                  <a:cubicBezTo>
                    <a:pt x="870521" y="2338434"/>
                    <a:pt x="834354" y="2323620"/>
                    <a:pt x="808281" y="2338434"/>
                  </a:cubicBezTo>
                  <a:lnTo>
                    <a:pt x="790618" y="2338433"/>
                  </a:lnTo>
                  <a:cubicBezTo>
                    <a:pt x="799029" y="2345840"/>
                    <a:pt x="790618" y="2345840"/>
                    <a:pt x="808281" y="2353247"/>
                  </a:cubicBezTo>
                  <a:cubicBezTo>
                    <a:pt x="808280" y="2389500"/>
                    <a:pt x="799028" y="2397296"/>
                    <a:pt x="764544" y="2411720"/>
                  </a:cubicBezTo>
                  <a:lnTo>
                    <a:pt x="764544" y="2433940"/>
                  </a:lnTo>
                  <a:cubicBezTo>
                    <a:pt x="816691" y="2433940"/>
                    <a:pt x="852017" y="2433940"/>
                    <a:pt x="870521" y="2411720"/>
                  </a:cubicBezTo>
                  <a:lnTo>
                    <a:pt x="905005" y="2411720"/>
                  </a:lnTo>
                  <a:cubicBezTo>
                    <a:pt x="896594" y="2419127"/>
                    <a:pt x="896594" y="2419127"/>
                    <a:pt x="878932" y="2426533"/>
                  </a:cubicBezTo>
                  <a:cubicBezTo>
                    <a:pt x="896594" y="2448363"/>
                    <a:pt x="922668" y="2440957"/>
                    <a:pt x="940330" y="2448363"/>
                  </a:cubicBezTo>
                  <a:cubicBezTo>
                    <a:pt x="957993" y="2440956"/>
                    <a:pt x="948741" y="2455380"/>
                    <a:pt x="957993" y="2426533"/>
                  </a:cubicBezTo>
                  <a:cubicBezTo>
                    <a:pt x="1001730" y="2433940"/>
                    <a:pt x="1010140" y="2455380"/>
                    <a:pt x="1053876" y="2455380"/>
                  </a:cubicBezTo>
                  <a:lnTo>
                    <a:pt x="1053877" y="2463176"/>
                  </a:lnTo>
                  <a:cubicBezTo>
                    <a:pt x="1027803" y="2470193"/>
                    <a:pt x="1018551" y="2477600"/>
                    <a:pt x="992477" y="2477600"/>
                  </a:cubicBezTo>
                  <a:lnTo>
                    <a:pt x="992478" y="2485007"/>
                  </a:lnTo>
                  <a:lnTo>
                    <a:pt x="1001730" y="2485006"/>
                  </a:lnTo>
                  <a:lnTo>
                    <a:pt x="1001730" y="2499819"/>
                  </a:lnTo>
                  <a:cubicBezTo>
                    <a:pt x="1001730" y="2514243"/>
                    <a:pt x="1010140" y="2485006"/>
                    <a:pt x="1010140" y="2485006"/>
                  </a:cubicBezTo>
                  <a:cubicBezTo>
                    <a:pt x="1036214" y="2492413"/>
                    <a:pt x="1036214" y="2492413"/>
                    <a:pt x="1053877" y="2506836"/>
                  </a:cubicBezTo>
                  <a:cubicBezTo>
                    <a:pt x="1053877" y="2514243"/>
                    <a:pt x="1053877" y="2521649"/>
                    <a:pt x="1045466" y="2529056"/>
                  </a:cubicBezTo>
                  <a:cubicBezTo>
                    <a:pt x="1036214" y="2521650"/>
                    <a:pt x="1036214" y="2529056"/>
                    <a:pt x="1027803" y="2521650"/>
                  </a:cubicBezTo>
                  <a:lnTo>
                    <a:pt x="1001729" y="2521650"/>
                  </a:lnTo>
                  <a:cubicBezTo>
                    <a:pt x="1010140" y="2543480"/>
                    <a:pt x="1010140" y="2543480"/>
                    <a:pt x="1045466" y="2551276"/>
                  </a:cubicBezTo>
                  <a:lnTo>
                    <a:pt x="1045466" y="2558293"/>
                  </a:lnTo>
                  <a:cubicBezTo>
                    <a:pt x="1036214" y="2558293"/>
                    <a:pt x="1027803" y="2565699"/>
                    <a:pt x="1018551" y="2572716"/>
                  </a:cubicBezTo>
                  <a:cubicBezTo>
                    <a:pt x="1001729" y="2572716"/>
                    <a:pt x="1001730" y="2565700"/>
                    <a:pt x="974815" y="2565699"/>
                  </a:cubicBezTo>
                  <a:cubicBezTo>
                    <a:pt x="966404" y="2572716"/>
                    <a:pt x="957993" y="2580123"/>
                    <a:pt x="948741" y="2587529"/>
                  </a:cubicBezTo>
                  <a:lnTo>
                    <a:pt x="948742" y="2594936"/>
                  </a:lnTo>
                  <a:cubicBezTo>
                    <a:pt x="992478" y="2587530"/>
                    <a:pt x="1053877" y="2594936"/>
                    <a:pt x="1097613" y="2594936"/>
                  </a:cubicBezTo>
                  <a:lnTo>
                    <a:pt x="1097613" y="2601953"/>
                  </a:lnTo>
                  <a:cubicBezTo>
                    <a:pt x="1045466" y="2624173"/>
                    <a:pt x="1018551" y="2601953"/>
                    <a:pt x="966404" y="2616766"/>
                  </a:cubicBezTo>
                  <a:cubicBezTo>
                    <a:pt x="931079" y="2631579"/>
                    <a:pt x="887342" y="2653409"/>
                    <a:pt x="852017" y="2667833"/>
                  </a:cubicBezTo>
                  <a:lnTo>
                    <a:pt x="852017" y="2682646"/>
                  </a:lnTo>
                  <a:cubicBezTo>
                    <a:pt x="834354" y="2690052"/>
                    <a:pt x="816691" y="2675239"/>
                    <a:pt x="808280" y="2667833"/>
                  </a:cubicBezTo>
                  <a:lnTo>
                    <a:pt x="790618" y="2667833"/>
                  </a:lnTo>
                  <a:lnTo>
                    <a:pt x="790618" y="2697459"/>
                  </a:lnTo>
                  <a:cubicBezTo>
                    <a:pt x="808280" y="2697459"/>
                    <a:pt x="825943" y="2704476"/>
                    <a:pt x="842765" y="2704476"/>
                  </a:cubicBezTo>
                  <a:lnTo>
                    <a:pt x="842765" y="2733712"/>
                  </a:lnTo>
                  <a:cubicBezTo>
                    <a:pt x="799029" y="2733713"/>
                    <a:pt x="790618" y="2726696"/>
                    <a:pt x="755292" y="2719289"/>
                  </a:cubicBezTo>
                  <a:lnTo>
                    <a:pt x="755292" y="2726696"/>
                  </a:lnTo>
                  <a:lnTo>
                    <a:pt x="746881" y="2726695"/>
                  </a:lnTo>
                  <a:cubicBezTo>
                    <a:pt x="755293" y="2741509"/>
                    <a:pt x="782207" y="2748526"/>
                    <a:pt x="799029" y="2763339"/>
                  </a:cubicBezTo>
                  <a:cubicBezTo>
                    <a:pt x="782207" y="2785169"/>
                    <a:pt x="790618" y="2770356"/>
                    <a:pt x="790618" y="2792576"/>
                  </a:cubicBezTo>
                  <a:cubicBezTo>
                    <a:pt x="703145" y="2792576"/>
                    <a:pt x="571936" y="2785169"/>
                    <a:pt x="484464" y="2763339"/>
                  </a:cubicBezTo>
                  <a:cubicBezTo>
                    <a:pt x="423065" y="2755932"/>
                    <a:pt x="344003" y="2770356"/>
                    <a:pt x="300266" y="2748526"/>
                  </a:cubicBezTo>
                  <a:cubicBezTo>
                    <a:pt x="248120" y="2741509"/>
                    <a:pt x="26073" y="2732153"/>
                    <a:pt x="0" y="2746966"/>
                  </a:cubicBezTo>
                  <a:cubicBezTo>
                    <a:pt x="8411" y="2761780"/>
                    <a:pt x="151395" y="2780101"/>
                    <a:pt x="204383" y="2792576"/>
                  </a:cubicBezTo>
                  <a:cubicBezTo>
                    <a:pt x="257371" y="2805050"/>
                    <a:pt x="291856" y="2814406"/>
                    <a:pt x="317929" y="2821812"/>
                  </a:cubicBezTo>
                  <a:lnTo>
                    <a:pt x="396150" y="2821812"/>
                  </a:lnTo>
                  <a:cubicBezTo>
                    <a:pt x="406243" y="2829219"/>
                    <a:pt x="414654" y="2844032"/>
                    <a:pt x="414654" y="2851049"/>
                  </a:cubicBezTo>
                  <a:cubicBezTo>
                    <a:pt x="449979" y="2851049"/>
                    <a:pt x="476053" y="2844032"/>
                    <a:pt x="502127" y="2844032"/>
                  </a:cubicBezTo>
                  <a:cubicBezTo>
                    <a:pt x="510537" y="2844032"/>
                    <a:pt x="519789" y="2865472"/>
                    <a:pt x="528200" y="2865472"/>
                  </a:cubicBezTo>
                  <a:cubicBezTo>
                    <a:pt x="563525" y="2873269"/>
                    <a:pt x="650998" y="2851049"/>
                    <a:pt x="668661" y="2858455"/>
                  </a:cubicBezTo>
                  <a:cubicBezTo>
                    <a:pt x="677071" y="2858455"/>
                    <a:pt x="694734" y="2880285"/>
                    <a:pt x="703145" y="2887692"/>
                  </a:cubicBezTo>
                  <a:cubicBezTo>
                    <a:pt x="755292" y="2887692"/>
                    <a:pt x="808281" y="2887692"/>
                    <a:pt x="852017" y="2894709"/>
                  </a:cubicBezTo>
                  <a:cubicBezTo>
                    <a:pt x="1001730" y="2924335"/>
                    <a:pt x="1027803" y="2924335"/>
                    <a:pt x="1159012" y="2887692"/>
                  </a:cubicBezTo>
                  <a:cubicBezTo>
                    <a:pt x="1167423" y="2894709"/>
                    <a:pt x="1167423" y="2894709"/>
                    <a:pt x="1175834" y="2909912"/>
                  </a:cubicBezTo>
                  <a:cubicBezTo>
                    <a:pt x="1202748" y="2894709"/>
                    <a:pt x="1202748" y="2887692"/>
                    <a:pt x="1254895" y="2887692"/>
                  </a:cubicBezTo>
                  <a:lnTo>
                    <a:pt x="1254895" y="2909912"/>
                  </a:lnTo>
                  <a:cubicBezTo>
                    <a:pt x="1263306" y="2909912"/>
                    <a:pt x="1280969" y="2909912"/>
                    <a:pt x="1298632" y="2916929"/>
                  </a:cubicBezTo>
                  <a:lnTo>
                    <a:pt x="1298632" y="2894709"/>
                  </a:lnTo>
                  <a:cubicBezTo>
                    <a:pt x="1343209" y="2909912"/>
                    <a:pt x="1430682" y="2880285"/>
                    <a:pt x="1474418" y="2924335"/>
                  </a:cubicBezTo>
                  <a:cubicBezTo>
                    <a:pt x="1492081" y="2916929"/>
                    <a:pt x="1552639" y="2909912"/>
                    <a:pt x="1570301" y="2916929"/>
                  </a:cubicBezTo>
                  <a:lnTo>
                    <a:pt x="1614038" y="2916929"/>
                  </a:lnTo>
                  <a:lnTo>
                    <a:pt x="1614038" y="2924336"/>
                  </a:lnTo>
                  <a:cubicBezTo>
                    <a:pt x="1596375" y="2924335"/>
                    <a:pt x="1596375" y="2924335"/>
                    <a:pt x="1570301" y="2931742"/>
                  </a:cubicBezTo>
                  <a:cubicBezTo>
                    <a:pt x="1596375" y="2953572"/>
                    <a:pt x="1667026" y="2931742"/>
                    <a:pt x="1701510" y="2946165"/>
                  </a:cubicBezTo>
                  <a:cubicBezTo>
                    <a:pt x="1736836" y="2960589"/>
                    <a:pt x="1753657" y="2990215"/>
                    <a:pt x="1797394" y="2997622"/>
                  </a:cubicBezTo>
                  <a:cubicBezTo>
                    <a:pt x="1877297" y="2997622"/>
                    <a:pt x="1956358" y="3005028"/>
                    <a:pt x="2034579" y="3005028"/>
                  </a:cubicBezTo>
                  <a:cubicBezTo>
                    <a:pt x="2052242" y="3005028"/>
                    <a:pt x="2060653" y="2982809"/>
                    <a:pt x="2078315" y="2975792"/>
                  </a:cubicBezTo>
                  <a:cubicBezTo>
                    <a:pt x="2130462" y="2960589"/>
                    <a:pt x="2191861" y="2982808"/>
                    <a:pt x="2244850" y="2960589"/>
                  </a:cubicBezTo>
                  <a:cubicBezTo>
                    <a:pt x="2253261" y="2946165"/>
                    <a:pt x="2270923" y="2931742"/>
                    <a:pt x="2289427" y="2916929"/>
                  </a:cubicBezTo>
                  <a:cubicBezTo>
                    <a:pt x="2323911" y="2894709"/>
                    <a:pt x="2367648" y="2902505"/>
                    <a:pt x="2393721" y="2902505"/>
                  </a:cubicBezTo>
                  <a:cubicBezTo>
                    <a:pt x="2463531" y="2902505"/>
                    <a:pt x="2524930" y="2902505"/>
                    <a:pt x="2594740" y="2909912"/>
                  </a:cubicBezTo>
                  <a:cubicBezTo>
                    <a:pt x="2612403" y="2902505"/>
                    <a:pt x="2647728" y="2880285"/>
                    <a:pt x="2682213" y="2887692"/>
                  </a:cubicBezTo>
                  <a:cubicBezTo>
                    <a:pt x="2691465" y="2887692"/>
                    <a:pt x="2709127" y="2909912"/>
                    <a:pt x="2725949" y="2924335"/>
                  </a:cubicBezTo>
                  <a:cubicBezTo>
                    <a:pt x="2788189" y="2916929"/>
                    <a:pt x="2823515" y="2924335"/>
                    <a:pt x="2857999" y="2939149"/>
                  </a:cubicBezTo>
                  <a:cubicBezTo>
                    <a:pt x="2849588" y="2953572"/>
                    <a:pt x="2840336" y="2968385"/>
                    <a:pt x="2831925" y="2975792"/>
                  </a:cubicBezTo>
                  <a:lnTo>
                    <a:pt x="2831925" y="2990215"/>
                  </a:lnTo>
                  <a:cubicBezTo>
                    <a:pt x="2857999" y="2990215"/>
                    <a:pt x="2867251" y="2982808"/>
                    <a:pt x="2893324" y="2990215"/>
                  </a:cubicBezTo>
                  <a:cubicBezTo>
                    <a:pt x="2937061" y="2990215"/>
                    <a:pt x="2927809" y="2982808"/>
                    <a:pt x="2937061" y="2975792"/>
                  </a:cubicBezTo>
                  <a:cubicBezTo>
                    <a:pt x="2963134" y="2968385"/>
                    <a:pt x="3050607" y="2982808"/>
                    <a:pt x="3085932" y="2960589"/>
                  </a:cubicBezTo>
                  <a:cubicBezTo>
                    <a:pt x="3138079" y="2968385"/>
                    <a:pt x="3129669" y="3012045"/>
                    <a:pt x="3146490" y="3041672"/>
                  </a:cubicBezTo>
                  <a:cubicBezTo>
                    <a:pt x="3181816" y="3041672"/>
                    <a:pt x="3270129" y="3041672"/>
                    <a:pt x="3296203" y="3056095"/>
                  </a:cubicBezTo>
                  <a:cubicBezTo>
                    <a:pt x="3409749" y="3056095"/>
                    <a:pt x="3366013" y="3100145"/>
                    <a:pt x="3435823" y="3122365"/>
                  </a:cubicBezTo>
                  <a:cubicBezTo>
                    <a:pt x="3505633" y="3143805"/>
                    <a:pt x="3584694" y="3114568"/>
                    <a:pt x="3663756" y="3129382"/>
                  </a:cubicBezTo>
                  <a:cubicBezTo>
                    <a:pt x="3708333" y="3143805"/>
                    <a:pt x="3778143" y="3151211"/>
                    <a:pt x="3830290" y="3151211"/>
                  </a:cubicBezTo>
                  <a:cubicBezTo>
                    <a:pt x="3847953" y="3217481"/>
                    <a:pt x="3917763" y="3202668"/>
                    <a:pt x="3987573" y="3224498"/>
                  </a:cubicBezTo>
                  <a:cubicBezTo>
                    <a:pt x="4075046" y="3246328"/>
                    <a:pt x="4145696" y="3312598"/>
                    <a:pt x="4276905" y="3304801"/>
                  </a:cubicBezTo>
                  <a:cubicBezTo>
                    <a:pt x="4250832" y="3327021"/>
                    <a:pt x="4198685" y="3341444"/>
                    <a:pt x="4172611" y="3349241"/>
                  </a:cubicBezTo>
                  <a:cubicBezTo>
                    <a:pt x="4198685" y="3415121"/>
                    <a:pt x="4286157" y="3385884"/>
                    <a:pt x="4382041" y="3407714"/>
                  </a:cubicBezTo>
                  <a:cubicBezTo>
                    <a:pt x="4477924" y="3422137"/>
                    <a:pt x="4565397" y="3458781"/>
                    <a:pt x="4653710" y="3481001"/>
                  </a:cubicBezTo>
                  <a:cubicBezTo>
                    <a:pt x="4706699" y="3495424"/>
                    <a:pt x="4776509" y="3481001"/>
                    <a:pt x="4820245" y="3502831"/>
                  </a:cubicBezTo>
                  <a:cubicBezTo>
                    <a:pt x="4846318" y="3517254"/>
                    <a:pt x="4846318" y="3532067"/>
                    <a:pt x="4863981" y="3546880"/>
                  </a:cubicBezTo>
                  <a:cubicBezTo>
                    <a:pt x="4854729" y="3561304"/>
                    <a:pt x="4846318" y="3568710"/>
                    <a:pt x="4828656" y="3583134"/>
                  </a:cubicBezTo>
                  <a:cubicBezTo>
                    <a:pt x="4750435" y="3598337"/>
                    <a:pt x="4636048" y="3612760"/>
                    <a:pt x="4530912" y="3598337"/>
                  </a:cubicBezTo>
                  <a:cubicBezTo>
                    <a:pt x="4487176" y="3590540"/>
                    <a:pt x="4399704" y="3576117"/>
                    <a:pt x="4346715" y="3590540"/>
                  </a:cubicBezTo>
                  <a:cubicBezTo>
                    <a:pt x="4259243" y="3605354"/>
                    <a:pt x="4215506" y="3649014"/>
                    <a:pt x="4092708" y="3641997"/>
                  </a:cubicBezTo>
                  <a:cubicBezTo>
                    <a:pt x="4101119" y="3649014"/>
                    <a:pt x="4136445" y="3656420"/>
                    <a:pt x="4145696" y="3664217"/>
                  </a:cubicBezTo>
                  <a:lnTo>
                    <a:pt x="4145696" y="3707877"/>
                  </a:lnTo>
                  <a:cubicBezTo>
                    <a:pt x="4154948" y="3722300"/>
                    <a:pt x="4189433" y="3737113"/>
                    <a:pt x="4198685" y="3759333"/>
                  </a:cubicBezTo>
                  <a:cubicBezTo>
                    <a:pt x="4329894" y="3759333"/>
                    <a:pt x="4320642" y="3795587"/>
                    <a:pt x="4390451" y="3817417"/>
                  </a:cubicBezTo>
                  <a:lnTo>
                    <a:pt x="4495587" y="3817417"/>
                  </a:lnTo>
                  <a:cubicBezTo>
                    <a:pt x="4619226" y="3861466"/>
                    <a:pt x="4846318" y="3934753"/>
                    <a:pt x="5047337" y="3876280"/>
                  </a:cubicBezTo>
                  <a:cubicBezTo>
                    <a:pt x="5100325" y="3861466"/>
                    <a:pt x="5100325" y="3832230"/>
                    <a:pt x="5135651" y="3817417"/>
                  </a:cubicBezTo>
                  <a:cubicBezTo>
                    <a:pt x="5161724" y="3810400"/>
                    <a:pt x="5179387" y="3802993"/>
                    <a:pt x="5205460" y="3795587"/>
                  </a:cubicBezTo>
                  <a:cubicBezTo>
                    <a:pt x="5225647" y="3778434"/>
                    <a:pt x="5246674" y="3761672"/>
                    <a:pt x="5266860" y="3744520"/>
                  </a:cubicBezTo>
                  <a:lnTo>
                    <a:pt x="5266860" y="3722300"/>
                  </a:lnTo>
                  <a:cubicBezTo>
                    <a:pt x="5301344" y="3722300"/>
                    <a:pt x="5319007" y="3722300"/>
                    <a:pt x="5345080" y="3707877"/>
                  </a:cubicBezTo>
                  <a:cubicBezTo>
                    <a:pt x="5380406" y="3693453"/>
                    <a:pt x="5388817" y="3656420"/>
                    <a:pt x="5424142" y="3641997"/>
                  </a:cubicBezTo>
                  <a:cubicBezTo>
                    <a:pt x="5424142" y="3583134"/>
                    <a:pt x="5432553" y="3605354"/>
                    <a:pt x="5450216" y="3576117"/>
                  </a:cubicBezTo>
                  <a:cubicBezTo>
                    <a:pt x="5485541" y="3590540"/>
                    <a:pt x="5511615" y="3598337"/>
                    <a:pt x="5537688" y="3619777"/>
                  </a:cubicBezTo>
                  <a:cubicBezTo>
                    <a:pt x="5556192" y="3612760"/>
                    <a:pt x="5564603" y="3619777"/>
                    <a:pt x="5573855" y="3619777"/>
                  </a:cubicBezTo>
                  <a:lnTo>
                    <a:pt x="5582266" y="3619777"/>
                  </a:lnTo>
                  <a:cubicBezTo>
                    <a:pt x="5608339" y="3634590"/>
                    <a:pt x="5643665" y="3671234"/>
                    <a:pt x="5678149" y="3678640"/>
                  </a:cubicBezTo>
                  <a:cubicBezTo>
                    <a:pt x="5713474" y="3685657"/>
                    <a:pt x="5687401" y="3664217"/>
                    <a:pt x="5713474" y="3664217"/>
                  </a:cubicBezTo>
                  <a:cubicBezTo>
                    <a:pt x="5731137" y="3671234"/>
                    <a:pt x="5765621" y="3693453"/>
                    <a:pt x="5783284" y="3700470"/>
                  </a:cubicBezTo>
                  <a:lnTo>
                    <a:pt x="5844683" y="3700470"/>
                  </a:lnTo>
                  <a:cubicBezTo>
                    <a:pt x="5896830" y="3714894"/>
                    <a:pt x="5993555" y="3744520"/>
                    <a:pt x="6038132" y="3714894"/>
                  </a:cubicBezTo>
                  <a:cubicBezTo>
                    <a:pt x="6054954" y="3722300"/>
                    <a:pt x="6046543" y="3714894"/>
                    <a:pt x="6054954" y="37371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baseline="-250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C13E1F2-F5BD-4C1E-BD74-99991F4F1C6D}"/>
                </a:ext>
              </a:extLst>
            </p:cNvPr>
            <p:cNvSpPr>
              <a:spLocks/>
            </p:cNvSpPr>
            <p:nvPr/>
          </p:nvSpPr>
          <p:spPr bwMode="auto">
            <a:xfrm rot="9000000" flipH="1">
              <a:off x="1039776" y="532262"/>
              <a:ext cx="3016893" cy="3414207"/>
            </a:xfrm>
            <a:custGeom>
              <a:avLst/>
              <a:gdLst>
                <a:gd name="connsiteX0" fmla="*/ 1513107 w 3016893"/>
                <a:gd name="connsiteY0" fmla="*/ 213802 h 3423599"/>
                <a:gd name="connsiteX1" fmla="*/ 1513541 w 3016893"/>
                <a:gd name="connsiteY1" fmla="*/ 211859 h 3423599"/>
                <a:gd name="connsiteX2" fmla="*/ 1508789 w 3016893"/>
                <a:gd name="connsiteY2" fmla="*/ 216187 h 3423599"/>
                <a:gd name="connsiteX3" fmla="*/ 2392471 w 3016893"/>
                <a:gd name="connsiteY3" fmla="*/ 3064964 h 3423599"/>
                <a:gd name="connsiteX4" fmla="*/ 2366398 w 3016893"/>
                <a:gd name="connsiteY4" fmla="*/ 2991677 h 3423599"/>
                <a:gd name="connsiteX5" fmla="*/ 2374809 w 3016893"/>
                <a:gd name="connsiteY5" fmla="*/ 2889154 h 3423599"/>
                <a:gd name="connsiteX6" fmla="*/ 2497607 w 3016893"/>
                <a:gd name="connsiteY6" fmla="*/ 2749988 h 3423599"/>
                <a:gd name="connsiteX7" fmla="*/ 2506018 w 3016893"/>
                <a:gd name="connsiteY7" fmla="*/ 2735174 h 3423599"/>
                <a:gd name="connsiteX8" fmla="*/ 2418545 w 3016893"/>
                <a:gd name="connsiteY8" fmla="*/ 2720751 h 3423599"/>
                <a:gd name="connsiteX9" fmla="*/ 2418545 w 3016893"/>
                <a:gd name="connsiteY9" fmla="*/ 2559755 h 3423599"/>
                <a:gd name="connsiteX10" fmla="*/ 2453871 w 3016893"/>
                <a:gd name="connsiteY10" fmla="*/ 2544942 h 3423599"/>
                <a:gd name="connsiteX11" fmla="*/ 2519475 w 3016893"/>
                <a:gd name="connsiteY11" fmla="*/ 2413182 h 3423599"/>
                <a:gd name="connsiteX12" fmla="*/ 2757502 w 3016893"/>
                <a:gd name="connsiteY12" fmla="*/ 2340675 h 3423599"/>
                <a:gd name="connsiteX13" fmla="*/ 2804602 w 3016893"/>
                <a:gd name="connsiteY13" fmla="*/ 2376539 h 3423599"/>
                <a:gd name="connsiteX14" fmla="*/ 2962726 w 3016893"/>
                <a:gd name="connsiteY14" fmla="*/ 2345353 h 3423599"/>
                <a:gd name="connsiteX15" fmla="*/ 2996369 w 3016893"/>
                <a:gd name="connsiteY15" fmla="*/ 2398758 h 3423599"/>
                <a:gd name="connsiteX16" fmla="*/ 3005621 w 3016893"/>
                <a:gd name="connsiteY16" fmla="*/ 2259202 h 3423599"/>
                <a:gd name="connsiteX17" fmla="*/ 2915625 w 3016893"/>
                <a:gd name="connsiteY17" fmla="*/ 2216712 h 3423599"/>
                <a:gd name="connsiteX18" fmla="*/ 2882823 w 3016893"/>
                <a:gd name="connsiteY18" fmla="*/ 2101714 h 3423599"/>
                <a:gd name="connsiteX19" fmla="*/ 2733951 w 3016893"/>
                <a:gd name="connsiteY19" fmla="*/ 2105613 h 3423599"/>
                <a:gd name="connsiteX20" fmla="*/ 2663301 w 3016893"/>
                <a:gd name="connsiteY20" fmla="*/ 2076376 h 3423599"/>
                <a:gd name="connsiteX21" fmla="*/ 2637226 w 3016893"/>
                <a:gd name="connsiteY21" fmla="*/ 2076376 h 3423599"/>
                <a:gd name="connsiteX22" fmla="*/ 2654889 w 3016893"/>
                <a:gd name="connsiteY22" fmla="*/ 2098206 h 3423599"/>
                <a:gd name="connsiteX23" fmla="*/ 2654889 w 3016893"/>
                <a:gd name="connsiteY23" fmla="*/ 2120426 h 3423599"/>
                <a:gd name="connsiteX24" fmla="*/ 2559006 w 3016893"/>
                <a:gd name="connsiteY24" fmla="*/ 2142646 h 3423599"/>
                <a:gd name="connsiteX25" fmla="*/ 2585079 w 3016893"/>
                <a:gd name="connsiteY25" fmla="*/ 2003090 h 3423599"/>
                <a:gd name="connsiteX26" fmla="*/ 2471534 w 3016893"/>
                <a:gd name="connsiteY26" fmla="*/ 1952023 h 3423599"/>
                <a:gd name="connsiteX27" fmla="*/ 2453870 w 3016893"/>
                <a:gd name="connsiteY27" fmla="*/ 1914990 h 3423599"/>
                <a:gd name="connsiteX28" fmla="*/ 2340324 w 3016893"/>
                <a:gd name="connsiteY28" fmla="*/ 1849110 h 3423599"/>
                <a:gd name="connsiteX29" fmla="*/ 2348735 w 3016893"/>
                <a:gd name="connsiteY29" fmla="*/ 1827670 h 3423599"/>
                <a:gd name="connsiteX30" fmla="*/ 2445460 w 3016893"/>
                <a:gd name="connsiteY30" fmla="*/ 1790637 h 3423599"/>
                <a:gd name="connsiteX31" fmla="*/ 2445460 w 3016893"/>
                <a:gd name="connsiteY31" fmla="*/ 1783230 h 3423599"/>
                <a:gd name="connsiteX32" fmla="*/ 2392471 w 3016893"/>
                <a:gd name="connsiteY32" fmla="*/ 1783230 h 3423599"/>
                <a:gd name="connsiteX33" fmla="*/ 2330231 w 3016893"/>
                <a:gd name="connsiteY33" fmla="*/ 1735282 h 3423599"/>
                <a:gd name="connsiteX34" fmla="*/ 2374809 w 3016893"/>
                <a:gd name="connsiteY34" fmla="*/ 1681097 h 3423599"/>
                <a:gd name="connsiteX35" fmla="*/ 2489196 w 3016893"/>
                <a:gd name="connsiteY35" fmla="*/ 1695520 h 3423599"/>
                <a:gd name="connsiteX36" fmla="*/ 2471533 w 3016893"/>
                <a:gd name="connsiteY36" fmla="*/ 1541931 h 3423599"/>
                <a:gd name="connsiteX37" fmla="*/ 2549754 w 3016893"/>
                <a:gd name="connsiteY37" fmla="*/ 1454221 h 3423599"/>
                <a:gd name="connsiteX38" fmla="*/ 2565734 w 3016893"/>
                <a:gd name="connsiteY38" fmla="*/ 1494372 h 3423599"/>
                <a:gd name="connsiteX39" fmla="*/ 2585079 w 3016893"/>
                <a:gd name="connsiteY39" fmla="*/ 1439018 h 3423599"/>
                <a:gd name="connsiteX40" fmla="*/ 2602742 w 3016893"/>
                <a:gd name="connsiteY40" fmla="*/ 1454221 h 3423599"/>
                <a:gd name="connsiteX41" fmla="*/ 2628816 w 3016893"/>
                <a:gd name="connsiteY41" fmla="*/ 1439018 h 3423599"/>
                <a:gd name="connsiteX42" fmla="*/ 2628816 w 3016893"/>
                <a:gd name="connsiteY42" fmla="*/ 1395358 h 3423599"/>
                <a:gd name="connsiteX43" fmla="*/ 2623370 w 3016893"/>
                <a:gd name="connsiteY43" fmla="*/ 1395663 h 3423599"/>
                <a:gd name="connsiteX44" fmla="*/ 2610838 w 3016893"/>
                <a:gd name="connsiteY44" fmla="*/ 1398494 h 3423599"/>
                <a:gd name="connsiteX45" fmla="*/ 2608022 w 3016893"/>
                <a:gd name="connsiteY45" fmla="*/ 1399187 h 3423599"/>
                <a:gd name="connsiteX46" fmla="*/ 2602742 w 3016893"/>
                <a:gd name="connsiteY46" fmla="*/ 1402764 h 3423599"/>
                <a:gd name="connsiteX47" fmla="*/ 2593490 w 3016893"/>
                <a:gd name="connsiteY47" fmla="*/ 1402764 h 3423599"/>
                <a:gd name="connsiteX48" fmla="*/ 2608022 w 3016893"/>
                <a:gd name="connsiteY48" fmla="*/ 1399187 h 3423599"/>
                <a:gd name="connsiteX49" fmla="*/ 2612309 w 3016893"/>
                <a:gd name="connsiteY49" fmla="*/ 1396283 h 3423599"/>
                <a:gd name="connsiteX50" fmla="*/ 2623370 w 3016893"/>
                <a:gd name="connsiteY50" fmla="*/ 1395663 h 3423599"/>
                <a:gd name="connsiteX51" fmla="*/ 2637017 w 3016893"/>
                <a:gd name="connsiteY51" fmla="*/ 1392580 h 3423599"/>
                <a:gd name="connsiteX52" fmla="*/ 2689374 w 3016893"/>
                <a:gd name="connsiteY52" fmla="*/ 1375087 h 3423599"/>
                <a:gd name="connsiteX53" fmla="*/ 2585080 w 3016893"/>
                <a:gd name="connsiteY53" fmla="*/ 1336884 h 3423599"/>
                <a:gd name="connsiteX54" fmla="*/ 2585080 w 3016893"/>
                <a:gd name="connsiteY54" fmla="*/ 1292834 h 3423599"/>
                <a:gd name="connsiteX55" fmla="*/ 2583397 w 3016893"/>
                <a:gd name="connsiteY55" fmla="*/ 1255412 h 3423599"/>
                <a:gd name="connsiteX56" fmla="*/ 2532091 w 3016893"/>
                <a:gd name="connsiteY56" fmla="*/ 1219548 h 3423599"/>
                <a:gd name="connsiteX57" fmla="*/ 2506018 w 3016893"/>
                <a:gd name="connsiteY57" fmla="*/ 1190701 h 3423599"/>
                <a:gd name="connsiteX58" fmla="*/ 2479944 w 3016893"/>
                <a:gd name="connsiteY58" fmla="*/ 1141194 h 3423599"/>
                <a:gd name="connsiteX59" fmla="*/ 2462282 w 3016893"/>
                <a:gd name="connsiteY59" fmla="*/ 1219548 h 3423599"/>
                <a:gd name="connsiteX60" fmla="*/ 2418545 w 3016893"/>
                <a:gd name="connsiteY60" fmla="*/ 1197718 h 3423599"/>
                <a:gd name="connsiteX61" fmla="*/ 2374809 w 3016893"/>
                <a:gd name="connsiteY61" fmla="*/ 1285818 h 3423599"/>
                <a:gd name="connsiteX62" fmla="*/ 2348736 w 3016893"/>
                <a:gd name="connsiteY62" fmla="*/ 1292834 h 3423599"/>
                <a:gd name="connsiteX63" fmla="*/ 2340325 w 3016893"/>
                <a:gd name="connsiteY63" fmla="*/ 1234361 h 3423599"/>
                <a:gd name="connsiteX64" fmla="*/ 2331073 w 3016893"/>
                <a:gd name="connsiteY64" fmla="*/ 1234361 h 3423599"/>
                <a:gd name="connsiteX65" fmla="*/ 2331072 w 3016893"/>
                <a:gd name="connsiteY65" fmla="*/ 1226955 h 3423599"/>
                <a:gd name="connsiteX66" fmla="*/ 2216686 w 3016893"/>
                <a:gd name="connsiteY66" fmla="*/ 1234361 h 3423599"/>
                <a:gd name="connsiteX67" fmla="*/ 2138464 w 3016893"/>
                <a:gd name="connsiteY67" fmla="*/ 1175888 h 3423599"/>
                <a:gd name="connsiteX68" fmla="*/ 1981183 w 3016893"/>
                <a:gd name="connsiteY68" fmla="*/ 1182905 h 3423599"/>
                <a:gd name="connsiteX69" fmla="*/ 1998004 w 3016893"/>
                <a:gd name="connsiteY69" fmla="*/ 1168481 h 3423599"/>
                <a:gd name="connsiteX70" fmla="*/ 1989593 w 3016893"/>
                <a:gd name="connsiteY70" fmla="*/ 1153668 h 3423599"/>
                <a:gd name="connsiteX71" fmla="*/ 2015666 w 3016893"/>
                <a:gd name="connsiteY71" fmla="*/ 1146262 h 3423599"/>
                <a:gd name="connsiteX72" fmla="*/ 2015667 w 3016893"/>
                <a:gd name="connsiteY72" fmla="*/ 1080382 h 3423599"/>
                <a:gd name="connsiteX73" fmla="*/ 2033330 w 3016893"/>
                <a:gd name="connsiteY73" fmla="*/ 860912 h 3423599"/>
                <a:gd name="connsiteX74" fmla="*/ 1787734 w 3016893"/>
                <a:gd name="connsiteY74" fmla="*/ 831675 h 3423599"/>
                <a:gd name="connsiteX75" fmla="*/ 1787734 w 3016893"/>
                <a:gd name="connsiteY75" fmla="*/ 809846 h 3423599"/>
                <a:gd name="connsiteX76" fmla="*/ 1839881 w 3016893"/>
                <a:gd name="connsiteY76" fmla="*/ 772813 h 3423599"/>
                <a:gd name="connsiteX77" fmla="*/ 1884458 w 3016893"/>
                <a:gd name="connsiteY77" fmla="*/ 626629 h 3423599"/>
                <a:gd name="connsiteX78" fmla="*/ 1761660 w 3016893"/>
                <a:gd name="connsiteY78" fmla="*/ 597393 h 3423599"/>
                <a:gd name="connsiteX79" fmla="*/ 1752408 w 3016893"/>
                <a:gd name="connsiteY79" fmla="*/ 619613 h 3423599"/>
                <a:gd name="connsiteX80" fmla="*/ 1700260 w 3016893"/>
                <a:gd name="connsiteY80" fmla="*/ 611816 h 3423599"/>
                <a:gd name="connsiteX81" fmla="*/ 1656525 w 3016893"/>
                <a:gd name="connsiteY81" fmla="*/ 655866 h 3423599"/>
                <a:gd name="connsiteX82" fmla="*/ 1473168 w 3016893"/>
                <a:gd name="connsiteY82" fmla="*/ 692509 h 3423599"/>
                <a:gd name="connsiteX83" fmla="*/ 1411769 w 3016893"/>
                <a:gd name="connsiteY83" fmla="*/ 655866 h 3423599"/>
                <a:gd name="connsiteX84" fmla="*/ 1411769 w 3016893"/>
                <a:gd name="connsiteY84" fmla="*/ 619612 h 3423599"/>
                <a:gd name="connsiteX85" fmla="*/ 1271309 w 3016893"/>
                <a:gd name="connsiteY85" fmla="*/ 626629 h 3423599"/>
                <a:gd name="connsiteX86" fmla="*/ 1235983 w 3016893"/>
                <a:gd name="connsiteY86" fmla="*/ 626629 h 3423599"/>
                <a:gd name="connsiteX87" fmla="*/ 1437843 w 3016893"/>
                <a:gd name="connsiteY87" fmla="*/ 502276 h 3423599"/>
                <a:gd name="connsiteX88" fmla="*/ 1437843 w 3016893"/>
                <a:gd name="connsiteY88" fmla="*/ 480056 h 3423599"/>
                <a:gd name="connsiteX89" fmla="*/ 1463916 w 3016893"/>
                <a:gd name="connsiteY89" fmla="*/ 472650 h 3423599"/>
                <a:gd name="connsiteX90" fmla="*/ 1481579 w 3016893"/>
                <a:gd name="connsiteY90" fmla="*/ 472650 h 3423599"/>
                <a:gd name="connsiteX91" fmla="*/ 1463917 w 3016893"/>
                <a:gd name="connsiteY91" fmla="*/ 348297 h 3423599"/>
                <a:gd name="connsiteX92" fmla="*/ 1463917 w 3016893"/>
                <a:gd name="connsiteY92" fmla="*/ 341280 h 3423599"/>
                <a:gd name="connsiteX93" fmla="*/ 1455506 w 3016893"/>
                <a:gd name="connsiteY93" fmla="*/ 341280 h 3423599"/>
                <a:gd name="connsiteX94" fmla="*/ 1437843 w 3016893"/>
                <a:gd name="connsiteY94" fmla="*/ 391957 h 3423599"/>
                <a:gd name="connsiteX95" fmla="*/ 1358781 w 3016893"/>
                <a:gd name="connsiteY95" fmla="*/ 362720 h 3423599"/>
                <a:gd name="connsiteX96" fmla="*/ 1410087 w 3016893"/>
                <a:gd name="connsiteY96" fmla="*/ 300349 h 3423599"/>
                <a:gd name="connsiteX97" fmla="*/ 1496311 w 3016893"/>
                <a:gd name="connsiteY97" fmla="*/ 227549 h 3423599"/>
                <a:gd name="connsiteX98" fmla="*/ 1508789 w 3016893"/>
                <a:gd name="connsiteY98" fmla="*/ 216187 h 3423599"/>
                <a:gd name="connsiteX99" fmla="*/ 1494300 w 3016893"/>
                <a:gd name="connsiteY99" fmla="*/ 224187 h 3423599"/>
                <a:gd name="connsiteX100" fmla="*/ 1455505 w 3016893"/>
                <a:gd name="connsiteY100" fmla="*/ 230960 h 3423599"/>
                <a:gd name="connsiteX101" fmla="*/ 1420180 w 3016893"/>
                <a:gd name="connsiteY101" fmla="*/ 230961 h 3423599"/>
                <a:gd name="connsiteX102" fmla="*/ 1447095 w 3016893"/>
                <a:gd name="connsiteY102" fmla="*/ 201724 h 3423599"/>
                <a:gd name="connsiteX103" fmla="*/ 1437843 w 3016893"/>
                <a:gd name="connsiteY103" fmla="*/ 172487 h 3423599"/>
                <a:gd name="connsiteX104" fmla="*/ 1385696 w 3016893"/>
                <a:gd name="connsiteY104" fmla="*/ 165081 h 3423599"/>
                <a:gd name="connsiteX105" fmla="*/ 1385696 w 3016893"/>
                <a:gd name="connsiteY105" fmla="*/ 128827 h 3423599"/>
                <a:gd name="connsiteX106" fmla="*/ 1411770 w 3016893"/>
                <a:gd name="connsiteY106" fmla="*/ 99201 h 3423599"/>
                <a:gd name="connsiteX107" fmla="*/ 1385696 w 3016893"/>
                <a:gd name="connsiteY107" fmla="*/ 40728 h 3423599"/>
                <a:gd name="connsiteX108" fmla="*/ 1367192 w 3016893"/>
                <a:gd name="connsiteY108" fmla="*/ 55541 h 3423599"/>
                <a:gd name="connsiteX109" fmla="*/ 1279719 w 3016893"/>
                <a:gd name="connsiteY109" fmla="*/ 11491 h 3423599"/>
                <a:gd name="connsiteX110" fmla="*/ 1174584 w 3016893"/>
                <a:gd name="connsiteY110" fmla="*/ 18897 h 3423599"/>
                <a:gd name="connsiteX111" fmla="*/ 1122437 w 3016893"/>
                <a:gd name="connsiteY111" fmla="*/ 55541 h 3423599"/>
                <a:gd name="connsiteX112" fmla="*/ 911325 w 3016893"/>
                <a:gd name="connsiteY112" fmla="*/ 4084 h 3423599"/>
                <a:gd name="connsiteX113" fmla="*/ 839833 w 3016893"/>
                <a:gd name="connsiteY113" fmla="*/ 235 h 3423599"/>
                <a:gd name="connsiteX114" fmla="*/ 828892 w 3016893"/>
                <a:gd name="connsiteY114" fmla="*/ 1462 h 3423599"/>
                <a:gd name="connsiteX115" fmla="*/ 733956 w 3016893"/>
                <a:gd name="connsiteY115" fmla="*/ 76154 h 3423599"/>
                <a:gd name="connsiteX116" fmla="*/ 673065 w 3016893"/>
                <a:gd name="connsiteY116" fmla="*/ 134883 h 3423599"/>
                <a:gd name="connsiteX117" fmla="*/ 696534 w 3016893"/>
                <a:gd name="connsiteY117" fmla="*/ 131410 h 3423599"/>
                <a:gd name="connsiteX118" fmla="*/ 719558 w 3016893"/>
                <a:gd name="connsiteY118" fmla="*/ 121421 h 3423599"/>
                <a:gd name="connsiteX119" fmla="*/ 745632 w 3016893"/>
                <a:gd name="connsiteY119" fmla="*/ 135844 h 3423599"/>
                <a:gd name="connsiteX120" fmla="*/ 684233 w 3016893"/>
                <a:gd name="connsiteY120" fmla="*/ 158064 h 3423599"/>
                <a:gd name="connsiteX121" fmla="*/ 649748 w 3016893"/>
                <a:gd name="connsiteY121" fmla="*/ 194317 h 3423599"/>
                <a:gd name="connsiteX122" fmla="*/ 719558 w 3016893"/>
                <a:gd name="connsiteY122" fmla="*/ 201724 h 3423599"/>
                <a:gd name="connsiteX123" fmla="*/ 710307 w 3016893"/>
                <a:gd name="connsiteY123" fmla="*/ 230960 h 3423599"/>
                <a:gd name="connsiteX124" fmla="*/ 570621 w 3016893"/>
                <a:gd name="connsiteY124" fmla="*/ 246584 h 3423599"/>
                <a:gd name="connsiteX125" fmla="*/ 564404 w 3016893"/>
                <a:gd name="connsiteY125" fmla="*/ 246390 h 3423599"/>
                <a:gd name="connsiteX126" fmla="*/ 471257 w 3016893"/>
                <a:gd name="connsiteY126" fmla="*/ 355603 h 3423599"/>
                <a:gd name="connsiteX127" fmla="*/ 3403 w 3016893"/>
                <a:gd name="connsiteY127" fmla="*/ 1919611 h 3423599"/>
                <a:gd name="connsiteX128" fmla="*/ 500912 w 3016893"/>
                <a:gd name="connsiteY128" fmla="*/ 3279276 h 3423599"/>
                <a:gd name="connsiteX129" fmla="*/ 597922 w 3016893"/>
                <a:gd name="connsiteY129" fmla="*/ 3391076 h 3423599"/>
                <a:gd name="connsiteX130" fmla="*/ 618838 w 3016893"/>
                <a:gd name="connsiteY130" fmla="*/ 3389977 h 3423599"/>
                <a:gd name="connsiteX131" fmla="*/ 675822 w 3016893"/>
                <a:gd name="connsiteY131" fmla="*/ 3423599 h 3423599"/>
                <a:gd name="connsiteX132" fmla="*/ 807031 w 3016893"/>
                <a:gd name="connsiteY132" fmla="*/ 3350703 h 3423599"/>
                <a:gd name="connsiteX133" fmla="*/ 693485 w 3016893"/>
                <a:gd name="connsiteY133" fmla="*/ 3204130 h 3423599"/>
                <a:gd name="connsiteX134" fmla="*/ 719558 w 3016893"/>
                <a:gd name="connsiteY134" fmla="*/ 3152674 h 3423599"/>
                <a:gd name="connsiteX135" fmla="*/ 745632 w 3016893"/>
                <a:gd name="connsiteY135" fmla="*/ 3174893 h 3423599"/>
                <a:gd name="connsiteX136" fmla="*/ 797779 w 3016893"/>
                <a:gd name="connsiteY136" fmla="*/ 3152673 h 3423599"/>
                <a:gd name="connsiteX137" fmla="*/ 894503 w 3016893"/>
                <a:gd name="connsiteY137" fmla="*/ 3189706 h 3423599"/>
                <a:gd name="connsiteX138" fmla="*/ 1043375 w 3016893"/>
                <a:gd name="connsiteY138" fmla="*/ 3284823 h 3423599"/>
                <a:gd name="connsiteX139" fmla="*/ 1026554 w 3016893"/>
                <a:gd name="connsiteY139" fmla="*/ 3306263 h 3423599"/>
                <a:gd name="connsiteX140" fmla="*/ 1026554 w 3016893"/>
                <a:gd name="connsiteY140" fmla="*/ 3328483 h 3423599"/>
                <a:gd name="connsiteX141" fmla="*/ 1034965 w 3016893"/>
                <a:gd name="connsiteY141" fmla="*/ 3328483 h 3423599"/>
                <a:gd name="connsiteX142" fmla="*/ 1070290 w 3016893"/>
                <a:gd name="connsiteY142" fmla="*/ 3284823 h 3423599"/>
                <a:gd name="connsiteX143" fmla="*/ 1122437 w 3016893"/>
                <a:gd name="connsiteY143" fmla="*/ 3277027 h 3423599"/>
                <a:gd name="connsiteX144" fmla="*/ 1156922 w 3016893"/>
                <a:gd name="connsiteY144" fmla="*/ 3160080 h 3423599"/>
                <a:gd name="connsiteX145" fmla="*/ 1148511 w 3016893"/>
                <a:gd name="connsiteY145" fmla="*/ 3035727 h 3423599"/>
                <a:gd name="connsiteX146" fmla="*/ 1200657 w 3016893"/>
                <a:gd name="connsiteY146" fmla="*/ 3006490 h 3423599"/>
                <a:gd name="connsiteX147" fmla="*/ 1279720 w 3016893"/>
                <a:gd name="connsiteY147" fmla="*/ 3028320 h 3423599"/>
                <a:gd name="connsiteX148" fmla="*/ 1367192 w 3016893"/>
                <a:gd name="connsiteY148" fmla="*/ 3116030 h 3423599"/>
                <a:gd name="connsiteX149" fmla="*/ 1516904 w 3016893"/>
                <a:gd name="connsiteY149" fmla="*/ 3116030 h 3423599"/>
                <a:gd name="connsiteX150" fmla="*/ 1551389 w 3016893"/>
                <a:gd name="connsiteY150" fmla="*/ 3116030 h 3423599"/>
                <a:gd name="connsiteX151" fmla="*/ 1560641 w 3016893"/>
                <a:gd name="connsiteY151" fmla="*/ 3211147 h 3423599"/>
                <a:gd name="connsiteX152" fmla="*/ 1682598 w 3016893"/>
                <a:gd name="connsiteY152" fmla="*/ 3379939 h 3423599"/>
                <a:gd name="connsiteX153" fmla="*/ 1849974 w 3016893"/>
                <a:gd name="connsiteY153" fmla="*/ 3372143 h 3423599"/>
                <a:gd name="connsiteX154" fmla="*/ 1876047 w 3016893"/>
                <a:gd name="connsiteY154" fmla="*/ 3342906 h 3423599"/>
                <a:gd name="connsiteX155" fmla="*/ 1839880 w 3016893"/>
                <a:gd name="connsiteY155" fmla="*/ 3189706 h 3423599"/>
                <a:gd name="connsiteX156" fmla="*/ 1893709 w 3016893"/>
                <a:gd name="connsiteY156" fmla="*/ 3167487 h 3423599"/>
                <a:gd name="connsiteX157" fmla="*/ 1945857 w 3016893"/>
                <a:gd name="connsiteY157" fmla="*/ 3204130 h 3423599"/>
                <a:gd name="connsiteX158" fmla="*/ 2094728 w 3016893"/>
                <a:gd name="connsiteY158" fmla="*/ 3211147 h 3423599"/>
                <a:gd name="connsiteX159" fmla="*/ 2146876 w 3016893"/>
                <a:gd name="connsiteY159" fmla="*/ 3167487 h 3423599"/>
                <a:gd name="connsiteX160" fmla="*/ 2146876 w 3016893"/>
                <a:gd name="connsiteY160" fmla="*/ 3086794 h 3423599"/>
                <a:gd name="connsiteX161" fmla="*/ 2059403 w 3016893"/>
                <a:gd name="connsiteY161" fmla="*/ 2977254 h 3423599"/>
                <a:gd name="connsiteX162" fmla="*/ 2094729 w 3016893"/>
                <a:gd name="connsiteY162" fmla="*/ 2969847 h 3423599"/>
                <a:gd name="connsiteX163" fmla="*/ 2077065 w 3016893"/>
                <a:gd name="connsiteY163" fmla="*/ 2940610 h 3423599"/>
                <a:gd name="connsiteX164" fmla="*/ 2129213 w 3016893"/>
                <a:gd name="connsiteY164" fmla="*/ 2933204 h 3423599"/>
                <a:gd name="connsiteX165" fmla="*/ 2146875 w 3016893"/>
                <a:gd name="connsiteY165" fmla="*/ 2933204 h 3423599"/>
                <a:gd name="connsiteX166" fmla="*/ 2146875 w 3016893"/>
                <a:gd name="connsiteY166" fmla="*/ 2940610 h 3423599"/>
                <a:gd name="connsiteX167" fmla="*/ 2112391 w 3016893"/>
                <a:gd name="connsiteY167" fmla="*/ 2940610 h 3423599"/>
                <a:gd name="connsiteX168" fmla="*/ 2112391 w 3016893"/>
                <a:gd name="connsiteY168" fmla="*/ 2955034 h 3423599"/>
                <a:gd name="connsiteX169" fmla="*/ 2260422 w 3016893"/>
                <a:gd name="connsiteY169" fmla="*/ 3013507 h 3423599"/>
                <a:gd name="connsiteX170" fmla="*/ 2348735 w 3016893"/>
                <a:gd name="connsiteY170" fmla="*/ 3086794 h 3423599"/>
                <a:gd name="connsiteX171" fmla="*/ 2392471 w 3016893"/>
                <a:gd name="connsiteY171" fmla="*/ 3064964 h 342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3016893" h="3423599">
                  <a:moveTo>
                    <a:pt x="1513107" y="213802"/>
                  </a:moveTo>
                  <a:cubicBezTo>
                    <a:pt x="1517062" y="211201"/>
                    <a:pt x="1517956" y="210007"/>
                    <a:pt x="1513541" y="211859"/>
                  </a:cubicBezTo>
                  <a:lnTo>
                    <a:pt x="1508789" y="216187"/>
                  </a:lnTo>
                  <a:close/>
                  <a:moveTo>
                    <a:pt x="2392471" y="3064964"/>
                  </a:moveTo>
                  <a:cubicBezTo>
                    <a:pt x="2392471" y="3020914"/>
                    <a:pt x="2374809" y="3013507"/>
                    <a:pt x="2366398" y="2991677"/>
                  </a:cubicBezTo>
                  <a:cubicBezTo>
                    <a:pt x="2348735" y="2962051"/>
                    <a:pt x="2410134" y="2911374"/>
                    <a:pt x="2374809" y="2889154"/>
                  </a:cubicBezTo>
                  <a:cubicBezTo>
                    <a:pt x="2366398" y="2779614"/>
                    <a:pt x="2410135" y="2771818"/>
                    <a:pt x="2497607" y="2749988"/>
                  </a:cubicBezTo>
                  <a:cubicBezTo>
                    <a:pt x="2497607" y="2742971"/>
                    <a:pt x="2506018" y="2735174"/>
                    <a:pt x="2506018" y="2735174"/>
                  </a:cubicBezTo>
                  <a:cubicBezTo>
                    <a:pt x="2479944" y="2728158"/>
                    <a:pt x="2445460" y="2720751"/>
                    <a:pt x="2418545" y="2720751"/>
                  </a:cubicBezTo>
                  <a:cubicBezTo>
                    <a:pt x="2427797" y="2676701"/>
                    <a:pt x="2489196" y="2596398"/>
                    <a:pt x="2418545" y="2559755"/>
                  </a:cubicBezTo>
                  <a:cubicBezTo>
                    <a:pt x="2427797" y="2552738"/>
                    <a:pt x="2445460" y="2544942"/>
                    <a:pt x="2453871" y="2544942"/>
                  </a:cubicBezTo>
                  <a:cubicBezTo>
                    <a:pt x="2471534" y="2515705"/>
                    <a:pt x="2501813" y="2435402"/>
                    <a:pt x="2519475" y="2413182"/>
                  </a:cubicBezTo>
                  <a:cubicBezTo>
                    <a:pt x="2561530" y="2385894"/>
                    <a:pt x="2703672" y="2346912"/>
                    <a:pt x="2757502" y="2340675"/>
                  </a:cubicBezTo>
                  <a:cubicBezTo>
                    <a:pt x="2811331" y="2334438"/>
                    <a:pt x="2762548" y="2382776"/>
                    <a:pt x="2804602" y="2376539"/>
                  </a:cubicBezTo>
                  <a:cubicBezTo>
                    <a:pt x="2856749" y="2376539"/>
                    <a:pt x="2918989" y="2338336"/>
                    <a:pt x="2962726" y="2345353"/>
                  </a:cubicBezTo>
                  <a:cubicBezTo>
                    <a:pt x="2980388" y="2353149"/>
                    <a:pt x="2979547" y="2383945"/>
                    <a:pt x="2996369" y="2398758"/>
                  </a:cubicBezTo>
                  <a:cubicBezTo>
                    <a:pt x="3005621" y="2369522"/>
                    <a:pt x="3031694" y="2295845"/>
                    <a:pt x="3005621" y="2259202"/>
                  </a:cubicBezTo>
                  <a:cubicBezTo>
                    <a:pt x="3005621" y="2219440"/>
                    <a:pt x="2935811" y="2242830"/>
                    <a:pt x="2915625" y="2216712"/>
                  </a:cubicBezTo>
                  <a:cubicBezTo>
                    <a:pt x="2895439" y="2190594"/>
                    <a:pt x="2926559" y="2110680"/>
                    <a:pt x="2882823" y="2101714"/>
                  </a:cubicBezTo>
                  <a:lnTo>
                    <a:pt x="2733951" y="2105613"/>
                  </a:lnTo>
                  <a:cubicBezTo>
                    <a:pt x="2690215" y="2105613"/>
                    <a:pt x="2680963" y="2098206"/>
                    <a:pt x="2663301" y="2076376"/>
                  </a:cubicBezTo>
                  <a:lnTo>
                    <a:pt x="2637226" y="2076376"/>
                  </a:lnTo>
                  <a:cubicBezTo>
                    <a:pt x="2646478" y="2091189"/>
                    <a:pt x="2646478" y="2091189"/>
                    <a:pt x="2654889" y="2098206"/>
                  </a:cubicBezTo>
                  <a:lnTo>
                    <a:pt x="2654889" y="2120426"/>
                  </a:lnTo>
                  <a:cubicBezTo>
                    <a:pt x="2619564" y="2127443"/>
                    <a:pt x="2593491" y="2142646"/>
                    <a:pt x="2559006" y="2142646"/>
                  </a:cubicBezTo>
                  <a:cubicBezTo>
                    <a:pt x="2567417" y="2091189"/>
                    <a:pt x="2619564" y="2047139"/>
                    <a:pt x="2585079" y="2003090"/>
                  </a:cubicBezTo>
                  <a:cubicBezTo>
                    <a:pt x="2567417" y="1959429"/>
                    <a:pt x="2515270" y="1973853"/>
                    <a:pt x="2471534" y="1952023"/>
                  </a:cubicBezTo>
                  <a:cubicBezTo>
                    <a:pt x="2445460" y="1937210"/>
                    <a:pt x="2471533" y="1944616"/>
                    <a:pt x="2453870" y="1914990"/>
                  </a:cubicBezTo>
                  <a:cubicBezTo>
                    <a:pt x="2418545" y="1893550"/>
                    <a:pt x="2374809" y="1871330"/>
                    <a:pt x="2340324" y="1849110"/>
                  </a:cubicBezTo>
                  <a:cubicBezTo>
                    <a:pt x="2340324" y="1834687"/>
                    <a:pt x="2340324" y="1834687"/>
                    <a:pt x="2348735" y="1827670"/>
                  </a:cubicBezTo>
                  <a:cubicBezTo>
                    <a:pt x="2366398" y="1798433"/>
                    <a:pt x="2401723" y="1790637"/>
                    <a:pt x="2445460" y="1790637"/>
                  </a:cubicBezTo>
                  <a:lnTo>
                    <a:pt x="2445460" y="1783230"/>
                  </a:lnTo>
                  <a:cubicBezTo>
                    <a:pt x="2427797" y="1776213"/>
                    <a:pt x="2410134" y="1776213"/>
                    <a:pt x="2392471" y="1783230"/>
                  </a:cubicBezTo>
                  <a:cubicBezTo>
                    <a:pt x="2384061" y="1746977"/>
                    <a:pt x="2356305" y="1757502"/>
                    <a:pt x="2330231" y="1735282"/>
                  </a:cubicBezTo>
                  <a:cubicBezTo>
                    <a:pt x="2338643" y="1720469"/>
                    <a:pt x="2348735" y="1687724"/>
                    <a:pt x="2374809" y="1681097"/>
                  </a:cubicBezTo>
                  <a:cubicBezTo>
                    <a:pt x="2400883" y="1674470"/>
                    <a:pt x="2462281" y="1688113"/>
                    <a:pt x="2489196" y="1695520"/>
                  </a:cubicBezTo>
                  <a:cubicBezTo>
                    <a:pt x="2497607" y="1615217"/>
                    <a:pt x="2523680" y="1600404"/>
                    <a:pt x="2471533" y="1541931"/>
                  </a:cubicBezTo>
                  <a:cubicBezTo>
                    <a:pt x="2515269" y="1527117"/>
                    <a:pt x="2549754" y="1483457"/>
                    <a:pt x="2549754" y="1454221"/>
                  </a:cubicBezTo>
                  <a:cubicBezTo>
                    <a:pt x="2567417" y="1454221"/>
                    <a:pt x="2557324" y="1487355"/>
                    <a:pt x="2565734" y="1494372"/>
                  </a:cubicBezTo>
                  <a:cubicBezTo>
                    <a:pt x="2565734" y="1487355"/>
                    <a:pt x="2575827" y="1454221"/>
                    <a:pt x="2585079" y="1439018"/>
                  </a:cubicBezTo>
                  <a:cubicBezTo>
                    <a:pt x="2593490" y="1446814"/>
                    <a:pt x="2593490" y="1446814"/>
                    <a:pt x="2602742" y="1454221"/>
                  </a:cubicBezTo>
                  <a:cubicBezTo>
                    <a:pt x="2619564" y="1446814"/>
                    <a:pt x="2619564" y="1446814"/>
                    <a:pt x="2628816" y="1439018"/>
                  </a:cubicBezTo>
                  <a:lnTo>
                    <a:pt x="2628816" y="1395358"/>
                  </a:lnTo>
                  <a:lnTo>
                    <a:pt x="2623370" y="1395663"/>
                  </a:lnTo>
                  <a:lnTo>
                    <a:pt x="2610838" y="1398494"/>
                  </a:lnTo>
                  <a:lnTo>
                    <a:pt x="2608022" y="1399187"/>
                  </a:lnTo>
                  <a:lnTo>
                    <a:pt x="2602742" y="1402764"/>
                  </a:lnTo>
                  <a:cubicBezTo>
                    <a:pt x="2599378" y="1402764"/>
                    <a:pt x="2579192" y="1407442"/>
                    <a:pt x="2593490" y="1402764"/>
                  </a:cubicBezTo>
                  <a:lnTo>
                    <a:pt x="2608022" y="1399187"/>
                  </a:lnTo>
                  <a:lnTo>
                    <a:pt x="2612309" y="1396283"/>
                  </a:lnTo>
                  <a:lnTo>
                    <a:pt x="2623370" y="1395663"/>
                  </a:lnTo>
                  <a:lnTo>
                    <a:pt x="2637017" y="1392580"/>
                  </a:lnTo>
                  <a:cubicBezTo>
                    <a:pt x="2655941" y="1388048"/>
                    <a:pt x="2676337" y="1382298"/>
                    <a:pt x="2689374" y="1375087"/>
                  </a:cubicBezTo>
                  <a:cubicBezTo>
                    <a:pt x="2680963" y="1360274"/>
                    <a:pt x="2593490" y="1343901"/>
                    <a:pt x="2585080" y="1336884"/>
                  </a:cubicBezTo>
                  <a:lnTo>
                    <a:pt x="2585080" y="1292834"/>
                  </a:lnTo>
                  <a:cubicBezTo>
                    <a:pt x="2585079" y="1279191"/>
                    <a:pt x="2601060" y="1262818"/>
                    <a:pt x="2583397" y="1255412"/>
                  </a:cubicBezTo>
                  <a:cubicBezTo>
                    <a:pt x="2583397" y="1240599"/>
                    <a:pt x="2532092" y="1234361"/>
                    <a:pt x="2532091" y="1219548"/>
                  </a:cubicBezTo>
                  <a:cubicBezTo>
                    <a:pt x="2523680" y="1205125"/>
                    <a:pt x="2515269" y="1226954"/>
                    <a:pt x="2506018" y="1190701"/>
                  </a:cubicBezTo>
                  <a:cubicBezTo>
                    <a:pt x="2479945" y="1197718"/>
                    <a:pt x="2497607" y="1148211"/>
                    <a:pt x="2479944" y="1141194"/>
                  </a:cubicBezTo>
                  <a:cubicBezTo>
                    <a:pt x="2462281" y="1155617"/>
                    <a:pt x="2471533" y="1197718"/>
                    <a:pt x="2462282" y="1219548"/>
                  </a:cubicBezTo>
                  <a:cubicBezTo>
                    <a:pt x="2445460" y="1219548"/>
                    <a:pt x="2436208" y="1212141"/>
                    <a:pt x="2418545" y="1197718"/>
                  </a:cubicBezTo>
                  <a:cubicBezTo>
                    <a:pt x="2374809" y="1205125"/>
                    <a:pt x="2374809" y="1241768"/>
                    <a:pt x="2374809" y="1285818"/>
                  </a:cubicBezTo>
                  <a:cubicBezTo>
                    <a:pt x="2366398" y="1285818"/>
                    <a:pt x="2357988" y="1292834"/>
                    <a:pt x="2348736" y="1292834"/>
                  </a:cubicBezTo>
                  <a:cubicBezTo>
                    <a:pt x="2340324" y="1271004"/>
                    <a:pt x="2331072" y="1271004"/>
                    <a:pt x="2340325" y="1234361"/>
                  </a:cubicBezTo>
                  <a:lnTo>
                    <a:pt x="2331073" y="1234361"/>
                  </a:lnTo>
                  <a:lnTo>
                    <a:pt x="2331072" y="1226955"/>
                  </a:lnTo>
                  <a:cubicBezTo>
                    <a:pt x="2278085" y="1234361"/>
                    <a:pt x="2242759" y="1256581"/>
                    <a:pt x="2216686" y="1234361"/>
                  </a:cubicBezTo>
                  <a:cubicBezTo>
                    <a:pt x="2172949" y="1234361"/>
                    <a:pt x="2146875" y="1212141"/>
                    <a:pt x="2138464" y="1175888"/>
                  </a:cubicBezTo>
                  <a:cubicBezTo>
                    <a:pt x="2085476" y="1197718"/>
                    <a:pt x="2050992" y="1182905"/>
                    <a:pt x="1981183" y="1182905"/>
                  </a:cubicBezTo>
                  <a:cubicBezTo>
                    <a:pt x="1981183" y="1175888"/>
                    <a:pt x="1989593" y="1168481"/>
                    <a:pt x="1998004" y="1168481"/>
                  </a:cubicBezTo>
                  <a:cubicBezTo>
                    <a:pt x="2007256" y="1153668"/>
                    <a:pt x="1989593" y="1161075"/>
                    <a:pt x="1989593" y="1153668"/>
                  </a:cubicBezTo>
                  <a:cubicBezTo>
                    <a:pt x="1998004" y="1146262"/>
                    <a:pt x="2007256" y="1146261"/>
                    <a:pt x="2015666" y="1146262"/>
                  </a:cubicBezTo>
                  <a:cubicBezTo>
                    <a:pt x="2050992" y="1117025"/>
                    <a:pt x="2015666" y="1102602"/>
                    <a:pt x="2015667" y="1080382"/>
                  </a:cubicBezTo>
                  <a:cubicBezTo>
                    <a:pt x="2050992" y="1000078"/>
                    <a:pt x="2041740" y="948622"/>
                    <a:pt x="2033330" y="860912"/>
                  </a:cubicBezTo>
                  <a:cubicBezTo>
                    <a:pt x="1954268" y="853506"/>
                    <a:pt x="1858384" y="860912"/>
                    <a:pt x="1787734" y="831675"/>
                  </a:cubicBezTo>
                  <a:lnTo>
                    <a:pt x="1787734" y="809846"/>
                  </a:lnTo>
                  <a:cubicBezTo>
                    <a:pt x="1805396" y="787626"/>
                    <a:pt x="1831470" y="787626"/>
                    <a:pt x="1839881" y="772813"/>
                  </a:cubicBezTo>
                  <a:cubicBezTo>
                    <a:pt x="1876047" y="729153"/>
                    <a:pt x="1884458" y="692509"/>
                    <a:pt x="1884458" y="626629"/>
                  </a:cubicBezTo>
                  <a:cubicBezTo>
                    <a:pt x="1831470" y="619612"/>
                    <a:pt x="1770071" y="611816"/>
                    <a:pt x="1761660" y="597393"/>
                  </a:cubicBezTo>
                  <a:cubicBezTo>
                    <a:pt x="1735586" y="604410"/>
                    <a:pt x="1752408" y="597393"/>
                    <a:pt x="1752408" y="619613"/>
                  </a:cubicBezTo>
                  <a:cubicBezTo>
                    <a:pt x="1726334" y="611816"/>
                    <a:pt x="1726334" y="597393"/>
                    <a:pt x="1700260" y="611816"/>
                  </a:cubicBezTo>
                  <a:cubicBezTo>
                    <a:pt x="1664935" y="619613"/>
                    <a:pt x="1674187" y="634036"/>
                    <a:pt x="1656525" y="655866"/>
                  </a:cubicBezTo>
                  <a:cubicBezTo>
                    <a:pt x="1621199" y="706933"/>
                    <a:pt x="1507653" y="677696"/>
                    <a:pt x="1473168" y="692509"/>
                  </a:cubicBezTo>
                  <a:cubicBezTo>
                    <a:pt x="1437843" y="692509"/>
                    <a:pt x="1429432" y="677696"/>
                    <a:pt x="1411769" y="655866"/>
                  </a:cubicBezTo>
                  <a:cubicBezTo>
                    <a:pt x="1403359" y="648459"/>
                    <a:pt x="1411770" y="641053"/>
                    <a:pt x="1411769" y="619612"/>
                  </a:cubicBezTo>
                  <a:cubicBezTo>
                    <a:pt x="1367192" y="611816"/>
                    <a:pt x="1297382" y="597393"/>
                    <a:pt x="1271309" y="626629"/>
                  </a:cubicBezTo>
                  <a:lnTo>
                    <a:pt x="1235983" y="626629"/>
                  </a:lnTo>
                  <a:cubicBezTo>
                    <a:pt x="1235983" y="626629"/>
                    <a:pt x="1429432" y="509293"/>
                    <a:pt x="1437843" y="502276"/>
                  </a:cubicBezTo>
                  <a:lnTo>
                    <a:pt x="1437843" y="480056"/>
                  </a:lnTo>
                  <a:cubicBezTo>
                    <a:pt x="1455506" y="472650"/>
                    <a:pt x="1455506" y="472650"/>
                    <a:pt x="1463916" y="472650"/>
                  </a:cubicBezTo>
                  <a:lnTo>
                    <a:pt x="1481579" y="472650"/>
                  </a:lnTo>
                  <a:cubicBezTo>
                    <a:pt x="1473168" y="436396"/>
                    <a:pt x="1489990" y="384940"/>
                    <a:pt x="1463917" y="348297"/>
                  </a:cubicBezTo>
                  <a:lnTo>
                    <a:pt x="1463917" y="341280"/>
                  </a:lnTo>
                  <a:lnTo>
                    <a:pt x="1455506" y="341280"/>
                  </a:lnTo>
                  <a:cubicBezTo>
                    <a:pt x="1447095" y="362720"/>
                    <a:pt x="1447095" y="377533"/>
                    <a:pt x="1437843" y="391957"/>
                  </a:cubicBezTo>
                  <a:cubicBezTo>
                    <a:pt x="1403358" y="384940"/>
                    <a:pt x="1394107" y="370517"/>
                    <a:pt x="1358781" y="362720"/>
                  </a:cubicBezTo>
                  <a:cubicBezTo>
                    <a:pt x="1375603" y="333483"/>
                    <a:pt x="1427750" y="321789"/>
                    <a:pt x="1410087" y="300349"/>
                  </a:cubicBezTo>
                  <a:cubicBezTo>
                    <a:pt x="1423334" y="294501"/>
                    <a:pt x="1470172" y="251597"/>
                    <a:pt x="1496311" y="227549"/>
                  </a:cubicBezTo>
                  <a:lnTo>
                    <a:pt x="1508789" y="216187"/>
                  </a:lnTo>
                  <a:lnTo>
                    <a:pt x="1494300" y="224187"/>
                  </a:lnTo>
                  <a:cubicBezTo>
                    <a:pt x="1478635" y="231740"/>
                    <a:pt x="1459711" y="238367"/>
                    <a:pt x="1455505" y="230960"/>
                  </a:cubicBezTo>
                  <a:lnTo>
                    <a:pt x="1420180" y="230961"/>
                  </a:lnTo>
                  <a:cubicBezTo>
                    <a:pt x="1429432" y="201724"/>
                    <a:pt x="1420180" y="209520"/>
                    <a:pt x="1447095" y="201724"/>
                  </a:cubicBezTo>
                  <a:cubicBezTo>
                    <a:pt x="1447095" y="187300"/>
                    <a:pt x="1447095" y="187300"/>
                    <a:pt x="1437843" y="172487"/>
                  </a:cubicBezTo>
                  <a:cubicBezTo>
                    <a:pt x="1420180" y="172487"/>
                    <a:pt x="1403359" y="172487"/>
                    <a:pt x="1385696" y="165081"/>
                  </a:cubicBezTo>
                  <a:cubicBezTo>
                    <a:pt x="1394107" y="143250"/>
                    <a:pt x="1385696" y="135844"/>
                    <a:pt x="1385696" y="128827"/>
                  </a:cubicBezTo>
                  <a:cubicBezTo>
                    <a:pt x="1394107" y="121421"/>
                    <a:pt x="1420180" y="106607"/>
                    <a:pt x="1411770" y="99201"/>
                  </a:cubicBezTo>
                  <a:cubicBezTo>
                    <a:pt x="1403358" y="62947"/>
                    <a:pt x="1385696" y="84777"/>
                    <a:pt x="1385696" y="40728"/>
                  </a:cubicBezTo>
                  <a:cubicBezTo>
                    <a:pt x="1375603" y="47744"/>
                    <a:pt x="1367192" y="47744"/>
                    <a:pt x="1367192" y="55541"/>
                  </a:cubicBezTo>
                  <a:cubicBezTo>
                    <a:pt x="1323455" y="55541"/>
                    <a:pt x="1288130" y="33321"/>
                    <a:pt x="1279719" y="11491"/>
                  </a:cubicBezTo>
                  <a:cubicBezTo>
                    <a:pt x="1227572" y="26304"/>
                    <a:pt x="1227572" y="11491"/>
                    <a:pt x="1174584" y="18897"/>
                  </a:cubicBezTo>
                  <a:cubicBezTo>
                    <a:pt x="1156922" y="26304"/>
                    <a:pt x="1140099" y="47744"/>
                    <a:pt x="1122437" y="55541"/>
                  </a:cubicBezTo>
                  <a:cubicBezTo>
                    <a:pt x="1078701" y="62947"/>
                    <a:pt x="955903" y="11491"/>
                    <a:pt x="911325" y="4084"/>
                  </a:cubicBezTo>
                  <a:cubicBezTo>
                    <a:pt x="885251" y="478"/>
                    <a:pt x="861544" y="-520"/>
                    <a:pt x="839833" y="235"/>
                  </a:cubicBezTo>
                  <a:lnTo>
                    <a:pt x="828892" y="1462"/>
                  </a:lnTo>
                  <a:lnTo>
                    <a:pt x="733956" y="76154"/>
                  </a:lnTo>
                  <a:lnTo>
                    <a:pt x="673065" y="134883"/>
                  </a:lnTo>
                  <a:lnTo>
                    <a:pt x="696534" y="131410"/>
                  </a:lnTo>
                  <a:cubicBezTo>
                    <a:pt x="704209" y="128730"/>
                    <a:pt x="710727" y="125124"/>
                    <a:pt x="719558" y="121421"/>
                  </a:cubicBezTo>
                  <a:cubicBezTo>
                    <a:pt x="737221" y="128827"/>
                    <a:pt x="737221" y="128827"/>
                    <a:pt x="745632" y="135844"/>
                  </a:cubicBezTo>
                  <a:cubicBezTo>
                    <a:pt x="737221" y="150657"/>
                    <a:pt x="701895" y="150657"/>
                    <a:pt x="684233" y="158064"/>
                  </a:cubicBezTo>
                  <a:cubicBezTo>
                    <a:pt x="666570" y="172487"/>
                    <a:pt x="666570" y="187300"/>
                    <a:pt x="649748" y="194317"/>
                  </a:cubicBezTo>
                  <a:cubicBezTo>
                    <a:pt x="666570" y="201724"/>
                    <a:pt x="693485" y="201724"/>
                    <a:pt x="719558" y="201724"/>
                  </a:cubicBezTo>
                  <a:cubicBezTo>
                    <a:pt x="710307" y="209520"/>
                    <a:pt x="710306" y="223944"/>
                    <a:pt x="710307" y="230960"/>
                  </a:cubicBezTo>
                  <a:cubicBezTo>
                    <a:pt x="671196" y="230960"/>
                    <a:pt x="607484" y="243459"/>
                    <a:pt x="570621" y="246584"/>
                  </a:cubicBezTo>
                  <a:lnTo>
                    <a:pt x="564404" y="246390"/>
                  </a:lnTo>
                  <a:lnTo>
                    <a:pt x="471257" y="355603"/>
                  </a:lnTo>
                  <a:cubicBezTo>
                    <a:pt x="153580" y="766057"/>
                    <a:pt x="-27470" y="1319822"/>
                    <a:pt x="3403" y="1919611"/>
                  </a:cubicBezTo>
                  <a:cubicBezTo>
                    <a:pt x="30417" y="2444427"/>
                    <a:pt x="215209" y="2917533"/>
                    <a:pt x="500912" y="3279276"/>
                  </a:cubicBezTo>
                  <a:lnTo>
                    <a:pt x="597922" y="3391076"/>
                  </a:lnTo>
                  <a:lnTo>
                    <a:pt x="618838" y="3389977"/>
                  </a:lnTo>
                  <a:cubicBezTo>
                    <a:pt x="643020" y="3392706"/>
                    <a:pt x="662785" y="3401770"/>
                    <a:pt x="675822" y="3423599"/>
                  </a:cubicBezTo>
                  <a:cubicBezTo>
                    <a:pt x="719558" y="3416583"/>
                    <a:pt x="789368" y="3372143"/>
                    <a:pt x="807031" y="3350703"/>
                  </a:cubicBezTo>
                  <a:cubicBezTo>
                    <a:pt x="841515" y="3299246"/>
                    <a:pt x="745632" y="3225960"/>
                    <a:pt x="693485" y="3204130"/>
                  </a:cubicBezTo>
                  <a:cubicBezTo>
                    <a:pt x="693485" y="3174893"/>
                    <a:pt x="701896" y="3167487"/>
                    <a:pt x="719558" y="3152674"/>
                  </a:cubicBezTo>
                  <a:cubicBezTo>
                    <a:pt x="719559" y="3145267"/>
                    <a:pt x="737221" y="3167487"/>
                    <a:pt x="745632" y="3174893"/>
                  </a:cubicBezTo>
                  <a:cubicBezTo>
                    <a:pt x="780117" y="3167487"/>
                    <a:pt x="780117" y="3167487"/>
                    <a:pt x="797779" y="3152673"/>
                  </a:cubicBezTo>
                  <a:cubicBezTo>
                    <a:pt x="823853" y="3189706"/>
                    <a:pt x="833105" y="3189706"/>
                    <a:pt x="894503" y="3189706"/>
                  </a:cubicBezTo>
                  <a:cubicBezTo>
                    <a:pt x="921418" y="3255587"/>
                    <a:pt x="965155" y="3270010"/>
                    <a:pt x="1043375" y="3284823"/>
                  </a:cubicBezTo>
                  <a:cubicBezTo>
                    <a:pt x="1034964" y="3291840"/>
                    <a:pt x="1017301" y="3299247"/>
                    <a:pt x="1026554" y="3306263"/>
                  </a:cubicBezTo>
                  <a:lnTo>
                    <a:pt x="1026554" y="3328483"/>
                  </a:lnTo>
                  <a:lnTo>
                    <a:pt x="1034965" y="3328483"/>
                  </a:lnTo>
                  <a:cubicBezTo>
                    <a:pt x="1043375" y="3314060"/>
                    <a:pt x="1061038" y="3299247"/>
                    <a:pt x="1070290" y="3284823"/>
                  </a:cubicBezTo>
                  <a:cubicBezTo>
                    <a:pt x="1087112" y="3277027"/>
                    <a:pt x="1104774" y="3277027"/>
                    <a:pt x="1122437" y="3277027"/>
                  </a:cubicBezTo>
                  <a:cubicBezTo>
                    <a:pt x="1122437" y="3233367"/>
                    <a:pt x="1148510" y="3196723"/>
                    <a:pt x="1156922" y="3160080"/>
                  </a:cubicBezTo>
                  <a:cubicBezTo>
                    <a:pt x="1148511" y="3123827"/>
                    <a:pt x="1140099" y="3094200"/>
                    <a:pt x="1148511" y="3035727"/>
                  </a:cubicBezTo>
                  <a:cubicBezTo>
                    <a:pt x="1166173" y="3028321"/>
                    <a:pt x="1183836" y="3013507"/>
                    <a:pt x="1200657" y="3006490"/>
                  </a:cubicBezTo>
                  <a:cubicBezTo>
                    <a:pt x="1209909" y="3006490"/>
                    <a:pt x="1262057" y="3013507"/>
                    <a:pt x="1279720" y="3028320"/>
                  </a:cubicBezTo>
                  <a:cubicBezTo>
                    <a:pt x="1341119" y="3028320"/>
                    <a:pt x="1349529" y="3072370"/>
                    <a:pt x="1367192" y="3116030"/>
                  </a:cubicBezTo>
                  <a:cubicBezTo>
                    <a:pt x="1403358" y="3116030"/>
                    <a:pt x="1481579" y="3130843"/>
                    <a:pt x="1516904" y="3116030"/>
                  </a:cubicBezTo>
                  <a:lnTo>
                    <a:pt x="1551389" y="3116030"/>
                  </a:lnTo>
                  <a:cubicBezTo>
                    <a:pt x="1560641" y="3138250"/>
                    <a:pt x="1542978" y="3181910"/>
                    <a:pt x="1560641" y="3211147"/>
                  </a:cubicBezTo>
                  <a:cubicBezTo>
                    <a:pt x="1577462" y="3262603"/>
                    <a:pt x="1621199" y="3365126"/>
                    <a:pt x="1682598" y="3379939"/>
                  </a:cubicBezTo>
                  <a:cubicBezTo>
                    <a:pt x="1717923" y="3401769"/>
                    <a:pt x="1822217" y="3394363"/>
                    <a:pt x="1849974" y="3372143"/>
                  </a:cubicBezTo>
                  <a:cubicBezTo>
                    <a:pt x="1866795" y="3365126"/>
                    <a:pt x="1866795" y="3365126"/>
                    <a:pt x="1876047" y="3342906"/>
                  </a:cubicBezTo>
                  <a:cubicBezTo>
                    <a:pt x="1902120" y="3306263"/>
                    <a:pt x="1866795" y="3204130"/>
                    <a:pt x="1839880" y="3189706"/>
                  </a:cubicBezTo>
                  <a:cubicBezTo>
                    <a:pt x="1858384" y="3181910"/>
                    <a:pt x="1876047" y="3174894"/>
                    <a:pt x="1893709" y="3167487"/>
                  </a:cubicBezTo>
                  <a:cubicBezTo>
                    <a:pt x="1919783" y="3181910"/>
                    <a:pt x="1919783" y="3196723"/>
                    <a:pt x="1945857" y="3204130"/>
                  </a:cubicBezTo>
                  <a:cubicBezTo>
                    <a:pt x="1981183" y="3225960"/>
                    <a:pt x="2041740" y="3211147"/>
                    <a:pt x="2094728" y="3211147"/>
                  </a:cubicBezTo>
                  <a:cubicBezTo>
                    <a:pt x="2112391" y="3196723"/>
                    <a:pt x="2129213" y="3189706"/>
                    <a:pt x="2146876" y="3167487"/>
                  </a:cubicBezTo>
                  <a:cubicBezTo>
                    <a:pt x="2155286" y="3152673"/>
                    <a:pt x="2146875" y="3101607"/>
                    <a:pt x="2146876" y="3086794"/>
                  </a:cubicBezTo>
                  <a:cubicBezTo>
                    <a:pt x="2068655" y="3050150"/>
                    <a:pt x="2094728" y="3020914"/>
                    <a:pt x="2059403" y="2977254"/>
                  </a:cubicBezTo>
                  <a:cubicBezTo>
                    <a:pt x="2077065" y="2977254"/>
                    <a:pt x="2077065" y="2977254"/>
                    <a:pt x="2094729" y="2969847"/>
                  </a:cubicBezTo>
                  <a:cubicBezTo>
                    <a:pt x="2085476" y="2962051"/>
                    <a:pt x="2085476" y="2962051"/>
                    <a:pt x="2077065" y="2940610"/>
                  </a:cubicBezTo>
                  <a:cubicBezTo>
                    <a:pt x="2085477" y="2940610"/>
                    <a:pt x="2120802" y="2933204"/>
                    <a:pt x="2129213" y="2933204"/>
                  </a:cubicBezTo>
                  <a:lnTo>
                    <a:pt x="2146875" y="2933204"/>
                  </a:lnTo>
                  <a:lnTo>
                    <a:pt x="2146875" y="2940610"/>
                  </a:lnTo>
                  <a:lnTo>
                    <a:pt x="2112391" y="2940610"/>
                  </a:lnTo>
                  <a:lnTo>
                    <a:pt x="2112391" y="2955034"/>
                  </a:lnTo>
                  <a:cubicBezTo>
                    <a:pt x="2146875" y="2984270"/>
                    <a:pt x="2216686" y="3035727"/>
                    <a:pt x="2260422" y="3013507"/>
                  </a:cubicBezTo>
                  <a:cubicBezTo>
                    <a:pt x="2295747" y="3057557"/>
                    <a:pt x="2278085" y="3072370"/>
                    <a:pt x="2348735" y="3086794"/>
                  </a:cubicBezTo>
                  <a:cubicBezTo>
                    <a:pt x="2357987" y="3079387"/>
                    <a:pt x="2374809" y="3072370"/>
                    <a:pt x="2392471" y="30649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baseline="-25000"/>
            </a:p>
          </p:txBody>
        </p:sp>
        <p:grpSp>
          <p:nvGrpSpPr>
            <p:cNvPr id="3" name="Graphic 4">
              <a:extLst>
                <a:ext uri="{FF2B5EF4-FFF2-40B4-BE49-F238E27FC236}">
                  <a16:creationId xmlns:a16="http://schemas.microsoft.com/office/drawing/2014/main" id="{F0BEFC34-E5AE-4AE4-839A-AB9CAB611CC5}"/>
                </a:ext>
              </a:extLst>
            </p:cNvPr>
            <p:cNvGrpSpPr/>
            <p:nvPr/>
          </p:nvGrpSpPr>
          <p:grpSpPr>
            <a:xfrm>
              <a:off x="1335871" y="-571087"/>
              <a:ext cx="4376816" cy="4364865"/>
              <a:chOff x="688950" y="1173205"/>
              <a:chExt cx="3371147" cy="3361942"/>
            </a:xfrm>
            <a:solidFill>
              <a:schemeClr val="accent1"/>
            </a:solidFill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B3217F17-63F7-4A94-8F65-D3C7BFE990D0}"/>
                  </a:ext>
                </a:extLst>
              </p:cNvPr>
              <p:cNvSpPr/>
              <p:nvPr/>
            </p:nvSpPr>
            <p:spPr>
              <a:xfrm>
                <a:off x="1132191" y="2241069"/>
                <a:ext cx="1982589" cy="2294078"/>
              </a:xfrm>
              <a:custGeom>
                <a:avLst/>
                <a:gdLst>
                  <a:gd name="connsiteX0" fmla="*/ 1061590 w 1982588"/>
                  <a:gd name="connsiteY0" fmla="*/ 2294078 h 2294078"/>
                  <a:gd name="connsiteX1" fmla="*/ 993399 w 1982588"/>
                  <a:gd name="connsiteY1" fmla="*/ 2283555 h 2294078"/>
                  <a:gd name="connsiteX2" fmla="*/ 431876 w 1982588"/>
                  <a:gd name="connsiteY2" fmla="*/ 2094135 h 2294078"/>
                  <a:gd name="connsiteX3" fmla="*/ 89238 w 1982588"/>
                  <a:gd name="connsiteY3" fmla="*/ 1844944 h 2294078"/>
                  <a:gd name="connsiteX4" fmla="*/ 0 w 1982588"/>
                  <a:gd name="connsiteY4" fmla="*/ 1757811 h 2294078"/>
                  <a:gd name="connsiteX5" fmla="*/ 67349 w 1982588"/>
                  <a:gd name="connsiteY5" fmla="*/ 1677834 h 2294078"/>
                  <a:gd name="connsiteX6" fmla="*/ 424720 w 1982588"/>
                  <a:gd name="connsiteY6" fmla="*/ 1262795 h 2294078"/>
                  <a:gd name="connsiteX7" fmla="*/ 1099053 w 1982588"/>
                  <a:gd name="connsiteY7" fmla="*/ 559418 h 2294078"/>
                  <a:gd name="connsiteX8" fmla="*/ 1757390 w 1982588"/>
                  <a:gd name="connsiteY8" fmla="*/ 5472 h 2294078"/>
                  <a:gd name="connsiteX9" fmla="*/ 1764967 w 1982588"/>
                  <a:gd name="connsiteY9" fmla="*/ 0 h 2294078"/>
                  <a:gd name="connsiteX10" fmla="*/ 1985535 w 1982588"/>
                  <a:gd name="connsiteY10" fmla="*/ 271501 h 2294078"/>
                  <a:gd name="connsiteX11" fmla="*/ 1907242 w 1982588"/>
                  <a:gd name="connsiteY11" fmla="*/ 344743 h 2294078"/>
                  <a:gd name="connsiteX12" fmla="*/ 1746446 w 1982588"/>
                  <a:gd name="connsiteY12" fmla="*/ 602353 h 2294078"/>
                  <a:gd name="connsiteX13" fmla="*/ 1639109 w 1982588"/>
                  <a:gd name="connsiteY13" fmla="*/ 939520 h 2294078"/>
                  <a:gd name="connsiteX14" fmla="*/ 1575548 w 1982588"/>
                  <a:gd name="connsiteY14" fmla="*/ 1232909 h 2294078"/>
                  <a:gd name="connsiteX15" fmla="*/ 1485468 w 1982588"/>
                  <a:gd name="connsiteY15" fmla="*/ 1649211 h 2294078"/>
                  <a:gd name="connsiteX16" fmla="*/ 1372238 w 1982588"/>
                  <a:gd name="connsiteY16" fmla="*/ 1983010 h 2294078"/>
                  <a:gd name="connsiteX17" fmla="*/ 1214809 w 1982588"/>
                  <a:gd name="connsiteY17" fmla="*/ 2206524 h 2294078"/>
                  <a:gd name="connsiteX18" fmla="*/ 1096527 w 1982588"/>
                  <a:gd name="connsiteY18" fmla="*/ 2286501 h 2294078"/>
                  <a:gd name="connsiteX19" fmla="*/ 1080532 w 1982588"/>
                  <a:gd name="connsiteY19" fmla="*/ 2294920 h 2294078"/>
                  <a:gd name="connsiteX20" fmla="*/ 1061590 w 1982588"/>
                  <a:gd name="connsiteY20" fmla="*/ 2294078 h 2294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82588" h="2294078">
                    <a:moveTo>
                      <a:pt x="1061590" y="2294078"/>
                    </a:moveTo>
                    <a:cubicBezTo>
                      <a:pt x="1038860" y="2290711"/>
                      <a:pt x="1016129" y="2286922"/>
                      <a:pt x="993399" y="2283555"/>
                    </a:cubicBezTo>
                    <a:cubicBezTo>
                      <a:pt x="794719" y="2254090"/>
                      <a:pt x="607826" y="2190950"/>
                      <a:pt x="431876" y="2094135"/>
                    </a:cubicBezTo>
                    <a:cubicBezTo>
                      <a:pt x="307280" y="2025524"/>
                      <a:pt x="192366" y="1942600"/>
                      <a:pt x="89238" y="1844944"/>
                    </a:cubicBezTo>
                    <a:cubicBezTo>
                      <a:pt x="59351" y="1816742"/>
                      <a:pt x="30307" y="1787276"/>
                      <a:pt x="0" y="1757811"/>
                    </a:cubicBezTo>
                    <a:cubicBezTo>
                      <a:pt x="23572" y="1730029"/>
                      <a:pt x="45040" y="1703511"/>
                      <a:pt x="67349" y="1677834"/>
                    </a:cubicBezTo>
                    <a:cubicBezTo>
                      <a:pt x="186473" y="1539347"/>
                      <a:pt x="304334" y="1399598"/>
                      <a:pt x="424720" y="1262795"/>
                    </a:cubicBezTo>
                    <a:cubicBezTo>
                      <a:pt x="639395" y="1018655"/>
                      <a:pt x="862910" y="782933"/>
                      <a:pt x="1099053" y="559418"/>
                    </a:cubicBezTo>
                    <a:cubicBezTo>
                      <a:pt x="1307835" y="362001"/>
                      <a:pt x="1525457" y="175108"/>
                      <a:pt x="1757390" y="5472"/>
                    </a:cubicBezTo>
                    <a:cubicBezTo>
                      <a:pt x="1759495" y="3788"/>
                      <a:pt x="1761600" y="2526"/>
                      <a:pt x="1764967" y="0"/>
                    </a:cubicBezTo>
                    <a:cubicBezTo>
                      <a:pt x="1838630" y="90921"/>
                      <a:pt x="1912714" y="181842"/>
                      <a:pt x="1985535" y="271501"/>
                    </a:cubicBezTo>
                    <a:cubicBezTo>
                      <a:pt x="1959017" y="296336"/>
                      <a:pt x="1931656" y="319066"/>
                      <a:pt x="1907242" y="344743"/>
                    </a:cubicBezTo>
                    <a:cubicBezTo>
                      <a:pt x="1836105" y="419669"/>
                      <a:pt x="1786855" y="508065"/>
                      <a:pt x="1746446" y="602353"/>
                    </a:cubicBezTo>
                    <a:cubicBezTo>
                      <a:pt x="1699723" y="711375"/>
                      <a:pt x="1666048" y="824605"/>
                      <a:pt x="1639109" y="939520"/>
                    </a:cubicBezTo>
                    <a:cubicBezTo>
                      <a:pt x="1615957" y="1036755"/>
                      <a:pt x="1596594" y="1135253"/>
                      <a:pt x="1575548" y="1232909"/>
                    </a:cubicBezTo>
                    <a:cubicBezTo>
                      <a:pt x="1545662" y="1371817"/>
                      <a:pt x="1517459" y="1511145"/>
                      <a:pt x="1485468" y="1649211"/>
                    </a:cubicBezTo>
                    <a:cubicBezTo>
                      <a:pt x="1458950" y="1764125"/>
                      <a:pt x="1422749" y="1876093"/>
                      <a:pt x="1372238" y="1983010"/>
                    </a:cubicBezTo>
                    <a:cubicBezTo>
                      <a:pt x="1332670" y="2066354"/>
                      <a:pt x="1283421" y="2143385"/>
                      <a:pt x="1214809" y="2206524"/>
                    </a:cubicBezTo>
                    <a:cubicBezTo>
                      <a:pt x="1179451" y="2238936"/>
                      <a:pt x="1139883" y="2265876"/>
                      <a:pt x="1096527" y="2286501"/>
                    </a:cubicBezTo>
                    <a:cubicBezTo>
                      <a:pt x="1091055" y="2289027"/>
                      <a:pt x="1086004" y="2291973"/>
                      <a:pt x="1080532" y="2294920"/>
                    </a:cubicBezTo>
                    <a:cubicBezTo>
                      <a:pt x="1074218" y="2294078"/>
                      <a:pt x="1067904" y="2294078"/>
                      <a:pt x="1061590" y="2294078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E84597F9-0903-479E-81C8-8A2567F13A69}"/>
                  </a:ext>
                </a:extLst>
              </p:cNvPr>
              <p:cNvSpPr/>
              <p:nvPr/>
            </p:nvSpPr>
            <p:spPr>
              <a:xfrm>
                <a:off x="688950" y="1934631"/>
                <a:ext cx="2125706" cy="2012054"/>
              </a:xfrm>
              <a:custGeom>
                <a:avLst/>
                <a:gdLst>
                  <a:gd name="connsiteX0" fmla="*/ 0 w 2125705"/>
                  <a:gd name="connsiteY0" fmla="*/ 858280 h 2012053"/>
                  <a:gd name="connsiteX1" fmla="*/ 2105 w 2125705"/>
                  <a:gd name="connsiteY1" fmla="*/ 850703 h 2012053"/>
                  <a:gd name="connsiteX2" fmla="*/ 22309 w 2125705"/>
                  <a:gd name="connsiteY2" fmla="*/ 787142 h 2012053"/>
                  <a:gd name="connsiteX3" fmla="*/ 279499 w 2125705"/>
                  <a:gd name="connsiteY3" fmla="*/ 540055 h 2012053"/>
                  <a:gd name="connsiteX4" fmla="*/ 588884 w 2125705"/>
                  <a:gd name="connsiteY4" fmla="*/ 413355 h 2012053"/>
                  <a:gd name="connsiteX5" fmla="*/ 920999 w 2125705"/>
                  <a:gd name="connsiteY5" fmla="*/ 333799 h 2012053"/>
                  <a:gd name="connsiteX6" fmla="*/ 1386970 w 2125705"/>
                  <a:gd name="connsiteY6" fmla="*/ 233196 h 2012053"/>
                  <a:gd name="connsiteX7" fmla="*/ 1732976 w 2125705"/>
                  <a:gd name="connsiteY7" fmla="*/ 107338 h 2012053"/>
                  <a:gd name="connsiteX8" fmla="*/ 1884933 w 2125705"/>
                  <a:gd name="connsiteY8" fmla="*/ 3788 h 2012053"/>
                  <a:gd name="connsiteX9" fmla="*/ 1889563 w 2125705"/>
                  <a:gd name="connsiteY9" fmla="*/ 0 h 2012053"/>
                  <a:gd name="connsiteX10" fmla="*/ 2128231 w 2125705"/>
                  <a:gd name="connsiteY10" fmla="*/ 239931 h 2012053"/>
                  <a:gd name="connsiteX11" fmla="*/ 399464 w 2125705"/>
                  <a:gd name="connsiteY11" fmla="*/ 2014158 h 2012053"/>
                  <a:gd name="connsiteX12" fmla="*/ 309385 w 2125705"/>
                  <a:gd name="connsiteY12" fmla="*/ 1895456 h 2012053"/>
                  <a:gd name="connsiteX13" fmla="*/ 80819 w 2125705"/>
                  <a:gd name="connsiteY13" fmla="*/ 1438745 h 2012053"/>
                  <a:gd name="connsiteX14" fmla="*/ 14733 w 2125705"/>
                  <a:gd name="connsiteY14" fmla="*/ 1143251 h 2012053"/>
                  <a:gd name="connsiteX15" fmla="*/ 2526 w 2125705"/>
                  <a:gd name="connsiteY15" fmla="*/ 998871 h 2012053"/>
                  <a:gd name="connsiteX16" fmla="*/ 421 w 2125705"/>
                  <a:gd name="connsiteY16" fmla="*/ 984559 h 2012053"/>
                  <a:gd name="connsiteX17" fmla="*/ 0 w 2125705"/>
                  <a:gd name="connsiteY17" fmla="*/ 858280 h 201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5705" h="2012053">
                    <a:moveTo>
                      <a:pt x="0" y="858280"/>
                    </a:moveTo>
                    <a:cubicBezTo>
                      <a:pt x="842" y="855754"/>
                      <a:pt x="2526" y="853229"/>
                      <a:pt x="2105" y="850703"/>
                    </a:cubicBezTo>
                    <a:cubicBezTo>
                      <a:pt x="-1263" y="826289"/>
                      <a:pt x="10944" y="806926"/>
                      <a:pt x="22309" y="787142"/>
                    </a:cubicBezTo>
                    <a:cubicBezTo>
                      <a:pt x="84607" y="680226"/>
                      <a:pt x="173424" y="601091"/>
                      <a:pt x="279499" y="540055"/>
                    </a:cubicBezTo>
                    <a:cubicBezTo>
                      <a:pt x="376734" y="483651"/>
                      <a:pt x="481546" y="445346"/>
                      <a:pt x="588884" y="413355"/>
                    </a:cubicBezTo>
                    <a:cubicBezTo>
                      <a:pt x="698326" y="380943"/>
                      <a:pt x="809452" y="357371"/>
                      <a:pt x="920999" y="333799"/>
                    </a:cubicBezTo>
                    <a:cubicBezTo>
                      <a:pt x="1076323" y="300966"/>
                      <a:pt x="1232067" y="269396"/>
                      <a:pt x="1386970" y="233196"/>
                    </a:cubicBezTo>
                    <a:cubicBezTo>
                      <a:pt x="1506936" y="205415"/>
                      <a:pt x="1623534" y="165005"/>
                      <a:pt x="1732976" y="107338"/>
                    </a:cubicBezTo>
                    <a:cubicBezTo>
                      <a:pt x="1787697" y="78714"/>
                      <a:pt x="1838630" y="44619"/>
                      <a:pt x="1884933" y="3788"/>
                    </a:cubicBezTo>
                    <a:cubicBezTo>
                      <a:pt x="1886616" y="2526"/>
                      <a:pt x="1888300" y="1263"/>
                      <a:pt x="1889563" y="0"/>
                    </a:cubicBezTo>
                    <a:cubicBezTo>
                      <a:pt x="1969119" y="79977"/>
                      <a:pt x="2047833" y="159112"/>
                      <a:pt x="2128231" y="239931"/>
                    </a:cubicBezTo>
                    <a:cubicBezTo>
                      <a:pt x="1493466" y="772410"/>
                      <a:pt x="916369" y="1361714"/>
                      <a:pt x="399464" y="2014158"/>
                    </a:cubicBezTo>
                    <a:cubicBezTo>
                      <a:pt x="367473" y="1972486"/>
                      <a:pt x="337166" y="1935023"/>
                      <a:pt x="309385" y="1895456"/>
                    </a:cubicBezTo>
                    <a:cubicBezTo>
                      <a:pt x="210045" y="1754865"/>
                      <a:pt x="133435" y="1602487"/>
                      <a:pt x="80819" y="1438745"/>
                    </a:cubicBezTo>
                    <a:cubicBezTo>
                      <a:pt x="49670" y="1342351"/>
                      <a:pt x="27361" y="1243853"/>
                      <a:pt x="14733" y="1143251"/>
                    </a:cubicBezTo>
                    <a:cubicBezTo>
                      <a:pt x="8840" y="1095264"/>
                      <a:pt x="6314" y="1047278"/>
                      <a:pt x="2526" y="998871"/>
                    </a:cubicBezTo>
                    <a:cubicBezTo>
                      <a:pt x="2105" y="994241"/>
                      <a:pt x="1263" y="989611"/>
                      <a:pt x="421" y="984559"/>
                    </a:cubicBezTo>
                    <a:cubicBezTo>
                      <a:pt x="0" y="942887"/>
                      <a:pt x="0" y="900373"/>
                      <a:pt x="0" y="8582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7D696C4E-A6BC-4D01-8FA7-D762E549E7DA}"/>
                  </a:ext>
                </a:extLst>
              </p:cNvPr>
              <p:cNvSpPr/>
              <p:nvPr/>
            </p:nvSpPr>
            <p:spPr>
              <a:xfrm>
                <a:off x="2341949" y="2603904"/>
                <a:ext cx="1309098" cy="1927867"/>
              </a:xfrm>
              <a:custGeom>
                <a:avLst/>
                <a:gdLst>
                  <a:gd name="connsiteX0" fmla="*/ 0 w 1309097"/>
                  <a:gd name="connsiteY0" fmla="*/ 1928717 h 1927867"/>
                  <a:gd name="connsiteX1" fmla="*/ 68191 w 1309097"/>
                  <a:gd name="connsiteY1" fmla="*/ 1864736 h 1927867"/>
                  <a:gd name="connsiteX2" fmla="*/ 215938 w 1309097"/>
                  <a:gd name="connsiteY2" fmla="*/ 1639116 h 1927867"/>
                  <a:gd name="connsiteX3" fmla="*/ 339271 w 1309097"/>
                  <a:gd name="connsiteY3" fmla="*/ 1286376 h 1927867"/>
                  <a:gd name="connsiteX4" fmla="*/ 424299 w 1309097"/>
                  <a:gd name="connsiteY4" fmla="*/ 919323 h 1927867"/>
                  <a:gd name="connsiteX5" fmla="*/ 519851 w 1309097"/>
                  <a:gd name="connsiteY5" fmla="*/ 483238 h 1927867"/>
                  <a:gd name="connsiteX6" fmla="*/ 617086 w 1309097"/>
                  <a:gd name="connsiteY6" fmla="*/ 189427 h 1927867"/>
                  <a:gd name="connsiteX7" fmla="*/ 729054 w 1309097"/>
                  <a:gd name="connsiteY7" fmla="*/ 37050 h 1927867"/>
                  <a:gd name="connsiteX8" fmla="*/ 785038 w 1309097"/>
                  <a:gd name="connsiteY8" fmla="*/ 5901 h 1927867"/>
                  <a:gd name="connsiteX9" fmla="*/ 865436 w 1309097"/>
                  <a:gd name="connsiteY9" fmla="*/ 21055 h 1927867"/>
                  <a:gd name="connsiteX10" fmla="*/ 990873 w 1309097"/>
                  <a:gd name="connsiteY10" fmla="*/ 171327 h 1927867"/>
                  <a:gd name="connsiteX11" fmla="*/ 1279633 w 1309097"/>
                  <a:gd name="connsiteY11" fmla="*/ 851132 h 1927867"/>
                  <a:gd name="connsiteX12" fmla="*/ 1309519 w 1309097"/>
                  <a:gd name="connsiteY12" fmla="*/ 1141996 h 1927867"/>
                  <a:gd name="connsiteX13" fmla="*/ 1243432 w 1309097"/>
                  <a:gd name="connsiteY13" fmla="*/ 1415602 h 1927867"/>
                  <a:gd name="connsiteX14" fmla="*/ 1230804 w 1309097"/>
                  <a:gd name="connsiteY14" fmla="*/ 1432439 h 1927867"/>
                  <a:gd name="connsiteX15" fmla="*/ 750101 w 1309097"/>
                  <a:gd name="connsiteY15" fmla="*/ 1771289 h 1927867"/>
                  <a:gd name="connsiteX16" fmla="*/ 303492 w 1309097"/>
                  <a:gd name="connsiteY16" fmla="*/ 1908934 h 1927867"/>
                  <a:gd name="connsiteX17" fmla="*/ 8419 w 1309097"/>
                  <a:gd name="connsiteY17" fmla="*/ 1929980 h 1927867"/>
                  <a:gd name="connsiteX18" fmla="*/ 0 w 1309097"/>
                  <a:gd name="connsiteY18" fmla="*/ 1928717 h 192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09097" h="1927867">
                    <a:moveTo>
                      <a:pt x="0" y="1928717"/>
                    </a:moveTo>
                    <a:cubicBezTo>
                      <a:pt x="23151" y="1907250"/>
                      <a:pt x="46723" y="1887045"/>
                      <a:pt x="68191" y="1864736"/>
                    </a:cubicBezTo>
                    <a:cubicBezTo>
                      <a:pt x="131752" y="1798649"/>
                      <a:pt x="177212" y="1721198"/>
                      <a:pt x="215938" y="1639116"/>
                    </a:cubicBezTo>
                    <a:cubicBezTo>
                      <a:pt x="269396" y="1525886"/>
                      <a:pt x="308543" y="1407183"/>
                      <a:pt x="339271" y="1286376"/>
                    </a:cubicBezTo>
                    <a:cubicBezTo>
                      <a:pt x="369999" y="1164726"/>
                      <a:pt x="396939" y="1041814"/>
                      <a:pt x="424299" y="919323"/>
                    </a:cubicBezTo>
                    <a:cubicBezTo>
                      <a:pt x="456711" y="774102"/>
                      <a:pt x="486597" y="628038"/>
                      <a:pt x="519851" y="483238"/>
                    </a:cubicBezTo>
                    <a:cubicBezTo>
                      <a:pt x="543002" y="382635"/>
                      <a:pt x="572888" y="283295"/>
                      <a:pt x="617086" y="189427"/>
                    </a:cubicBezTo>
                    <a:cubicBezTo>
                      <a:pt x="644447" y="131339"/>
                      <a:pt x="676858" y="76618"/>
                      <a:pt x="729054" y="37050"/>
                    </a:cubicBezTo>
                    <a:cubicBezTo>
                      <a:pt x="745891" y="24422"/>
                      <a:pt x="765254" y="13478"/>
                      <a:pt x="785038" y="5901"/>
                    </a:cubicBezTo>
                    <a:cubicBezTo>
                      <a:pt x="814082" y="-5464"/>
                      <a:pt x="841864" y="-413"/>
                      <a:pt x="865436" y="21055"/>
                    </a:cubicBezTo>
                    <a:cubicBezTo>
                      <a:pt x="914685" y="64832"/>
                      <a:pt x="954673" y="116606"/>
                      <a:pt x="990873" y="171327"/>
                    </a:cubicBezTo>
                    <a:cubicBezTo>
                      <a:pt x="1128518" y="380109"/>
                      <a:pt x="1224912" y="606992"/>
                      <a:pt x="1279633" y="851132"/>
                    </a:cubicBezTo>
                    <a:cubicBezTo>
                      <a:pt x="1301100" y="946684"/>
                      <a:pt x="1312886" y="1043919"/>
                      <a:pt x="1309519" y="1141996"/>
                    </a:cubicBezTo>
                    <a:cubicBezTo>
                      <a:pt x="1306151" y="1237547"/>
                      <a:pt x="1289735" y="1330152"/>
                      <a:pt x="1243432" y="1415602"/>
                    </a:cubicBezTo>
                    <a:cubicBezTo>
                      <a:pt x="1240065" y="1421495"/>
                      <a:pt x="1235856" y="1427388"/>
                      <a:pt x="1230804" y="1432439"/>
                    </a:cubicBezTo>
                    <a:cubicBezTo>
                      <a:pt x="1090634" y="1573451"/>
                      <a:pt x="930259" y="1686682"/>
                      <a:pt x="750101" y="1771289"/>
                    </a:cubicBezTo>
                    <a:cubicBezTo>
                      <a:pt x="607825" y="1838217"/>
                      <a:pt x="458816" y="1884099"/>
                      <a:pt x="303492" y="1908934"/>
                    </a:cubicBezTo>
                    <a:cubicBezTo>
                      <a:pt x="205836" y="1924508"/>
                      <a:pt x="107338" y="1931664"/>
                      <a:pt x="8419" y="1929980"/>
                    </a:cubicBezTo>
                    <a:cubicBezTo>
                      <a:pt x="5472" y="1929138"/>
                      <a:pt x="2525" y="1928717"/>
                      <a:pt x="0" y="192871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F6E6544-70D0-40B2-9E81-BCE3658FC2B3}"/>
                  </a:ext>
                </a:extLst>
              </p:cNvPr>
              <p:cNvSpPr/>
              <p:nvPr/>
            </p:nvSpPr>
            <p:spPr>
              <a:xfrm>
                <a:off x="698631" y="1470056"/>
                <a:ext cx="1780541" cy="1195446"/>
              </a:xfrm>
              <a:custGeom>
                <a:avLst/>
                <a:gdLst>
                  <a:gd name="connsiteX0" fmla="*/ 0 w 1780541"/>
                  <a:gd name="connsiteY0" fmla="*/ 1198680 h 1195446"/>
                  <a:gd name="connsiteX1" fmla="*/ 17258 w 1780541"/>
                  <a:gd name="connsiteY1" fmla="*/ 1085871 h 1195446"/>
                  <a:gd name="connsiteX2" fmla="*/ 158691 w 1780541"/>
                  <a:gd name="connsiteY2" fmla="*/ 652732 h 1195446"/>
                  <a:gd name="connsiteX3" fmla="*/ 678121 w 1780541"/>
                  <a:gd name="connsiteY3" fmla="*/ 30174 h 1195446"/>
                  <a:gd name="connsiteX4" fmla="*/ 728633 w 1780541"/>
                  <a:gd name="connsiteY4" fmla="*/ 13757 h 1195446"/>
                  <a:gd name="connsiteX5" fmla="*/ 928997 w 1780541"/>
                  <a:gd name="connsiteY5" fmla="*/ 1971 h 1195446"/>
                  <a:gd name="connsiteX6" fmla="*/ 1573864 w 1780541"/>
                  <a:gd name="connsiteY6" fmla="*/ 201493 h 1195446"/>
                  <a:gd name="connsiteX7" fmla="*/ 1741395 w 1780541"/>
                  <a:gd name="connsiteY7" fmla="*/ 323563 h 1195446"/>
                  <a:gd name="connsiteX8" fmla="*/ 1776332 w 1780541"/>
                  <a:gd name="connsiteY8" fmla="*/ 371129 h 1195446"/>
                  <a:gd name="connsiteX9" fmla="*/ 1780121 w 1780541"/>
                  <a:gd name="connsiteY9" fmla="*/ 401015 h 1195446"/>
                  <a:gd name="connsiteX10" fmla="*/ 1704774 w 1780541"/>
                  <a:gd name="connsiteY10" fmla="*/ 497829 h 1195446"/>
                  <a:gd name="connsiteX11" fmla="*/ 1539769 w 1780541"/>
                  <a:gd name="connsiteY11" fmla="*/ 571492 h 1195446"/>
                  <a:gd name="connsiteX12" fmla="*/ 1240907 w 1780541"/>
                  <a:gd name="connsiteY12" fmla="*/ 647681 h 1195446"/>
                  <a:gd name="connsiteX13" fmla="*/ 710112 w 1780541"/>
                  <a:gd name="connsiteY13" fmla="*/ 764279 h 1195446"/>
                  <a:gd name="connsiteX14" fmla="*/ 354425 w 1780541"/>
                  <a:gd name="connsiteY14" fmla="*/ 879614 h 1195446"/>
                  <a:gd name="connsiteX15" fmla="*/ 110284 w 1780541"/>
                  <a:gd name="connsiteY15" fmla="*/ 1031991 h 1195446"/>
                  <a:gd name="connsiteX16" fmla="*/ 5893 w 1780541"/>
                  <a:gd name="connsiteY16" fmla="*/ 1193629 h 1195446"/>
                  <a:gd name="connsiteX17" fmla="*/ 3367 w 1780541"/>
                  <a:gd name="connsiteY17" fmla="*/ 1199522 h 1195446"/>
                  <a:gd name="connsiteX18" fmla="*/ 0 w 1780541"/>
                  <a:gd name="connsiteY18" fmla="*/ 1198680 h 119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80541" h="1195446">
                    <a:moveTo>
                      <a:pt x="0" y="1198680"/>
                    </a:moveTo>
                    <a:cubicBezTo>
                      <a:pt x="5893" y="1161217"/>
                      <a:pt x="10523" y="1123334"/>
                      <a:pt x="17258" y="1085871"/>
                    </a:cubicBezTo>
                    <a:cubicBezTo>
                      <a:pt x="44619" y="935177"/>
                      <a:pt x="91342" y="790377"/>
                      <a:pt x="158691" y="652732"/>
                    </a:cubicBezTo>
                    <a:cubicBezTo>
                      <a:pt x="280762" y="402698"/>
                      <a:pt x="454185" y="195179"/>
                      <a:pt x="678121" y="30174"/>
                    </a:cubicBezTo>
                    <a:cubicBezTo>
                      <a:pt x="691591" y="20071"/>
                      <a:pt x="711375" y="17125"/>
                      <a:pt x="728633" y="13757"/>
                    </a:cubicBezTo>
                    <a:cubicBezTo>
                      <a:pt x="794719" y="709"/>
                      <a:pt x="861647" y="-2659"/>
                      <a:pt x="928997" y="1971"/>
                    </a:cubicBezTo>
                    <a:cubicBezTo>
                      <a:pt x="1159667" y="18388"/>
                      <a:pt x="1372659" y="91630"/>
                      <a:pt x="1573864" y="201493"/>
                    </a:cubicBezTo>
                    <a:cubicBezTo>
                      <a:pt x="1634899" y="234747"/>
                      <a:pt x="1692988" y="272631"/>
                      <a:pt x="1741395" y="323563"/>
                    </a:cubicBezTo>
                    <a:cubicBezTo>
                      <a:pt x="1754865" y="337875"/>
                      <a:pt x="1766651" y="353870"/>
                      <a:pt x="1776332" y="371129"/>
                    </a:cubicBezTo>
                    <a:cubicBezTo>
                      <a:pt x="1780962" y="379126"/>
                      <a:pt x="1782225" y="391754"/>
                      <a:pt x="1780121" y="401015"/>
                    </a:cubicBezTo>
                    <a:cubicBezTo>
                      <a:pt x="1771281" y="445634"/>
                      <a:pt x="1740553" y="473836"/>
                      <a:pt x="1704774" y="497829"/>
                    </a:cubicBezTo>
                    <a:cubicBezTo>
                      <a:pt x="1654262" y="531925"/>
                      <a:pt x="1597436" y="552550"/>
                      <a:pt x="1539769" y="571492"/>
                    </a:cubicBezTo>
                    <a:cubicBezTo>
                      <a:pt x="1441691" y="603483"/>
                      <a:pt x="1341510" y="625792"/>
                      <a:pt x="1240907" y="647681"/>
                    </a:cubicBezTo>
                    <a:cubicBezTo>
                      <a:pt x="1063695" y="686406"/>
                      <a:pt x="886482" y="723448"/>
                      <a:pt x="710112" y="764279"/>
                    </a:cubicBezTo>
                    <a:cubicBezTo>
                      <a:pt x="588463" y="792481"/>
                      <a:pt x="469339" y="829944"/>
                      <a:pt x="354425" y="879614"/>
                    </a:cubicBezTo>
                    <a:cubicBezTo>
                      <a:pt x="265608" y="918340"/>
                      <a:pt x="181001" y="964642"/>
                      <a:pt x="110284" y="1031991"/>
                    </a:cubicBezTo>
                    <a:cubicBezTo>
                      <a:pt x="63140" y="1077873"/>
                      <a:pt x="26098" y="1130489"/>
                      <a:pt x="5893" y="1193629"/>
                    </a:cubicBezTo>
                    <a:cubicBezTo>
                      <a:pt x="5051" y="1195734"/>
                      <a:pt x="4209" y="1197418"/>
                      <a:pt x="3367" y="1199522"/>
                    </a:cubicBezTo>
                    <a:cubicBezTo>
                      <a:pt x="2105" y="1199101"/>
                      <a:pt x="1263" y="1199101"/>
                      <a:pt x="0" y="11986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4DE8346D-BD58-4D5B-9168-F178DDB3E872}"/>
                  </a:ext>
                </a:extLst>
              </p:cNvPr>
              <p:cNvSpPr/>
              <p:nvPr/>
            </p:nvSpPr>
            <p:spPr>
              <a:xfrm>
                <a:off x="3256117" y="2400093"/>
                <a:ext cx="803980" cy="1544820"/>
              </a:xfrm>
              <a:custGeom>
                <a:avLst/>
                <a:gdLst>
                  <a:gd name="connsiteX0" fmla="*/ 406716 w 803979"/>
                  <a:gd name="connsiteY0" fmla="*/ 1546170 h 1544819"/>
                  <a:gd name="connsiteX1" fmla="*/ 432393 w 803979"/>
                  <a:gd name="connsiteY1" fmla="*/ 1432940 h 1544819"/>
                  <a:gd name="connsiteX2" fmla="*/ 447967 w 803979"/>
                  <a:gd name="connsiteY2" fmla="*/ 1301188 h 1544819"/>
                  <a:gd name="connsiteX3" fmla="*/ 446284 w 803979"/>
                  <a:gd name="connsiteY3" fmla="*/ 1156809 h 1544819"/>
                  <a:gd name="connsiteX4" fmla="*/ 391562 w 803979"/>
                  <a:gd name="connsiteY4" fmla="*/ 884466 h 1544819"/>
                  <a:gd name="connsiteX5" fmla="*/ 173520 w 803979"/>
                  <a:gd name="connsiteY5" fmla="*/ 427755 h 1544819"/>
                  <a:gd name="connsiteX6" fmla="*/ 28719 w 803979"/>
                  <a:gd name="connsiteY6" fmla="*/ 195400 h 1544819"/>
                  <a:gd name="connsiteX7" fmla="*/ 2200 w 803979"/>
                  <a:gd name="connsiteY7" fmla="*/ 136891 h 1544819"/>
                  <a:gd name="connsiteX8" fmla="*/ 8514 w 803979"/>
                  <a:gd name="connsiteY8" fmla="*/ 104058 h 1544819"/>
                  <a:gd name="connsiteX9" fmla="*/ 146159 w 803979"/>
                  <a:gd name="connsiteY9" fmla="*/ 17346 h 1544819"/>
                  <a:gd name="connsiteX10" fmla="*/ 353679 w 803979"/>
                  <a:gd name="connsiteY10" fmla="*/ 5560 h 1544819"/>
                  <a:gd name="connsiteX11" fmla="*/ 634861 w 803979"/>
                  <a:gd name="connsiteY11" fmla="*/ 118370 h 1544819"/>
                  <a:gd name="connsiteX12" fmla="*/ 796499 w 803979"/>
                  <a:gd name="connsiteY12" fmla="*/ 314524 h 1544819"/>
                  <a:gd name="connsiteX13" fmla="*/ 803234 w 803979"/>
                  <a:gd name="connsiteY13" fmla="*/ 349040 h 1544819"/>
                  <a:gd name="connsiteX14" fmla="*/ 802392 w 803979"/>
                  <a:gd name="connsiteY14" fmla="*/ 580553 h 1544819"/>
                  <a:gd name="connsiteX15" fmla="*/ 748091 w 803979"/>
                  <a:gd name="connsiteY15" fmla="*/ 901303 h 1544819"/>
                  <a:gd name="connsiteX16" fmla="*/ 584770 w 803979"/>
                  <a:gd name="connsiteY16" fmla="*/ 1294453 h 1544819"/>
                  <a:gd name="connsiteX17" fmla="*/ 406716 w 803979"/>
                  <a:gd name="connsiteY17" fmla="*/ 1546170 h 154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979" h="1544819">
                    <a:moveTo>
                      <a:pt x="406716" y="1546170"/>
                    </a:moveTo>
                    <a:cubicBezTo>
                      <a:pt x="415555" y="1507865"/>
                      <a:pt x="426079" y="1470824"/>
                      <a:pt x="432393" y="1432940"/>
                    </a:cubicBezTo>
                    <a:cubicBezTo>
                      <a:pt x="439548" y="1389584"/>
                      <a:pt x="445862" y="1345386"/>
                      <a:pt x="447967" y="1301188"/>
                    </a:cubicBezTo>
                    <a:cubicBezTo>
                      <a:pt x="450072" y="1253202"/>
                      <a:pt x="449230" y="1204795"/>
                      <a:pt x="446284" y="1156809"/>
                    </a:cubicBezTo>
                    <a:cubicBezTo>
                      <a:pt x="439970" y="1063782"/>
                      <a:pt x="419344" y="973282"/>
                      <a:pt x="391562" y="884466"/>
                    </a:cubicBezTo>
                    <a:cubicBezTo>
                      <a:pt x="340209" y="721986"/>
                      <a:pt x="262757" y="572134"/>
                      <a:pt x="173520" y="427755"/>
                    </a:cubicBezTo>
                    <a:cubicBezTo>
                      <a:pt x="125533" y="350303"/>
                      <a:pt x="76284" y="273273"/>
                      <a:pt x="28719" y="195400"/>
                    </a:cubicBezTo>
                    <a:cubicBezTo>
                      <a:pt x="17775" y="177300"/>
                      <a:pt x="10198" y="156675"/>
                      <a:pt x="2200" y="136891"/>
                    </a:cubicBezTo>
                    <a:cubicBezTo>
                      <a:pt x="-2430" y="125105"/>
                      <a:pt x="517" y="114581"/>
                      <a:pt x="8514" y="104058"/>
                    </a:cubicBezTo>
                    <a:cubicBezTo>
                      <a:pt x="43873" y="58177"/>
                      <a:pt x="92280" y="32921"/>
                      <a:pt x="146159" y="17346"/>
                    </a:cubicBezTo>
                    <a:cubicBezTo>
                      <a:pt x="214350" y="-2438"/>
                      <a:pt x="283804" y="-3700"/>
                      <a:pt x="353679" y="5560"/>
                    </a:cubicBezTo>
                    <a:cubicBezTo>
                      <a:pt x="457228" y="19030"/>
                      <a:pt x="551095" y="56072"/>
                      <a:pt x="634861" y="118370"/>
                    </a:cubicBezTo>
                    <a:cubicBezTo>
                      <a:pt x="705157" y="170144"/>
                      <a:pt x="759036" y="235810"/>
                      <a:pt x="796499" y="314524"/>
                    </a:cubicBezTo>
                    <a:cubicBezTo>
                      <a:pt x="801550" y="324626"/>
                      <a:pt x="802392" y="337254"/>
                      <a:pt x="803234" y="349040"/>
                    </a:cubicBezTo>
                    <a:cubicBezTo>
                      <a:pt x="808285" y="426071"/>
                      <a:pt x="807864" y="503522"/>
                      <a:pt x="802392" y="580553"/>
                    </a:cubicBezTo>
                    <a:cubicBezTo>
                      <a:pt x="794394" y="689153"/>
                      <a:pt x="776294" y="796070"/>
                      <a:pt x="748091" y="901303"/>
                    </a:cubicBezTo>
                    <a:cubicBezTo>
                      <a:pt x="710629" y="1039368"/>
                      <a:pt x="655908" y="1170699"/>
                      <a:pt x="584770" y="1294453"/>
                    </a:cubicBezTo>
                    <a:cubicBezTo>
                      <a:pt x="532575" y="1383270"/>
                      <a:pt x="473644" y="1467035"/>
                      <a:pt x="406716" y="154617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26472A9D-A09A-430C-AA0C-DC2888B6B315}"/>
                  </a:ext>
                </a:extLst>
              </p:cNvPr>
              <p:cNvSpPr/>
              <p:nvPr/>
            </p:nvSpPr>
            <p:spPr>
              <a:xfrm>
                <a:off x="2948933" y="1703539"/>
                <a:ext cx="1098632" cy="938678"/>
              </a:xfrm>
              <a:custGeom>
                <a:avLst/>
                <a:gdLst>
                  <a:gd name="connsiteX0" fmla="*/ 655812 w 1098631"/>
                  <a:gd name="connsiteY0" fmla="*/ 0 h 938677"/>
                  <a:gd name="connsiteX1" fmla="*/ 1100316 w 1098631"/>
                  <a:gd name="connsiteY1" fmla="*/ 939941 h 938677"/>
                  <a:gd name="connsiteX2" fmla="*/ 1069588 w 1098631"/>
                  <a:gd name="connsiteY2" fmla="*/ 893217 h 938677"/>
                  <a:gd name="connsiteX3" fmla="*/ 886061 w 1098631"/>
                  <a:gd name="connsiteY3" fmla="*/ 708849 h 938677"/>
                  <a:gd name="connsiteX4" fmla="*/ 689065 w 1098631"/>
                  <a:gd name="connsiteY4" fmla="*/ 641079 h 938677"/>
                  <a:gd name="connsiteX5" fmla="*/ 361580 w 1098631"/>
                  <a:gd name="connsiteY5" fmla="*/ 695379 h 938677"/>
                  <a:gd name="connsiteX6" fmla="*/ 233196 w 1098631"/>
                  <a:gd name="connsiteY6" fmla="*/ 752626 h 938677"/>
                  <a:gd name="connsiteX7" fmla="*/ 220568 w 1098631"/>
                  <a:gd name="connsiteY7" fmla="*/ 758940 h 938677"/>
                  <a:gd name="connsiteX8" fmla="*/ 0 w 1098631"/>
                  <a:gd name="connsiteY8" fmla="*/ 481967 h 938677"/>
                  <a:gd name="connsiteX9" fmla="*/ 655812 w 1098631"/>
                  <a:gd name="connsiteY9" fmla="*/ 0 h 9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8631" h="938677">
                    <a:moveTo>
                      <a:pt x="655812" y="0"/>
                    </a:moveTo>
                    <a:cubicBezTo>
                      <a:pt x="902057" y="266029"/>
                      <a:pt x="1050646" y="577518"/>
                      <a:pt x="1100316" y="939941"/>
                    </a:cubicBezTo>
                    <a:cubicBezTo>
                      <a:pt x="1088950" y="922261"/>
                      <a:pt x="1079269" y="907950"/>
                      <a:pt x="1069588" y="893217"/>
                    </a:cubicBezTo>
                    <a:cubicBezTo>
                      <a:pt x="1019918" y="820396"/>
                      <a:pt x="961408" y="755993"/>
                      <a:pt x="886061" y="708849"/>
                    </a:cubicBezTo>
                    <a:cubicBezTo>
                      <a:pt x="825868" y="670965"/>
                      <a:pt x="760203" y="648656"/>
                      <a:pt x="689065" y="641079"/>
                    </a:cubicBezTo>
                    <a:cubicBezTo>
                      <a:pt x="574993" y="629293"/>
                      <a:pt x="466813" y="654128"/>
                      <a:pt x="361580" y="695379"/>
                    </a:cubicBezTo>
                    <a:cubicBezTo>
                      <a:pt x="318224" y="712217"/>
                      <a:pt x="276131" y="733684"/>
                      <a:pt x="233196" y="752626"/>
                    </a:cubicBezTo>
                    <a:cubicBezTo>
                      <a:pt x="229408" y="754310"/>
                      <a:pt x="225619" y="756414"/>
                      <a:pt x="220568" y="758940"/>
                    </a:cubicBezTo>
                    <a:cubicBezTo>
                      <a:pt x="146905" y="666335"/>
                      <a:pt x="73242" y="574151"/>
                      <a:pt x="0" y="481967"/>
                    </a:cubicBezTo>
                    <a:cubicBezTo>
                      <a:pt x="49249" y="420090"/>
                      <a:pt x="539214" y="59772"/>
                      <a:pt x="655812" y="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1935383-3E7B-43BA-9374-D9009A7D3D8A}"/>
                  </a:ext>
                </a:extLst>
              </p:cNvPr>
              <p:cNvSpPr/>
              <p:nvPr/>
            </p:nvSpPr>
            <p:spPr>
              <a:xfrm>
                <a:off x="1457151" y="1173205"/>
                <a:ext cx="1304889" cy="614560"/>
              </a:xfrm>
              <a:custGeom>
                <a:avLst/>
                <a:gdLst>
                  <a:gd name="connsiteX0" fmla="*/ 0 w 1304888"/>
                  <a:gd name="connsiteY0" fmla="*/ 269357 h 614560"/>
                  <a:gd name="connsiteX1" fmla="*/ 111968 w 1304888"/>
                  <a:gd name="connsiteY1" fmla="*/ 204113 h 614560"/>
                  <a:gd name="connsiteX2" fmla="*/ 545528 w 1304888"/>
                  <a:gd name="connsiteY2" fmla="*/ 40370 h 614560"/>
                  <a:gd name="connsiteX3" fmla="*/ 763570 w 1304888"/>
                  <a:gd name="connsiteY3" fmla="*/ 6696 h 614560"/>
                  <a:gd name="connsiteX4" fmla="*/ 967301 w 1304888"/>
                  <a:gd name="connsiteY4" fmla="*/ 382 h 614560"/>
                  <a:gd name="connsiteX5" fmla="*/ 1155879 w 1304888"/>
                  <a:gd name="connsiteY5" fmla="*/ 15956 h 614560"/>
                  <a:gd name="connsiteX6" fmla="*/ 1176504 w 1304888"/>
                  <a:gd name="connsiteY6" fmla="*/ 27742 h 614560"/>
                  <a:gd name="connsiteX7" fmla="*/ 1296470 w 1304888"/>
                  <a:gd name="connsiteY7" fmla="*/ 236104 h 614560"/>
                  <a:gd name="connsiteX8" fmla="*/ 1177346 w 1304888"/>
                  <a:gd name="connsiteY8" fmla="*/ 588844 h 614560"/>
                  <a:gd name="connsiteX9" fmla="*/ 1113786 w 1304888"/>
                  <a:gd name="connsiteY9" fmla="*/ 614521 h 614560"/>
                  <a:gd name="connsiteX10" fmla="*/ 1059906 w 1304888"/>
                  <a:gd name="connsiteY10" fmla="*/ 594737 h 614560"/>
                  <a:gd name="connsiteX11" fmla="*/ 913843 w 1304888"/>
                  <a:gd name="connsiteY11" fmla="*/ 500870 h 614560"/>
                  <a:gd name="connsiteX12" fmla="*/ 612877 w 1304888"/>
                  <a:gd name="connsiteY12" fmla="*/ 340495 h 614560"/>
                  <a:gd name="connsiteX13" fmla="*/ 340955 w 1304888"/>
                  <a:gd name="connsiteY13" fmla="*/ 272304 h 614560"/>
                  <a:gd name="connsiteX14" fmla="*/ 79556 w 1304888"/>
                  <a:gd name="connsiteY14" fmla="*/ 265148 h 614560"/>
                  <a:gd name="connsiteX15" fmla="*/ 1263 w 1304888"/>
                  <a:gd name="connsiteY15" fmla="*/ 273146 h 614560"/>
                  <a:gd name="connsiteX16" fmla="*/ 0 w 1304888"/>
                  <a:gd name="connsiteY16" fmla="*/ 269357 h 61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4888" h="614560">
                    <a:moveTo>
                      <a:pt x="0" y="269357"/>
                    </a:moveTo>
                    <a:cubicBezTo>
                      <a:pt x="37463" y="247469"/>
                      <a:pt x="74084" y="224738"/>
                      <a:pt x="111968" y="204113"/>
                    </a:cubicBezTo>
                    <a:cubicBezTo>
                      <a:pt x="248771" y="129187"/>
                      <a:pt x="393150" y="74466"/>
                      <a:pt x="545528" y="40370"/>
                    </a:cubicBezTo>
                    <a:cubicBezTo>
                      <a:pt x="617507" y="23954"/>
                      <a:pt x="689907" y="10905"/>
                      <a:pt x="763570" y="6696"/>
                    </a:cubicBezTo>
                    <a:cubicBezTo>
                      <a:pt x="831340" y="2907"/>
                      <a:pt x="899531" y="-1302"/>
                      <a:pt x="967301" y="382"/>
                    </a:cubicBezTo>
                    <a:cubicBezTo>
                      <a:pt x="1030441" y="1645"/>
                      <a:pt x="1093160" y="9642"/>
                      <a:pt x="1155879" y="15956"/>
                    </a:cubicBezTo>
                    <a:cubicBezTo>
                      <a:pt x="1163035" y="16798"/>
                      <a:pt x="1171453" y="21849"/>
                      <a:pt x="1176504" y="27742"/>
                    </a:cubicBezTo>
                    <a:cubicBezTo>
                      <a:pt x="1231226" y="88356"/>
                      <a:pt x="1274581" y="156126"/>
                      <a:pt x="1296470" y="236104"/>
                    </a:cubicBezTo>
                    <a:cubicBezTo>
                      <a:pt x="1333091" y="368276"/>
                      <a:pt x="1286789" y="506763"/>
                      <a:pt x="1177346" y="588844"/>
                    </a:cubicBezTo>
                    <a:cubicBezTo>
                      <a:pt x="1158825" y="602735"/>
                      <a:pt x="1139462" y="620414"/>
                      <a:pt x="1113786" y="614521"/>
                    </a:cubicBezTo>
                    <a:cubicBezTo>
                      <a:pt x="1095265" y="610733"/>
                      <a:pt x="1075902" y="604419"/>
                      <a:pt x="1059906" y="594737"/>
                    </a:cubicBezTo>
                    <a:cubicBezTo>
                      <a:pt x="1010657" y="564851"/>
                      <a:pt x="962250" y="532860"/>
                      <a:pt x="913843" y="500870"/>
                    </a:cubicBezTo>
                    <a:cubicBezTo>
                      <a:pt x="818712" y="437730"/>
                      <a:pt x="720214" y="380904"/>
                      <a:pt x="612877" y="340495"/>
                    </a:cubicBezTo>
                    <a:cubicBezTo>
                      <a:pt x="524902" y="307241"/>
                      <a:pt x="434402" y="284511"/>
                      <a:pt x="340955" y="272304"/>
                    </a:cubicBezTo>
                    <a:cubicBezTo>
                      <a:pt x="253822" y="260938"/>
                      <a:pt x="166689" y="260097"/>
                      <a:pt x="79556" y="265148"/>
                    </a:cubicBezTo>
                    <a:cubicBezTo>
                      <a:pt x="53458" y="266832"/>
                      <a:pt x="27361" y="270199"/>
                      <a:pt x="1263" y="273146"/>
                    </a:cubicBezTo>
                    <a:cubicBezTo>
                      <a:pt x="1263" y="271883"/>
                      <a:pt x="421" y="270620"/>
                      <a:pt x="0" y="26935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3CBBB8A-05D1-48E4-824A-AE49DDC5F604}"/>
                  </a:ext>
                </a:extLst>
              </p:cNvPr>
              <p:cNvSpPr/>
              <p:nvPr/>
            </p:nvSpPr>
            <p:spPr>
              <a:xfrm>
                <a:off x="2629867" y="1203472"/>
                <a:ext cx="921841" cy="917631"/>
              </a:xfrm>
              <a:custGeom>
                <a:avLst/>
                <a:gdLst>
                  <a:gd name="connsiteX0" fmla="*/ 255506 w 921840"/>
                  <a:gd name="connsiteY0" fmla="*/ 917631 h 917631"/>
                  <a:gd name="connsiteX1" fmla="*/ 0 w 921840"/>
                  <a:gd name="connsiteY1" fmla="*/ 679384 h 917631"/>
                  <a:gd name="connsiteX2" fmla="*/ 23993 w 921840"/>
                  <a:gd name="connsiteY2" fmla="*/ 654549 h 917631"/>
                  <a:gd name="connsiteX3" fmla="*/ 143117 w 921840"/>
                  <a:gd name="connsiteY3" fmla="*/ 499646 h 917631"/>
                  <a:gd name="connsiteX4" fmla="*/ 163742 w 921840"/>
                  <a:gd name="connsiteY4" fmla="*/ 179738 h 917631"/>
                  <a:gd name="connsiteX5" fmla="*/ 84186 w 921840"/>
                  <a:gd name="connsiteY5" fmla="*/ 24414 h 917631"/>
                  <a:gd name="connsiteX6" fmla="*/ 68191 w 921840"/>
                  <a:gd name="connsiteY6" fmla="*/ 0 h 917631"/>
                  <a:gd name="connsiteX7" fmla="*/ 138487 w 921840"/>
                  <a:gd name="connsiteY7" fmla="*/ 15154 h 917631"/>
                  <a:gd name="connsiteX8" fmla="*/ 633502 w 921840"/>
                  <a:gd name="connsiteY8" fmla="*/ 221410 h 917631"/>
                  <a:gd name="connsiteX9" fmla="*/ 918473 w 921840"/>
                  <a:gd name="connsiteY9" fmla="*/ 443662 h 917631"/>
                  <a:gd name="connsiteX10" fmla="*/ 915527 w 921840"/>
                  <a:gd name="connsiteY10" fmla="*/ 460920 h 917631"/>
                  <a:gd name="connsiteX11" fmla="*/ 445346 w 921840"/>
                  <a:gd name="connsiteY11" fmla="*/ 768200 h 917631"/>
                  <a:gd name="connsiteX12" fmla="*/ 263924 w 921840"/>
                  <a:gd name="connsiteY12" fmla="*/ 912159 h 917631"/>
                  <a:gd name="connsiteX13" fmla="*/ 255506 w 921840"/>
                  <a:gd name="connsiteY13" fmla="*/ 917631 h 91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840" h="917631">
                    <a:moveTo>
                      <a:pt x="255506" y="917631"/>
                    </a:moveTo>
                    <a:cubicBezTo>
                      <a:pt x="170477" y="838496"/>
                      <a:pt x="85870" y="759361"/>
                      <a:pt x="0" y="679384"/>
                    </a:cubicBezTo>
                    <a:cubicBezTo>
                      <a:pt x="8419" y="670544"/>
                      <a:pt x="16416" y="662547"/>
                      <a:pt x="23993" y="654549"/>
                    </a:cubicBezTo>
                    <a:cubicBezTo>
                      <a:pt x="69454" y="607405"/>
                      <a:pt x="111547" y="557314"/>
                      <a:pt x="143117" y="499646"/>
                    </a:cubicBezTo>
                    <a:cubicBezTo>
                      <a:pt x="199943" y="396518"/>
                      <a:pt x="203310" y="289180"/>
                      <a:pt x="163742" y="179738"/>
                    </a:cubicBezTo>
                    <a:cubicBezTo>
                      <a:pt x="143959" y="124596"/>
                      <a:pt x="116177" y="73242"/>
                      <a:pt x="84186" y="24414"/>
                    </a:cubicBezTo>
                    <a:cubicBezTo>
                      <a:pt x="79556" y="17258"/>
                      <a:pt x="74926" y="9681"/>
                      <a:pt x="68191" y="0"/>
                    </a:cubicBezTo>
                    <a:cubicBezTo>
                      <a:pt x="93447" y="5472"/>
                      <a:pt x="116177" y="9681"/>
                      <a:pt x="138487" y="15154"/>
                    </a:cubicBezTo>
                    <a:cubicBezTo>
                      <a:pt x="314436" y="57668"/>
                      <a:pt x="479441" y="126280"/>
                      <a:pt x="633502" y="221410"/>
                    </a:cubicBezTo>
                    <a:cubicBezTo>
                      <a:pt x="736631" y="285392"/>
                      <a:pt x="831340" y="359476"/>
                      <a:pt x="918473" y="443662"/>
                    </a:cubicBezTo>
                    <a:cubicBezTo>
                      <a:pt x="926892" y="452081"/>
                      <a:pt x="926471" y="455448"/>
                      <a:pt x="915527" y="460920"/>
                    </a:cubicBezTo>
                    <a:cubicBezTo>
                      <a:pt x="743786" y="540476"/>
                      <a:pt x="593093" y="652023"/>
                      <a:pt x="445346" y="768200"/>
                    </a:cubicBezTo>
                    <a:cubicBezTo>
                      <a:pt x="384732" y="816187"/>
                      <a:pt x="324117" y="864173"/>
                      <a:pt x="263924" y="912159"/>
                    </a:cubicBezTo>
                    <a:cubicBezTo>
                      <a:pt x="261399" y="913843"/>
                      <a:pt x="258873" y="915527"/>
                      <a:pt x="255506" y="917631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58CF7916-4F76-401A-AB6A-BC14419CAD56}"/>
              </a:ext>
            </a:extLst>
          </p:cNvPr>
          <p:cNvSpPr/>
          <p:nvPr/>
        </p:nvSpPr>
        <p:spPr>
          <a:xfrm>
            <a:off x="666750" y="-1"/>
            <a:ext cx="182880" cy="2377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09E595-2BB0-4403-B622-BDF25AA2A91B}"/>
              </a:ext>
            </a:extLst>
          </p:cNvPr>
          <p:cNvGrpSpPr/>
          <p:nvPr/>
        </p:nvGrpSpPr>
        <p:grpSpPr>
          <a:xfrm>
            <a:off x="6285916" y="3602351"/>
            <a:ext cx="2905124" cy="803746"/>
            <a:chOff x="8627290" y="5493947"/>
            <a:chExt cx="2905124" cy="80374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7181D16-A8B0-4CFF-B110-2AECC2CBD6B8}"/>
                </a:ext>
              </a:extLst>
            </p:cNvPr>
            <p:cNvSpPr txBox="1"/>
            <p:nvPr/>
          </p:nvSpPr>
          <p:spPr>
            <a:xfrm>
              <a:off x="8627290" y="5493947"/>
              <a:ext cx="290512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BASKETBALL 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B6E5D1-95A1-4304-AF69-DBB4E2ED6947}"/>
                </a:ext>
              </a:extLst>
            </p:cNvPr>
            <p:cNvSpPr txBox="1"/>
            <p:nvPr/>
          </p:nvSpPr>
          <p:spPr>
            <a:xfrm>
              <a:off x="8627290" y="5928361"/>
              <a:ext cx="290512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TOURNAMENT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Rectangle 10">
            <a:extLst>
              <a:ext uri="{FF2B5EF4-FFF2-40B4-BE49-F238E27FC236}">
                <a16:creationId xmlns:a16="http://schemas.microsoft.com/office/drawing/2014/main" id="{F0B3AF86-8BCB-42DC-AA0E-A0A2218482E1}"/>
              </a:ext>
            </a:extLst>
          </p:cNvPr>
          <p:cNvSpPr/>
          <p:nvPr/>
        </p:nvSpPr>
        <p:spPr>
          <a:xfrm>
            <a:off x="6294857" y="2637610"/>
            <a:ext cx="3194770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13~26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803C29-E6FC-406F-B3C4-31CB4E994DF6}"/>
              </a:ext>
            </a:extLst>
          </p:cNvPr>
          <p:cNvSpPr txBox="1"/>
          <p:nvPr/>
        </p:nvSpPr>
        <p:spPr>
          <a:xfrm>
            <a:off x="919064" y="1532571"/>
            <a:ext cx="437504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spc="-300" dirty="0">
                <a:cs typeface="Arial" pitchFamily="34" charset="0"/>
              </a:rPr>
              <a:t>BASKETBALL</a:t>
            </a:r>
            <a:endParaRPr lang="ko-KR" altLang="en-US" sz="5400" spc="-300" dirty="0"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AD58D4-FB32-4234-97E6-75EFB1BA5852}"/>
              </a:ext>
            </a:extLst>
          </p:cNvPr>
          <p:cNvSpPr txBox="1"/>
          <p:nvPr/>
        </p:nvSpPr>
        <p:spPr>
          <a:xfrm>
            <a:off x="919064" y="1287029"/>
            <a:ext cx="437504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OREM IPSUM DOLOR SIT AMET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E5F654-FEC5-4261-8F6E-7D24030B4E5A}"/>
              </a:ext>
            </a:extLst>
          </p:cNvPr>
          <p:cNvSpPr txBox="1"/>
          <p:nvPr/>
        </p:nvSpPr>
        <p:spPr>
          <a:xfrm>
            <a:off x="919064" y="239342"/>
            <a:ext cx="437504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cs typeface="Arial" pitchFamily="34" charset="0"/>
              </a:rPr>
              <a:t>L</a:t>
            </a:r>
            <a:r>
              <a:rPr lang="en-US" altLang="ko-KR" sz="3200" dirty="0"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cs typeface="Arial" pitchFamily="34" charset="0"/>
              </a:rPr>
              <a:t>DOLOR SIT AMET 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634266B2-FCA1-4C7A-9923-5C0D9490DDB4}"/>
              </a:ext>
            </a:extLst>
          </p:cNvPr>
          <p:cNvSpPr/>
          <p:nvPr/>
        </p:nvSpPr>
        <p:spPr>
          <a:xfrm>
            <a:off x="919065" y="2220262"/>
            <a:ext cx="4059530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dist"/>
            <a:r>
              <a:rPr lang="en-US" altLang="ko-KR" sz="9600" b="1" dirty="0">
                <a:solidFill>
                  <a:schemeClr val="accent1"/>
                </a:solidFill>
                <a:cs typeface="Arial" pitchFamily="34" charset="0"/>
              </a:rPr>
              <a:t>18:00</a:t>
            </a:r>
            <a:endParaRPr lang="ko-KR" altLang="en-US" sz="9600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8" name="그룹 39">
            <a:extLst>
              <a:ext uri="{FF2B5EF4-FFF2-40B4-BE49-F238E27FC236}">
                <a16:creationId xmlns:a16="http://schemas.microsoft.com/office/drawing/2014/main" id="{E8259F38-D84E-4E31-9C27-E51A81BFBC8B}"/>
              </a:ext>
            </a:extLst>
          </p:cNvPr>
          <p:cNvGrpSpPr/>
          <p:nvPr/>
        </p:nvGrpSpPr>
        <p:grpSpPr>
          <a:xfrm>
            <a:off x="1032835" y="3864929"/>
            <a:ext cx="2611950" cy="2506349"/>
            <a:chOff x="6975883" y="3736778"/>
            <a:chExt cx="4594794" cy="250634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48451C-AAF8-4861-88D7-9BA5AB754704}"/>
                </a:ext>
              </a:extLst>
            </p:cNvPr>
            <p:cNvSpPr txBox="1"/>
            <p:nvPr/>
          </p:nvSpPr>
          <p:spPr>
            <a:xfrm>
              <a:off x="6975883" y="4119469"/>
              <a:ext cx="459479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B5E2613-1A60-488A-A6A0-4C384A8E5E36}"/>
                </a:ext>
              </a:extLst>
            </p:cNvPr>
            <p:cNvSpPr txBox="1"/>
            <p:nvPr/>
          </p:nvSpPr>
          <p:spPr>
            <a:xfrm>
              <a:off x="6975883" y="3736778"/>
              <a:ext cx="45947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5424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E21C97-6866-4838-B0AD-FDBEDE5A62DE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4D609CB-DBBE-42E4-8C7C-6C4B35AF5A80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5A9C6D-A380-4600-A0B0-D83A3F0FDAF4}"/>
              </a:ext>
            </a:extLst>
          </p:cNvPr>
          <p:cNvGrpSpPr/>
          <p:nvPr/>
        </p:nvGrpSpPr>
        <p:grpSpPr>
          <a:xfrm>
            <a:off x="-60007" y="357345"/>
            <a:ext cx="5054183" cy="3450567"/>
            <a:chOff x="-60007" y="357345"/>
            <a:chExt cx="5054183" cy="345056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8D73C0B-1838-4B91-A0B3-5A447BE9BB23}"/>
                </a:ext>
              </a:extLst>
            </p:cNvPr>
            <p:cNvSpPr/>
            <p:nvPr/>
          </p:nvSpPr>
          <p:spPr>
            <a:xfrm rot="10800000">
              <a:off x="325295" y="777714"/>
              <a:ext cx="3515029" cy="3030198"/>
            </a:xfrm>
            <a:custGeom>
              <a:avLst/>
              <a:gdLst>
                <a:gd name="connsiteX0" fmla="*/ 3337020 w 3515029"/>
                <a:gd name="connsiteY0" fmla="*/ 2922007 h 3030198"/>
                <a:gd name="connsiteX1" fmla="*/ 1757515 w 3515029"/>
                <a:gd name="connsiteY1" fmla="*/ 198722 h 3030198"/>
                <a:gd name="connsiteX2" fmla="*/ 178009 w 3515029"/>
                <a:gd name="connsiteY2" fmla="*/ 2922007 h 3030198"/>
                <a:gd name="connsiteX3" fmla="*/ 3515029 w 3515029"/>
                <a:gd name="connsiteY3" fmla="*/ 3030198 h 3030198"/>
                <a:gd name="connsiteX4" fmla="*/ 0 w 3515029"/>
                <a:gd name="connsiteY4" fmla="*/ 3030198 h 3030198"/>
                <a:gd name="connsiteX5" fmla="*/ 1757515 w 3515029"/>
                <a:gd name="connsiteY5" fmla="*/ 0 h 303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5029" h="3030198">
                  <a:moveTo>
                    <a:pt x="3337020" y="2922007"/>
                  </a:moveTo>
                  <a:lnTo>
                    <a:pt x="1757515" y="198722"/>
                  </a:lnTo>
                  <a:lnTo>
                    <a:pt x="178009" y="2922007"/>
                  </a:lnTo>
                  <a:close/>
                  <a:moveTo>
                    <a:pt x="3515029" y="3030198"/>
                  </a:moveTo>
                  <a:lnTo>
                    <a:pt x="0" y="3030198"/>
                  </a:lnTo>
                  <a:lnTo>
                    <a:pt x="175751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CAA67FD-5A86-42E5-9C9E-526CC82E0403}"/>
                </a:ext>
              </a:extLst>
            </p:cNvPr>
            <p:cNvSpPr>
              <a:spLocks/>
            </p:cNvSpPr>
            <p:nvPr/>
          </p:nvSpPr>
          <p:spPr bwMode="auto">
            <a:xfrm rot="19583039" flipH="1">
              <a:off x="-13911" y="366197"/>
              <a:ext cx="5008087" cy="2731262"/>
            </a:xfrm>
            <a:custGeom>
              <a:avLst/>
              <a:gdLst>
                <a:gd name="connsiteX0" fmla="*/ 4130613 w 5008087"/>
                <a:gd name="connsiteY0" fmla="*/ 148390 h 2731262"/>
                <a:gd name="connsiteX1" fmla="*/ 4127839 w 5008087"/>
                <a:gd name="connsiteY1" fmla="*/ 151421 h 2731262"/>
                <a:gd name="connsiteX2" fmla="*/ 4130360 w 5008087"/>
                <a:gd name="connsiteY2" fmla="*/ 149751 h 2731262"/>
                <a:gd name="connsiteX3" fmla="*/ 4130613 w 5008087"/>
                <a:gd name="connsiteY3" fmla="*/ 148390 h 2731262"/>
                <a:gd name="connsiteX4" fmla="*/ 715764 w 5008087"/>
                <a:gd name="connsiteY4" fmla="*/ 1447782 h 2731262"/>
                <a:gd name="connsiteX5" fmla="*/ 835058 w 5008087"/>
                <a:gd name="connsiteY5" fmla="*/ 1510854 h 2731262"/>
                <a:gd name="connsiteX6" fmla="*/ 870895 w 5008087"/>
                <a:gd name="connsiteY6" fmla="*/ 1505666 h 2731262"/>
                <a:gd name="connsiteX7" fmla="*/ 886113 w 5008087"/>
                <a:gd name="connsiteY7" fmla="*/ 1531332 h 2731262"/>
                <a:gd name="connsiteX8" fmla="*/ 875804 w 5008087"/>
                <a:gd name="connsiteY8" fmla="*/ 1546895 h 2731262"/>
                <a:gd name="connsiteX9" fmla="*/ 891023 w 5008087"/>
                <a:gd name="connsiteY9" fmla="*/ 1561912 h 2731262"/>
                <a:gd name="connsiteX10" fmla="*/ 1039281 w 5008087"/>
                <a:gd name="connsiteY10" fmla="*/ 1531332 h 2731262"/>
                <a:gd name="connsiteX11" fmla="*/ 1075118 w 5008087"/>
                <a:gd name="connsiteY11" fmla="*/ 1541434 h 2731262"/>
                <a:gd name="connsiteX12" fmla="*/ 1039281 w 5008087"/>
                <a:gd name="connsiteY12" fmla="*/ 1546895 h 2731262"/>
                <a:gd name="connsiteX13" fmla="*/ 993134 w 5008087"/>
                <a:gd name="connsiteY13" fmla="*/ 1577475 h 2731262"/>
                <a:gd name="connsiteX14" fmla="*/ 824748 w 5008087"/>
                <a:gd name="connsiteY14" fmla="*/ 1567373 h 2731262"/>
                <a:gd name="connsiteX15" fmla="*/ 814439 w 5008087"/>
                <a:gd name="connsiteY15" fmla="*/ 1567373 h 2731262"/>
                <a:gd name="connsiteX16" fmla="*/ 845367 w 5008087"/>
                <a:gd name="connsiteY16" fmla="*/ 1603141 h 2731262"/>
                <a:gd name="connsiteX17" fmla="*/ 835057 w 5008087"/>
                <a:gd name="connsiteY17" fmla="*/ 1628533 h 2731262"/>
                <a:gd name="connsiteX18" fmla="*/ 753074 w 5008087"/>
                <a:gd name="connsiteY18" fmla="*/ 1633994 h 2731262"/>
                <a:gd name="connsiteX19" fmla="*/ 860585 w 5008087"/>
                <a:gd name="connsiteY19" fmla="*/ 1649284 h 2731262"/>
                <a:gd name="connsiteX20" fmla="*/ 901332 w 5008087"/>
                <a:gd name="connsiteY20" fmla="*/ 1674677 h 2731262"/>
                <a:gd name="connsiteX21" fmla="*/ 891022 w 5008087"/>
                <a:gd name="connsiteY21" fmla="*/ 1690240 h 2731262"/>
                <a:gd name="connsiteX22" fmla="*/ 916550 w 5008087"/>
                <a:gd name="connsiteY22" fmla="*/ 1695428 h 2731262"/>
                <a:gd name="connsiteX23" fmla="*/ 916550 w 5008087"/>
                <a:gd name="connsiteY23" fmla="*/ 1710718 h 2731262"/>
                <a:gd name="connsiteX24" fmla="*/ 982825 w 5008087"/>
                <a:gd name="connsiteY24" fmla="*/ 1720820 h 2731262"/>
                <a:gd name="connsiteX25" fmla="*/ 993134 w 5008087"/>
                <a:gd name="connsiteY25" fmla="*/ 1726281 h 2731262"/>
                <a:gd name="connsiteX26" fmla="*/ 926860 w 5008087"/>
                <a:gd name="connsiteY26" fmla="*/ 1746759 h 2731262"/>
                <a:gd name="connsiteX27" fmla="*/ 926860 w 5008087"/>
                <a:gd name="connsiteY27" fmla="*/ 1751947 h 2731262"/>
                <a:gd name="connsiteX28" fmla="*/ 921951 w 5008087"/>
                <a:gd name="connsiteY28" fmla="*/ 1751947 h 2731262"/>
                <a:gd name="connsiteX29" fmla="*/ 921951 w 5008087"/>
                <a:gd name="connsiteY29" fmla="*/ 1762050 h 2731262"/>
                <a:gd name="connsiteX30" fmla="*/ 937169 w 5008087"/>
                <a:gd name="connsiteY30" fmla="*/ 1782527 h 2731262"/>
                <a:gd name="connsiteX31" fmla="*/ 973006 w 5008087"/>
                <a:gd name="connsiteY31" fmla="*/ 1782527 h 2731262"/>
                <a:gd name="connsiteX32" fmla="*/ 973006 w 5008087"/>
                <a:gd name="connsiteY32" fmla="*/ 1798090 h 2731262"/>
                <a:gd name="connsiteX33" fmla="*/ 875804 w 5008087"/>
                <a:gd name="connsiteY33" fmla="*/ 1854609 h 2731262"/>
                <a:gd name="connsiteX34" fmla="*/ 839967 w 5008087"/>
                <a:gd name="connsiteY34" fmla="*/ 1710718 h 2731262"/>
                <a:gd name="connsiteX35" fmla="*/ 824748 w 5008087"/>
                <a:gd name="connsiteY35" fmla="*/ 1710718 h 2731262"/>
                <a:gd name="connsiteX36" fmla="*/ 711836 w 5008087"/>
                <a:gd name="connsiteY36" fmla="*/ 1654199 h 2731262"/>
                <a:gd name="connsiteX37" fmla="*/ 702018 w 5008087"/>
                <a:gd name="connsiteY37" fmla="*/ 1649284 h 2731262"/>
                <a:gd name="connsiteX38" fmla="*/ 706927 w 5008087"/>
                <a:gd name="connsiteY38" fmla="*/ 1608056 h 2731262"/>
                <a:gd name="connsiteX39" fmla="*/ 762892 w 5008087"/>
                <a:gd name="connsiteY39" fmla="*/ 1597953 h 2731262"/>
                <a:gd name="connsiteX40" fmla="*/ 773201 w 5008087"/>
                <a:gd name="connsiteY40" fmla="*/ 1587578 h 2731262"/>
                <a:gd name="connsiteX41" fmla="*/ 778601 w 5008087"/>
                <a:gd name="connsiteY41" fmla="*/ 1572287 h 2731262"/>
                <a:gd name="connsiteX42" fmla="*/ 778601 w 5008087"/>
                <a:gd name="connsiteY42" fmla="*/ 1567373 h 2731262"/>
                <a:gd name="connsiteX43" fmla="*/ 681399 w 5008087"/>
                <a:gd name="connsiteY43" fmla="*/ 1551810 h 2731262"/>
                <a:gd name="connsiteX44" fmla="*/ 620034 w 5008087"/>
                <a:gd name="connsiteY44" fmla="*/ 1613516 h 2731262"/>
                <a:gd name="connsiteX45" fmla="*/ 559159 w 5008087"/>
                <a:gd name="connsiteY45" fmla="*/ 1613516 h 2731262"/>
                <a:gd name="connsiteX46" fmla="*/ 559160 w 5008087"/>
                <a:gd name="connsiteY46" fmla="*/ 1592765 h 2731262"/>
                <a:gd name="connsiteX47" fmla="*/ 523322 w 5008087"/>
                <a:gd name="connsiteY47" fmla="*/ 1597953 h 2731262"/>
                <a:gd name="connsiteX48" fmla="*/ 533632 w 5008087"/>
                <a:gd name="connsiteY48" fmla="*/ 1613516 h 2731262"/>
                <a:gd name="connsiteX49" fmla="*/ 517922 w 5008087"/>
                <a:gd name="connsiteY49" fmla="*/ 1628534 h 2731262"/>
                <a:gd name="connsiteX50" fmla="*/ 471775 w 5008087"/>
                <a:gd name="connsiteY50" fmla="*/ 1638909 h 2731262"/>
                <a:gd name="connsiteX51" fmla="*/ 461466 w 5008087"/>
                <a:gd name="connsiteY51" fmla="*/ 1638909 h 2731262"/>
                <a:gd name="connsiteX52" fmla="*/ 471775 w 5008087"/>
                <a:gd name="connsiteY52" fmla="*/ 1649284 h 2731262"/>
                <a:gd name="connsiteX53" fmla="*/ 446247 w 5008087"/>
                <a:gd name="connsiteY53" fmla="*/ 1690240 h 2731262"/>
                <a:gd name="connsiteX54" fmla="*/ 446248 w 5008087"/>
                <a:gd name="connsiteY54" fmla="*/ 1705803 h 2731262"/>
                <a:gd name="connsiteX55" fmla="*/ 508104 w 5008087"/>
                <a:gd name="connsiteY55" fmla="*/ 1690240 h 2731262"/>
                <a:gd name="connsiteX56" fmla="*/ 528231 w 5008087"/>
                <a:gd name="connsiteY56" fmla="*/ 1690240 h 2731262"/>
                <a:gd name="connsiteX57" fmla="*/ 513013 w 5008087"/>
                <a:gd name="connsiteY57" fmla="*/ 1700616 h 2731262"/>
                <a:gd name="connsiteX58" fmla="*/ 548850 w 5008087"/>
                <a:gd name="connsiteY58" fmla="*/ 1715906 h 2731262"/>
                <a:gd name="connsiteX59" fmla="*/ 559160 w 5008087"/>
                <a:gd name="connsiteY59" fmla="*/ 1700616 h 2731262"/>
                <a:gd name="connsiteX60" fmla="*/ 615125 w 5008087"/>
                <a:gd name="connsiteY60" fmla="*/ 1720820 h 2731262"/>
                <a:gd name="connsiteX61" fmla="*/ 615125 w 5008087"/>
                <a:gd name="connsiteY61" fmla="*/ 1726281 h 2731262"/>
                <a:gd name="connsiteX62" fmla="*/ 579287 w 5008087"/>
                <a:gd name="connsiteY62" fmla="*/ 1736384 h 2731262"/>
                <a:gd name="connsiteX63" fmla="*/ 579287 w 5008087"/>
                <a:gd name="connsiteY63" fmla="*/ 1741571 h 2731262"/>
                <a:gd name="connsiteX64" fmla="*/ 584687 w 5008087"/>
                <a:gd name="connsiteY64" fmla="*/ 1741571 h 2731262"/>
                <a:gd name="connsiteX65" fmla="*/ 584688 w 5008087"/>
                <a:gd name="connsiteY65" fmla="*/ 1751947 h 2731262"/>
                <a:gd name="connsiteX66" fmla="*/ 589597 w 5008087"/>
                <a:gd name="connsiteY66" fmla="*/ 1741571 h 2731262"/>
                <a:gd name="connsiteX67" fmla="*/ 615125 w 5008087"/>
                <a:gd name="connsiteY67" fmla="*/ 1756862 h 2731262"/>
                <a:gd name="connsiteX68" fmla="*/ 610215 w 5008087"/>
                <a:gd name="connsiteY68" fmla="*/ 1772425 h 2731262"/>
                <a:gd name="connsiteX69" fmla="*/ 599906 w 5008087"/>
                <a:gd name="connsiteY69" fmla="*/ 1767237 h 2731262"/>
                <a:gd name="connsiteX70" fmla="*/ 584688 w 5008087"/>
                <a:gd name="connsiteY70" fmla="*/ 1767237 h 2731262"/>
                <a:gd name="connsiteX71" fmla="*/ 610215 w 5008087"/>
                <a:gd name="connsiteY71" fmla="*/ 1787988 h 2731262"/>
                <a:gd name="connsiteX72" fmla="*/ 610215 w 5008087"/>
                <a:gd name="connsiteY72" fmla="*/ 1792903 h 2731262"/>
                <a:gd name="connsiteX73" fmla="*/ 594506 w 5008087"/>
                <a:gd name="connsiteY73" fmla="*/ 1803005 h 2731262"/>
                <a:gd name="connsiteX74" fmla="*/ 568978 w 5008087"/>
                <a:gd name="connsiteY74" fmla="*/ 1798090 h 2731262"/>
                <a:gd name="connsiteX75" fmla="*/ 553760 w 5008087"/>
                <a:gd name="connsiteY75" fmla="*/ 1813381 h 2731262"/>
                <a:gd name="connsiteX76" fmla="*/ 553760 w 5008087"/>
                <a:gd name="connsiteY76" fmla="*/ 1818568 h 2731262"/>
                <a:gd name="connsiteX77" fmla="*/ 640653 w 5008087"/>
                <a:gd name="connsiteY77" fmla="*/ 1818568 h 2731262"/>
                <a:gd name="connsiteX78" fmla="*/ 640652 w 5008087"/>
                <a:gd name="connsiteY78" fmla="*/ 1823483 h 2731262"/>
                <a:gd name="connsiteX79" fmla="*/ 564069 w 5008087"/>
                <a:gd name="connsiteY79" fmla="*/ 1833859 h 2731262"/>
                <a:gd name="connsiteX80" fmla="*/ 497303 w 5008087"/>
                <a:gd name="connsiteY80" fmla="*/ 1869627 h 2731262"/>
                <a:gd name="connsiteX81" fmla="*/ 497304 w 5008087"/>
                <a:gd name="connsiteY81" fmla="*/ 1880002 h 2731262"/>
                <a:gd name="connsiteX82" fmla="*/ 471775 w 5008087"/>
                <a:gd name="connsiteY82" fmla="*/ 1869627 h 2731262"/>
                <a:gd name="connsiteX83" fmla="*/ 461466 w 5008087"/>
                <a:gd name="connsiteY83" fmla="*/ 1869627 h 2731262"/>
                <a:gd name="connsiteX84" fmla="*/ 461466 w 5008087"/>
                <a:gd name="connsiteY84" fmla="*/ 1890377 h 2731262"/>
                <a:gd name="connsiteX85" fmla="*/ 491903 w 5008087"/>
                <a:gd name="connsiteY85" fmla="*/ 1895292 h 2731262"/>
                <a:gd name="connsiteX86" fmla="*/ 491904 w 5008087"/>
                <a:gd name="connsiteY86" fmla="*/ 1915770 h 2731262"/>
                <a:gd name="connsiteX87" fmla="*/ 440847 w 5008087"/>
                <a:gd name="connsiteY87" fmla="*/ 1905668 h 2731262"/>
                <a:gd name="connsiteX88" fmla="*/ 440847 w 5008087"/>
                <a:gd name="connsiteY88" fmla="*/ 1910856 h 2731262"/>
                <a:gd name="connsiteX89" fmla="*/ 435938 w 5008087"/>
                <a:gd name="connsiteY89" fmla="*/ 1910855 h 2731262"/>
                <a:gd name="connsiteX90" fmla="*/ 466376 w 5008087"/>
                <a:gd name="connsiteY90" fmla="*/ 1936521 h 2731262"/>
                <a:gd name="connsiteX91" fmla="*/ 461466 w 5008087"/>
                <a:gd name="connsiteY91" fmla="*/ 1956999 h 2731262"/>
                <a:gd name="connsiteX92" fmla="*/ 282771 w 5008087"/>
                <a:gd name="connsiteY92" fmla="*/ 1936521 h 2731262"/>
                <a:gd name="connsiteX93" fmla="*/ 175259 w 5008087"/>
                <a:gd name="connsiteY93" fmla="*/ 1926146 h 2731262"/>
                <a:gd name="connsiteX94" fmla="*/ 0 w 5008087"/>
                <a:gd name="connsiteY94" fmla="*/ 1925054 h 2731262"/>
                <a:gd name="connsiteX95" fmla="*/ 119294 w 5008087"/>
                <a:gd name="connsiteY95" fmla="*/ 1956999 h 2731262"/>
                <a:gd name="connsiteX96" fmla="*/ 185568 w 5008087"/>
                <a:gd name="connsiteY96" fmla="*/ 1977477 h 2731262"/>
                <a:gd name="connsiteX97" fmla="*/ 231224 w 5008087"/>
                <a:gd name="connsiteY97" fmla="*/ 1977477 h 2731262"/>
                <a:gd name="connsiteX98" fmla="*/ 242024 w 5008087"/>
                <a:gd name="connsiteY98" fmla="*/ 1997955 h 2731262"/>
                <a:gd name="connsiteX99" fmla="*/ 293080 w 5008087"/>
                <a:gd name="connsiteY99" fmla="*/ 1993040 h 2731262"/>
                <a:gd name="connsiteX100" fmla="*/ 308299 w 5008087"/>
                <a:gd name="connsiteY100" fmla="*/ 2008057 h 2731262"/>
                <a:gd name="connsiteX101" fmla="*/ 390283 w 5008087"/>
                <a:gd name="connsiteY101" fmla="*/ 2003143 h 2731262"/>
                <a:gd name="connsiteX102" fmla="*/ 410410 w 5008087"/>
                <a:gd name="connsiteY102" fmla="*/ 2023621 h 2731262"/>
                <a:gd name="connsiteX103" fmla="*/ 497304 w 5008087"/>
                <a:gd name="connsiteY103" fmla="*/ 2028535 h 2731262"/>
                <a:gd name="connsiteX104" fmla="*/ 676490 w 5008087"/>
                <a:gd name="connsiteY104" fmla="*/ 2023621 h 2731262"/>
                <a:gd name="connsiteX105" fmla="*/ 686308 w 5008087"/>
                <a:gd name="connsiteY105" fmla="*/ 2039184 h 2731262"/>
                <a:gd name="connsiteX106" fmla="*/ 732455 w 5008087"/>
                <a:gd name="connsiteY106" fmla="*/ 2023621 h 2731262"/>
                <a:gd name="connsiteX107" fmla="*/ 732455 w 5008087"/>
                <a:gd name="connsiteY107" fmla="*/ 2039184 h 2731262"/>
                <a:gd name="connsiteX108" fmla="*/ 757983 w 5008087"/>
                <a:gd name="connsiteY108" fmla="*/ 2044099 h 2731262"/>
                <a:gd name="connsiteX109" fmla="*/ 757983 w 5008087"/>
                <a:gd name="connsiteY109" fmla="*/ 2028535 h 2731262"/>
                <a:gd name="connsiteX110" fmla="*/ 860585 w 5008087"/>
                <a:gd name="connsiteY110" fmla="*/ 2049286 h 2731262"/>
                <a:gd name="connsiteX111" fmla="*/ 916550 w 5008087"/>
                <a:gd name="connsiteY111" fmla="*/ 2044098 h 2731262"/>
                <a:gd name="connsiteX112" fmla="*/ 942078 w 5008087"/>
                <a:gd name="connsiteY112" fmla="*/ 2044098 h 2731262"/>
                <a:gd name="connsiteX113" fmla="*/ 942078 w 5008087"/>
                <a:gd name="connsiteY113" fmla="*/ 2049286 h 2731262"/>
                <a:gd name="connsiteX114" fmla="*/ 916551 w 5008087"/>
                <a:gd name="connsiteY114" fmla="*/ 2054474 h 2731262"/>
                <a:gd name="connsiteX115" fmla="*/ 993134 w 5008087"/>
                <a:gd name="connsiteY115" fmla="*/ 2064576 h 2731262"/>
                <a:gd name="connsiteX116" fmla="*/ 1049099 w 5008087"/>
                <a:gd name="connsiteY116" fmla="*/ 2100617 h 2731262"/>
                <a:gd name="connsiteX117" fmla="*/ 1187539 w 5008087"/>
                <a:gd name="connsiteY117" fmla="*/ 2105805 h 2731262"/>
                <a:gd name="connsiteX118" fmla="*/ 1213067 w 5008087"/>
                <a:gd name="connsiteY118" fmla="*/ 2085327 h 2731262"/>
                <a:gd name="connsiteX119" fmla="*/ 1310269 w 5008087"/>
                <a:gd name="connsiteY119" fmla="*/ 2074679 h 2731262"/>
                <a:gd name="connsiteX120" fmla="*/ 1336288 w 5008087"/>
                <a:gd name="connsiteY120" fmla="*/ 2044098 h 2731262"/>
                <a:gd name="connsiteX121" fmla="*/ 1397163 w 5008087"/>
                <a:gd name="connsiteY121" fmla="*/ 2033996 h 2731262"/>
                <a:gd name="connsiteX122" fmla="*/ 1514493 w 5008087"/>
                <a:gd name="connsiteY122" fmla="*/ 2039184 h 2731262"/>
                <a:gd name="connsiteX123" fmla="*/ 1565549 w 5008087"/>
                <a:gd name="connsiteY123" fmla="*/ 2023621 h 2731262"/>
                <a:gd name="connsiteX124" fmla="*/ 1591076 w 5008087"/>
                <a:gd name="connsiteY124" fmla="*/ 2049286 h 2731262"/>
                <a:gd name="connsiteX125" fmla="*/ 1668151 w 5008087"/>
                <a:gd name="connsiteY125" fmla="*/ 2059662 h 2731262"/>
                <a:gd name="connsiteX126" fmla="*/ 1652933 w 5008087"/>
                <a:gd name="connsiteY126" fmla="*/ 2085327 h 2731262"/>
                <a:gd name="connsiteX127" fmla="*/ 1652933 w 5008087"/>
                <a:gd name="connsiteY127" fmla="*/ 2095430 h 2731262"/>
                <a:gd name="connsiteX128" fmla="*/ 1688770 w 5008087"/>
                <a:gd name="connsiteY128" fmla="*/ 2095430 h 2731262"/>
                <a:gd name="connsiteX129" fmla="*/ 1714298 w 5008087"/>
                <a:gd name="connsiteY129" fmla="*/ 2085327 h 2731262"/>
                <a:gd name="connsiteX130" fmla="*/ 1801191 w 5008087"/>
                <a:gd name="connsiteY130" fmla="*/ 2074679 h 2731262"/>
                <a:gd name="connsiteX131" fmla="*/ 1836537 w 5008087"/>
                <a:gd name="connsiteY131" fmla="*/ 2131471 h 2731262"/>
                <a:gd name="connsiteX132" fmla="*/ 1923921 w 5008087"/>
                <a:gd name="connsiteY132" fmla="*/ 2141573 h 2731262"/>
                <a:gd name="connsiteX133" fmla="*/ 2005414 w 5008087"/>
                <a:gd name="connsiteY133" fmla="*/ 2187990 h 2731262"/>
                <a:gd name="connsiteX134" fmla="*/ 2138454 w 5008087"/>
                <a:gd name="connsiteY134" fmla="*/ 2192904 h 2731262"/>
                <a:gd name="connsiteX135" fmla="*/ 2235657 w 5008087"/>
                <a:gd name="connsiteY135" fmla="*/ 2208195 h 2731262"/>
                <a:gd name="connsiteX136" fmla="*/ 2327459 w 5008087"/>
                <a:gd name="connsiteY136" fmla="*/ 2259526 h 2731262"/>
                <a:gd name="connsiteX137" fmla="*/ 2496336 w 5008087"/>
                <a:gd name="connsiteY137" fmla="*/ 2315772 h 2731262"/>
                <a:gd name="connsiteX138" fmla="*/ 2435462 w 5008087"/>
                <a:gd name="connsiteY138" fmla="*/ 2346899 h 2731262"/>
                <a:gd name="connsiteX139" fmla="*/ 2557701 w 5008087"/>
                <a:gd name="connsiteY139" fmla="*/ 2387854 h 2731262"/>
                <a:gd name="connsiteX140" fmla="*/ 2716269 w 5008087"/>
                <a:gd name="connsiteY140" fmla="*/ 2439185 h 2731262"/>
                <a:gd name="connsiteX141" fmla="*/ 2813471 w 5008087"/>
                <a:gd name="connsiteY141" fmla="*/ 2454476 h 2731262"/>
                <a:gd name="connsiteX142" fmla="*/ 2838999 w 5008087"/>
                <a:gd name="connsiteY142" fmla="*/ 2485329 h 2731262"/>
                <a:gd name="connsiteX143" fmla="*/ 2818380 w 5008087"/>
                <a:gd name="connsiteY143" fmla="*/ 2510722 h 2731262"/>
                <a:gd name="connsiteX144" fmla="*/ 2644594 w 5008087"/>
                <a:gd name="connsiteY144" fmla="*/ 2521370 h 2731262"/>
                <a:gd name="connsiteX145" fmla="*/ 2537082 w 5008087"/>
                <a:gd name="connsiteY145" fmla="*/ 2515909 h 2731262"/>
                <a:gd name="connsiteX146" fmla="*/ 2388824 w 5008087"/>
                <a:gd name="connsiteY146" fmla="*/ 2551950 h 2731262"/>
                <a:gd name="connsiteX147" fmla="*/ 2419752 w 5008087"/>
                <a:gd name="connsiteY147" fmla="*/ 2567514 h 2731262"/>
                <a:gd name="connsiteX148" fmla="*/ 2419752 w 5008087"/>
                <a:gd name="connsiteY148" fmla="*/ 2598094 h 2731262"/>
                <a:gd name="connsiteX149" fmla="*/ 2450680 w 5008087"/>
                <a:gd name="connsiteY149" fmla="*/ 2634135 h 2731262"/>
                <a:gd name="connsiteX150" fmla="*/ 2562610 w 5008087"/>
                <a:gd name="connsiteY150" fmla="*/ 2674818 h 2731262"/>
                <a:gd name="connsiteX151" fmla="*/ 2623975 w 5008087"/>
                <a:gd name="connsiteY151" fmla="*/ 2674818 h 2731262"/>
                <a:gd name="connsiteX152" fmla="*/ 2946020 w 5008087"/>
                <a:gd name="connsiteY152" fmla="*/ 2716047 h 2731262"/>
                <a:gd name="connsiteX153" fmla="*/ 2997566 w 5008087"/>
                <a:gd name="connsiteY153" fmla="*/ 2674818 h 2731262"/>
                <a:gd name="connsiteX154" fmla="*/ 3038313 w 5008087"/>
                <a:gd name="connsiteY154" fmla="*/ 2659528 h 2731262"/>
                <a:gd name="connsiteX155" fmla="*/ 3074150 w 5008087"/>
                <a:gd name="connsiteY155" fmla="*/ 2623760 h 2731262"/>
                <a:gd name="connsiteX156" fmla="*/ 3074150 w 5008087"/>
                <a:gd name="connsiteY156" fmla="*/ 2608196 h 2731262"/>
                <a:gd name="connsiteX157" fmla="*/ 3119806 w 5008087"/>
                <a:gd name="connsiteY157" fmla="*/ 2598094 h 2731262"/>
                <a:gd name="connsiteX158" fmla="*/ 3165953 w 5008087"/>
                <a:gd name="connsiteY158" fmla="*/ 2551951 h 2731262"/>
                <a:gd name="connsiteX159" fmla="*/ 3181171 w 5008087"/>
                <a:gd name="connsiteY159" fmla="*/ 2505807 h 2731262"/>
                <a:gd name="connsiteX160" fmla="*/ 3232227 w 5008087"/>
                <a:gd name="connsiteY160" fmla="*/ 2536387 h 2731262"/>
                <a:gd name="connsiteX161" fmla="*/ 3253337 w 5008087"/>
                <a:gd name="connsiteY161" fmla="*/ 2536387 h 2731262"/>
                <a:gd name="connsiteX162" fmla="*/ 3258246 w 5008087"/>
                <a:gd name="connsiteY162" fmla="*/ 2536387 h 2731262"/>
                <a:gd name="connsiteX163" fmla="*/ 3314211 w 5008087"/>
                <a:gd name="connsiteY163" fmla="*/ 2577616 h 2731262"/>
                <a:gd name="connsiteX164" fmla="*/ 3334830 w 5008087"/>
                <a:gd name="connsiteY164" fmla="*/ 2567514 h 2731262"/>
                <a:gd name="connsiteX165" fmla="*/ 3375576 w 5008087"/>
                <a:gd name="connsiteY165" fmla="*/ 2592906 h 2731262"/>
                <a:gd name="connsiteX166" fmla="*/ 3411413 w 5008087"/>
                <a:gd name="connsiteY166" fmla="*/ 2592906 h 2731262"/>
                <a:gd name="connsiteX167" fmla="*/ 3524325 w 5008087"/>
                <a:gd name="connsiteY167" fmla="*/ 2603009 h 2731262"/>
                <a:gd name="connsiteX168" fmla="*/ 3534144 w 5008087"/>
                <a:gd name="connsiteY168" fmla="*/ 2618572 h 2731262"/>
                <a:gd name="connsiteX169" fmla="*/ 3544453 w 5008087"/>
                <a:gd name="connsiteY169" fmla="*/ 2618572 h 2731262"/>
                <a:gd name="connsiteX170" fmla="*/ 3585200 w 5008087"/>
                <a:gd name="connsiteY170" fmla="*/ 2510722 h 2731262"/>
                <a:gd name="connsiteX171" fmla="*/ 3585200 w 5008087"/>
                <a:gd name="connsiteY171" fmla="*/ 2495431 h 2731262"/>
                <a:gd name="connsiteX172" fmla="*/ 3452160 w 5008087"/>
                <a:gd name="connsiteY172" fmla="*/ 2474953 h 2731262"/>
                <a:gd name="connsiteX173" fmla="*/ 3432032 w 5008087"/>
                <a:gd name="connsiteY173" fmla="*/ 2439186 h 2731262"/>
                <a:gd name="connsiteX174" fmla="*/ 3406504 w 5008087"/>
                <a:gd name="connsiteY174" fmla="*/ 2444100 h 2731262"/>
                <a:gd name="connsiteX175" fmla="*/ 3396195 w 5008087"/>
                <a:gd name="connsiteY175" fmla="*/ 2444100 h 2731262"/>
                <a:gd name="connsiteX176" fmla="*/ 3406504 w 5008087"/>
                <a:gd name="connsiteY176" fmla="*/ 2454476 h 2731262"/>
                <a:gd name="connsiteX177" fmla="*/ 3406504 w 5008087"/>
                <a:gd name="connsiteY177" fmla="*/ 2459664 h 2731262"/>
                <a:gd name="connsiteX178" fmla="*/ 3324520 w 5008087"/>
                <a:gd name="connsiteY178" fmla="*/ 2464578 h 2731262"/>
                <a:gd name="connsiteX179" fmla="*/ 3314211 w 5008087"/>
                <a:gd name="connsiteY179" fmla="*/ 2454476 h 2731262"/>
                <a:gd name="connsiteX180" fmla="*/ 3345139 w 5008087"/>
                <a:gd name="connsiteY180" fmla="*/ 2449288 h 2731262"/>
                <a:gd name="connsiteX181" fmla="*/ 3345139 w 5008087"/>
                <a:gd name="connsiteY181" fmla="*/ 2433998 h 2731262"/>
                <a:gd name="connsiteX182" fmla="*/ 3390795 w 5008087"/>
                <a:gd name="connsiteY182" fmla="*/ 2428810 h 2731262"/>
                <a:gd name="connsiteX183" fmla="*/ 3432032 w 5008087"/>
                <a:gd name="connsiteY183" fmla="*/ 2403145 h 2731262"/>
                <a:gd name="connsiteX184" fmla="*/ 3492906 w 5008087"/>
                <a:gd name="connsiteY184" fmla="*/ 2413520 h 2731262"/>
                <a:gd name="connsiteX185" fmla="*/ 3492906 w 5008087"/>
                <a:gd name="connsiteY185" fmla="*/ 2433998 h 2731262"/>
                <a:gd name="connsiteX186" fmla="*/ 3529235 w 5008087"/>
                <a:gd name="connsiteY186" fmla="*/ 2418708 h 2731262"/>
                <a:gd name="connsiteX187" fmla="*/ 3559672 w 5008087"/>
                <a:gd name="connsiteY187" fmla="*/ 2377479 h 2731262"/>
                <a:gd name="connsiteX188" fmla="*/ 3641656 w 5008087"/>
                <a:gd name="connsiteY188" fmla="*/ 2397957 h 2731262"/>
                <a:gd name="connsiteX189" fmla="*/ 3718239 w 5008087"/>
                <a:gd name="connsiteY189" fmla="*/ 2346899 h 2731262"/>
                <a:gd name="connsiteX190" fmla="*/ 3651965 w 5008087"/>
                <a:gd name="connsiteY190" fmla="*/ 2244236 h 2731262"/>
                <a:gd name="connsiteX191" fmla="*/ 3667183 w 5008087"/>
                <a:gd name="connsiteY191" fmla="*/ 2208195 h 2731262"/>
                <a:gd name="connsiteX192" fmla="*/ 3682402 w 5008087"/>
                <a:gd name="connsiteY192" fmla="*/ 2223758 h 2731262"/>
                <a:gd name="connsiteX193" fmla="*/ 3712839 w 5008087"/>
                <a:gd name="connsiteY193" fmla="*/ 2208195 h 2731262"/>
                <a:gd name="connsiteX194" fmla="*/ 3769295 w 5008087"/>
                <a:gd name="connsiteY194" fmla="*/ 2234134 h 2731262"/>
                <a:gd name="connsiteX195" fmla="*/ 3856188 w 5008087"/>
                <a:gd name="connsiteY195" fmla="*/ 2300755 h 2731262"/>
                <a:gd name="connsiteX196" fmla="*/ 3846370 w 5008087"/>
                <a:gd name="connsiteY196" fmla="*/ 2315772 h 2731262"/>
                <a:gd name="connsiteX197" fmla="*/ 3846370 w 5008087"/>
                <a:gd name="connsiteY197" fmla="*/ 2331335 h 2731262"/>
                <a:gd name="connsiteX198" fmla="*/ 3851279 w 5008087"/>
                <a:gd name="connsiteY198" fmla="*/ 2331335 h 2731262"/>
                <a:gd name="connsiteX199" fmla="*/ 3871898 w 5008087"/>
                <a:gd name="connsiteY199" fmla="*/ 2300755 h 2731262"/>
                <a:gd name="connsiteX200" fmla="*/ 3902335 w 5008087"/>
                <a:gd name="connsiteY200" fmla="*/ 2295294 h 2731262"/>
                <a:gd name="connsiteX201" fmla="*/ 3922462 w 5008087"/>
                <a:gd name="connsiteY201" fmla="*/ 2213383 h 2731262"/>
                <a:gd name="connsiteX202" fmla="*/ 3917553 w 5008087"/>
                <a:gd name="connsiteY202" fmla="*/ 2126283 h 2731262"/>
                <a:gd name="connsiteX203" fmla="*/ 3947990 w 5008087"/>
                <a:gd name="connsiteY203" fmla="*/ 2105805 h 2731262"/>
                <a:gd name="connsiteX204" fmla="*/ 3994137 w 5008087"/>
                <a:gd name="connsiteY204" fmla="*/ 2121095 h 2731262"/>
                <a:gd name="connsiteX205" fmla="*/ 4045193 w 5008087"/>
                <a:gd name="connsiteY205" fmla="*/ 2182529 h 2731262"/>
                <a:gd name="connsiteX206" fmla="*/ 4132577 w 5008087"/>
                <a:gd name="connsiteY206" fmla="*/ 2182529 h 2731262"/>
                <a:gd name="connsiteX207" fmla="*/ 4152705 w 5008087"/>
                <a:gd name="connsiteY207" fmla="*/ 2182529 h 2731262"/>
                <a:gd name="connsiteX208" fmla="*/ 4158105 w 5008087"/>
                <a:gd name="connsiteY208" fmla="*/ 2249150 h 2731262"/>
                <a:gd name="connsiteX209" fmla="*/ 4229288 w 5008087"/>
                <a:gd name="connsiteY209" fmla="*/ 2367376 h 2731262"/>
                <a:gd name="connsiteX210" fmla="*/ 4326982 w 5008087"/>
                <a:gd name="connsiteY210" fmla="*/ 2361916 h 2731262"/>
                <a:gd name="connsiteX211" fmla="*/ 4342200 w 5008087"/>
                <a:gd name="connsiteY211" fmla="*/ 2341438 h 2731262"/>
                <a:gd name="connsiteX212" fmla="*/ 4321091 w 5008087"/>
                <a:gd name="connsiteY212" fmla="*/ 2234134 h 2731262"/>
                <a:gd name="connsiteX213" fmla="*/ 4352510 w 5008087"/>
                <a:gd name="connsiteY213" fmla="*/ 2218570 h 2731262"/>
                <a:gd name="connsiteX214" fmla="*/ 4382947 w 5008087"/>
                <a:gd name="connsiteY214" fmla="*/ 2244236 h 2731262"/>
                <a:gd name="connsiteX215" fmla="*/ 4469840 w 5008087"/>
                <a:gd name="connsiteY215" fmla="*/ 2249151 h 2731262"/>
                <a:gd name="connsiteX216" fmla="*/ 4500277 w 5008087"/>
                <a:gd name="connsiteY216" fmla="*/ 2218570 h 2731262"/>
                <a:gd name="connsiteX217" fmla="*/ 4500277 w 5008087"/>
                <a:gd name="connsiteY217" fmla="*/ 2162051 h 2731262"/>
                <a:gd name="connsiteX218" fmla="*/ 4449221 w 5008087"/>
                <a:gd name="connsiteY218" fmla="*/ 2085327 h 2731262"/>
                <a:gd name="connsiteX219" fmla="*/ 4469840 w 5008087"/>
                <a:gd name="connsiteY219" fmla="*/ 2080140 h 2731262"/>
                <a:gd name="connsiteX220" fmla="*/ 4459530 w 5008087"/>
                <a:gd name="connsiteY220" fmla="*/ 2059662 h 2731262"/>
                <a:gd name="connsiteX221" fmla="*/ 4489968 w 5008087"/>
                <a:gd name="connsiteY221" fmla="*/ 2054474 h 2731262"/>
                <a:gd name="connsiteX222" fmla="*/ 4500277 w 5008087"/>
                <a:gd name="connsiteY222" fmla="*/ 2054474 h 2731262"/>
                <a:gd name="connsiteX223" fmla="*/ 4500277 w 5008087"/>
                <a:gd name="connsiteY223" fmla="*/ 2059662 h 2731262"/>
                <a:gd name="connsiteX224" fmla="*/ 4480149 w 5008087"/>
                <a:gd name="connsiteY224" fmla="*/ 2059662 h 2731262"/>
                <a:gd name="connsiteX225" fmla="*/ 4480149 w 5008087"/>
                <a:gd name="connsiteY225" fmla="*/ 2069764 h 2731262"/>
                <a:gd name="connsiteX226" fmla="*/ 4566551 w 5008087"/>
                <a:gd name="connsiteY226" fmla="*/ 2110720 h 2731262"/>
                <a:gd name="connsiteX227" fmla="*/ 4618098 w 5008087"/>
                <a:gd name="connsiteY227" fmla="*/ 2162051 h 2731262"/>
                <a:gd name="connsiteX228" fmla="*/ 4643626 w 5008087"/>
                <a:gd name="connsiteY228" fmla="*/ 2146761 h 2731262"/>
                <a:gd name="connsiteX229" fmla="*/ 4628407 w 5008087"/>
                <a:gd name="connsiteY229" fmla="*/ 2095430 h 2731262"/>
                <a:gd name="connsiteX230" fmla="*/ 4633317 w 5008087"/>
                <a:gd name="connsiteY230" fmla="*/ 2023621 h 2731262"/>
                <a:gd name="connsiteX231" fmla="*/ 4704991 w 5008087"/>
                <a:gd name="connsiteY231" fmla="*/ 1926146 h 2731262"/>
                <a:gd name="connsiteX232" fmla="*/ 4709900 w 5008087"/>
                <a:gd name="connsiteY232" fmla="*/ 1915770 h 2731262"/>
                <a:gd name="connsiteX233" fmla="*/ 4658845 w 5008087"/>
                <a:gd name="connsiteY233" fmla="*/ 1905668 h 2731262"/>
                <a:gd name="connsiteX234" fmla="*/ 4658845 w 5008087"/>
                <a:gd name="connsiteY234" fmla="*/ 1792903 h 2731262"/>
                <a:gd name="connsiteX235" fmla="*/ 4679463 w 5008087"/>
                <a:gd name="connsiteY235" fmla="*/ 1782527 h 2731262"/>
                <a:gd name="connsiteX236" fmla="*/ 4717755 w 5008087"/>
                <a:gd name="connsiteY236" fmla="*/ 1690240 h 2731262"/>
                <a:gd name="connsiteX237" fmla="*/ 4856686 w 5008087"/>
                <a:gd name="connsiteY237" fmla="*/ 1639455 h 2731262"/>
                <a:gd name="connsiteX238" fmla="*/ 4884178 w 5008087"/>
                <a:gd name="connsiteY238" fmla="*/ 1664575 h 2731262"/>
                <a:gd name="connsiteX239" fmla="*/ 4976471 w 5008087"/>
                <a:gd name="connsiteY239" fmla="*/ 1642731 h 2731262"/>
                <a:gd name="connsiteX240" fmla="*/ 4996108 w 5008087"/>
                <a:gd name="connsiteY240" fmla="*/ 1680138 h 2731262"/>
                <a:gd name="connsiteX241" fmla="*/ 5001508 w 5008087"/>
                <a:gd name="connsiteY241" fmla="*/ 1582390 h 2731262"/>
                <a:gd name="connsiteX242" fmla="*/ 4948979 w 5008087"/>
                <a:gd name="connsiteY242" fmla="*/ 1552629 h 2731262"/>
                <a:gd name="connsiteX243" fmla="*/ 4929833 w 5008087"/>
                <a:gd name="connsiteY243" fmla="*/ 1472082 h 2731262"/>
                <a:gd name="connsiteX244" fmla="*/ 4842940 w 5008087"/>
                <a:gd name="connsiteY244" fmla="*/ 1474813 h 2731262"/>
                <a:gd name="connsiteX245" fmla="*/ 4801703 w 5008087"/>
                <a:gd name="connsiteY245" fmla="*/ 1454335 h 2731262"/>
                <a:gd name="connsiteX246" fmla="*/ 4786484 w 5008087"/>
                <a:gd name="connsiteY246" fmla="*/ 1454335 h 2731262"/>
                <a:gd name="connsiteX247" fmla="*/ 4796794 w 5008087"/>
                <a:gd name="connsiteY247" fmla="*/ 1469625 h 2731262"/>
                <a:gd name="connsiteX248" fmla="*/ 4796794 w 5008087"/>
                <a:gd name="connsiteY248" fmla="*/ 1485188 h 2731262"/>
                <a:gd name="connsiteX249" fmla="*/ 4740829 w 5008087"/>
                <a:gd name="connsiteY249" fmla="*/ 1500751 h 2731262"/>
                <a:gd name="connsiteX250" fmla="*/ 4756047 w 5008087"/>
                <a:gd name="connsiteY250" fmla="*/ 1403003 h 2731262"/>
                <a:gd name="connsiteX251" fmla="*/ 4689773 w 5008087"/>
                <a:gd name="connsiteY251" fmla="*/ 1367235 h 2731262"/>
                <a:gd name="connsiteX252" fmla="*/ 4679464 w 5008087"/>
                <a:gd name="connsiteY252" fmla="*/ 1341297 h 2731262"/>
                <a:gd name="connsiteX253" fmla="*/ 4613189 w 5008087"/>
                <a:gd name="connsiteY253" fmla="*/ 1295153 h 2731262"/>
                <a:gd name="connsiteX254" fmla="*/ 4618098 w 5008087"/>
                <a:gd name="connsiteY254" fmla="*/ 1280136 h 2731262"/>
                <a:gd name="connsiteX255" fmla="*/ 4674554 w 5008087"/>
                <a:gd name="connsiteY255" fmla="*/ 1254197 h 2731262"/>
                <a:gd name="connsiteX256" fmla="*/ 4674554 w 5008087"/>
                <a:gd name="connsiteY256" fmla="*/ 1249009 h 2731262"/>
                <a:gd name="connsiteX257" fmla="*/ 4643626 w 5008087"/>
                <a:gd name="connsiteY257" fmla="*/ 1249009 h 2731262"/>
                <a:gd name="connsiteX258" fmla="*/ 4607298 w 5008087"/>
                <a:gd name="connsiteY258" fmla="*/ 1215426 h 2731262"/>
                <a:gd name="connsiteX259" fmla="*/ 4633317 w 5008087"/>
                <a:gd name="connsiteY259" fmla="*/ 1177473 h 2731262"/>
                <a:gd name="connsiteX260" fmla="*/ 4700082 w 5008087"/>
                <a:gd name="connsiteY260" fmla="*/ 1187576 h 2731262"/>
                <a:gd name="connsiteX261" fmla="*/ 4689773 w 5008087"/>
                <a:gd name="connsiteY261" fmla="*/ 1079998 h 2731262"/>
                <a:gd name="connsiteX262" fmla="*/ 4735428 w 5008087"/>
                <a:gd name="connsiteY262" fmla="*/ 1018565 h 2731262"/>
                <a:gd name="connsiteX263" fmla="*/ 4744756 w 5008087"/>
                <a:gd name="connsiteY263" fmla="*/ 1046688 h 2731262"/>
                <a:gd name="connsiteX264" fmla="*/ 4756047 w 5008087"/>
                <a:gd name="connsiteY264" fmla="*/ 1007916 h 2731262"/>
                <a:gd name="connsiteX265" fmla="*/ 4766356 w 5008087"/>
                <a:gd name="connsiteY265" fmla="*/ 1018565 h 2731262"/>
                <a:gd name="connsiteX266" fmla="*/ 4781575 w 5008087"/>
                <a:gd name="connsiteY266" fmla="*/ 1007916 h 2731262"/>
                <a:gd name="connsiteX267" fmla="*/ 4781575 w 5008087"/>
                <a:gd name="connsiteY267" fmla="*/ 977336 h 2731262"/>
                <a:gd name="connsiteX268" fmla="*/ 4778757 w 5008087"/>
                <a:gd name="connsiteY268" fmla="*/ 977525 h 2731262"/>
                <a:gd name="connsiteX269" fmla="*/ 4769206 w 5008087"/>
                <a:gd name="connsiteY269" fmla="*/ 980207 h 2731262"/>
                <a:gd name="connsiteX270" fmla="*/ 4766357 w 5008087"/>
                <a:gd name="connsiteY270" fmla="*/ 982524 h 2731262"/>
                <a:gd name="connsiteX271" fmla="*/ 4760956 w 5008087"/>
                <a:gd name="connsiteY271" fmla="*/ 982524 h 2731262"/>
                <a:gd name="connsiteX272" fmla="*/ 4769206 w 5008087"/>
                <a:gd name="connsiteY272" fmla="*/ 980207 h 2731262"/>
                <a:gd name="connsiteX273" fmla="*/ 4771941 w 5008087"/>
                <a:gd name="connsiteY273" fmla="*/ 977984 h 2731262"/>
                <a:gd name="connsiteX274" fmla="*/ 4778757 w 5008087"/>
                <a:gd name="connsiteY274" fmla="*/ 977525 h 2731262"/>
                <a:gd name="connsiteX275" fmla="*/ 4786362 w 5008087"/>
                <a:gd name="connsiteY275" fmla="*/ 975391 h 2731262"/>
                <a:gd name="connsiteX276" fmla="*/ 4816921 w 5008087"/>
                <a:gd name="connsiteY276" fmla="*/ 963138 h 2731262"/>
                <a:gd name="connsiteX277" fmla="*/ 4756047 w 5008087"/>
                <a:gd name="connsiteY277" fmla="*/ 936380 h 2731262"/>
                <a:gd name="connsiteX278" fmla="*/ 4756047 w 5008087"/>
                <a:gd name="connsiteY278" fmla="*/ 905527 h 2731262"/>
                <a:gd name="connsiteX279" fmla="*/ 4755065 w 5008087"/>
                <a:gd name="connsiteY279" fmla="*/ 879315 h 2731262"/>
                <a:gd name="connsiteX280" fmla="*/ 4725119 w 5008087"/>
                <a:gd name="connsiteY280" fmla="*/ 854195 h 2731262"/>
                <a:gd name="connsiteX281" fmla="*/ 4709900 w 5008087"/>
                <a:gd name="connsiteY281" fmla="*/ 833990 h 2731262"/>
                <a:gd name="connsiteX282" fmla="*/ 4694682 w 5008087"/>
                <a:gd name="connsiteY282" fmla="*/ 799315 h 2731262"/>
                <a:gd name="connsiteX283" fmla="*/ 4684372 w 5008087"/>
                <a:gd name="connsiteY283" fmla="*/ 854195 h 2731262"/>
                <a:gd name="connsiteX284" fmla="*/ 4658845 w 5008087"/>
                <a:gd name="connsiteY284" fmla="*/ 838905 h 2731262"/>
                <a:gd name="connsiteX285" fmla="*/ 4633317 w 5008087"/>
                <a:gd name="connsiteY285" fmla="*/ 900612 h 2731262"/>
                <a:gd name="connsiteX286" fmla="*/ 4618098 w 5008087"/>
                <a:gd name="connsiteY286" fmla="*/ 905527 h 2731262"/>
                <a:gd name="connsiteX287" fmla="*/ 4613189 w 5008087"/>
                <a:gd name="connsiteY287" fmla="*/ 864571 h 2731262"/>
                <a:gd name="connsiteX288" fmla="*/ 4607789 w 5008087"/>
                <a:gd name="connsiteY288" fmla="*/ 864571 h 2731262"/>
                <a:gd name="connsiteX289" fmla="*/ 4607789 w 5008087"/>
                <a:gd name="connsiteY289" fmla="*/ 859383 h 2731262"/>
                <a:gd name="connsiteX290" fmla="*/ 4541023 w 5008087"/>
                <a:gd name="connsiteY290" fmla="*/ 864571 h 2731262"/>
                <a:gd name="connsiteX291" fmla="*/ 4495368 w 5008087"/>
                <a:gd name="connsiteY291" fmla="*/ 823615 h 2731262"/>
                <a:gd name="connsiteX292" fmla="*/ 4403565 w 5008087"/>
                <a:gd name="connsiteY292" fmla="*/ 828530 h 2731262"/>
                <a:gd name="connsiteX293" fmla="*/ 4413384 w 5008087"/>
                <a:gd name="connsiteY293" fmla="*/ 818427 h 2731262"/>
                <a:gd name="connsiteX294" fmla="*/ 4408475 w 5008087"/>
                <a:gd name="connsiteY294" fmla="*/ 808052 h 2731262"/>
                <a:gd name="connsiteX295" fmla="*/ 4423694 w 5008087"/>
                <a:gd name="connsiteY295" fmla="*/ 802864 h 2731262"/>
                <a:gd name="connsiteX296" fmla="*/ 4423693 w 5008087"/>
                <a:gd name="connsiteY296" fmla="*/ 756720 h 2731262"/>
                <a:gd name="connsiteX297" fmla="*/ 4434003 w 5008087"/>
                <a:gd name="connsiteY297" fmla="*/ 603000 h 2731262"/>
                <a:gd name="connsiteX298" fmla="*/ 4290653 w 5008087"/>
                <a:gd name="connsiteY298" fmla="*/ 582522 h 2731262"/>
                <a:gd name="connsiteX299" fmla="*/ 4290653 w 5008087"/>
                <a:gd name="connsiteY299" fmla="*/ 567232 h 2731262"/>
                <a:gd name="connsiteX300" fmla="*/ 4321091 w 5008087"/>
                <a:gd name="connsiteY300" fmla="*/ 541293 h 2731262"/>
                <a:gd name="connsiteX301" fmla="*/ 4347109 w 5008087"/>
                <a:gd name="connsiteY301" fmla="*/ 438903 h 2731262"/>
                <a:gd name="connsiteX302" fmla="*/ 4275435 w 5008087"/>
                <a:gd name="connsiteY302" fmla="*/ 418425 h 2731262"/>
                <a:gd name="connsiteX303" fmla="*/ 4270035 w 5008087"/>
                <a:gd name="connsiteY303" fmla="*/ 433989 h 2731262"/>
                <a:gd name="connsiteX304" fmla="*/ 4239598 w 5008087"/>
                <a:gd name="connsiteY304" fmla="*/ 428528 h 2731262"/>
                <a:gd name="connsiteX305" fmla="*/ 4214070 w 5008087"/>
                <a:gd name="connsiteY305" fmla="*/ 459381 h 2731262"/>
                <a:gd name="connsiteX306" fmla="*/ 4107049 w 5008087"/>
                <a:gd name="connsiteY306" fmla="*/ 485047 h 2731262"/>
                <a:gd name="connsiteX307" fmla="*/ 4071212 w 5008087"/>
                <a:gd name="connsiteY307" fmla="*/ 459381 h 2731262"/>
                <a:gd name="connsiteX308" fmla="*/ 4071212 w 5008087"/>
                <a:gd name="connsiteY308" fmla="*/ 433989 h 2731262"/>
                <a:gd name="connsiteX309" fmla="*/ 3989228 w 5008087"/>
                <a:gd name="connsiteY309" fmla="*/ 438903 h 2731262"/>
                <a:gd name="connsiteX310" fmla="*/ 3968609 w 5008087"/>
                <a:gd name="connsiteY310" fmla="*/ 438903 h 2731262"/>
                <a:gd name="connsiteX311" fmla="*/ 4086430 w 5008087"/>
                <a:gd name="connsiteY311" fmla="*/ 351804 h 2731262"/>
                <a:gd name="connsiteX312" fmla="*/ 4086430 w 5008087"/>
                <a:gd name="connsiteY312" fmla="*/ 336241 h 2731262"/>
                <a:gd name="connsiteX313" fmla="*/ 4101649 w 5008087"/>
                <a:gd name="connsiteY313" fmla="*/ 331053 h 2731262"/>
                <a:gd name="connsiteX314" fmla="*/ 4111958 w 5008087"/>
                <a:gd name="connsiteY314" fmla="*/ 331053 h 2731262"/>
                <a:gd name="connsiteX315" fmla="*/ 4101649 w 5008087"/>
                <a:gd name="connsiteY315" fmla="*/ 243954 h 2731262"/>
                <a:gd name="connsiteX316" fmla="*/ 4101649 w 5008087"/>
                <a:gd name="connsiteY316" fmla="*/ 239039 h 2731262"/>
                <a:gd name="connsiteX317" fmla="*/ 4096740 w 5008087"/>
                <a:gd name="connsiteY317" fmla="*/ 239039 h 2731262"/>
                <a:gd name="connsiteX318" fmla="*/ 4086430 w 5008087"/>
                <a:gd name="connsiteY318" fmla="*/ 274534 h 2731262"/>
                <a:gd name="connsiteX319" fmla="*/ 4040284 w 5008087"/>
                <a:gd name="connsiteY319" fmla="*/ 254056 h 2731262"/>
                <a:gd name="connsiteX320" fmla="*/ 4070230 w 5008087"/>
                <a:gd name="connsiteY320" fmla="*/ 210370 h 2731262"/>
                <a:gd name="connsiteX321" fmla="*/ 4120557 w 5008087"/>
                <a:gd name="connsiteY321" fmla="*/ 159380 h 2731262"/>
                <a:gd name="connsiteX322" fmla="*/ 4127839 w 5008087"/>
                <a:gd name="connsiteY322" fmla="*/ 151421 h 2731262"/>
                <a:gd name="connsiteX323" fmla="*/ 4119383 w 5008087"/>
                <a:gd name="connsiteY323" fmla="*/ 157025 h 2731262"/>
                <a:gd name="connsiteX324" fmla="*/ 4096740 w 5008087"/>
                <a:gd name="connsiteY324" fmla="*/ 161769 h 2731262"/>
                <a:gd name="connsiteX325" fmla="*/ 4076121 w 5008087"/>
                <a:gd name="connsiteY325" fmla="*/ 161769 h 2731262"/>
                <a:gd name="connsiteX326" fmla="*/ 4091830 w 5008087"/>
                <a:gd name="connsiteY326" fmla="*/ 141291 h 2731262"/>
                <a:gd name="connsiteX327" fmla="*/ 4086430 w 5008087"/>
                <a:gd name="connsiteY327" fmla="*/ 120813 h 2731262"/>
                <a:gd name="connsiteX328" fmla="*/ 4055993 w 5008087"/>
                <a:gd name="connsiteY328" fmla="*/ 115626 h 2731262"/>
                <a:gd name="connsiteX329" fmla="*/ 4055993 w 5008087"/>
                <a:gd name="connsiteY329" fmla="*/ 90233 h 2731262"/>
                <a:gd name="connsiteX330" fmla="*/ 4071212 w 5008087"/>
                <a:gd name="connsiteY330" fmla="*/ 69482 h 2731262"/>
                <a:gd name="connsiteX331" fmla="*/ 4055993 w 5008087"/>
                <a:gd name="connsiteY331" fmla="*/ 28526 h 2731262"/>
                <a:gd name="connsiteX332" fmla="*/ 4045193 w 5008087"/>
                <a:gd name="connsiteY332" fmla="*/ 38902 h 2731262"/>
                <a:gd name="connsiteX333" fmla="*/ 3994137 w 5008087"/>
                <a:gd name="connsiteY333" fmla="*/ 8048 h 2731262"/>
                <a:gd name="connsiteX334" fmla="*/ 3932772 w 5008087"/>
                <a:gd name="connsiteY334" fmla="*/ 13236 h 2731262"/>
                <a:gd name="connsiteX335" fmla="*/ 3902335 w 5008087"/>
                <a:gd name="connsiteY335" fmla="*/ 38901 h 2731262"/>
                <a:gd name="connsiteX336" fmla="*/ 3779114 w 5008087"/>
                <a:gd name="connsiteY336" fmla="*/ 2861 h 2731262"/>
                <a:gd name="connsiteX337" fmla="*/ 3649019 w 5008087"/>
                <a:gd name="connsiteY337" fmla="*/ 21973 h 2731262"/>
                <a:gd name="connsiteX338" fmla="*/ 3426632 w 5008087"/>
                <a:gd name="connsiteY338" fmla="*/ 44089 h 2731262"/>
                <a:gd name="connsiteX339" fmla="*/ 3258246 w 5008087"/>
                <a:gd name="connsiteY339" fmla="*/ 54192 h 2731262"/>
                <a:gd name="connsiteX340" fmla="*/ 3055986 w 5008087"/>
                <a:gd name="connsiteY340" fmla="*/ 74670 h 2731262"/>
                <a:gd name="connsiteX341" fmla="*/ 3212099 w 5008087"/>
                <a:gd name="connsiteY341" fmla="*/ 90233 h 2731262"/>
                <a:gd name="connsiteX342" fmla="*/ 3534144 w 5008087"/>
                <a:gd name="connsiteY342" fmla="*/ 85045 h 2731262"/>
                <a:gd name="connsiteX343" fmla="*/ 3539544 w 5008087"/>
                <a:gd name="connsiteY343" fmla="*/ 85045 h 2731262"/>
                <a:gd name="connsiteX344" fmla="*/ 3539544 w 5008087"/>
                <a:gd name="connsiteY344" fmla="*/ 100335 h 2731262"/>
                <a:gd name="connsiteX345" fmla="*/ 3621037 w 5008087"/>
                <a:gd name="connsiteY345" fmla="*/ 85045 h 2731262"/>
                <a:gd name="connsiteX346" fmla="*/ 3636256 w 5008087"/>
                <a:gd name="connsiteY346" fmla="*/ 95148 h 2731262"/>
                <a:gd name="connsiteX347" fmla="*/ 3667183 w 5008087"/>
                <a:gd name="connsiteY347" fmla="*/ 85045 h 2731262"/>
                <a:gd name="connsiteX348" fmla="*/ 3682402 w 5008087"/>
                <a:gd name="connsiteY348" fmla="*/ 95148 h 2731262"/>
                <a:gd name="connsiteX349" fmla="*/ 3646565 w 5008087"/>
                <a:gd name="connsiteY349" fmla="*/ 110711 h 2731262"/>
                <a:gd name="connsiteX350" fmla="*/ 3626437 w 5008087"/>
                <a:gd name="connsiteY350" fmla="*/ 136103 h 2731262"/>
                <a:gd name="connsiteX351" fmla="*/ 3667183 w 5008087"/>
                <a:gd name="connsiteY351" fmla="*/ 141291 h 2731262"/>
                <a:gd name="connsiteX352" fmla="*/ 3661783 w 5008087"/>
                <a:gd name="connsiteY352" fmla="*/ 161769 h 2731262"/>
                <a:gd name="connsiteX353" fmla="*/ 3565072 w 5008087"/>
                <a:gd name="connsiteY353" fmla="*/ 172144 h 2731262"/>
                <a:gd name="connsiteX354" fmla="*/ 3559672 w 5008087"/>
                <a:gd name="connsiteY354" fmla="*/ 156854 h 2731262"/>
                <a:gd name="connsiteX355" fmla="*/ 3487997 w 5008087"/>
                <a:gd name="connsiteY355" fmla="*/ 156854 h 2731262"/>
                <a:gd name="connsiteX356" fmla="*/ 3345139 w 5008087"/>
                <a:gd name="connsiteY356" fmla="*/ 151667 h 2731262"/>
                <a:gd name="connsiteX357" fmla="*/ 3309302 w 5008087"/>
                <a:gd name="connsiteY357" fmla="*/ 136104 h 2731262"/>
                <a:gd name="connsiteX358" fmla="*/ 3273464 w 5008087"/>
                <a:gd name="connsiteY358" fmla="*/ 156854 h 2731262"/>
                <a:gd name="connsiteX359" fmla="*/ 3227318 w 5008087"/>
                <a:gd name="connsiteY359" fmla="*/ 151666 h 2731262"/>
                <a:gd name="connsiteX360" fmla="*/ 3201790 w 5008087"/>
                <a:gd name="connsiteY360" fmla="*/ 177332 h 2731262"/>
                <a:gd name="connsiteX361" fmla="*/ 3114897 w 5008087"/>
                <a:gd name="connsiteY361" fmla="*/ 166957 h 2731262"/>
                <a:gd name="connsiteX362" fmla="*/ 3018185 w 5008087"/>
                <a:gd name="connsiteY362" fmla="*/ 187435 h 2731262"/>
                <a:gd name="connsiteX363" fmla="*/ 2859127 w 5008087"/>
                <a:gd name="connsiteY363" fmla="*/ 207913 h 2731262"/>
                <a:gd name="connsiteX364" fmla="*/ 2787943 w 5008087"/>
                <a:gd name="connsiteY364" fmla="*/ 213373 h 2731262"/>
                <a:gd name="connsiteX365" fmla="*/ 2732469 w 5008087"/>
                <a:gd name="connsiteY365" fmla="*/ 212657 h 2731262"/>
                <a:gd name="connsiteX366" fmla="*/ 2716425 w 5008087"/>
                <a:gd name="connsiteY366" fmla="*/ 208250 h 2731262"/>
                <a:gd name="connsiteX367" fmla="*/ 1284146 w 5008087"/>
                <a:gd name="connsiteY367" fmla="*/ 1160431 h 2731262"/>
                <a:gd name="connsiteX368" fmla="*/ 1300321 w 5008087"/>
                <a:gd name="connsiteY368" fmla="*/ 1157968 h 2731262"/>
                <a:gd name="connsiteX369" fmla="*/ 1371635 w 5008087"/>
                <a:gd name="connsiteY369" fmla="*/ 1182388 h 2731262"/>
                <a:gd name="connsiteX370" fmla="*/ 1412872 w 5008087"/>
                <a:gd name="connsiteY370" fmla="*/ 1141432 h 2731262"/>
                <a:gd name="connsiteX371" fmla="*/ 1428091 w 5008087"/>
                <a:gd name="connsiteY371" fmla="*/ 1156995 h 2731262"/>
                <a:gd name="connsiteX372" fmla="*/ 1463437 w 5008087"/>
                <a:gd name="connsiteY372" fmla="*/ 1141432 h 2731262"/>
                <a:gd name="connsiteX373" fmla="*/ 1488965 w 5008087"/>
                <a:gd name="connsiteY373" fmla="*/ 1156995 h 2731262"/>
                <a:gd name="connsiteX374" fmla="*/ 1514493 w 5008087"/>
                <a:gd name="connsiteY374" fmla="*/ 1146620 h 2731262"/>
                <a:gd name="connsiteX375" fmla="*/ 1586167 w 5008087"/>
                <a:gd name="connsiteY375" fmla="*/ 1151808 h 2731262"/>
                <a:gd name="connsiteX376" fmla="*/ 1627405 w 5008087"/>
                <a:gd name="connsiteY376" fmla="*/ 1161910 h 2731262"/>
                <a:gd name="connsiteX377" fmla="*/ 1648023 w 5008087"/>
                <a:gd name="connsiteY377" fmla="*/ 1146620 h 2731262"/>
                <a:gd name="connsiteX378" fmla="*/ 1673551 w 5008087"/>
                <a:gd name="connsiteY378" fmla="*/ 1177473 h 2731262"/>
                <a:gd name="connsiteX379" fmla="*/ 1755044 w 5008087"/>
                <a:gd name="connsiteY379" fmla="*/ 1192764 h 2731262"/>
                <a:gd name="connsiteX380" fmla="*/ 1759954 w 5008087"/>
                <a:gd name="connsiteY380" fmla="*/ 1202866 h 2731262"/>
                <a:gd name="connsiteX381" fmla="*/ 1770263 w 5008087"/>
                <a:gd name="connsiteY381" fmla="*/ 1197951 h 2731262"/>
                <a:gd name="connsiteX382" fmla="*/ 1785481 w 5008087"/>
                <a:gd name="connsiteY382" fmla="*/ 1197951 h 2731262"/>
                <a:gd name="connsiteX383" fmla="*/ 1734426 w 5008087"/>
                <a:gd name="connsiteY383" fmla="*/ 1218429 h 2731262"/>
                <a:gd name="connsiteX384" fmla="*/ 1734426 w 5008087"/>
                <a:gd name="connsiteY384" fmla="*/ 1223617 h 2731262"/>
                <a:gd name="connsiteX385" fmla="*/ 1739826 w 5008087"/>
                <a:gd name="connsiteY385" fmla="*/ 1223617 h 2731262"/>
                <a:gd name="connsiteX386" fmla="*/ 1750135 w 5008087"/>
                <a:gd name="connsiteY386" fmla="*/ 1223617 h 2731262"/>
                <a:gd name="connsiteX387" fmla="*/ 1780572 w 5008087"/>
                <a:gd name="connsiteY387" fmla="*/ 1223617 h 2731262"/>
                <a:gd name="connsiteX388" fmla="*/ 1693679 w 5008087"/>
                <a:gd name="connsiteY388" fmla="*/ 1249009 h 2731262"/>
                <a:gd name="connsiteX389" fmla="*/ 1693679 w 5008087"/>
                <a:gd name="connsiteY389" fmla="*/ 1254197 h 2731262"/>
                <a:gd name="connsiteX390" fmla="*/ 1688770 w 5008087"/>
                <a:gd name="connsiteY390" fmla="*/ 1254197 h 2731262"/>
                <a:gd name="connsiteX391" fmla="*/ 1693679 w 5008087"/>
                <a:gd name="connsiteY391" fmla="*/ 1269760 h 2731262"/>
                <a:gd name="connsiteX392" fmla="*/ 1729516 w 5008087"/>
                <a:gd name="connsiteY392" fmla="*/ 1269760 h 2731262"/>
                <a:gd name="connsiteX393" fmla="*/ 1734426 w 5008087"/>
                <a:gd name="connsiteY393" fmla="*/ 1285051 h 2731262"/>
                <a:gd name="connsiteX394" fmla="*/ 1734426 w 5008087"/>
                <a:gd name="connsiteY394" fmla="*/ 1305802 h 2731262"/>
                <a:gd name="connsiteX395" fmla="*/ 1744735 w 5008087"/>
                <a:gd name="connsiteY395" fmla="*/ 1310716 h 2731262"/>
                <a:gd name="connsiteX396" fmla="*/ 1806100 w 5008087"/>
                <a:gd name="connsiteY396" fmla="*/ 1274675 h 2731262"/>
                <a:gd name="connsiteX397" fmla="*/ 1816409 w 5008087"/>
                <a:gd name="connsiteY397" fmla="*/ 1274675 h 2731262"/>
                <a:gd name="connsiteX398" fmla="*/ 1816410 w 5008087"/>
                <a:gd name="connsiteY398" fmla="*/ 1315904 h 2731262"/>
                <a:gd name="connsiteX399" fmla="*/ 1759954 w 5008087"/>
                <a:gd name="connsiteY399" fmla="*/ 1320819 h 2731262"/>
                <a:gd name="connsiteX400" fmla="*/ 1765354 w 5008087"/>
                <a:gd name="connsiteY400" fmla="*/ 1331194 h 2731262"/>
                <a:gd name="connsiteX401" fmla="*/ 1790882 w 5008087"/>
                <a:gd name="connsiteY401" fmla="*/ 1351945 h 2731262"/>
                <a:gd name="connsiteX402" fmla="*/ 1801191 w 5008087"/>
                <a:gd name="connsiteY402" fmla="*/ 1346757 h 2731262"/>
                <a:gd name="connsiteX403" fmla="*/ 1795791 w 5008087"/>
                <a:gd name="connsiteY403" fmla="*/ 1346757 h 2731262"/>
                <a:gd name="connsiteX404" fmla="*/ 1795791 w 5008087"/>
                <a:gd name="connsiteY404" fmla="*/ 1341297 h 2731262"/>
                <a:gd name="connsiteX405" fmla="*/ 1893484 w 5008087"/>
                <a:gd name="connsiteY405" fmla="*/ 1372423 h 2731262"/>
                <a:gd name="connsiteX406" fmla="*/ 1898393 w 5008087"/>
                <a:gd name="connsiteY406" fmla="*/ 1372423 h 2731262"/>
                <a:gd name="connsiteX407" fmla="*/ 1893484 w 5008087"/>
                <a:gd name="connsiteY407" fmla="*/ 1341297 h 2731262"/>
                <a:gd name="connsiteX408" fmla="*/ 1979886 w 5008087"/>
                <a:gd name="connsiteY408" fmla="*/ 1346757 h 2731262"/>
                <a:gd name="connsiteX409" fmla="*/ 1979886 w 5008087"/>
                <a:gd name="connsiteY409" fmla="*/ 1351945 h 2731262"/>
                <a:gd name="connsiteX410" fmla="*/ 1928831 w 5008087"/>
                <a:gd name="connsiteY410" fmla="*/ 1367235 h 2731262"/>
                <a:gd name="connsiteX411" fmla="*/ 1939140 w 5008087"/>
                <a:gd name="connsiteY411" fmla="*/ 1382525 h 2731262"/>
                <a:gd name="connsiteX412" fmla="*/ 1939140 w 5008087"/>
                <a:gd name="connsiteY412" fmla="*/ 1392901 h 2731262"/>
                <a:gd name="connsiteX413" fmla="*/ 1919012 w 5008087"/>
                <a:gd name="connsiteY413" fmla="*/ 1382525 h 2731262"/>
                <a:gd name="connsiteX414" fmla="*/ 1903303 w 5008087"/>
                <a:gd name="connsiteY414" fmla="*/ 1382525 h 2731262"/>
                <a:gd name="connsiteX415" fmla="*/ 1913612 w 5008087"/>
                <a:gd name="connsiteY415" fmla="*/ 1392901 h 2731262"/>
                <a:gd name="connsiteX416" fmla="*/ 1913612 w 5008087"/>
                <a:gd name="connsiteY416" fmla="*/ 1397816 h 2731262"/>
                <a:gd name="connsiteX417" fmla="*/ 1877775 w 5008087"/>
                <a:gd name="connsiteY417" fmla="*/ 1408191 h 2731262"/>
                <a:gd name="connsiteX418" fmla="*/ 1877775 w 5008087"/>
                <a:gd name="connsiteY418" fmla="*/ 1397816 h 2731262"/>
                <a:gd name="connsiteX419" fmla="*/ 1836537 w 5008087"/>
                <a:gd name="connsiteY419" fmla="*/ 1418566 h 2731262"/>
                <a:gd name="connsiteX420" fmla="*/ 1831628 w 5008087"/>
                <a:gd name="connsiteY420" fmla="*/ 1397816 h 2731262"/>
                <a:gd name="connsiteX421" fmla="*/ 1826719 w 5008087"/>
                <a:gd name="connsiteY421" fmla="*/ 1397816 h 2731262"/>
                <a:gd name="connsiteX422" fmla="*/ 1821319 w 5008087"/>
                <a:gd name="connsiteY422" fmla="*/ 1433857 h 2731262"/>
                <a:gd name="connsiteX423" fmla="*/ 1821319 w 5008087"/>
                <a:gd name="connsiteY423" fmla="*/ 1439044 h 2731262"/>
                <a:gd name="connsiteX424" fmla="*/ 1811010 w 5008087"/>
                <a:gd name="connsiteY424" fmla="*/ 1439044 h 2731262"/>
                <a:gd name="connsiteX425" fmla="*/ 1811009 w 5008087"/>
                <a:gd name="connsiteY425" fmla="*/ 1418566 h 2731262"/>
                <a:gd name="connsiteX426" fmla="*/ 1790882 w 5008087"/>
                <a:gd name="connsiteY426" fmla="*/ 1418566 h 2731262"/>
                <a:gd name="connsiteX427" fmla="*/ 1790881 w 5008087"/>
                <a:gd name="connsiteY427" fmla="*/ 1439044 h 2731262"/>
                <a:gd name="connsiteX428" fmla="*/ 1703988 w 5008087"/>
                <a:gd name="connsiteY428" fmla="*/ 1418567 h 2731262"/>
                <a:gd name="connsiteX429" fmla="*/ 1703988 w 5008087"/>
                <a:gd name="connsiteY429" fmla="*/ 1433857 h 2731262"/>
                <a:gd name="connsiteX430" fmla="*/ 1652933 w 5008087"/>
                <a:gd name="connsiteY430" fmla="*/ 1423481 h 2731262"/>
                <a:gd name="connsiteX431" fmla="*/ 1642623 w 5008087"/>
                <a:gd name="connsiteY431" fmla="*/ 1449147 h 2731262"/>
                <a:gd name="connsiteX432" fmla="*/ 1591077 w 5008087"/>
                <a:gd name="connsiteY432" fmla="*/ 1443959 h 2731262"/>
                <a:gd name="connsiteX433" fmla="*/ 1591077 w 5008087"/>
                <a:gd name="connsiteY433" fmla="*/ 1449147 h 2731262"/>
                <a:gd name="connsiteX434" fmla="*/ 1586167 w 5008087"/>
                <a:gd name="connsiteY434" fmla="*/ 1474813 h 2731262"/>
                <a:gd name="connsiteX435" fmla="*/ 1530202 w 5008087"/>
                <a:gd name="connsiteY435" fmla="*/ 1474812 h 2731262"/>
                <a:gd name="connsiteX436" fmla="*/ 1530202 w 5008087"/>
                <a:gd name="connsiteY436" fmla="*/ 1439044 h 2731262"/>
                <a:gd name="connsiteX437" fmla="*/ 1514493 w 5008087"/>
                <a:gd name="connsiteY437" fmla="*/ 1423481 h 2731262"/>
                <a:gd name="connsiteX438" fmla="*/ 1484056 w 5008087"/>
                <a:gd name="connsiteY438" fmla="*/ 1423481 h 2731262"/>
                <a:gd name="connsiteX439" fmla="*/ 1484056 w 5008087"/>
                <a:gd name="connsiteY439" fmla="*/ 1443959 h 2731262"/>
                <a:gd name="connsiteX440" fmla="*/ 1448218 w 5008087"/>
                <a:gd name="connsiteY440" fmla="*/ 1464710 h 2731262"/>
                <a:gd name="connsiteX441" fmla="*/ 1437909 w 5008087"/>
                <a:gd name="connsiteY441" fmla="*/ 1464710 h 2731262"/>
                <a:gd name="connsiteX442" fmla="*/ 1437909 w 5008087"/>
                <a:gd name="connsiteY442" fmla="*/ 1443959 h 2731262"/>
                <a:gd name="connsiteX443" fmla="*/ 1387344 w 5008087"/>
                <a:gd name="connsiteY443" fmla="*/ 1443959 h 2731262"/>
                <a:gd name="connsiteX444" fmla="*/ 1356416 w 5008087"/>
                <a:gd name="connsiteY444" fmla="*/ 1443959 h 2731262"/>
                <a:gd name="connsiteX445" fmla="*/ 1366725 w 5008087"/>
                <a:gd name="connsiteY445" fmla="*/ 1439044 h 2731262"/>
                <a:gd name="connsiteX446" fmla="*/ 1366725 w 5008087"/>
                <a:gd name="connsiteY446" fmla="*/ 1433857 h 2731262"/>
                <a:gd name="connsiteX447" fmla="*/ 1341198 w 5008087"/>
                <a:gd name="connsiteY447" fmla="*/ 1443959 h 2731262"/>
                <a:gd name="connsiteX448" fmla="*/ 1325488 w 5008087"/>
                <a:gd name="connsiteY448" fmla="*/ 1443959 h 2731262"/>
                <a:gd name="connsiteX449" fmla="*/ 1336288 w 5008087"/>
                <a:gd name="connsiteY449" fmla="*/ 1418567 h 2731262"/>
                <a:gd name="connsiteX450" fmla="*/ 1121265 w 5008087"/>
                <a:gd name="connsiteY450" fmla="*/ 1413379 h 2731262"/>
                <a:gd name="connsiteX451" fmla="*/ 1106046 w 5008087"/>
                <a:gd name="connsiteY451" fmla="*/ 1377338 h 2731262"/>
                <a:gd name="connsiteX452" fmla="*/ 1075118 w 5008087"/>
                <a:gd name="connsiteY452" fmla="*/ 1382525 h 2731262"/>
                <a:gd name="connsiteX453" fmla="*/ 1075118 w 5008087"/>
                <a:gd name="connsiteY453" fmla="*/ 1397816 h 2731262"/>
                <a:gd name="connsiteX454" fmla="*/ 1023571 w 5008087"/>
                <a:gd name="connsiteY454" fmla="*/ 1443959 h 2731262"/>
                <a:gd name="connsiteX455" fmla="*/ 855185 w 5008087"/>
                <a:gd name="connsiteY455" fmla="*/ 1443959 h 2731262"/>
                <a:gd name="connsiteX456" fmla="*/ 715764 w 5008087"/>
                <a:gd name="connsiteY456" fmla="*/ 1447782 h 2731262"/>
                <a:gd name="connsiteX457" fmla="*/ 726073 w 5008087"/>
                <a:gd name="connsiteY457" fmla="*/ 1085732 h 2731262"/>
                <a:gd name="connsiteX458" fmla="*/ 937169 w 5008087"/>
                <a:gd name="connsiteY458" fmla="*/ 1100476 h 2731262"/>
                <a:gd name="connsiteX459" fmla="*/ 982825 w 5008087"/>
                <a:gd name="connsiteY459" fmla="*/ 1090101 h 2731262"/>
                <a:gd name="connsiteX460" fmla="*/ 1023571 w 5008087"/>
                <a:gd name="connsiteY460" fmla="*/ 1105664 h 2731262"/>
                <a:gd name="connsiteX461" fmla="*/ 1028972 w 5008087"/>
                <a:gd name="connsiteY461" fmla="*/ 1115766 h 2731262"/>
                <a:gd name="connsiteX462" fmla="*/ 1013753 w 5008087"/>
                <a:gd name="connsiteY462" fmla="*/ 1126142 h 2731262"/>
                <a:gd name="connsiteX463" fmla="*/ 1003444 w 5008087"/>
                <a:gd name="connsiteY463" fmla="*/ 1126142 h 2731262"/>
                <a:gd name="connsiteX464" fmla="*/ 1065300 w 5008087"/>
                <a:gd name="connsiteY464" fmla="*/ 1131330 h 2731262"/>
                <a:gd name="connsiteX465" fmla="*/ 1097401 w 5008087"/>
                <a:gd name="connsiteY465" fmla="*/ 1150797 h 2731262"/>
                <a:gd name="connsiteX466" fmla="*/ 1102846 w 5008087"/>
                <a:gd name="connsiteY466" fmla="*/ 1151433 h 2731262"/>
                <a:gd name="connsiteX467" fmla="*/ 1302708 w 5008087"/>
                <a:gd name="connsiteY467" fmla="*/ 1018565 h 2731262"/>
                <a:gd name="connsiteX468" fmla="*/ 1248904 w 5008087"/>
                <a:gd name="connsiteY468" fmla="*/ 1018565 h 2731262"/>
                <a:gd name="connsiteX469" fmla="*/ 1248904 w 5008087"/>
                <a:gd name="connsiteY469" fmla="*/ 1039043 h 2731262"/>
                <a:gd name="connsiteX470" fmla="*/ 1167411 w 5008087"/>
                <a:gd name="connsiteY470" fmla="*/ 1033855 h 2731262"/>
                <a:gd name="connsiteX471" fmla="*/ 1080518 w 5008087"/>
                <a:gd name="connsiteY471" fmla="*/ 1043957 h 2731262"/>
                <a:gd name="connsiteX472" fmla="*/ 1039281 w 5008087"/>
                <a:gd name="connsiteY472" fmla="*/ 1023479 h 2731262"/>
                <a:gd name="connsiteX473" fmla="*/ 962697 w 5008087"/>
                <a:gd name="connsiteY473" fmla="*/ 1059521 h 2731262"/>
                <a:gd name="connsiteX474" fmla="*/ 957297 w 5008087"/>
                <a:gd name="connsiteY474" fmla="*/ 1049145 h 2731262"/>
                <a:gd name="connsiteX475" fmla="*/ 952388 w 5008087"/>
                <a:gd name="connsiteY475" fmla="*/ 1059521 h 2731262"/>
                <a:gd name="connsiteX476" fmla="*/ 896423 w 5008087"/>
                <a:gd name="connsiteY476" fmla="*/ 1039043 h 2731262"/>
                <a:gd name="connsiteX477" fmla="*/ 896423 w 5008087"/>
                <a:gd name="connsiteY477" fmla="*/ 1028667 h 2731262"/>
                <a:gd name="connsiteX478" fmla="*/ 829657 w 5008087"/>
                <a:gd name="connsiteY478" fmla="*/ 1039043 h 2731262"/>
                <a:gd name="connsiteX479" fmla="*/ 824748 w 5008087"/>
                <a:gd name="connsiteY479" fmla="*/ 1043957 h 2731262"/>
                <a:gd name="connsiteX480" fmla="*/ 1346107 w 5008087"/>
                <a:gd name="connsiteY480" fmla="*/ 351804 h 2731262"/>
                <a:gd name="connsiteX481" fmla="*/ 1381944 w 5008087"/>
                <a:gd name="connsiteY481" fmla="*/ 377197 h 2731262"/>
                <a:gd name="connsiteX482" fmla="*/ 1381944 w 5008087"/>
                <a:gd name="connsiteY482" fmla="*/ 392760 h 2731262"/>
                <a:gd name="connsiteX483" fmla="*/ 1428091 w 5008087"/>
                <a:gd name="connsiteY483" fmla="*/ 382384 h 2731262"/>
                <a:gd name="connsiteX484" fmla="*/ 1443309 w 5008087"/>
                <a:gd name="connsiteY484" fmla="*/ 402862 h 2731262"/>
                <a:gd name="connsiteX485" fmla="*/ 1458528 w 5008087"/>
                <a:gd name="connsiteY485" fmla="*/ 387572 h 2731262"/>
                <a:gd name="connsiteX486" fmla="*/ 1514493 w 5008087"/>
                <a:gd name="connsiteY486" fmla="*/ 408050 h 2731262"/>
                <a:gd name="connsiteX487" fmla="*/ 1570949 w 5008087"/>
                <a:gd name="connsiteY487" fmla="*/ 392760 h 2731262"/>
                <a:gd name="connsiteX488" fmla="*/ 1575858 w 5008087"/>
                <a:gd name="connsiteY488" fmla="*/ 413238 h 2731262"/>
                <a:gd name="connsiteX489" fmla="*/ 1591076 w 5008087"/>
                <a:gd name="connsiteY489" fmla="*/ 402862 h 2731262"/>
                <a:gd name="connsiteX490" fmla="*/ 1607277 w 5008087"/>
                <a:gd name="connsiteY490" fmla="*/ 413238 h 2731262"/>
                <a:gd name="connsiteX491" fmla="*/ 1607277 w 5008087"/>
                <a:gd name="connsiteY491" fmla="*/ 433989 h 2731262"/>
                <a:gd name="connsiteX492" fmla="*/ 1683370 w 5008087"/>
                <a:gd name="connsiteY492" fmla="*/ 454194 h 2731262"/>
                <a:gd name="connsiteX493" fmla="*/ 1678461 w 5008087"/>
                <a:gd name="connsiteY493" fmla="*/ 474671 h 2731262"/>
                <a:gd name="connsiteX494" fmla="*/ 1714298 w 5008087"/>
                <a:gd name="connsiteY494" fmla="*/ 505525 h 2731262"/>
                <a:gd name="connsiteX495" fmla="*/ 1714298 w 5008087"/>
                <a:gd name="connsiteY495" fmla="*/ 510713 h 2731262"/>
                <a:gd name="connsiteX496" fmla="*/ 1699079 w 5008087"/>
                <a:gd name="connsiteY496" fmla="*/ 526003 h 2731262"/>
                <a:gd name="connsiteX497" fmla="*/ 1678460 w 5008087"/>
                <a:gd name="connsiteY497" fmla="*/ 520815 h 2731262"/>
                <a:gd name="connsiteX498" fmla="*/ 1648023 w 5008087"/>
                <a:gd name="connsiteY498" fmla="*/ 520815 h 2731262"/>
                <a:gd name="connsiteX499" fmla="*/ 1657842 w 5008087"/>
                <a:gd name="connsiteY499" fmla="*/ 536378 h 2731262"/>
                <a:gd name="connsiteX500" fmla="*/ 1601877 w 5008087"/>
                <a:gd name="connsiteY500" fmla="*/ 546754 h 2731262"/>
                <a:gd name="connsiteX501" fmla="*/ 1607277 w 5008087"/>
                <a:gd name="connsiteY501" fmla="*/ 556856 h 2731262"/>
                <a:gd name="connsiteX502" fmla="*/ 1607277 w 5008087"/>
                <a:gd name="connsiteY502" fmla="*/ 561771 h 2731262"/>
                <a:gd name="connsiteX503" fmla="*/ 1453618 w 5008087"/>
                <a:gd name="connsiteY503" fmla="*/ 582522 h 2731262"/>
                <a:gd name="connsiteX504" fmla="*/ 1361816 w 5008087"/>
                <a:gd name="connsiteY504" fmla="*/ 551668 h 2731262"/>
                <a:gd name="connsiteX505" fmla="*/ 1238595 w 5008087"/>
                <a:gd name="connsiteY505" fmla="*/ 567232 h 2731262"/>
                <a:gd name="connsiteX506" fmla="*/ 1202758 w 5008087"/>
                <a:gd name="connsiteY506" fmla="*/ 592897 h 2731262"/>
                <a:gd name="connsiteX507" fmla="*/ 1131574 w 5008087"/>
                <a:gd name="connsiteY507" fmla="*/ 582522 h 2731262"/>
                <a:gd name="connsiteX508" fmla="*/ 1100646 w 5008087"/>
                <a:gd name="connsiteY508" fmla="*/ 592897 h 2731262"/>
                <a:gd name="connsiteX509" fmla="*/ 1003443 w 5008087"/>
                <a:gd name="connsiteY509" fmla="*/ 592897 h 2731262"/>
                <a:gd name="connsiteX510" fmla="*/ 998534 w 5008087"/>
                <a:gd name="connsiteY510" fmla="*/ 597812 h 2731262"/>
                <a:gd name="connsiteX511" fmla="*/ 1003444 w 5008087"/>
                <a:gd name="connsiteY511" fmla="*/ 613375 h 2731262"/>
                <a:gd name="connsiteX512" fmla="*/ 1090828 w 5008087"/>
                <a:gd name="connsiteY512" fmla="*/ 623478 h 2731262"/>
                <a:gd name="connsiteX513" fmla="*/ 1100646 w 5008087"/>
                <a:gd name="connsiteY513" fmla="*/ 633853 h 2731262"/>
                <a:gd name="connsiteX514" fmla="*/ 1100646 w 5008087"/>
                <a:gd name="connsiteY514" fmla="*/ 649143 h 2731262"/>
                <a:gd name="connsiteX515" fmla="*/ 1136483 w 5008087"/>
                <a:gd name="connsiteY515" fmla="*/ 643956 h 2731262"/>
                <a:gd name="connsiteX516" fmla="*/ 1197848 w 5008087"/>
                <a:gd name="connsiteY516" fmla="*/ 685184 h 2731262"/>
                <a:gd name="connsiteX517" fmla="*/ 1197848 w 5008087"/>
                <a:gd name="connsiteY517" fmla="*/ 690099 h 2731262"/>
                <a:gd name="connsiteX518" fmla="*/ 1208158 w 5008087"/>
                <a:gd name="connsiteY518" fmla="*/ 669621 h 2731262"/>
                <a:gd name="connsiteX519" fmla="*/ 1274432 w 5008087"/>
                <a:gd name="connsiteY519" fmla="*/ 700475 h 2731262"/>
                <a:gd name="connsiteX520" fmla="*/ 1274432 w 5008087"/>
                <a:gd name="connsiteY520" fmla="*/ 705662 h 2731262"/>
                <a:gd name="connsiteX521" fmla="*/ 1238595 w 5008087"/>
                <a:gd name="connsiteY521" fmla="*/ 710577 h 2731262"/>
                <a:gd name="connsiteX522" fmla="*/ 1238595 w 5008087"/>
                <a:gd name="connsiteY522" fmla="*/ 726140 h 2731262"/>
                <a:gd name="connsiteX523" fmla="*/ 1315179 w 5008087"/>
                <a:gd name="connsiteY523" fmla="*/ 741430 h 2731262"/>
                <a:gd name="connsiteX524" fmla="*/ 1289651 w 5008087"/>
                <a:gd name="connsiteY524" fmla="*/ 787574 h 2731262"/>
                <a:gd name="connsiteX525" fmla="*/ 1218467 w 5008087"/>
                <a:gd name="connsiteY525" fmla="*/ 792762 h 2731262"/>
                <a:gd name="connsiteX526" fmla="*/ 1213067 w 5008087"/>
                <a:gd name="connsiteY526" fmla="*/ 767096 h 2731262"/>
                <a:gd name="connsiteX527" fmla="*/ 1126174 w 5008087"/>
                <a:gd name="connsiteY527" fmla="*/ 756721 h 2731262"/>
                <a:gd name="connsiteX528" fmla="*/ 1126174 w 5008087"/>
                <a:gd name="connsiteY528" fmla="*/ 741430 h 2731262"/>
                <a:gd name="connsiteX529" fmla="*/ 1100646 w 5008087"/>
                <a:gd name="connsiteY529" fmla="*/ 761908 h 2731262"/>
                <a:gd name="connsiteX530" fmla="*/ 1106046 w 5008087"/>
                <a:gd name="connsiteY530" fmla="*/ 782386 h 2731262"/>
                <a:gd name="connsiteX531" fmla="*/ 1095737 w 5008087"/>
                <a:gd name="connsiteY531" fmla="*/ 792762 h 2731262"/>
                <a:gd name="connsiteX532" fmla="*/ 1121265 w 5008087"/>
                <a:gd name="connsiteY532" fmla="*/ 818427 h 2731262"/>
                <a:gd name="connsiteX533" fmla="*/ 1126174 w 5008087"/>
                <a:gd name="connsiteY533" fmla="*/ 844093 h 2731262"/>
                <a:gd name="connsiteX534" fmla="*/ 1110955 w 5008087"/>
                <a:gd name="connsiteY534" fmla="*/ 849008 h 2731262"/>
                <a:gd name="connsiteX535" fmla="*/ 1126174 w 5008087"/>
                <a:gd name="connsiteY535" fmla="*/ 854195 h 2731262"/>
                <a:gd name="connsiteX536" fmla="*/ 1049099 w 5008087"/>
                <a:gd name="connsiteY536" fmla="*/ 864571 h 2731262"/>
                <a:gd name="connsiteX537" fmla="*/ 1044190 w 5008087"/>
                <a:gd name="connsiteY537" fmla="*/ 869759 h 2731262"/>
                <a:gd name="connsiteX538" fmla="*/ 1049099 w 5008087"/>
                <a:gd name="connsiteY538" fmla="*/ 885049 h 2731262"/>
                <a:gd name="connsiteX539" fmla="*/ 1228286 w 5008087"/>
                <a:gd name="connsiteY539" fmla="*/ 880134 h 2731262"/>
                <a:gd name="connsiteX540" fmla="*/ 1233686 w 5008087"/>
                <a:gd name="connsiteY540" fmla="*/ 885049 h 2731262"/>
                <a:gd name="connsiteX541" fmla="*/ 1228285 w 5008087"/>
                <a:gd name="connsiteY541" fmla="*/ 900612 h 2731262"/>
                <a:gd name="connsiteX542" fmla="*/ 1100646 w 5008087"/>
                <a:gd name="connsiteY542" fmla="*/ 915902 h 2731262"/>
                <a:gd name="connsiteX543" fmla="*/ 1110955 w 5008087"/>
                <a:gd name="connsiteY543" fmla="*/ 905527 h 2731262"/>
                <a:gd name="connsiteX544" fmla="*/ 1110955 w 5008087"/>
                <a:gd name="connsiteY544" fmla="*/ 895151 h 2731262"/>
                <a:gd name="connsiteX545" fmla="*/ 1095737 w 5008087"/>
                <a:gd name="connsiteY545" fmla="*/ 915902 h 2731262"/>
                <a:gd name="connsiteX546" fmla="*/ 1080518 w 5008087"/>
                <a:gd name="connsiteY546" fmla="*/ 900612 h 2731262"/>
                <a:gd name="connsiteX547" fmla="*/ 1059900 w 5008087"/>
                <a:gd name="connsiteY547" fmla="*/ 905527 h 2731262"/>
                <a:gd name="connsiteX548" fmla="*/ 1054990 w 5008087"/>
                <a:gd name="connsiteY548" fmla="*/ 936380 h 2731262"/>
                <a:gd name="connsiteX549" fmla="*/ 931769 w 5008087"/>
                <a:gd name="connsiteY549" fmla="*/ 931192 h 2731262"/>
                <a:gd name="connsiteX550" fmla="*/ 727546 w 5008087"/>
                <a:gd name="connsiteY550" fmla="*/ 951670 h 2731262"/>
                <a:gd name="connsiteX551" fmla="*/ 1003444 w 5008087"/>
                <a:gd name="connsiteY551" fmla="*/ 956858 h 2731262"/>
                <a:gd name="connsiteX552" fmla="*/ 1299960 w 5008087"/>
                <a:gd name="connsiteY552" fmla="*/ 956858 h 2731262"/>
                <a:gd name="connsiteX553" fmla="*/ 1304869 w 5008087"/>
                <a:gd name="connsiteY553" fmla="*/ 972421 h 2731262"/>
                <a:gd name="connsiteX554" fmla="*/ 1304869 w 5008087"/>
                <a:gd name="connsiteY554" fmla="*/ 982524 h 2731262"/>
                <a:gd name="connsiteX555" fmla="*/ 1320088 w 5008087"/>
                <a:gd name="connsiteY555" fmla="*/ 982524 h 2731262"/>
                <a:gd name="connsiteX556" fmla="*/ 1320088 w 5008087"/>
                <a:gd name="connsiteY556" fmla="*/ 1003001 h 2731262"/>
                <a:gd name="connsiteX557" fmla="*/ 1310822 w 5008087"/>
                <a:gd name="connsiteY557" fmla="*/ 1010681 h 2731262"/>
                <a:gd name="connsiteX558" fmla="*/ 1307047 w 5008087"/>
                <a:gd name="connsiteY558" fmla="*/ 1015680 h 2731262"/>
                <a:gd name="connsiteX559" fmla="*/ 2522585 w 5008087"/>
                <a:gd name="connsiteY559" fmla="*/ 207589 h 2731262"/>
                <a:gd name="connsiteX560" fmla="*/ 2516954 w 5008087"/>
                <a:gd name="connsiteY560" fmla="*/ 204192 h 2731262"/>
                <a:gd name="connsiteX561" fmla="*/ 2501736 w 5008087"/>
                <a:gd name="connsiteY561" fmla="*/ 202998 h 2731262"/>
                <a:gd name="connsiteX562" fmla="*/ 2450680 w 5008087"/>
                <a:gd name="connsiteY562" fmla="*/ 213373 h 2731262"/>
                <a:gd name="connsiteX563" fmla="*/ 2409443 w 5008087"/>
                <a:gd name="connsiteY563" fmla="*/ 197810 h 2731262"/>
                <a:gd name="connsiteX564" fmla="*/ 2409442 w 5008087"/>
                <a:gd name="connsiteY564" fmla="*/ 213373 h 2731262"/>
                <a:gd name="connsiteX565" fmla="*/ 2348078 w 5008087"/>
                <a:gd name="connsiteY565" fmla="*/ 213373 h 2731262"/>
                <a:gd name="connsiteX566" fmla="*/ 2342677 w 5008087"/>
                <a:gd name="connsiteY566" fmla="*/ 197810 h 2731262"/>
                <a:gd name="connsiteX567" fmla="*/ 2026033 w 5008087"/>
                <a:gd name="connsiteY567" fmla="*/ 228390 h 2731262"/>
                <a:gd name="connsiteX568" fmla="*/ 1995596 w 5008087"/>
                <a:gd name="connsiteY568" fmla="*/ 218288 h 2731262"/>
                <a:gd name="connsiteX569" fmla="*/ 1964668 w 5008087"/>
                <a:gd name="connsiteY569" fmla="*/ 228390 h 2731262"/>
                <a:gd name="connsiteX570" fmla="*/ 1949449 w 5008087"/>
                <a:gd name="connsiteY570" fmla="*/ 213373 h 2731262"/>
                <a:gd name="connsiteX571" fmla="*/ 1934231 w 5008087"/>
                <a:gd name="connsiteY571" fmla="*/ 213373 h 2731262"/>
                <a:gd name="connsiteX572" fmla="*/ 1928831 w 5008087"/>
                <a:gd name="connsiteY572" fmla="*/ 228390 h 2731262"/>
                <a:gd name="connsiteX573" fmla="*/ 1816410 w 5008087"/>
                <a:gd name="connsiteY573" fmla="*/ 239039 h 2731262"/>
                <a:gd name="connsiteX574" fmla="*/ 1795791 w 5008087"/>
                <a:gd name="connsiteY574" fmla="*/ 264432 h 2731262"/>
                <a:gd name="connsiteX575" fmla="*/ 1724607 w 5008087"/>
                <a:gd name="connsiteY575" fmla="*/ 285183 h 2731262"/>
                <a:gd name="connsiteX576" fmla="*/ 1724607 w 5008087"/>
                <a:gd name="connsiteY576" fmla="*/ 305660 h 2731262"/>
                <a:gd name="connsiteX577" fmla="*/ 1591077 w 5008087"/>
                <a:gd name="connsiteY577" fmla="*/ 305660 h 2731262"/>
                <a:gd name="connsiteX578" fmla="*/ 1591076 w 5008087"/>
                <a:gd name="connsiteY578" fmla="*/ 290097 h 2731262"/>
                <a:gd name="connsiteX579" fmla="*/ 1524802 w 5008087"/>
                <a:gd name="connsiteY579" fmla="*/ 305660 h 2731262"/>
                <a:gd name="connsiteX580" fmla="*/ 1479146 w 5008087"/>
                <a:gd name="connsiteY580" fmla="*/ 290097 h 2731262"/>
                <a:gd name="connsiteX581" fmla="*/ 1346107 w 5008087"/>
                <a:gd name="connsiteY581" fmla="*/ 351804 h 273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</a:cxnLst>
              <a:rect l="l" t="t" r="r" b="b"/>
              <a:pathLst>
                <a:path w="5008087" h="2731262">
                  <a:moveTo>
                    <a:pt x="4130613" y="148390"/>
                  </a:moveTo>
                  <a:lnTo>
                    <a:pt x="4127839" y="151421"/>
                  </a:lnTo>
                  <a:lnTo>
                    <a:pt x="4130360" y="149751"/>
                  </a:lnTo>
                  <a:cubicBezTo>
                    <a:pt x="4132669" y="147929"/>
                    <a:pt x="4133191" y="147093"/>
                    <a:pt x="4130613" y="148390"/>
                  </a:cubicBezTo>
                  <a:close/>
                  <a:moveTo>
                    <a:pt x="715764" y="1447782"/>
                  </a:moveTo>
                  <a:cubicBezTo>
                    <a:pt x="721164" y="1473447"/>
                    <a:pt x="829657" y="1490103"/>
                    <a:pt x="835058" y="1510854"/>
                  </a:cubicBezTo>
                  <a:cubicBezTo>
                    <a:pt x="850276" y="1510854"/>
                    <a:pt x="860585" y="1505666"/>
                    <a:pt x="870895" y="1505666"/>
                  </a:cubicBezTo>
                  <a:cubicBezTo>
                    <a:pt x="880713" y="1515768"/>
                    <a:pt x="880713" y="1515768"/>
                    <a:pt x="886113" y="1531332"/>
                  </a:cubicBezTo>
                  <a:cubicBezTo>
                    <a:pt x="886113" y="1536246"/>
                    <a:pt x="886113" y="1536246"/>
                    <a:pt x="875804" y="1546895"/>
                  </a:cubicBezTo>
                  <a:cubicBezTo>
                    <a:pt x="880713" y="1556997"/>
                    <a:pt x="875804" y="1551810"/>
                    <a:pt x="891023" y="1561912"/>
                  </a:cubicBezTo>
                  <a:cubicBezTo>
                    <a:pt x="901332" y="1561912"/>
                    <a:pt x="1023571" y="1541434"/>
                    <a:pt x="1039281" y="1531332"/>
                  </a:cubicBezTo>
                  <a:cubicBezTo>
                    <a:pt x="1059899" y="1531332"/>
                    <a:pt x="1059900" y="1536246"/>
                    <a:pt x="1075118" y="1541434"/>
                  </a:cubicBezTo>
                  <a:cubicBezTo>
                    <a:pt x="1065300" y="1546895"/>
                    <a:pt x="1054990" y="1541434"/>
                    <a:pt x="1039281" y="1546895"/>
                  </a:cubicBezTo>
                  <a:cubicBezTo>
                    <a:pt x="1023571" y="1551810"/>
                    <a:pt x="1008353" y="1572287"/>
                    <a:pt x="993134" y="1577475"/>
                  </a:cubicBezTo>
                  <a:cubicBezTo>
                    <a:pt x="973006" y="1587578"/>
                    <a:pt x="845367" y="1587578"/>
                    <a:pt x="824748" y="1567373"/>
                  </a:cubicBezTo>
                  <a:lnTo>
                    <a:pt x="814439" y="1567373"/>
                  </a:lnTo>
                  <a:cubicBezTo>
                    <a:pt x="819839" y="1592765"/>
                    <a:pt x="824748" y="1597953"/>
                    <a:pt x="845367" y="1603141"/>
                  </a:cubicBezTo>
                  <a:cubicBezTo>
                    <a:pt x="829657" y="1618431"/>
                    <a:pt x="829657" y="1608056"/>
                    <a:pt x="835057" y="1628533"/>
                  </a:cubicBezTo>
                  <a:cubicBezTo>
                    <a:pt x="809529" y="1628533"/>
                    <a:pt x="778601" y="1633994"/>
                    <a:pt x="753074" y="1633994"/>
                  </a:cubicBezTo>
                  <a:cubicBezTo>
                    <a:pt x="784002" y="1654199"/>
                    <a:pt x="824748" y="1633994"/>
                    <a:pt x="860585" y="1649284"/>
                  </a:cubicBezTo>
                  <a:cubicBezTo>
                    <a:pt x="875804" y="1654199"/>
                    <a:pt x="880713" y="1669762"/>
                    <a:pt x="901332" y="1674677"/>
                  </a:cubicBezTo>
                  <a:cubicBezTo>
                    <a:pt x="896423" y="1680138"/>
                    <a:pt x="896423" y="1685052"/>
                    <a:pt x="891022" y="1690240"/>
                  </a:cubicBezTo>
                  <a:cubicBezTo>
                    <a:pt x="901332" y="1695428"/>
                    <a:pt x="906241" y="1695428"/>
                    <a:pt x="916550" y="1695428"/>
                  </a:cubicBezTo>
                  <a:lnTo>
                    <a:pt x="916550" y="1710718"/>
                  </a:lnTo>
                  <a:cubicBezTo>
                    <a:pt x="947479" y="1710718"/>
                    <a:pt x="967606" y="1705803"/>
                    <a:pt x="982825" y="1720820"/>
                  </a:cubicBezTo>
                  <a:cubicBezTo>
                    <a:pt x="993134" y="1726281"/>
                    <a:pt x="988225" y="1720820"/>
                    <a:pt x="993134" y="1726281"/>
                  </a:cubicBezTo>
                  <a:cubicBezTo>
                    <a:pt x="973006" y="1741572"/>
                    <a:pt x="962697" y="1746759"/>
                    <a:pt x="926860" y="1746759"/>
                  </a:cubicBezTo>
                  <a:lnTo>
                    <a:pt x="926860" y="1751947"/>
                  </a:lnTo>
                  <a:lnTo>
                    <a:pt x="921951" y="1751947"/>
                  </a:lnTo>
                  <a:lnTo>
                    <a:pt x="921951" y="1762050"/>
                  </a:lnTo>
                  <a:cubicBezTo>
                    <a:pt x="926860" y="1767237"/>
                    <a:pt x="931769" y="1772425"/>
                    <a:pt x="937169" y="1782527"/>
                  </a:cubicBezTo>
                  <a:lnTo>
                    <a:pt x="973006" y="1782527"/>
                  </a:lnTo>
                  <a:lnTo>
                    <a:pt x="973006" y="1798090"/>
                  </a:lnTo>
                  <a:cubicBezTo>
                    <a:pt x="942078" y="1808193"/>
                    <a:pt x="901332" y="1869627"/>
                    <a:pt x="875804" y="1854609"/>
                  </a:cubicBezTo>
                  <a:cubicBezTo>
                    <a:pt x="860585" y="1844234"/>
                    <a:pt x="839967" y="1751947"/>
                    <a:pt x="839967" y="1710718"/>
                  </a:cubicBezTo>
                  <a:lnTo>
                    <a:pt x="824748" y="1710718"/>
                  </a:lnTo>
                  <a:cubicBezTo>
                    <a:pt x="814439" y="1669762"/>
                    <a:pt x="737364" y="1664575"/>
                    <a:pt x="711836" y="1654199"/>
                  </a:cubicBezTo>
                  <a:cubicBezTo>
                    <a:pt x="706927" y="1649284"/>
                    <a:pt x="702018" y="1649284"/>
                    <a:pt x="702018" y="1649284"/>
                  </a:cubicBezTo>
                  <a:cubicBezTo>
                    <a:pt x="702018" y="1633994"/>
                    <a:pt x="702018" y="1623619"/>
                    <a:pt x="706927" y="1608056"/>
                  </a:cubicBezTo>
                  <a:cubicBezTo>
                    <a:pt x="732455" y="1613516"/>
                    <a:pt x="747673" y="1613516"/>
                    <a:pt x="762892" y="1597953"/>
                  </a:cubicBezTo>
                  <a:cubicBezTo>
                    <a:pt x="778601" y="1592765"/>
                    <a:pt x="768292" y="1603141"/>
                    <a:pt x="773201" y="1587578"/>
                  </a:cubicBezTo>
                  <a:cubicBezTo>
                    <a:pt x="778602" y="1582390"/>
                    <a:pt x="773201" y="1582390"/>
                    <a:pt x="778601" y="1572287"/>
                  </a:cubicBezTo>
                  <a:lnTo>
                    <a:pt x="778601" y="1567373"/>
                  </a:lnTo>
                  <a:cubicBezTo>
                    <a:pt x="753074" y="1561912"/>
                    <a:pt x="696618" y="1567373"/>
                    <a:pt x="681399" y="1551810"/>
                  </a:cubicBezTo>
                  <a:cubicBezTo>
                    <a:pt x="650962" y="1556997"/>
                    <a:pt x="630343" y="1587578"/>
                    <a:pt x="620034" y="1613516"/>
                  </a:cubicBezTo>
                  <a:lnTo>
                    <a:pt x="559159" y="1613516"/>
                  </a:lnTo>
                  <a:lnTo>
                    <a:pt x="559160" y="1592765"/>
                  </a:lnTo>
                  <a:cubicBezTo>
                    <a:pt x="543450" y="1603141"/>
                    <a:pt x="548850" y="1597953"/>
                    <a:pt x="523322" y="1597953"/>
                  </a:cubicBezTo>
                  <a:cubicBezTo>
                    <a:pt x="528232" y="1603141"/>
                    <a:pt x="528231" y="1608056"/>
                    <a:pt x="533632" y="1613516"/>
                  </a:cubicBezTo>
                  <a:cubicBezTo>
                    <a:pt x="528232" y="1618431"/>
                    <a:pt x="523322" y="1623619"/>
                    <a:pt x="517922" y="1628534"/>
                  </a:cubicBezTo>
                  <a:cubicBezTo>
                    <a:pt x="508104" y="1638909"/>
                    <a:pt x="486994" y="1628533"/>
                    <a:pt x="471775" y="1638909"/>
                  </a:cubicBezTo>
                  <a:lnTo>
                    <a:pt x="461466" y="1638909"/>
                  </a:lnTo>
                  <a:cubicBezTo>
                    <a:pt x="466375" y="1644097"/>
                    <a:pt x="461466" y="1644097"/>
                    <a:pt x="471775" y="1649284"/>
                  </a:cubicBezTo>
                  <a:cubicBezTo>
                    <a:pt x="471775" y="1674677"/>
                    <a:pt x="466376" y="1680138"/>
                    <a:pt x="446247" y="1690240"/>
                  </a:cubicBezTo>
                  <a:lnTo>
                    <a:pt x="446248" y="1705803"/>
                  </a:lnTo>
                  <a:cubicBezTo>
                    <a:pt x="476685" y="1705803"/>
                    <a:pt x="497303" y="1705803"/>
                    <a:pt x="508104" y="1690240"/>
                  </a:cubicBezTo>
                  <a:lnTo>
                    <a:pt x="528231" y="1690240"/>
                  </a:lnTo>
                  <a:cubicBezTo>
                    <a:pt x="523322" y="1695428"/>
                    <a:pt x="523322" y="1695428"/>
                    <a:pt x="513013" y="1700616"/>
                  </a:cubicBezTo>
                  <a:cubicBezTo>
                    <a:pt x="523322" y="1715906"/>
                    <a:pt x="538541" y="1710718"/>
                    <a:pt x="548850" y="1715906"/>
                  </a:cubicBezTo>
                  <a:cubicBezTo>
                    <a:pt x="559160" y="1710718"/>
                    <a:pt x="553760" y="1720820"/>
                    <a:pt x="559160" y="1700616"/>
                  </a:cubicBezTo>
                  <a:cubicBezTo>
                    <a:pt x="584687" y="1705803"/>
                    <a:pt x="589597" y="1720821"/>
                    <a:pt x="615125" y="1720820"/>
                  </a:cubicBezTo>
                  <a:lnTo>
                    <a:pt x="615125" y="1726281"/>
                  </a:lnTo>
                  <a:cubicBezTo>
                    <a:pt x="599906" y="1731196"/>
                    <a:pt x="594506" y="1736384"/>
                    <a:pt x="579287" y="1736384"/>
                  </a:cubicBezTo>
                  <a:lnTo>
                    <a:pt x="579287" y="1741571"/>
                  </a:lnTo>
                  <a:lnTo>
                    <a:pt x="584687" y="1741571"/>
                  </a:lnTo>
                  <a:lnTo>
                    <a:pt x="584688" y="1751947"/>
                  </a:lnTo>
                  <a:cubicBezTo>
                    <a:pt x="584688" y="1762049"/>
                    <a:pt x="589597" y="1741571"/>
                    <a:pt x="589597" y="1741571"/>
                  </a:cubicBezTo>
                  <a:cubicBezTo>
                    <a:pt x="604815" y="1746759"/>
                    <a:pt x="604815" y="1746759"/>
                    <a:pt x="615125" y="1756862"/>
                  </a:cubicBezTo>
                  <a:cubicBezTo>
                    <a:pt x="615125" y="1762049"/>
                    <a:pt x="615125" y="1767237"/>
                    <a:pt x="610215" y="1772425"/>
                  </a:cubicBezTo>
                  <a:cubicBezTo>
                    <a:pt x="604815" y="1767237"/>
                    <a:pt x="604815" y="1772425"/>
                    <a:pt x="599906" y="1767237"/>
                  </a:cubicBezTo>
                  <a:lnTo>
                    <a:pt x="584688" y="1767237"/>
                  </a:lnTo>
                  <a:cubicBezTo>
                    <a:pt x="589597" y="1782527"/>
                    <a:pt x="589597" y="1782527"/>
                    <a:pt x="610215" y="1787988"/>
                  </a:cubicBezTo>
                  <a:lnTo>
                    <a:pt x="610215" y="1792903"/>
                  </a:lnTo>
                  <a:cubicBezTo>
                    <a:pt x="604815" y="1792903"/>
                    <a:pt x="599906" y="1798091"/>
                    <a:pt x="594506" y="1803005"/>
                  </a:cubicBezTo>
                  <a:cubicBezTo>
                    <a:pt x="584688" y="1803005"/>
                    <a:pt x="584687" y="1798091"/>
                    <a:pt x="568978" y="1798090"/>
                  </a:cubicBezTo>
                  <a:cubicBezTo>
                    <a:pt x="564069" y="1803005"/>
                    <a:pt x="559160" y="1808193"/>
                    <a:pt x="553760" y="1813381"/>
                  </a:cubicBezTo>
                  <a:lnTo>
                    <a:pt x="553760" y="1818568"/>
                  </a:lnTo>
                  <a:cubicBezTo>
                    <a:pt x="579287" y="1813381"/>
                    <a:pt x="615124" y="1818568"/>
                    <a:pt x="640653" y="1818568"/>
                  </a:cubicBezTo>
                  <a:lnTo>
                    <a:pt x="640652" y="1823483"/>
                  </a:lnTo>
                  <a:cubicBezTo>
                    <a:pt x="610216" y="1839046"/>
                    <a:pt x="594506" y="1823483"/>
                    <a:pt x="564069" y="1833859"/>
                  </a:cubicBezTo>
                  <a:cubicBezTo>
                    <a:pt x="543450" y="1844234"/>
                    <a:pt x="517922" y="1859524"/>
                    <a:pt x="497303" y="1869627"/>
                  </a:cubicBezTo>
                  <a:lnTo>
                    <a:pt x="497304" y="1880002"/>
                  </a:lnTo>
                  <a:cubicBezTo>
                    <a:pt x="486994" y="1885190"/>
                    <a:pt x="476685" y="1874814"/>
                    <a:pt x="471775" y="1869627"/>
                  </a:cubicBezTo>
                  <a:lnTo>
                    <a:pt x="461466" y="1869627"/>
                  </a:lnTo>
                  <a:lnTo>
                    <a:pt x="461466" y="1890377"/>
                  </a:lnTo>
                  <a:cubicBezTo>
                    <a:pt x="471775" y="1890378"/>
                    <a:pt x="482085" y="1895292"/>
                    <a:pt x="491903" y="1895292"/>
                  </a:cubicBezTo>
                  <a:lnTo>
                    <a:pt x="491904" y="1915770"/>
                  </a:lnTo>
                  <a:cubicBezTo>
                    <a:pt x="466375" y="1915770"/>
                    <a:pt x="461466" y="1910856"/>
                    <a:pt x="440847" y="1905668"/>
                  </a:cubicBezTo>
                  <a:lnTo>
                    <a:pt x="440847" y="1910856"/>
                  </a:lnTo>
                  <a:lnTo>
                    <a:pt x="435938" y="1910855"/>
                  </a:lnTo>
                  <a:cubicBezTo>
                    <a:pt x="440848" y="1921231"/>
                    <a:pt x="456557" y="1926146"/>
                    <a:pt x="466376" y="1936521"/>
                  </a:cubicBezTo>
                  <a:cubicBezTo>
                    <a:pt x="456557" y="1951811"/>
                    <a:pt x="461466" y="1941436"/>
                    <a:pt x="461466" y="1956999"/>
                  </a:cubicBezTo>
                  <a:cubicBezTo>
                    <a:pt x="410410" y="1956999"/>
                    <a:pt x="333827" y="1951811"/>
                    <a:pt x="282771" y="1936521"/>
                  </a:cubicBezTo>
                  <a:cubicBezTo>
                    <a:pt x="246934" y="1931333"/>
                    <a:pt x="200787" y="1941436"/>
                    <a:pt x="175259" y="1926146"/>
                  </a:cubicBezTo>
                  <a:cubicBezTo>
                    <a:pt x="144822" y="1921231"/>
                    <a:pt x="15219" y="1914678"/>
                    <a:pt x="0" y="1925054"/>
                  </a:cubicBezTo>
                  <a:cubicBezTo>
                    <a:pt x="4909" y="1935429"/>
                    <a:pt x="88366" y="1948262"/>
                    <a:pt x="119294" y="1956999"/>
                  </a:cubicBezTo>
                  <a:cubicBezTo>
                    <a:pt x="150222" y="1965736"/>
                    <a:pt x="170350" y="1972289"/>
                    <a:pt x="185568" y="1977477"/>
                  </a:cubicBezTo>
                  <a:lnTo>
                    <a:pt x="231224" y="1977477"/>
                  </a:lnTo>
                  <a:cubicBezTo>
                    <a:pt x="237115" y="1982665"/>
                    <a:pt x="242024" y="1993040"/>
                    <a:pt x="242024" y="1997955"/>
                  </a:cubicBezTo>
                  <a:cubicBezTo>
                    <a:pt x="262643" y="1997955"/>
                    <a:pt x="277862" y="1993040"/>
                    <a:pt x="293080" y="1993040"/>
                  </a:cubicBezTo>
                  <a:cubicBezTo>
                    <a:pt x="297989" y="1993040"/>
                    <a:pt x="303390" y="2008057"/>
                    <a:pt x="308299" y="2008057"/>
                  </a:cubicBezTo>
                  <a:cubicBezTo>
                    <a:pt x="328917" y="2013518"/>
                    <a:pt x="379973" y="1997955"/>
                    <a:pt x="390283" y="2003143"/>
                  </a:cubicBezTo>
                  <a:cubicBezTo>
                    <a:pt x="395192" y="2003143"/>
                    <a:pt x="405501" y="2018433"/>
                    <a:pt x="410410" y="2023621"/>
                  </a:cubicBezTo>
                  <a:cubicBezTo>
                    <a:pt x="440847" y="2023621"/>
                    <a:pt x="471776" y="2023621"/>
                    <a:pt x="497304" y="2028535"/>
                  </a:cubicBezTo>
                  <a:cubicBezTo>
                    <a:pt x="584687" y="2049286"/>
                    <a:pt x="599906" y="2049286"/>
                    <a:pt x="676490" y="2023621"/>
                  </a:cubicBezTo>
                  <a:cubicBezTo>
                    <a:pt x="681399" y="2028535"/>
                    <a:pt x="681399" y="2028535"/>
                    <a:pt x="686308" y="2039184"/>
                  </a:cubicBezTo>
                  <a:cubicBezTo>
                    <a:pt x="702018" y="2028535"/>
                    <a:pt x="702018" y="2023621"/>
                    <a:pt x="732455" y="2023621"/>
                  </a:cubicBezTo>
                  <a:lnTo>
                    <a:pt x="732455" y="2039184"/>
                  </a:lnTo>
                  <a:cubicBezTo>
                    <a:pt x="737364" y="2039184"/>
                    <a:pt x="747674" y="2039184"/>
                    <a:pt x="757983" y="2044099"/>
                  </a:cubicBezTo>
                  <a:lnTo>
                    <a:pt x="757983" y="2028535"/>
                  </a:lnTo>
                  <a:cubicBezTo>
                    <a:pt x="784001" y="2039184"/>
                    <a:pt x="835057" y="2018433"/>
                    <a:pt x="860585" y="2049286"/>
                  </a:cubicBezTo>
                  <a:cubicBezTo>
                    <a:pt x="870895" y="2044098"/>
                    <a:pt x="906241" y="2039184"/>
                    <a:pt x="916550" y="2044098"/>
                  </a:cubicBezTo>
                  <a:lnTo>
                    <a:pt x="942078" y="2044098"/>
                  </a:lnTo>
                  <a:lnTo>
                    <a:pt x="942078" y="2049286"/>
                  </a:lnTo>
                  <a:cubicBezTo>
                    <a:pt x="931769" y="2049286"/>
                    <a:pt x="931769" y="2049286"/>
                    <a:pt x="916551" y="2054474"/>
                  </a:cubicBezTo>
                  <a:cubicBezTo>
                    <a:pt x="931769" y="2069764"/>
                    <a:pt x="973006" y="2054474"/>
                    <a:pt x="993134" y="2064576"/>
                  </a:cubicBezTo>
                  <a:cubicBezTo>
                    <a:pt x="1013753" y="2074679"/>
                    <a:pt x="1023571" y="2095430"/>
                    <a:pt x="1049099" y="2100617"/>
                  </a:cubicBezTo>
                  <a:cubicBezTo>
                    <a:pt x="1095737" y="2100617"/>
                    <a:pt x="1141883" y="2105805"/>
                    <a:pt x="1187539" y="2105805"/>
                  </a:cubicBezTo>
                  <a:cubicBezTo>
                    <a:pt x="1197849" y="2105805"/>
                    <a:pt x="1202758" y="2090242"/>
                    <a:pt x="1213067" y="2085327"/>
                  </a:cubicBezTo>
                  <a:cubicBezTo>
                    <a:pt x="1243504" y="2074679"/>
                    <a:pt x="1279341" y="2090242"/>
                    <a:pt x="1310269" y="2074679"/>
                  </a:cubicBezTo>
                  <a:cubicBezTo>
                    <a:pt x="1315179" y="2064576"/>
                    <a:pt x="1325488" y="2054474"/>
                    <a:pt x="1336288" y="2044098"/>
                  </a:cubicBezTo>
                  <a:cubicBezTo>
                    <a:pt x="1356416" y="2028535"/>
                    <a:pt x="1381944" y="2033996"/>
                    <a:pt x="1397163" y="2033996"/>
                  </a:cubicBezTo>
                  <a:cubicBezTo>
                    <a:pt x="1437909" y="2033996"/>
                    <a:pt x="1473746" y="2033996"/>
                    <a:pt x="1514493" y="2039184"/>
                  </a:cubicBezTo>
                  <a:cubicBezTo>
                    <a:pt x="1524802" y="2033996"/>
                    <a:pt x="1545421" y="2018433"/>
                    <a:pt x="1565549" y="2023621"/>
                  </a:cubicBezTo>
                  <a:cubicBezTo>
                    <a:pt x="1570949" y="2023620"/>
                    <a:pt x="1581258" y="2039184"/>
                    <a:pt x="1591076" y="2049286"/>
                  </a:cubicBezTo>
                  <a:cubicBezTo>
                    <a:pt x="1627405" y="2044098"/>
                    <a:pt x="1648023" y="2049286"/>
                    <a:pt x="1668151" y="2059662"/>
                  </a:cubicBezTo>
                  <a:cubicBezTo>
                    <a:pt x="1663242" y="2069764"/>
                    <a:pt x="1657842" y="2080140"/>
                    <a:pt x="1652933" y="2085327"/>
                  </a:cubicBezTo>
                  <a:lnTo>
                    <a:pt x="1652933" y="2095430"/>
                  </a:lnTo>
                  <a:cubicBezTo>
                    <a:pt x="1668151" y="2095430"/>
                    <a:pt x="1673551" y="2090242"/>
                    <a:pt x="1688770" y="2095430"/>
                  </a:cubicBezTo>
                  <a:cubicBezTo>
                    <a:pt x="1714298" y="2095430"/>
                    <a:pt x="1708898" y="2090242"/>
                    <a:pt x="1714298" y="2085327"/>
                  </a:cubicBezTo>
                  <a:cubicBezTo>
                    <a:pt x="1729516" y="2080139"/>
                    <a:pt x="1780572" y="2090242"/>
                    <a:pt x="1801191" y="2074679"/>
                  </a:cubicBezTo>
                  <a:cubicBezTo>
                    <a:pt x="1831628" y="2080140"/>
                    <a:pt x="1826719" y="2110720"/>
                    <a:pt x="1836537" y="2131471"/>
                  </a:cubicBezTo>
                  <a:cubicBezTo>
                    <a:pt x="1857156" y="2131471"/>
                    <a:pt x="1908703" y="2131471"/>
                    <a:pt x="1923921" y="2141573"/>
                  </a:cubicBezTo>
                  <a:cubicBezTo>
                    <a:pt x="1990196" y="2141573"/>
                    <a:pt x="1964668" y="2172427"/>
                    <a:pt x="2005414" y="2187990"/>
                  </a:cubicBezTo>
                  <a:cubicBezTo>
                    <a:pt x="2046161" y="2203007"/>
                    <a:pt x="2092307" y="2182529"/>
                    <a:pt x="2138454" y="2192904"/>
                  </a:cubicBezTo>
                  <a:cubicBezTo>
                    <a:pt x="2164473" y="2203007"/>
                    <a:pt x="2205219" y="2208195"/>
                    <a:pt x="2235657" y="2208195"/>
                  </a:cubicBezTo>
                  <a:cubicBezTo>
                    <a:pt x="2245966" y="2254611"/>
                    <a:pt x="2286712" y="2244236"/>
                    <a:pt x="2327459" y="2259526"/>
                  </a:cubicBezTo>
                  <a:cubicBezTo>
                    <a:pt x="2378515" y="2274816"/>
                    <a:pt x="2419752" y="2321233"/>
                    <a:pt x="2496336" y="2315772"/>
                  </a:cubicBezTo>
                  <a:cubicBezTo>
                    <a:pt x="2481117" y="2331335"/>
                    <a:pt x="2450680" y="2341438"/>
                    <a:pt x="2435462" y="2346899"/>
                  </a:cubicBezTo>
                  <a:cubicBezTo>
                    <a:pt x="2450680" y="2393042"/>
                    <a:pt x="2501736" y="2372564"/>
                    <a:pt x="2557701" y="2387854"/>
                  </a:cubicBezTo>
                  <a:cubicBezTo>
                    <a:pt x="2613666" y="2397957"/>
                    <a:pt x="2664722" y="2423622"/>
                    <a:pt x="2716269" y="2439185"/>
                  </a:cubicBezTo>
                  <a:cubicBezTo>
                    <a:pt x="2747197" y="2449288"/>
                    <a:pt x="2787943" y="2439186"/>
                    <a:pt x="2813471" y="2454476"/>
                  </a:cubicBezTo>
                  <a:cubicBezTo>
                    <a:pt x="2828689" y="2464578"/>
                    <a:pt x="2828690" y="2474954"/>
                    <a:pt x="2838999" y="2485329"/>
                  </a:cubicBezTo>
                  <a:cubicBezTo>
                    <a:pt x="2833599" y="2495432"/>
                    <a:pt x="2828689" y="2500619"/>
                    <a:pt x="2818380" y="2510722"/>
                  </a:cubicBezTo>
                  <a:cubicBezTo>
                    <a:pt x="2772724" y="2521370"/>
                    <a:pt x="2705959" y="2531473"/>
                    <a:pt x="2644594" y="2521370"/>
                  </a:cubicBezTo>
                  <a:cubicBezTo>
                    <a:pt x="2619066" y="2515909"/>
                    <a:pt x="2568010" y="2505807"/>
                    <a:pt x="2537082" y="2515909"/>
                  </a:cubicBezTo>
                  <a:cubicBezTo>
                    <a:pt x="2486026" y="2526285"/>
                    <a:pt x="2460498" y="2556865"/>
                    <a:pt x="2388824" y="2551950"/>
                  </a:cubicBezTo>
                  <a:cubicBezTo>
                    <a:pt x="2393733" y="2556865"/>
                    <a:pt x="2414352" y="2562053"/>
                    <a:pt x="2419752" y="2567514"/>
                  </a:cubicBezTo>
                  <a:lnTo>
                    <a:pt x="2419752" y="2598094"/>
                  </a:lnTo>
                  <a:cubicBezTo>
                    <a:pt x="2425152" y="2608196"/>
                    <a:pt x="2445280" y="2618572"/>
                    <a:pt x="2450680" y="2634135"/>
                  </a:cubicBezTo>
                  <a:cubicBezTo>
                    <a:pt x="2527264" y="2634135"/>
                    <a:pt x="2521864" y="2659528"/>
                    <a:pt x="2562610" y="2674818"/>
                  </a:cubicBezTo>
                  <a:lnTo>
                    <a:pt x="2623975" y="2674818"/>
                  </a:lnTo>
                  <a:cubicBezTo>
                    <a:pt x="2696141" y="2705672"/>
                    <a:pt x="2828689" y="2757003"/>
                    <a:pt x="2946020" y="2716047"/>
                  </a:cubicBezTo>
                  <a:cubicBezTo>
                    <a:pt x="2976948" y="2705671"/>
                    <a:pt x="2976948" y="2685193"/>
                    <a:pt x="2997566" y="2674818"/>
                  </a:cubicBezTo>
                  <a:cubicBezTo>
                    <a:pt x="3012785" y="2669903"/>
                    <a:pt x="3023095" y="2664715"/>
                    <a:pt x="3038313" y="2659528"/>
                  </a:cubicBezTo>
                  <a:cubicBezTo>
                    <a:pt x="3050095" y="2647514"/>
                    <a:pt x="3062368" y="2635774"/>
                    <a:pt x="3074150" y="2623760"/>
                  </a:cubicBezTo>
                  <a:lnTo>
                    <a:pt x="3074150" y="2608196"/>
                  </a:lnTo>
                  <a:cubicBezTo>
                    <a:pt x="3094278" y="2608196"/>
                    <a:pt x="3104587" y="2608196"/>
                    <a:pt x="3119806" y="2598094"/>
                  </a:cubicBezTo>
                  <a:cubicBezTo>
                    <a:pt x="3140425" y="2587992"/>
                    <a:pt x="3145334" y="2562053"/>
                    <a:pt x="3165953" y="2551951"/>
                  </a:cubicBezTo>
                  <a:cubicBezTo>
                    <a:pt x="3165953" y="2510722"/>
                    <a:pt x="3170862" y="2526285"/>
                    <a:pt x="3181171" y="2505807"/>
                  </a:cubicBezTo>
                  <a:cubicBezTo>
                    <a:pt x="3201790" y="2515909"/>
                    <a:pt x="3217009" y="2521370"/>
                    <a:pt x="3232227" y="2536387"/>
                  </a:cubicBezTo>
                  <a:cubicBezTo>
                    <a:pt x="3243027" y="2531473"/>
                    <a:pt x="3247937" y="2536387"/>
                    <a:pt x="3253337" y="2536387"/>
                  </a:cubicBezTo>
                  <a:lnTo>
                    <a:pt x="3258246" y="2536387"/>
                  </a:lnTo>
                  <a:cubicBezTo>
                    <a:pt x="3273465" y="2546763"/>
                    <a:pt x="3294083" y="2572428"/>
                    <a:pt x="3314211" y="2577616"/>
                  </a:cubicBezTo>
                  <a:cubicBezTo>
                    <a:pt x="3334830" y="2582531"/>
                    <a:pt x="3319611" y="2567514"/>
                    <a:pt x="3334830" y="2567514"/>
                  </a:cubicBezTo>
                  <a:cubicBezTo>
                    <a:pt x="3345139" y="2572428"/>
                    <a:pt x="3365267" y="2587992"/>
                    <a:pt x="3375576" y="2592906"/>
                  </a:cubicBezTo>
                  <a:lnTo>
                    <a:pt x="3411413" y="2592906"/>
                  </a:lnTo>
                  <a:cubicBezTo>
                    <a:pt x="3441851" y="2603009"/>
                    <a:pt x="3498307" y="2623760"/>
                    <a:pt x="3524325" y="2603009"/>
                  </a:cubicBezTo>
                  <a:cubicBezTo>
                    <a:pt x="3534144" y="2608197"/>
                    <a:pt x="3529234" y="2603009"/>
                    <a:pt x="3534144" y="2618572"/>
                  </a:cubicBezTo>
                  <a:lnTo>
                    <a:pt x="3544453" y="2618572"/>
                  </a:lnTo>
                  <a:cubicBezTo>
                    <a:pt x="3554762" y="2592906"/>
                    <a:pt x="3590600" y="2521370"/>
                    <a:pt x="3585200" y="2510722"/>
                  </a:cubicBezTo>
                  <a:lnTo>
                    <a:pt x="3585200" y="2495431"/>
                  </a:lnTo>
                  <a:cubicBezTo>
                    <a:pt x="3554763" y="2485329"/>
                    <a:pt x="3477688" y="2495431"/>
                    <a:pt x="3452160" y="2474953"/>
                  </a:cubicBezTo>
                  <a:cubicBezTo>
                    <a:pt x="3436941" y="2469766"/>
                    <a:pt x="3436941" y="2454476"/>
                    <a:pt x="3432032" y="2439186"/>
                  </a:cubicBezTo>
                  <a:cubicBezTo>
                    <a:pt x="3416322" y="2444100"/>
                    <a:pt x="3411413" y="2444100"/>
                    <a:pt x="3406504" y="2444100"/>
                  </a:cubicBezTo>
                  <a:lnTo>
                    <a:pt x="3396195" y="2444100"/>
                  </a:lnTo>
                  <a:cubicBezTo>
                    <a:pt x="3401104" y="2449288"/>
                    <a:pt x="3401104" y="2449288"/>
                    <a:pt x="3406504" y="2454476"/>
                  </a:cubicBezTo>
                  <a:lnTo>
                    <a:pt x="3406504" y="2459664"/>
                  </a:lnTo>
                  <a:cubicBezTo>
                    <a:pt x="3380976" y="2459663"/>
                    <a:pt x="3339739" y="2454476"/>
                    <a:pt x="3324520" y="2464578"/>
                  </a:cubicBezTo>
                  <a:cubicBezTo>
                    <a:pt x="3324520" y="2459664"/>
                    <a:pt x="3319611" y="2459663"/>
                    <a:pt x="3314211" y="2454476"/>
                  </a:cubicBezTo>
                  <a:cubicBezTo>
                    <a:pt x="3334830" y="2428810"/>
                    <a:pt x="3334830" y="2459663"/>
                    <a:pt x="3345139" y="2449288"/>
                  </a:cubicBezTo>
                  <a:lnTo>
                    <a:pt x="3345139" y="2433998"/>
                  </a:lnTo>
                  <a:cubicBezTo>
                    <a:pt x="3360358" y="2433998"/>
                    <a:pt x="3375576" y="2428810"/>
                    <a:pt x="3390795" y="2428810"/>
                  </a:cubicBezTo>
                  <a:cubicBezTo>
                    <a:pt x="3401104" y="2423622"/>
                    <a:pt x="3416322" y="2403145"/>
                    <a:pt x="3432032" y="2403145"/>
                  </a:cubicBezTo>
                  <a:cubicBezTo>
                    <a:pt x="3452160" y="2393042"/>
                    <a:pt x="3467378" y="2408059"/>
                    <a:pt x="3492906" y="2413520"/>
                  </a:cubicBezTo>
                  <a:lnTo>
                    <a:pt x="3492906" y="2433998"/>
                  </a:lnTo>
                  <a:cubicBezTo>
                    <a:pt x="3503216" y="2428810"/>
                    <a:pt x="3518925" y="2423622"/>
                    <a:pt x="3529235" y="2418708"/>
                  </a:cubicBezTo>
                  <a:cubicBezTo>
                    <a:pt x="3534144" y="2408059"/>
                    <a:pt x="3549853" y="2393042"/>
                    <a:pt x="3559672" y="2377479"/>
                  </a:cubicBezTo>
                  <a:cubicBezTo>
                    <a:pt x="3595509" y="2372564"/>
                    <a:pt x="3626437" y="2367376"/>
                    <a:pt x="3641656" y="2397957"/>
                  </a:cubicBezTo>
                  <a:cubicBezTo>
                    <a:pt x="3667183" y="2393042"/>
                    <a:pt x="3707930" y="2361915"/>
                    <a:pt x="3718239" y="2346899"/>
                  </a:cubicBezTo>
                  <a:cubicBezTo>
                    <a:pt x="3738367" y="2310857"/>
                    <a:pt x="3682402" y="2259526"/>
                    <a:pt x="3651965" y="2244236"/>
                  </a:cubicBezTo>
                  <a:cubicBezTo>
                    <a:pt x="3651965" y="2223758"/>
                    <a:pt x="3656874" y="2218570"/>
                    <a:pt x="3667183" y="2208195"/>
                  </a:cubicBezTo>
                  <a:cubicBezTo>
                    <a:pt x="3667184" y="2203007"/>
                    <a:pt x="3677493" y="2218570"/>
                    <a:pt x="3682402" y="2223758"/>
                  </a:cubicBezTo>
                  <a:cubicBezTo>
                    <a:pt x="3702530" y="2218570"/>
                    <a:pt x="3702530" y="2218570"/>
                    <a:pt x="3712839" y="2208195"/>
                  </a:cubicBezTo>
                  <a:cubicBezTo>
                    <a:pt x="3728058" y="2234134"/>
                    <a:pt x="3733458" y="2234133"/>
                    <a:pt x="3769295" y="2234134"/>
                  </a:cubicBezTo>
                  <a:cubicBezTo>
                    <a:pt x="3785005" y="2280277"/>
                    <a:pt x="3810532" y="2290379"/>
                    <a:pt x="3856188" y="2300755"/>
                  </a:cubicBezTo>
                  <a:cubicBezTo>
                    <a:pt x="3851279" y="2305669"/>
                    <a:pt x="3840970" y="2310857"/>
                    <a:pt x="3846370" y="2315772"/>
                  </a:cubicBezTo>
                  <a:lnTo>
                    <a:pt x="3846370" y="2331335"/>
                  </a:lnTo>
                  <a:lnTo>
                    <a:pt x="3851279" y="2331335"/>
                  </a:lnTo>
                  <a:cubicBezTo>
                    <a:pt x="3856188" y="2321233"/>
                    <a:pt x="3866497" y="2310857"/>
                    <a:pt x="3871898" y="2300755"/>
                  </a:cubicBezTo>
                  <a:cubicBezTo>
                    <a:pt x="3881716" y="2295294"/>
                    <a:pt x="3892025" y="2295294"/>
                    <a:pt x="3902335" y="2295294"/>
                  </a:cubicBezTo>
                  <a:cubicBezTo>
                    <a:pt x="3902335" y="2264714"/>
                    <a:pt x="3917553" y="2239048"/>
                    <a:pt x="3922462" y="2213383"/>
                  </a:cubicBezTo>
                  <a:cubicBezTo>
                    <a:pt x="3917553" y="2187990"/>
                    <a:pt x="3912644" y="2167239"/>
                    <a:pt x="3917553" y="2126283"/>
                  </a:cubicBezTo>
                  <a:cubicBezTo>
                    <a:pt x="3927863" y="2121095"/>
                    <a:pt x="3938172" y="2110720"/>
                    <a:pt x="3947990" y="2105805"/>
                  </a:cubicBezTo>
                  <a:cubicBezTo>
                    <a:pt x="3953391" y="2105805"/>
                    <a:pt x="3983828" y="2110720"/>
                    <a:pt x="3994137" y="2121095"/>
                  </a:cubicBezTo>
                  <a:cubicBezTo>
                    <a:pt x="4029974" y="2121095"/>
                    <a:pt x="4034884" y="2151949"/>
                    <a:pt x="4045193" y="2182529"/>
                  </a:cubicBezTo>
                  <a:cubicBezTo>
                    <a:pt x="4066302" y="2182529"/>
                    <a:pt x="4111958" y="2192905"/>
                    <a:pt x="4132577" y="2182529"/>
                  </a:cubicBezTo>
                  <a:lnTo>
                    <a:pt x="4152705" y="2182529"/>
                  </a:lnTo>
                  <a:cubicBezTo>
                    <a:pt x="4158105" y="2198092"/>
                    <a:pt x="4147795" y="2228673"/>
                    <a:pt x="4158105" y="2249150"/>
                  </a:cubicBezTo>
                  <a:cubicBezTo>
                    <a:pt x="4167923" y="2285192"/>
                    <a:pt x="4193451" y="2357001"/>
                    <a:pt x="4229288" y="2367376"/>
                  </a:cubicBezTo>
                  <a:cubicBezTo>
                    <a:pt x="4249907" y="2382666"/>
                    <a:pt x="4310781" y="2377479"/>
                    <a:pt x="4326982" y="2361916"/>
                  </a:cubicBezTo>
                  <a:cubicBezTo>
                    <a:pt x="4336800" y="2357001"/>
                    <a:pt x="4336800" y="2357001"/>
                    <a:pt x="4342200" y="2341438"/>
                  </a:cubicBezTo>
                  <a:cubicBezTo>
                    <a:pt x="4357419" y="2315772"/>
                    <a:pt x="4336801" y="2244236"/>
                    <a:pt x="4321091" y="2234134"/>
                  </a:cubicBezTo>
                  <a:cubicBezTo>
                    <a:pt x="4331891" y="2228672"/>
                    <a:pt x="4342200" y="2223758"/>
                    <a:pt x="4352510" y="2218570"/>
                  </a:cubicBezTo>
                  <a:cubicBezTo>
                    <a:pt x="4367728" y="2228672"/>
                    <a:pt x="4367728" y="2239048"/>
                    <a:pt x="4382947" y="2244236"/>
                  </a:cubicBezTo>
                  <a:cubicBezTo>
                    <a:pt x="4403565" y="2259526"/>
                    <a:pt x="4438912" y="2249151"/>
                    <a:pt x="4469840" y="2249151"/>
                  </a:cubicBezTo>
                  <a:cubicBezTo>
                    <a:pt x="4480149" y="2239048"/>
                    <a:pt x="4489968" y="2234133"/>
                    <a:pt x="4500277" y="2218570"/>
                  </a:cubicBezTo>
                  <a:cubicBezTo>
                    <a:pt x="4505186" y="2208195"/>
                    <a:pt x="4500277" y="2172427"/>
                    <a:pt x="4500277" y="2162051"/>
                  </a:cubicBezTo>
                  <a:cubicBezTo>
                    <a:pt x="4454621" y="2136386"/>
                    <a:pt x="4469840" y="2115907"/>
                    <a:pt x="4449221" y="2085327"/>
                  </a:cubicBezTo>
                  <a:cubicBezTo>
                    <a:pt x="4459530" y="2085327"/>
                    <a:pt x="4459530" y="2085327"/>
                    <a:pt x="4469840" y="2080140"/>
                  </a:cubicBezTo>
                  <a:cubicBezTo>
                    <a:pt x="4464440" y="2074679"/>
                    <a:pt x="4464440" y="2074679"/>
                    <a:pt x="4459530" y="2059662"/>
                  </a:cubicBezTo>
                  <a:cubicBezTo>
                    <a:pt x="4464440" y="2059662"/>
                    <a:pt x="4485058" y="2054474"/>
                    <a:pt x="4489968" y="2054474"/>
                  </a:cubicBezTo>
                  <a:lnTo>
                    <a:pt x="4500277" y="2054474"/>
                  </a:lnTo>
                  <a:lnTo>
                    <a:pt x="4500277" y="2059662"/>
                  </a:lnTo>
                  <a:lnTo>
                    <a:pt x="4480149" y="2059662"/>
                  </a:lnTo>
                  <a:lnTo>
                    <a:pt x="4480149" y="2069764"/>
                  </a:lnTo>
                  <a:cubicBezTo>
                    <a:pt x="4500277" y="2090242"/>
                    <a:pt x="4541023" y="2126283"/>
                    <a:pt x="4566551" y="2110720"/>
                  </a:cubicBezTo>
                  <a:cubicBezTo>
                    <a:pt x="4587171" y="2141573"/>
                    <a:pt x="4576861" y="2151949"/>
                    <a:pt x="4618098" y="2162051"/>
                  </a:cubicBezTo>
                  <a:cubicBezTo>
                    <a:pt x="4623498" y="2156864"/>
                    <a:pt x="4633317" y="2151949"/>
                    <a:pt x="4643626" y="2146761"/>
                  </a:cubicBezTo>
                  <a:cubicBezTo>
                    <a:pt x="4643626" y="2115908"/>
                    <a:pt x="4633317" y="2110720"/>
                    <a:pt x="4628407" y="2095430"/>
                  </a:cubicBezTo>
                  <a:cubicBezTo>
                    <a:pt x="4618098" y="2074679"/>
                    <a:pt x="4653935" y="2039184"/>
                    <a:pt x="4633317" y="2023621"/>
                  </a:cubicBezTo>
                  <a:cubicBezTo>
                    <a:pt x="4628407" y="1946897"/>
                    <a:pt x="4653935" y="1941436"/>
                    <a:pt x="4704991" y="1926146"/>
                  </a:cubicBezTo>
                  <a:cubicBezTo>
                    <a:pt x="4704991" y="1921231"/>
                    <a:pt x="4709900" y="1915770"/>
                    <a:pt x="4709900" y="1915770"/>
                  </a:cubicBezTo>
                  <a:cubicBezTo>
                    <a:pt x="4694682" y="1910856"/>
                    <a:pt x="4674554" y="1905668"/>
                    <a:pt x="4658845" y="1905668"/>
                  </a:cubicBezTo>
                  <a:cubicBezTo>
                    <a:pt x="4664245" y="1874814"/>
                    <a:pt x="4700082" y="1818568"/>
                    <a:pt x="4658845" y="1792903"/>
                  </a:cubicBezTo>
                  <a:cubicBezTo>
                    <a:pt x="4664245" y="1787988"/>
                    <a:pt x="4674554" y="1782527"/>
                    <a:pt x="4679463" y="1782527"/>
                  </a:cubicBezTo>
                  <a:cubicBezTo>
                    <a:pt x="4689773" y="1762049"/>
                    <a:pt x="4707446" y="1705803"/>
                    <a:pt x="4717755" y="1690240"/>
                  </a:cubicBezTo>
                  <a:cubicBezTo>
                    <a:pt x="4742301" y="1671127"/>
                    <a:pt x="4825267" y="1643824"/>
                    <a:pt x="4856686" y="1639455"/>
                  </a:cubicBezTo>
                  <a:cubicBezTo>
                    <a:pt x="4888105" y="1635086"/>
                    <a:pt x="4859631" y="1668943"/>
                    <a:pt x="4884178" y="1664575"/>
                  </a:cubicBezTo>
                  <a:cubicBezTo>
                    <a:pt x="4914615" y="1664574"/>
                    <a:pt x="4950943" y="1637817"/>
                    <a:pt x="4976471" y="1642731"/>
                  </a:cubicBezTo>
                  <a:cubicBezTo>
                    <a:pt x="4986780" y="1648192"/>
                    <a:pt x="4986289" y="1669762"/>
                    <a:pt x="4996108" y="1680138"/>
                  </a:cubicBezTo>
                  <a:cubicBezTo>
                    <a:pt x="5001508" y="1659660"/>
                    <a:pt x="5016727" y="1608056"/>
                    <a:pt x="5001508" y="1582390"/>
                  </a:cubicBezTo>
                  <a:cubicBezTo>
                    <a:pt x="5001508" y="1554540"/>
                    <a:pt x="4960761" y="1570922"/>
                    <a:pt x="4948979" y="1552629"/>
                  </a:cubicBezTo>
                  <a:cubicBezTo>
                    <a:pt x="4937197" y="1534335"/>
                    <a:pt x="4955361" y="1478362"/>
                    <a:pt x="4929833" y="1472082"/>
                  </a:cubicBezTo>
                  <a:lnTo>
                    <a:pt x="4842940" y="1474813"/>
                  </a:lnTo>
                  <a:cubicBezTo>
                    <a:pt x="4817412" y="1474813"/>
                    <a:pt x="4812012" y="1469625"/>
                    <a:pt x="4801703" y="1454335"/>
                  </a:cubicBezTo>
                  <a:lnTo>
                    <a:pt x="4786484" y="1454335"/>
                  </a:lnTo>
                  <a:cubicBezTo>
                    <a:pt x="4791884" y="1464710"/>
                    <a:pt x="4791884" y="1464710"/>
                    <a:pt x="4796794" y="1469625"/>
                  </a:cubicBezTo>
                  <a:lnTo>
                    <a:pt x="4796794" y="1485188"/>
                  </a:lnTo>
                  <a:cubicBezTo>
                    <a:pt x="4776175" y="1490103"/>
                    <a:pt x="4760956" y="1500751"/>
                    <a:pt x="4740829" y="1500751"/>
                  </a:cubicBezTo>
                  <a:cubicBezTo>
                    <a:pt x="4745738" y="1464710"/>
                    <a:pt x="4776175" y="1433857"/>
                    <a:pt x="4756047" y="1403003"/>
                  </a:cubicBezTo>
                  <a:cubicBezTo>
                    <a:pt x="4745738" y="1372423"/>
                    <a:pt x="4715301" y="1382525"/>
                    <a:pt x="4689773" y="1367235"/>
                  </a:cubicBezTo>
                  <a:cubicBezTo>
                    <a:pt x="4674554" y="1356860"/>
                    <a:pt x="4689773" y="1362048"/>
                    <a:pt x="4679464" y="1341297"/>
                  </a:cubicBezTo>
                  <a:cubicBezTo>
                    <a:pt x="4658845" y="1326279"/>
                    <a:pt x="4633317" y="1310716"/>
                    <a:pt x="4613189" y="1295153"/>
                  </a:cubicBezTo>
                  <a:cubicBezTo>
                    <a:pt x="4613189" y="1285051"/>
                    <a:pt x="4613189" y="1285051"/>
                    <a:pt x="4618098" y="1280136"/>
                  </a:cubicBezTo>
                  <a:cubicBezTo>
                    <a:pt x="4628407" y="1259658"/>
                    <a:pt x="4649026" y="1254197"/>
                    <a:pt x="4674554" y="1254197"/>
                  </a:cubicBezTo>
                  <a:lnTo>
                    <a:pt x="4674554" y="1249009"/>
                  </a:lnTo>
                  <a:cubicBezTo>
                    <a:pt x="4664245" y="1244095"/>
                    <a:pt x="4653935" y="1244095"/>
                    <a:pt x="4643626" y="1249009"/>
                  </a:cubicBezTo>
                  <a:cubicBezTo>
                    <a:pt x="4638717" y="1223617"/>
                    <a:pt x="4622517" y="1230989"/>
                    <a:pt x="4607298" y="1215426"/>
                  </a:cubicBezTo>
                  <a:cubicBezTo>
                    <a:pt x="4612207" y="1205050"/>
                    <a:pt x="4618098" y="1182115"/>
                    <a:pt x="4633317" y="1177473"/>
                  </a:cubicBezTo>
                  <a:cubicBezTo>
                    <a:pt x="4648535" y="1172832"/>
                    <a:pt x="4684372" y="1182388"/>
                    <a:pt x="4700082" y="1187576"/>
                  </a:cubicBezTo>
                  <a:cubicBezTo>
                    <a:pt x="4704991" y="1131330"/>
                    <a:pt x="4720210" y="1120954"/>
                    <a:pt x="4689773" y="1079998"/>
                  </a:cubicBezTo>
                  <a:cubicBezTo>
                    <a:pt x="4715301" y="1069623"/>
                    <a:pt x="4735428" y="1039043"/>
                    <a:pt x="4735428" y="1018565"/>
                  </a:cubicBezTo>
                  <a:cubicBezTo>
                    <a:pt x="4745738" y="1018565"/>
                    <a:pt x="4739847" y="1041773"/>
                    <a:pt x="4744756" y="1046688"/>
                  </a:cubicBezTo>
                  <a:cubicBezTo>
                    <a:pt x="4744756" y="1041773"/>
                    <a:pt x="4750647" y="1018565"/>
                    <a:pt x="4756047" y="1007916"/>
                  </a:cubicBezTo>
                  <a:cubicBezTo>
                    <a:pt x="4760956" y="1013377"/>
                    <a:pt x="4760956" y="1013377"/>
                    <a:pt x="4766356" y="1018565"/>
                  </a:cubicBezTo>
                  <a:cubicBezTo>
                    <a:pt x="4776175" y="1013377"/>
                    <a:pt x="4776175" y="1013377"/>
                    <a:pt x="4781575" y="1007916"/>
                  </a:cubicBezTo>
                  <a:lnTo>
                    <a:pt x="4781575" y="977336"/>
                  </a:lnTo>
                  <a:lnTo>
                    <a:pt x="4778757" y="977525"/>
                  </a:lnTo>
                  <a:lnTo>
                    <a:pt x="4769206" y="980207"/>
                  </a:lnTo>
                  <a:lnTo>
                    <a:pt x="4766357" y="982524"/>
                  </a:lnTo>
                  <a:cubicBezTo>
                    <a:pt x="4764393" y="982524"/>
                    <a:pt x="4752611" y="985800"/>
                    <a:pt x="4760956" y="982524"/>
                  </a:cubicBezTo>
                  <a:lnTo>
                    <a:pt x="4769206" y="980207"/>
                  </a:lnTo>
                  <a:lnTo>
                    <a:pt x="4771941" y="977984"/>
                  </a:lnTo>
                  <a:lnTo>
                    <a:pt x="4778757" y="977525"/>
                  </a:lnTo>
                  <a:lnTo>
                    <a:pt x="4786362" y="975391"/>
                  </a:lnTo>
                  <a:cubicBezTo>
                    <a:pt x="4797407" y="972216"/>
                    <a:pt x="4809312" y="968189"/>
                    <a:pt x="4816921" y="963138"/>
                  </a:cubicBezTo>
                  <a:cubicBezTo>
                    <a:pt x="4812012" y="952762"/>
                    <a:pt x="4760956" y="941295"/>
                    <a:pt x="4756047" y="936380"/>
                  </a:cubicBezTo>
                  <a:lnTo>
                    <a:pt x="4756047" y="905527"/>
                  </a:lnTo>
                  <a:cubicBezTo>
                    <a:pt x="4756048" y="895970"/>
                    <a:pt x="4765375" y="884503"/>
                    <a:pt x="4755065" y="879315"/>
                  </a:cubicBezTo>
                  <a:cubicBezTo>
                    <a:pt x="4755065" y="868939"/>
                    <a:pt x="4725119" y="864571"/>
                    <a:pt x="4725119" y="854195"/>
                  </a:cubicBezTo>
                  <a:cubicBezTo>
                    <a:pt x="4720210" y="844093"/>
                    <a:pt x="4715301" y="859383"/>
                    <a:pt x="4709900" y="833990"/>
                  </a:cubicBezTo>
                  <a:cubicBezTo>
                    <a:pt x="4694682" y="838905"/>
                    <a:pt x="4704991" y="804229"/>
                    <a:pt x="4694682" y="799315"/>
                  </a:cubicBezTo>
                  <a:cubicBezTo>
                    <a:pt x="4684372" y="809417"/>
                    <a:pt x="4689773" y="838905"/>
                    <a:pt x="4684372" y="854195"/>
                  </a:cubicBezTo>
                  <a:cubicBezTo>
                    <a:pt x="4674554" y="854195"/>
                    <a:pt x="4669154" y="849008"/>
                    <a:pt x="4658845" y="838905"/>
                  </a:cubicBezTo>
                  <a:cubicBezTo>
                    <a:pt x="4633317" y="844093"/>
                    <a:pt x="4633317" y="869759"/>
                    <a:pt x="4633317" y="900612"/>
                  </a:cubicBezTo>
                  <a:cubicBezTo>
                    <a:pt x="4628407" y="900612"/>
                    <a:pt x="4623498" y="905527"/>
                    <a:pt x="4618098" y="905527"/>
                  </a:cubicBezTo>
                  <a:cubicBezTo>
                    <a:pt x="4613189" y="890236"/>
                    <a:pt x="4607789" y="890237"/>
                    <a:pt x="4613189" y="864571"/>
                  </a:cubicBezTo>
                  <a:lnTo>
                    <a:pt x="4607789" y="864571"/>
                  </a:lnTo>
                  <a:lnTo>
                    <a:pt x="4607789" y="859383"/>
                  </a:lnTo>
                  <a:cubicBezTo>
                    <a:pt x="4576861" y="864571"/>
                    <a:pt x="4556242" y="880134"/>
                    <a:pt x="4541023" y="864571"/>
                  </a:cubicBezTo>
                  <a:cubicBezTo>
                    <a:pt x="4515496" y="864571"/>
                    <a:pt x="4500277" y="849008"/>
                    <a:pt x="4495368" y="823615"/>
                  </a:cubicBezTo>
                  <a:cubicBezTo>
                    <a:pt x="4464440" y="838905"/>
                    <a:pt x="4444312" y="828530"/>
                    <a:pt x="4403565" y="828530"/>
                  </a:cubicBezTo>
                  <a:cubicBezTo>
                    <a:pt x="4403565" y="823615"/>
                    <a:pt x="4408475" y="818427"/>
                    <a:pt x="4413384" y="818427"/>
                  </a:cubicBezTo>
                  <a:cubicBezTo>
                    <a:pt x="4418784" y="808052"/>
                    <a:pt x="4408475" y="813240"/>
                    <a:pt x="4408475" y="808052"/>
                  </a:cubicBezTo>
                  <a:cubicBezTo>
                    <a:pt x="4413384" y="802864"/>
                    <a:pt x="4418784" y="802864"/>
                    <a:pt x="4423694" y="802864"/>
                  </a:cubicBezTo>
                  <a:cubicBezTo>
                    <a:pt x="4444312" y="782386"/>
                    <a:pt x="4423693" y="772284"/>
                    <a:pt x="4423693" y="756720"/>
                  </a:cubicBezTo>
                  <a:cubicBezTo>
                    <a:pt x="4444312" y="700475"/>
                    <a:pt x="4438912" y="664433"/>
                    <a:pt x="4434003" y="603000"/>
                  </a:cubicBezTo>
                  <a:cubicBezTo>
                    <a:pt x="4387856" y="597812"/>
                    <a:pt x="4331891" y="603000"/>
                    <a:pt x="4290653" y="582522"/>
                  </a:cubicBezTo>
                  <a:lnTo>
                    <a:pt x="4290653" y="567232"/>
                  </a:lnTo>
                  <a:cubicBezTo>
                    <a:pt x="4300963" y="551668"/>
                    <a:pt x="4316181" y="551668"/>
                    <a:pt x="4321091" y="541293"/>
                  </a:cubicBezTo>
                  <a:cubicBezTo>
                    <a:pt x="4342200" y="510713"/>
                    <a:pt x="4347109" y="485047"/>
                    <a:pt x="4347109" y="438903"/>
                  </a:cubicBezTo>
                  <a:cubicBezTo>
                    <a:pt x="4316181" y="433989"/>
                    <a:pt x="4280344" y="428528"/>
                    <a:pt x="4275435" y="418425"/>
                  </a:cubicBezTo>
                  <a:cubicBezTo>
                    <a:pt x="4260216" y="423340"/>
                    <a:pt x="4270035" y="418426"/>
                    <a:pt x="4270035" y="433989"/>
                  </a:cubicBezTo>
                  <a:cubicBezTo>
                    <a:pt x="4254816" y="428528"/>
                    <a:pt x="4254816" y="418425"/>
                    <a:pt x="4239598" y="428528"/>
                  </a:cubicBezTo>
                  <a:cubicBezTo>
                    <a:pt x="4218979" y="433989"/>
                    <a:pt x="4224379" y="444091"/>
                    <a:pt x="4214070" y="459381"/>
                  </a:cubicBezTo>
                  <a:cubicBezTo>
                    <a:pt x="4193451" y="495149"/>
                    <a:pt x="4127177" y="474671"/>
                    <a:pt x="4107049" y="485047"/>
                  </a:cubicBezTo>
                  <a:cubicBezTo>
                    <a:pt x="4086430" y="485047"/>
                    <a:pt x="4081521" y="474672"/>
                    <a:pt x="4071212" y="459381"/>
                  </a:cubicBezTo>
                  <a:cubicBezTo>
                    <a:pt x="4066302" y="454194"/>
                    <a:pt x="4071212" y="449006"/>
                    <a:pt x="4071212" y="433989"/>
                  </a:cubicBezTo>
                  <a:cubicBezTo>
                    <a:pt x="4045193" y="428528"/>
                    <a:pt x="4004446" y="418425"/>
                    <a:pt x="3989228" y="438903"/>
                  </a:cubicBezTo>
                  <a:lnTo>
                    <a:pt x="3968609" y="438903"/>
                  </a:lnTo>
                  <a:cubicBezTo>
                    <a:pt x="3968609" y="438903"/>
                    <a:pt x="4081521" y="356719"/>
                    <a:pt x="4086430" y="351804"/>
                  </a:cubicBezTo>
                  <a:lnTo>
                    <a:pt x="4086430" y="336241"/>
                  </a:lnTo>
                  <a:cubicBezTo>
                    <a:pt x="4096740" y="331053"/>
                    <a:pt x="4096740" y="331053"/>
                    <a:pt x="4101649" y="331053"/>
                  </a:cubicBezTo>
                  <a:lnTo>
                    <a:pt x="4111958" y="331053"/>
                  </a:lnTo>
                  <a:cubicBezTo>
                    <a:pt x="4107049" y="305661"/>
                    <a:pt x="4116867" y="269619"/>
                    <a:pt x="4101649" y="243954"/>
                  </a:cubicBezTo>
                  <a:lnTo>
                    <a:pt x="4101649" y="239039"/>
                  </a:lnTo>
                  <a:lnTo>
                    <a:pt x="4096740" y="239039"/>
                  </a:lnTo>
                  <a:cubicBezTo>
                    <a:pt x="4091830" y="254056"/>
                    <a:pt x="4091830" y="264432"/>
                    <a:pt x="4086430" y="274534"/>
                  </a:cubicBezTo>
                  <a:cubicBezTo>
                    <a:pt x="4066302" y="269619"/>
                    <a:pt x="4060902" y="259517"/>
                    <a:pt x="4040284" y="254056"/>
                  </a:cubicBezTo>
                  <a:cubicBezTo>
                    <a:pt x="4050102" y="233578"/>
                    <a:pt x="4080539" y="225387"/>
                    <a:pt x="4070230" y="210370"/>
                  </a:cubicBezTo>
                  <a:cubicBezTo>
                    <a:pt x="4077962" y="206274"/>
                    <a:pt x="4105300" y="176223"/>
                    <a:pt x="4120557" y="159380"/>
                  </a:cubicBezTo>
                  <a:lnTo>
                    <a:pt x="4127839" y="151421"/>
                  </a:lnTo>
                  <a:lnTo>
                    <a:pt x="4119383" y="157025"/>
                  </a:lnTo>
                  <a:cubicBezTo>
                    <a:pt x="4110240" y="162315"/>
                    <a:pt x="4099194" y="166957"/>
                    <a:pt x="4096740" y="161769"/>
                  </a:cubicBezTo>
                  <a:lnTo>
                    <a:pt x="4076121" y="161769"/>
                  </a:lnTo>
                  <a:cubicBezTo>
                    <a:pt x="4081521" y="141291"/>
                    <a:pt x="4076121" y="146752"/>
                    <a:pt x="4091830" y="141291"/>
                  </a:cubicBezTo>
                  <a:cubicBezTo>
                    <a:pt x="4091830" y="131189"/>
                    <a:pt x="4091830" y="131189"/>
                    <a:pt x="4086430" y="120813"/>
                  </a:cubicBezTo>
                  <a:cubicBezTo>
                    <a:pt x="4076121" y="120813"/>
                    <a:pt x="4066303" y="120813"/>
                    <a:pt x="4055993" y="115626"/>
                  </a:cubicBezTo>
                  <a:cubicBezTo>
                    <a:pt x="4060902" y="100335"/>
                    <a:pt x="4055993" y="95147"/>
                    <a:pt x="4055993" y="90233"/>
                  </a:cubicBezTo>
                  <a:cubicBezTo>
                    <a:pt x="4060903" y="85045"/>
                    <a:pt x="4076121" y="74670"/>
                    <a:pt x="4071212" y="69482"/>
                  </a:cubicBezTo>
                  <a:cubicBezTo>
                    <a:pt x="4066302" y="44089"/>
                    <a:pt x="4055993" y="59379"/>
                    <a:pt x="4055993" y="28526"/>
                  </a:cubicBezTo>
                  <a:cubicBezTo>
                    <a:pt x="4050102" y="33441"/>
                    <a:pt x="4045193" y="33441"/>
                    <a:pt x="4045193" y="38902"/>
                  </a:cubicBezTo>
                  <a:cubicBezTo>
                    <a:pt x="4019665" y="38902"/>
                    <a:pt x="3999046" y="23338"/>
                    <a:pt x="3994137" y="8048"/>
                  </a:cubicBezTo>
                  <a:cubicBezTo>
                    <a:pt x="3963700" y="18424"/>
                    <a:pt x="3963700" y="8048"/>
                    <a:pt x="3932772" y="13236"/>
                  </a:cubicBezTo>
                  <a:cubicBezTo>
                    <a:pt x="3922462" y="18424"/>
                    <a:pt x="3912644" y="33441"/>
                    <a:pt x="3902335" y="38901"/>
                  </a:cubicBezTo>
                  <a:cubicBezTo>
                    <a:pt x="3876807" y="44089"/>
                    <a:pt x="3805132" y="8048"/>
                    <a:pt x="3779114" y="2861"/>
                  </a:cubicBezTo>
                  <a:cubicBezTo>
                    <a:pt x="3718239" y="-7242"/>
                    <a:pt x="3679456" y="11871"/>
                    <a:pt x="3649019" y="21973"/>
                  </a:cubicBezTo>
                  <a:cubicBezTo>
                    <a:pt x="3577836" y="42724"/>
                    <a:pt x="3477688" y="33441"/>
                    <a:pt x="3426632" y="44089"/>
                  </a:cubicBezTo>
                  <a:cubicBezTo>
                    <a:pt x="3396195" y="49004"/>
                    <a:pt x="3273464" y="64567"/>
                    <a:pt x="3258246" y="54192"/>
                  </a:cubicBezTo>
                  <a:cubicBezTo>
                    <a:pt x="3227318" y="54192"/>
                    <a:pt x="3076605" y="64567"/>
                    <a:pt x="3055986" y="74670"/>
                  </a:cubicBezTo>
                  <a:cubicBezTo>
                    <a:pt x="3061386" y="85045"/>
                    <a:pt x="3212099" y="79857"/>
                    <a:pt x="3212099" y="90233"/>
                  </a:cubicBezTo>
                  <a:cubicBezTo>
                    <a:pt x="3263646" y="115625"/>
                    <a:pt x="3492906" y="115625"/>
                    <a:pt x="3534144" y="85045"/>
                  </a:cubicBezTo>
                  <a:lnTo>
                    <a:pt x="3539544" y="85045"/>
                  </a:lnTo>
                  <a:lnTo>
                    <a:pt x="3539544" y="100335"/>
                  </a:lnTo>
                  <a:cubicBezTo>
                    <a:pt x="3565072" y="100335"/>
                    <a:pt x="3605818" y="100335"/>
                    <a:pt x="3621037" y="85045"/>
                  </a:cubicBezTo>
                  <a:cubicBezTo>
                    <a:pt x="3636255" y="90233"/>
                    <a:pt x="3631346" y="85045"/>
                    <a:pt x="3636256" y="95148"/>
                  </a:cubicBezTo>
                  <a:cubicBezTo>
                    <a:pt x="3651965" y="95147"/>
                    <a:pt x="3656874" y="90233"/>
                    <a:pt x="3667183" y="85045"/>
                  </a:cubicBezTo>
                  <a:cubicBezTo>
                    <a:pt x="3677493" y="90233"/>
                    <a:pt x="3677493" y="90233"/>
                    <a:pt x="3682402" y="95148"/>
                  </a:cubicBezTo>
                  <a:cubicBezTo>
                    <a:pt x="3677493" y="105523"/>
                    <a:pt x="3656874" y="105523"/>
                    <a:pt x="3646565" y="110711"/>
                  </a:cubicBezTo>
                  <a:cubicBezTo>
                    <a:pt x="3636255" y="120813"/>
                    <a:pt x="3636255" y="131189"/>
                    <a:pt x="3626437" y="136103"/>
                  </a:cubicBezTo>
                  <a:cubicBezTo>
                    <a:pt x="3636255" y="141291"/>
                    <a:pt x="3651965" y="141291"/>
                    <a:pt x="3667183" y="141291"/>
                  </a:cubicBezTo>
                  <a:cubicBezTo>
                    <a:pt x="3661783" y="146752"/>
                    <a:pt x="3661783" y="156854"/>
                    <a:pt x="3661783" y="161769"/>
                  </a:cubicBezTo>
                  <a:cubicBezTo>
                    <a:pt x="3631346" y="161769"/>
                    <a:pt x="3575381" y="177332"/>
                    <a:pt x="3565072" y="172144"/>
                  </a:cubicBezTo>
                  <a:cubicBezTo>
                    <a:pt x="3565072" y="166957"/>
                    <a:pt x="3565072" y="161769"/>
                    <a:pt x="3559672" y="156854"/>
                  </a:cubicBezTo>
                  <a:lnTo>
                    <a:pt x="3487997" y="156854"/>
                  </a:lnTo>
                  <a:cubicBezTo>
                    <a:pt x="3436941" y="146752"/>
                    <a:pt x="3390795" y="146752"/>
                    <a:pt x="3345139" y="151667"/>
                  </a:cubicBezTo>
                  <a:cubicBezTo>
                    <a:pt x="3324520" y="151667"/>
                    <a:pt x="3329920" y="136103"/>
                    <a:pt x="3309302" y="136104"/>
                  </a:cubicBezTo>
                  <a:cubicBezTo>
                    <a:pt x="3298992" y="136103"/>
                    <a:pt x="3283774" y="156854"/>
                    <a:pt x="3273464" y="156854"/>
                  </a:cubicBezTo>
                  <a:cubicBezTo>
                    <a:pt x="3258246" y="156854"/>
                    <a:pt x="3243027" y="151667"/>
                    <a:pt x="3227318" y="151666"/>
                  </a:cubicBezTo>
                  <a:cubicBezTo>
                    <a:pt x="3221918" y="156854"/>
                    <a:pt x="3212099" y="172145"/>
                    <a:pt x="3201790" y="177332"/>
                  </a:cubicBezTo>
                  <a:cubicBezTo>
                    <a:pt x="3170862" y="187435"/>
                    <a:pt x="3150734" y="156854"/>
                    <a:pt x="3114897" y="166957"/>
                  </a:cubicBezTo>
                  <a:cubicBezTo>
                    <a:pt x="3089369" y="172144"/>
                    <a:pt x="3043713" y="177332"/>
                    <a:pt x="3018185" y="187435"/>
                  </a:cubicBezTo>
                  <a:cubicBezTo>
                    <a:pt x="2961238" y="197810"/>
                    <a:pt x="2894964" y="197810"/>
                    <a:pt x="2859127" y="207913"/>
                  </a:cubicBezTo>
                  <a:cubicBezTo>
                    <a:pt x="2838999" y="213373"/>
                    <a:pt x="2803162" y="197810"/>
                    <a:pt x="2787943" y="213373"/>
                  </a:cubicBezTo>
                  <a:cubicBezTo>
                    <a:pt x="2767570" y="213373"/>
                    <a:pt x="2748424" y="214602"/>
                    <a:pt x="2732469" y="212657"/>
                  </a:cubicBezTo>
                  <a:lnTo>
                    <a:pt x="2716425" y="208250"/>
                  </a:lnTo>
                  <a:lnTo>
                    <a:pt x="1284146" y="1160431"/>
                  </a:lnTo>
                  <a:lnTo>
                    <a:pt x="1300321" y="1157968"/>
                  </a:lnTo>
                  <a:cubicBezTo>
                    <a:pt x="1322573" y="1160425"/>
                    <a:pt x="1337024" y="1178702"/>
                    <a:pt x="1371635" y="1182388"/>
                  </a:cubicBezTo>
                  <a:cubicBezTo>
                    <a:pt x="1387344" y="1161910"/>
                    <a:pt x="1397163" y="1161910"/>
                    <a:pt x="1412872" y="1141432"/>
                  </a:cubicBezTo>
                  <a:cubicBezTo>
                    <a:pt x="1422691" y="1146620"/>
                    <a:pt x="1422691" y="1146620"/>
                    <a:pt x="1428091" y="1156995"/>
                  </a:cubicBezTo>
                  <a:cubicBezTo>
                    <a:pt x="1448218" y="1156995"/>
                    <a:pt x="1453619" y="1156995"/>
                    <a:pt x="1463437" y="1141432"/>
                  </a:cubicBezTo>
                  <a:cubicBezTo>
                    <a:pt x="1494365" y="1141432"/>
                    <a:pt x="1479146" y="1141432"/>
                    <a:pt x="1488965" y="1156995"/>
                  </a:cubicBezTo>
                  <a:cubicBezTo>
                    <a:pt x="1504674" y="1161910"/>
                    <a:pt x="1499274" y="1151808"/>
                    <a:pt x="1514493" y="1146620"/>
                  </a:cubicBezTo>
                  <a:cubicBezTo>
                    <a:pt x="1540021" y="1146620"/>
                    <a:pt x="1560639" y="1151808"/>
                    <a:pt x="1586167" y="1151808"/>
                  </a:cubicBezTo>
                  <a:cubicBezTo>
                    <a:pt x="1596477" y="1156995"/>
                    <a:pt x="1612186" y="1156995"/>
                    <a:pt x="1627405" y="1161910"/>
                  </a:cubicBezTo>
                  <a:cubicBezTo>
                    <a:pt x="1632805" y="1161910"/>
                    <a:pt x="1632805" y="1151808"/>
                    <a:pt x="1648023" y="1146620"/>
                  </a:cubicBezTo>
                  <a:cubicBezTo>
                    <a:pt x="1652933" y="1151808"/>
                    <a:pt x="1668151" y="1172285"/>
                    <a:pt x="1673551" y="1177473"/>
                  </a:cubicBezTo>
                  <a:cubicBezTo>
                    <a:pt x="1699079" y="1187576"/>
                    <a:pt x="1729516" y="1177473"/>
                    <a:pt x="1755044" y="1192764"/>
                  </a:cubicBezTo>
                  <a:cubicBezTo>
                    <a:pt x="1755044" y="1197951"/>
                    <a:pt x="1759954" y="1197951"/>
                    <a:pt x="1759954" y="1202866"/>
                  </a:cubicBezTo>
                  <a:cubicBezTo>
                    <a:pt x="1765354" y="1208054"/>
                    <a:pt x="1770263" y="1197951"/>
                    <a:pt x="1770263" y="1197951"/>
                  </a:cubicBezTo>
                  <a:lnTo>
                    <a:pt x="1785481" y="1197951"/>
                  </a:lnTo>
                  <a:cubicBezTo>
                    <a:pt x="1765354" y="1213514"/>
                    <a:pt x="1759954" y="1213514"/>
                    <a:pt x="1734426" y="1218429"/>
                  </a:cubicBezTo>
                  <a:lnTo>
                    <a:pt x="1734426" y="1223617"/>
                  </a:lnTo>
                  <a:lnTo>
                    <a:pt x="1739826" y="1223617"/>
                  </a:lnTo>
                  <a:cubicBezTo>
                    <a:pt x="1750135" y="1228531"/>
                    <a:pt x="1744735" y="1228532"/>
                    <a:pt x="1750135" y="1223617"/>
                  </a:cubicBezTo>
                  <a:lnTo>
                    <a:pt x="1780572" y="1223617"/>
                  </a:lnTo>
                  <a:cubicBezTo>
                    <a:pt x="1770263" y="1249009"/>
                    <a:pt x="1729516" y="1249009"/>
                    <a:pt x="1693679" y="1249009"/>
                  </a:cubicBezTo>
                  <a:lnTo>
                    <a:pt x="1693679" y="1254197"/>
                  </a:lnTo>
                  <a:lnTo>
                    <a:pt x="1688770" y="1254197"/>
                  </a:lnTo>
                  <a:cubicBezTo>
                    <a:pt x="1688770" y="1259658"/>
                    <a:pt x="1688770" y="1264573"/>
                    <a:pt x="1693679" y="1269760"/>
                  </a:cubicBezTo>
                  <a:lnTo>
                    <a:pt x="1729516" y="1269760"/>
                  </a:lnTo>
                  <a:cubicBezTo>
                    <a:pt x="1734426" y="1280136"/>
                    <a:pt x="1734426" y="1280136"/>
                    <a:pt x="1734426" y="1285051"/>
                  </a:cubicBezTo>
                  <a:lnTo>
                    <a:pt x="1734426" y="1305802"/>
                  </a:lnTo>
                  <a:cubicBezTo>
                    <a:pt x="1744735" y="1305802"/>
                    <a:pt x="1739826" y="1305802"/>
                    <a:pt x="1744735" y="1310716"/>
                  </a:cubicBezTo>
                  <a:cubicBezTo>
                    <a:pt x="1775663" y="1305801"/>
                    <a:pt x="1795791" y="1295153"/>
                    <a:pt x="1806100" y="1274675"/>
                  </a:cubicBezTo>
                  <a:lnTo>
                    <a:pt x="1816409" y="1274675"/>
                  </a:lnTo>
                  <a:cubicBezTo>
                    <a:pt x="1816410" y="1295153"/>
                    <a:pt x="1811009" y="1295153"/>
                    <a:pt x="1816410" y="1315904"/>
                  </a:cubicBezTo>
                  <a:cubicBezTo>
                    <a:pt x="1795791" y="1315904"/>
                    <a:pt x="1780572" y="1315904"/>
                    <a:pt x="1759954" y="1320819"/>
                  </a:cubicBezTo>
                  <a:cubicBezTo>
                    <a:pt x="1765354" y="1326279"/>
                    <a:pt x="1759953" y="1326279"/>
                    <a:pt x="1765354" y="1331194"/>
                  </a:cubicBezTo>
                  <a:cubicBezTo>
                    <a:pt x="1770263" y="1346757"/>
                    <a:pt x="1780572" y="1346757"/>
                    <a:pt x="1790882" y="1351945"/>
                  </a:cubicBezTo>
                  <a:cubicBezTo>
                    <a:pt x="1790882" y="1351945"/>
                    <a:pt x="1811009" y="1351945"/>
                    <a:pt x="1801191" y="1346757"/>
                  </a:cubicBezTo>
                  <a:lnTo>
                    <a:pt x="1795791" y="1346757"/>
                  </a:lnTo>
                  <a:lnTo>
                    <a:pt x="1795791" y="1341297"/>
                  </a:lnTo>
                  <a:cubicBezTo>
                    <a:pt x="1841937" y="1336382"/>
                    <a:pt x="1872866" y="1341297"/>
                    <a:pt x="1893484" y="1372423"/>
                  </a:cubicBezTo>
                  <a:lnTo>
                    <a:pt x="1898393" y="1372423"/>
                  </a:lnTo>
                  <a:cubicBezTo>
                    <a:pt x="1898393" y="1362048"/>
                    <a:pt x="1893484" y="1351945"/>
                    <a:pt x="1893484" y="1341297"/>
                  </a:cubicBezTo>
                  <a:cubicBezTo>
                    <a:pt x="1923921" y="1346757"/>
                    <a:pt x="1954358" y="1346757"/>
                    <a:pt x="1979886" y="1346757"/>
                  </a:cubicBezTo>
                  <a:lnTo>
                    <a:pt x="1979886" y="1351945"/>
                  </a:lnTo>
                  <a:cubicBezTo>
                    <a:pt x="1964668" y="1356860"/>
                    <a:pt x="1944540" y="1362048"/>
                    <a:pt x="1928831" y="1367235"/>
                  </a:cubicBezTo>
                  <a:cubicBezTo>
                    <a:pt x="1934231" y="1377338"/>
                    <a:pt x="1928831" y="1377338"/>
                    <a:pt x="1939140" y="1382525"/>
                  </a:cubicBezTo>
                  <a:lnTo>
                    <a:pt x="1939140" y="1392901"/>
                  </a:lnTo>
                  <a:cubicBezTo>
                    <a:pt x="1928831" y="1387440"/>
                    <a:pt x="1923921" y="1387440"/>
                    <a:pt x="1919012" y="1382525"/>
                  </a:cubicBezTo>
                  <a:lnTo>
                    <a:pt x="1903303" y="1382525"/>
                  </a:lnTo>
                  <a:cubicBezTo>
                    <a:pt x="1908703" y="1387440"/>
                    <a:pt x="1908703" y="1387440"/>
                    <a:pt x="1913612" y="1392901"/>
                  </a:cubicBezTo>
                  <a:lnTo>
                    <a:pt x="1913612" y="1397816"/>
                  </a:lnTo>
                  <a:cubicBezTo>
                    <a:pt x="1903303" y="1397816"/>
                    <a:pt x="1893484" y="1413379"/>
                    <a:pt x="1877775" y="1408191"/>
                  </a:cubicBezTo>
                  <a:lnTo>
                    <a:pt x="1877775" y="1397816"/>
                  </a:lnTo>
                  <a:cubicBezTo>
                    <a:pt x="1857156" y="1387440"/>
                    <a:pt x="1846847" y="1408191"/>
                    <a:pt x="1836537" y="1418566"/>
                  </a:cubicBezTo>
                  <a:cubicBezTo>
                    <a:pt x="1826719" y="1408191"/>
                    <a:pt x="1831628" y="1413379"/>
                    <a:pt x="1831628" y="1397816"/>
                  </a:cubicBezTo>
                  <a:lnTo>
                    <a:pt x="1826719" y="1397816"/>
                  </a:lnTo>
                  <a:cubicBezTo>
                    <a:pt x="1821319" y="1413379"/>
                    <a:pt x="1826719" y="1423481"/>
                    <a:pt x="1821319" y="1433857"/>
                  </a:cubicBezTo>
                  <a:lnTo>
                    <a:pt x="1821319" y="1439044"/>
                  </a:lnTo>
                  <a:lnTo>
                    <a:pt x="1811010" y="1439044"/>
                  </a:lnTo>
                  <a:lnTo>
                    <a:pt x="1811009" y="1418566"/>
                  </a:lnTo>
                  <a:lnTo>
                    <a:pt x="1790882" y="1418566"/>
                  </a:lnTo>
                  <a:lnTo>
                    <a:pt x="1790881" y="1439044"/>
                  </a:lnTo>
                  <a:cubicBezTo>
                    <a:pt x="1770263" y="1428669"/>
                    <a:pt x="1724607" y="1418567"/>
                    <a:pt x="1703988" y="1418567"/>
                  </a:cubicBezTo>
                  <a:lnTo>
                    <a:pt x="1703988" y="1433857"/>
                  </a:lnTo>
                  <a:cubicBezTo>
                    <a:pt x="1678461" y="1428669"/>
                    <a:pt x="1673551" y="1413379"/>
                    <a:pt x="1652933" y="1423481"/>
                  </a:cubicBezTo>
                  <a:cubicBezTo>
                    <a:pt x="1637714" y="1428669"/>
                    <a:pt x="1648024" y="1439044"/>
                    <a:pt x="1642623" y="1449147"/>
                  </a:cubicBezTo>
                  <a:cubicBezTo>
                    <a:pt x="1622495" y="1454335"/>
                    <a:pt x="1601877" y="1454335"/>
                    <a:pt x="1591077" y="1443959"/>
                  </a:cubicBezTo>
                  <a:lnTo>
                    <a:pt x="1591077" y="1449147"/>
                  </a:lnTo>
                  <a:cubicBezTo>
                    <a:pt x="1591077" y="1464710"/>
                    <a:pt x="1591077" y="1464710"/>
                    <a:pt x="1586167" y="1474813"/>
                  </a:cubicBezTo>
                  <a:lnTo>
                    <a:pt x="1530202" y="1474812"/>
                  </a:lnTo>
                  <a:cubicBezTo>
                    <a:pt x="1524802" y="1459522"/>
                    <a:pt x="1524802" y="1454335"/>
                    <a:pt x="1530202" y="1439044"/>
                  </a:cubicBezTo>
                  <a:cubicBezTo>
                    <a:pt x="1524802" y="1433857"/>
                    <a:pt x="1519893" y="1428669"/>
                    <a:pt x="1514493" y="1423481"/>
                  </a:cubicBezTo>
                  <a:lnTo>
                    <a:pt x="1484056" y="1423481"/>
                  </a:lnTo>
                  <a:lnTo>
                    <a:pt x="1484056" y="1443959"/>
                  </a:lnTo>
                  <a:cubicBezTo>
                    <a:pt x="1473746" y="1454335"/>
                    <a:pt x="1453619" y="1454335"/>
                    <a:pt x="1448218" y="1464710"/>
                  </a:cubicBezTo>
                  <a:lnTo>
                    <a:pt x="1437909" y="1464710"/>
                  </a:lnTo>
                  <a:lnTo>
                    <a:pt x="1437909" y="1443959"/>
                  </a:lnTo>
                  <a:cubicBezTo>
                    <a:pt x="1412872" y="1449147"/>
                    <a:pt x="1397162" y="1449147"/>
                    <a:pt x="1387344" y="1443959"/>
                  </a:cubicBezTo>
                  <a:lnTo>
                    <a:pt x="1356416" y="1443959"/>
                  </a:lnTo>
                  <a:cubicBezTo>
                    <a:pt x="1361816" y="1439044"/>
                    <a:pt x="1361816" y="1439044"/>
                    <a:pt x="1366725" y="1439044"/>
                  </a:cubicBezTo>
                  <a:lnTo>
                    <a:pt x="1366725" y="1433857"/>
                  </a:lnTo>
                  <a:cubicBezTo>
                    <a:pt x="1356416" y="1433857"/>
                    <a:pt x="1346107" y="1439044"/>
                    <a:pt x="1341198" y="1443959"/>
                  </a:cubicBezTo>
                  <a:lnTo>
                    <a:pt x="1325488" y="1443959"/>
                  </a:lnTo>
                  <a:cubicBezTo>
                    <a:pt x="1330888" y="1433857"/>
                    <a:pt x="1330888" y="1433857"/>
                    <a:pt x="1336288" y="1418567"/>
                  </a:cubicBezTo>
                  <a:cubicBezTo>
                    <a:pt x="1274432" y="1423481"/>
                    <a:pt x="1177230" y="1454335"/>
                    <a:pt x="1121265" y="1413379"/>
                  </a:cubicBezTo>
                  <a:cubicBezTo>
                    <a:pt x="1110955" y="1403003"/>
                    <a:pt x="1110955" y="1392901"/>
                    <a:pt x="1106046" y="1377338"/>
                  </a:cubicBezTo>
                  <a:cubicBezTo>
                    <a:pt x="1095737" y="1377338"/>
                    <a:pt x="1085427" y="1382525"/>
                    <a:pt x="1075118" y="1382525"/>
                  </a:cubicBezTo>
                  <a:lnTo>
                    <a:pt x="1075118" y="1397816"/>
                  </a:lnTo>
                  <a:cubicBezTo>
                    <a:pt x="1054990" y="1408191"/>
                    <a:pt x="1033881" y="1423481"/>
                    <a:pt x="1023571" y="1443959"/>
                  </a:cubicBezTo>
                  <a:cubicBezTo>
                    <a:pt x="967606" y="1443959"/>
                    <a:pt x="906241" y="1443413"/>
                    <a:pt x="855185" y="1443959"/>
                  </a:cubicBezTo>
                  <a:cubicBezTo>
                    <a:pt x="804129" y="1444505"/>
                    <a:pt x="736382" y="1447782"/>
                    <a:pt x="715764" y="1447782"/>
                  </a:cubicBezTo>
                  <a:close/>
                  <a:moveTo>
                    <a:pt x="726073" y="1085732"/>
                  </a:moveTo>
                  <a:cubicBezTo>
                    <a:pt x="736382" y="1090920"/>
                    <a:pt x="894459" y="1099657"/>
                    <a:pt x="937169" y="1100476"/>
                  </a:cubicBezTo>
                  <a:cubicBezTo>
                    <a:pt x="979879" y="1101296"/>
                    <a:pt x="967606" y="1085186"/>
                    <a:pt x="982825" y="1090101"/>
                  </a:cubicBezTo>
                  <a:cubicBezTo>
                    <a:pt x="998534" y="1095289"/>
                    <a:pt x="998534" y="1105664"/>
                    <a:pt x="1023571" y="1105664"/>
                  </a:cubicBezTo>
                  <a:cubicBezTo>
                    <a:pt x="1028972" y="1115766"/>
                    <a:pt x="1023571" y="1110852"/>
                    <a:pt x="1028972" y="1115766"/>
                  </a:cubicBezTo>
                  <a:cubicBezTo>
                    <a:pt x="1023571" y="1120954"/>
                    <a:pt x="1018662" y="1120954"/>
                    <a:pt x="1013753" y="1126142"/>
                  </a:cubicBezTo>
                  <a:lnTo>
                    <a:pt x="1003444" y="1126142"/>
                  </a:lnTo>
                  <a:cubicBezTo>
                    <a:pt x="1018662" y="1136244"/>
                    <a:pt x="1044190" y="1126142"/>
                    <a:pt x="1065300" y="1131330"/>
                  </a:cubicBezTo>
                  <a:cubicBezTo>
                    <a:pt x="1065300" y="1131330"/>
                    <a:pt x="1085182" y="1145767"/>
                    <a:pt x="1097401" y="1150797"/>
                  </a:cubicBezTo>
                  <a:lnTo>
                    <a:pt x="1102846" y="1151433"/>
                  </a:lnTo>
                  <a:lnTo>
                    <a:pt x="1302708" y="1018565"/>
                  </a:lnTo>
                  <a:lnTo>
                    <a:pt x="1248904" y="1018565"/>
                  </a:lnTo>
                  <a:lnTo>
                    <a:pt x="1248904" y="1039043"/>
                  </a:lnTo>
                  <a:cubicBezTo>
                    <a:pt x="1223376" y="1033855"/>
                    <a:pt x="1192939" y="1033855"/>
                    <a:pt x="1167411" y="1033855"/>
                  </a:cubicBezTo>
                  <a:cubicBezTo>
                    <a:pt x="1146793" y="1039043"/>
                    <a:pt x="1100646" y="1049145"/>
                    <a:pt x="1080518" y="1043957"/>
                  </a:cubicBezTo>
                  <a:cubicBezTo>
                    <a:pt x="1070209" y="1039043"/>
                    <a:pt x="1049099" y="1018565"/>
                    <a:pt x="1039281" y="1023479"/>
                  </a:cubicBezTo>
                  <a:cubicBezTo>
                    <a:pt x="1018662" y="1028667"/>
                    <a:pt x="982825" y="1059521"/>
                    <a:pt x="962697" y="1059521"/>
                  </a:cubicBezTo>
                  <a:cubicBezTo>
                    <a:pt x="957297" y="1054060"/>
                    <a:pt x="967606" y="1043957"/>
                    <a:pt x="957297" y="1049145"/>
                  </a:cubicBezTo>
                  <a:cubicBezTo>
                    <a:pt x="952388" y="1049145"/>
                    <a:pt x="952388" y="1054060"/>
                    <a:pt x="952388" y="1059521"/>
                  </a:cubicBezTo>
                  <a:cubicBezTo>
                    <a:pt x="937169" y="1054060"/>
                    <a:pt x="911641" y="1043957"/>
                    <a:pt x="896423" y="1039043"/>
                  </a:cubicBezTo>
                  <a:lnTo>
                    <a:pt x="896423" y="1028667"/>
                  </a:lnTo>
                  <a:cubicBezTo>
                    <a:pt x="886113" y="1023479"/>
                    <a:pt x="850276" y="1039043"/>
                    <a:pt x="829657" y="1039043"/>
                  </a:cubicBezTo>
                  <a:cubicBezTo>
                    <a:pt x="828185" y="1040681"/>
                    <a:pt x="826221" y="1042319"/>
                    <a:pt x="824748" y="1043957"/>
                  </a:cubicBezTo>
                  <a:close/>
                  <a:moveTo>
                    <a:pt x="1346107" y="351804"/>
                  </a:moveTo>
                  <a:cubicBezTo>
                    <a:pt x="1356416" y="367094"/>
                    <a:pt x="1366725" y="367094"/>
                    <a:pt x="1381944" y="377197"/>
                  </a:cubicBezTo>
                  <a:lnTo>
                    <a:pt x="1381944" y="392760"/>
                  </a:lnTo>
                  <a:cubicBezTo>
                    <a:pt x="1397162" y="387572"/>
                    <a:pt x="1412872" y="387572"/>
                    <a:pt x="1428091" y="382384"/>
                  </a:cubicBezTo>
                  <a:cubicBezTo>
                    <a:pt x="1433000" y="392760"/>
                    <a:pt x="1437909" y="387572"/>
                    <a:pt x="1443309" y="402862"/>
                  </a:cubicBezTo>
                  <a:cubicBezTo>
                    <a:pt x="1453618" y="397948"/>
                    <a:pt x="1448218" y="392760"/>
                    <a:pt x="1458528" y="387572"/>
                  </a:cubicBezTo>
                  <a:cubicBezTo>
                    <a:pt x="1479146" y="377197"/>
                    <a:pt x="1504674" y="408050"/>
                    <a:pt x="1514493" y="408050"/>
                  </a:cubicBezTo>
                  <a:cubicBezTo>
                    <a:pt x="1514493" y="408050"/>
                    <a:pt x="1565549" y="392760"/>
                    <a:pt x="1570949" y="392760"/>
                  </a:cubicBezTo>
                  <a:cubicBezTo>
                    <a:pt x="1570949" y="402862"/>
                    <a:pt x="1570949" y="402862"/>
                    <a:pt x="1575858" y="413238"/>
                  </a:cubicBezTo>
                  <a:cubicBezTo>
                    <a:pt x="1581258" y="408050"/>
                    <a:pt x="1581258" y="408050"/>
                    <a:pt x="1591076" y="402862"/>
                  </a:cubicBezTo>
                  <a:cubicBezTo>
                    <a:pt x="1596477" y="408050"/>
                    <a:pt x="1601877" y="408050"/>
                    <a:pt x="1607277" y="413238"/>
                  </a:cubicBezTo>
                  <a:lnTo>
                    <a:pt x="1607277" y="433989"/>
                  </a:lnTo>
                  <a:cubicBezTo>
                    <a:pt x="1648023" y="433989"/>
                    <a:pt x="1657842" y="438903"/>
                    <a:pt x="1683370" y="454194"/>
                  </a:cubicBezTo>
                  <a:cubicBezTo>
                    <a:pt x="1683370" y="464569"/>
                    <a:pt x="1683370" y="469484"/>
                    <a:pt x="1678461" y="474671"/>
                  </a:cubicBezTo>
                  <a:cubicBezTo>
                    <a:pt x="1678460" y="505525"/>
                    <a:pt x="1683370" y="505525"/>
                    <a:pt x="1714298" y="505525"/>
                  </a:cubicBezTo>
                  <a:lnTo>
                    <a:pt x="1714298" y="510713"/>
                  </a:lnTo>
                  <a:cubicBezTo>
                    <a:pt x="1703989" y="515627"/>
                    <a:pt x="1703989" y="520815"/>
                    <a:pt x="1699079" y="526003"/>
                  </a:cubicBezTo>
                  <a:cubicBezTo>
                    <a:pt x="1683370" y="526003"/>
                    <a:pt x="1683370" y="526003"/>
                    <a:pt x="1678460" y="520815"/>
                  </a:cubicBezTo>
                  <a:lnTo>
                    <a:pt x="1648023" y="520815"/>
                  </a:lnTo>
                  <a:cubicBezTo>
                    <a:pt x="1652933" y="526003"/>
                    <a:pt x="1652933" y="531190"/>
                    <a:pt x="1657842" y="536378"/>
                  </a:cubicBezTo>
                  <a:cubicBezTo>
                    <a:pt x="1648023" y="541293"/>
                    <a:pt x="1617095" y="536378"/>
                    <a:pt x="1601877" y="546754"/>
                  </a:cubicBezTo>
                  <a:cubicBezTo>
                    <a:pt x="1596477" y="551668"/>
                    <a:pt x="1601877" y="546754"/>
                    <a:pt x="1607277" y="556856"/>
                  </a:cubicBezTo>
                  <a:lnTo>
                    <a:pt x="1607277" y="561771"/>
                  </a:lnTo>
                  <a:cubicBezTo>
                    <a:pt x="1530202" y="556856"/>
                    <a:pt x="1479146" y="541293"/>
                    <a:pt x="1453618" y="582522"/>
                  </a:cubicBezTo>
                  <a:cubicBezTo>
                    <a:pt x="1407472" y="582522"/>
                    <a:pt x="1371635" y="582522"/>
                    <a:pt x="1361816" y="551668"/>
                  </a:cubicBezTo>
                  <a:cubicBezTo>
                    <a:pt x="1320088" y="567232"/>
                    <a:pt x="1274432" y="551668"/>
                    <a:pt x="1238595" y="567232"/>
                  </a:cubicBezTo>
                  <a:cubicBezTo>
                    <a:pt x="1223376" y="572146"/>
                    <a:pt x="1213067" y="587436"/>
                    <a:pt x="1202758" y="592897"/>
                  </a:cubicBezTo>
                  <a:cubicBezTo>
                    <a:pt x="1172321" y="607914"/>
                    <a:pt x="1151702" y="587436"/>
                    <a:pt x="1131574" y="582522"/>
                  </a:cubicBezTo>
                  <a:cubicBezTo>
                    <a:pt x="1121265" y="582522"/>
                    <a:pt x="1110955" y="592897"/>
                    <a:pt x="1100646" y="592897"/>
                  </a:cubicBezTo>
                  <a:cubicBezTo>
                    <a:pt x="1080518" y="597812"/>
                    <a:pt x="1028971" y="592897"/>
                    <a:pt x="1003443" y="592897"/>
                  </a:cubicBezTo>
                  <a:cubicBezTo>
                    <a:pt x="1001971" y="594536"/>
                    <a:pt x="1000007" y="596174"/>
                    <a:pt x="998534" y="597812"/>
                  </a:cubicBezTo>
                  <a:cubicBezTo>
                    <a:pt x="1003444" y="607914"/>
                    <a:pt x="1003444" y="607914"/>
                    <a:pt x="1003444" y="613375"/>
                  </a:cubicBezTo>
                  <a:cubicBezTo>
                    <a:pt x="1023571" y="628665"/>
                    <a:pt x="1065300" y="623478"/>
                    <a:pt x="1090828" y="623478"/>
                  </a:cubicBezTo>
                  <a:cubicBezTo>
                    <a:pt x="1090827" y="639041"/>
                    <a:pt x="1085427" y="633853"/>
                    <a:pt x="1100646" y="633853"/>
                  </a:cubicBezTo>
                  <a:lnTo>
                    <a:pt x="1100646" y="649143"/>
                  </a:lnTo>
                  <a:cubicBezTo>
                    <a:pt x="1116356" y="649143"/>
                    <a:pt x="1131574" y="649143"/>
                    <a:pt x="1136483" y="643956"/>
                  </a:cubicBezTo>
                  <a:cubicBezTo>
                    <a:pt x="1162011" y="649143"/>
                    <a:pt x="1182630" y="669621"/>
                    <a:pt x="1197848" y="685184"/>
                  </a:cubicBezTo>
                  <a:lnTo>
                    <a:pt x="1197848" y="690099"/>
                  </a:lnTo>
                  <a:cubicBezTo>
                    <a:pt x="1197848" y="685184"/>
                    <a:pt x="1202758" y="674809"/>
                    <a:pt x="1208158" y="669621"/>
                  </a:cubicBezTo>
                  <a:cubicBezTo>
                    <a:pt x="1238595" y="674809"/>
                    <a:pt x="1253814" y="685184"/>
                    <a:pt x="1274432" y="700475"/>
                  </a:cubicBezTo>
                  <a:lnTo>
                    <a:pt x="1274432" y="705662"/>
                  </a:lnTo>
                  <a:cubicBezTo>
                    <a:pt x="1264123" y="710577"/>
                    <a:pt x="1259214" y="710577"/>
                    <a:pt x="1238595" y="710577"/>
                  </a:cubicBezTo>
                  <a:lnTo>
                    <a:pt x="1238595" y="726140"/>
                  </a:lnTo>
                  <a:cubicBezTo>
                    <a:pt x="1264123" y="736243"/>
                    <a:pt x="1279341" y="741430"/>
                    <a:pt x="1315179" y="741430"/>
                  </a:cubicBezTo>
                  <a:cubicBezTo>
                    <a:pt x="1304869" y="761908"/>
                    <a:pt x="1299960" y="772284"/>
                    <a:pt x="1289651" y="787574"/>
                  </a:cubicBezTo>
                  <a:cubicBezTo>
                    <a:pt x="1264123" y="787574"/>
                    <a:pt x="1238595" y="787574"/>
                    <a:pt x="1218467" y="792762"/>
                  </a:cubicBezTo>
                  <a:cubicBezTo>
                    <a:pt x="1213067" y="777471"/>
                    <a:pt x="1213067" y="772284"/>
                    <a:pt x="1213067" y="767096"/>
                  </a:cubicBezTo>
                  <a:cubicBezTo>
                    <a:pt x="1187539" y="751806"/>
                    <a:pt x="1162011" y="756721"/>
                    <a:pt x="1126174" y="756721"/>
                  </a:cubicBezTo>
                  <a:lnTo>
                    <a:pt x="1126174" y="741430"/>
                  </a:lnTo>
                  <a:cubicBezTo>
                    <a:pt x="1116356" y="751806"/>
                    <a:pt x="1110955" y="756720"/>
                    <a:pt x="1100646" y="761908"/>
                  </a:cubicBezTo>
                  <a:cubicBezTo>
                    <a:pt x="1100646" y="772284"/>
                    <a:pt x="1100646" y="777471"/>
                    <a:pt x="1106046" y="782386"/>
                  </a:cubicBezTo>
                  <a:cubicBezTo>
                    <a:pt x="1106046" y="787574"/>
                    <a:pt x="1095737" y="787574"/>
                    <a:pt x="1095737" y="792762"/>
                  </a:cubicBezTo>
                  <a:cubicBezTo>
                    <a:pt x="1095737" y="797949"/>
                    <a:pt x="1110955" y="802864"/>
                    <a:pt x="1121265" y="818427"/>
                  </a:cubicBezTo>
                  <a:cubicBezTo>
                    <a:pt x="1126174" y="818427"/>
                    <a:pt x="1121265" y="838905"/>
                    <a:pt x="1126174" y="844093"/>
                  </a:cubicBezTo>
                  <a:cubicBezTo>
                    <a:pt x="1121265" y="849008"/>
                    <a:pt x="1121265" y="849008"/>
                    <a:pt x="1110955" y="849008"/>
                  </a:cubicBezTo>
                  <a:cubicBezTo>
                    <a:pt x="1116355" y="854195"/>
                    <a:pt x="1116355" y="854195"/>
                    <a:pt x="1126174" y="854195"/>
                  </a:cubicBezTo>
                  <a:cubicBezTo>
                    <a:pt x="1116356" y="869759"/>
                    <a:pt x="1075118" y="864571"/>
                    <a:pt x="1049099" y="864571"/>
                  </a:cubicBezTo>
                  <a:cubicBezTo>
                    <a:pt x="1047626" y="866209"/>
                    <a:pt x="1045663" y="868120"/>
                    <a:pt x="1044190" y="869759"/>
                  </a:cubicBezTo>
                  <a:cubicBezTo>
                    <a:pt x="1044190" y="880134"/>
                    <a:pt x="1044190" y="880134"/>
                    <a:pt x="1049099" y="885049"/>
                  </a:cubicBezTo>
                  <a:cubicBezTo>
                    <a:pt x="1070209" y="895151"/>
                    <a:pt x="1197848" y="874673"/>
                    <a:pt x="1228286" y="880134"/>
                  </a:cubicBezTo>
                  <a:cubicBezTo>
                    <a:pt x="1230249" y="881772"/>
                    <a:pt x="1231722" y="883411"/>
                    <a:pt x="1233686" y="885049"/>
                  </a:cubicBezTo>
                  <a:cubicBezTo>
                    <a:pt x="1233686" y="895151"/>
                    <a:pt x="1233686" y="895151"/>
                    <a:pt x="1228285" y="900612"/>
                  </a:cubicBezTo>
                  <a:cubicBezTo>
                    <a:pt x="1192939" y="931192"/>
                    <a:pt x="1146793" y="915902"/>
                    <a:pt x="1100646" y="915902"/>
                  </a:cubicBezTo>
                  <a:cubicBezTo>
                    <a:pt x="1106046" y="910714"/>
                    <a:pt x="1106046" y="910714"/>
                    <a:pt x="1110955" y="905527"/>
                  </a:cubicBezTo>
                  <a:lnTo>
                    <a:pt x="1110955" y="895151"/>
                  </a:lnTo>
                  <a:cubicBezTo>
                    <a:pt x="1106046" y="900612"/>
                    <a:pt x="1100646" y="905527"/>
                    <a:pt x="1095737" y="915902"/>
                  </a:cubicBezTo>
                  <a:cubicBezTo>
                    <a:pt x="1080518" y="910714"/>
                    <a:pt x="1085428" y="910714"/>
                    <a:pt x="1080518" y="900612"/>
                  </a:cubicBezTo>
                  <a:cubicBezTo>
                    <a:pt x="1065300" y="900612"/>
                    <a:pt x="1065300" y="900612"/>
                    <a:pt x="1059900" y="905527"/>
                  </a:cubicBezTo>
                  <a:cubicBezTo>
                    <a:pt x="1059899" y="915902"/>
                    <a:pt x="1054990" y="926278"/>
                    <a:pt x="1054990" y="936380"/>
                  </a:cubicBezTo>
                  <a:cubicBezTo>
                    <a:pt x="1023571" y="931192"/>
                    <a:pt x="967606" y="920817"/>
                    <a:pt x="931769" y="931192"/>
                  </a:cubicBezTo>
                  <a:cubicBezTo>
                    <a:pt x="906241" y="936380"/>
                    <a:pt x="758474" y="946756"/>
                    <a:pt x="727546" y="951670"/>
                  </a:cubicBezTo>
                  <a:cubicBezTo>
                    <a:pt x="753074" y="972421"/>
                    <a:pt x="952388" y="946755"/>
                    <a:pt x="1003444" y="956858"/>
                  </a:cubicBezTo>
                  <a:cubicBezTo>
                    <a:pt x="1085428" y="977336"/>
                    <a:pt x="1213067" y="967233"/>
                    <a:pt x="1299960" y="956858"/>
                  </a:cubicBezTo>
                  <a:cubicBezTo>
                    <a:pt x="1299960" y="967233"/>
                    <a:pt x="1299960" y="967233"/>
                    <a:pt x="1304869" y="972421"/>
                  </a:cubicBezTo>
                  <a:lnTo>
                    <a:pt x="1304869" y="982524"/>
                  </a:lnTo>
                  <a:lnTo>
                    <a:pt x="1320088" y="982524"/>
                  </a:lnTo>
                  <a:lnTo>
                    <a:pt x="1320088" y="1003001"/>
                  </a:lnTo>
                  <a:cubicBezTo>
                    <a:pt x="1315179" y="1005459"/>
                    <a:pt x="1312724" y="1008053"/>
                    <a:pt x="1310822" y="1010681"/>
                  </a:cubicBezTo>
                  <a:lnTo>
                    <a:pt x="1307047" y="1015680"/>
                  </a:lnTo>
                  <a:lnTo>
                    <a:pt x="2522585" y="207589"/>
                  </a:lnTo>
                  <a:lnTo>
                    <a:pt x="2516954" y="204192"/>
                  </a:lnTo>
                  <a:cubicBezTo>
                    <a:pt x="2513150" y="201633"/>
                    <a:pt x="2509345" y="200404"/>
                    <a:pt x="2501736" y="202998"/>
                  </a:cubicBezTo>
                  <a:cubicBezTo>
                    <a:pt x="2491427" y="202998"/>
                    <a:pt x="2470808" y="218288"/>
                    <a:pt x="2450680" y="213373"/>
                  </a:cubicBezTo>
                  <a:cubicBezTo>
                    <a:pt x="2435461" y="207913"/>
                    <a:pt x="2425152" y="197810"/>
                    <a:pt x="2409443" y="197810"/>
                  </a:cubicBezTo>
                  <a:lnTo>
                    <a:pt x="2409442" y="213373"/>
                  </a:lnTo>
                  <a:cubicBezTo>
                    <a:pt x="2383915" y="197810"/>
                    <a:pt x="2368205" y="197810"/>
                    <a:pt x="2348078" y="213373"/>
                  </a:cubicBezTo>
                  <a:cubicBezTo>
                    <a:pt x="2348077" y="207913"/>
                    <a:pt x="2348078" y="202998"/>
                    <a:pt x="2342677" y="197810"/>
                  </a:cubicBezTo>
                  <a:cubicBezTo>
                    <a:pt x="2241057" y="207913"/>
                    <a:pt x="2117835" y="213373"/>
                    <a:pt x="2026033" y="228390"/>
                  </a:cubicBezTo>
                  <a:cubicBezTo>
                    <a:pt x="2000505" y="233578"/>
                    <a:pt x="1995596" y="218288"/>
                    <a:pt x="1995596" y="218288"/>
                  </a:cubicBezTo>
                  <a:cubicBezTo>
                    <a:pt x="1979886" y="213373"/>
                    <a:pt x="1979886" y="233578"/>
                    <a:pt x="1964668" y="228390"/>
                  </a:cubicBezTo>
                  <a:cubicBezTo>
                    <a:pt x="1964668" y="228390"/>
                    <a:pt x="1949449" y="218288"/>
                    <a:pt x="1949449" y="213373"/>
                  </a:cubicBezTo>
                  <a:lnTo>
                    <a:pt x="1934231" y="213373"/>
                  </a:lnTo>
                  <a:cubicBezTo>
                    <a:pt x="1928830" y="218288"/>
                    <a:pt x="1928830" y="223476"/>
                    <a:pt x="1928831" y="228390"/>
                  </a:cubicBezTo>
                  <a:cubicBezTo>
                    <a:pt x="1898393" y="243954"/>
                    <a:pt x="1841938" y="223476"/>
                    <a:pt x="1816410" y="239039"/>
                  </a:cubicBezTo>
                  <a:cubicBezTo>
                    <a:pt x="1801191" y="249141"/>
                    <a:pt x="1801191" y="254056"/>
                    <a:pt x="1795791" y="264432"/>
                  </a:cubicBezTo>
                  <a:cubicBezTo>
                    <a:pt x="1780572" y="274534"/>
                    <a:pt x="1744735" y="285183"/>
                    <a:pt x="1724607" y="285183"/>
                  </a:cubicBezTo>
                  <a:lnTo>
                    <a:pt x="1724607" y="305660"/>
                  </a:lnTo>
                  <a:cubicBezTo>
                    <a:pt x="1693679" y="305660"/>
                    <a:pt x="1627405" y="320678"/>
                    <a:pt x="1591077" y="305660"/>
                  </a:cubicBezTo>
                  <a:lnTo>
                    <a:pt x="1591076" y="290097"/>
                  </a:lnTo>
                  <a:cubicBezTo>
                    <a:pt x="1565549" y="274534"/>
                    <a:pt x="1550330" y="310575"/>
                    <a:pt x="1524802" y="305660"/>
                  </a:cubicBezTo>
                  <a:cubicBezTo>
                    <a:pt x="1514493" y="300200"/>
                    <a:pt x="1499274" y="285182"/>
                    <a:pt x="1479146" y="290097"/>
                  </a:cubicBezTo>
                  <a:cubicBezTo>
                    <a:pt x="1437909" y="295285"/>
                    <a:pt x="1412872" y="346616"/>
                    <a:pt x="1346107" y="3518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baseline="-25000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9AEAE1E-2B91-444E-ACA1-2D681202BD37}"/>
                </a:ext>
              </a:extLst>
            </p:cNvPr>
            <p:cNvSpPr>
              <a:spLocks/>
            </p:cNvSpPr>
            <p:nvPr/>
          </p:nvSpPr>
          <p:spPr bwMode="auto">
            <a:xfrm rot="19583039" flipH="1">
              <a:off x="-60007" y="357345"/>
              <a:ext cx="5028926" cy="2742627"/>
            </a:xfrm>
            <a:custGeom>
              <a:avLst/>
              <a:gdLst>
                <a:gd name="connsiteX0" fmla="*/ 4130613 w 5008087"/>
                <a:gd name="connsiteY0" fmla="*/ 148390 h 2731262"/>
                <a:gd name="connsiteX1" fmla="*/ 4127839 w 5008087"/>
                <a:gd name="connsiteY1" fmla="*/ 151421 h 2731262"/>
                <a:gd name="connsiteX2" fmla="*/ 4130360 w 5008087"/>
                <a:gd name="connsiteY2" fmla="*/ 149751 h 2731262"/>
                <a:gd name="connsiteX3" fmla="*/ 4130613 w 5008087"/>
                <a:gd name="connsiteY3" fmla="*/ 148390 h 2731262"/>
                <a:gd name="connsiteX4" fmla="*/ 715764 w 5008087"/>
                <a:gd name="connsiteY4" fmla="*/ 1447782 h 2731262"/>
                <a:gd name="connsiteX5" fmla="*/ 835058 w 5008087"/>
                <a:gd name="connsiteY5" fmla="*/ 1510854 h 2731262"/>
                <a:gd name="connsiteX6" fmla="*/ 870895 w 5008087"/>
                <a:gd name="connsiteY6" fmla="*/ 1505666 h 2731262"/>
                <a:gd name="connsiteX7" fmla="*/ 886113 w 5008087"/>
                <a:gd name="connsiteY7" fmla="*/ 1531332 h 2731262"/>
                <a:gd name="connsiteX8" fmla="*/ 875804 w 5008087"/>
                <a:gd name="connsiteY8" fmla="*/ 1546895 h 2731262"/>
                <a:gd name="connsiteX9" fmla="*/ 891023 w 5008087"/>
                <a:gd name="connsiteY9" fmla="*/ 1561912 h 2731262"/>
                <a:gd name="connsiteX10" fmla="*/ 1039281 w 5008087"/>
                <a:gd name="connsiteY10" fmla="*/ 1531332 h 2731262"/>
                <a:gd name="connsiteX11" fmla="*/ 1075118 w 5008087"/>
                <a:gd name="connsiteY11" fmla="*/ 1541434 h 2731262"/>
                <a:gd name="connsiteX12" fmla="*/ 1039281 w 5008087"/>
                <a:gd name="connsiteY12" fmla="*/ 1546895 h 2731262"/>
                <a:gd name="connsiteX13" fmla="*/ 993134 w 5008087"/>
                <a:gd name="connsiteY13" fmla="*/ 1577475 h 2731262"/>
                <a:gd name="connsiteX14" fmla="*/ 824748 w 5008087"/>
                <a:gd name="connsiteY14" fmla="*/ 1567373 h 2731262"/>
                <a:gd name="connsiteX15" fmla="*/ 814439 w 5008087"/>
                <a:gd name="connsiteY15" fmla="*/ 1567373 h 2731262"/>
                <a:gd name="connsiteX16" fmla="*/ 845367 w 5008087"/>
                <a:gd name="connsiteY16" fmla="*/ 1603141 h 2731262"/>
                <a:gd name="connsiteX17" fmla="*/ 835057 w 5008087"/>
                <a:gd name="connsiteY17" fmla="*/ 1628533 h 2731262"/>
                <a:gd name="connsiteX18" fmla="*/ 753074 w 5008087"/>
                <a:gd name="connsiteY18" fmla="*/ 1633994 h 2731262"/>
                <a:gd name="connsiteX19" fmla="*/ 860585 w 5008087"/>
                <a:gd name="connsiteY19" fmla="*/ 1649284 h 2731262"/>
                <a:gd name="connsiteX20" fmla="*/ 901332 w 5008087"/>
                <a:gd name="connsiteY20" fmla="*/ 1674677 h 2731262"/>
                <a:gd name="connsiteX21" fmla="*/ 891022 w 5008087"/>
                <a:gd name="connsiteY21" fmla="*/ 1690240 h 2731262"/>
                <a:gd name="connsiteX22" fmla="*/ 916550 w 5008087"/>
                <a:gd name="connsiteY22" fmla="*/ 1695428 h 2731262"/>
                <a:gd name="connsiteX23" fmla="*/ 916550 w 5008087"/>
                <a:gd name="connsiteY23" fmla="*/ 1710718 h 2731262"/>
                <a:gd name="connsiteX24" fmla="*/ 982825 w 5008087"/>
                <a:gd name="connsiteY24" fmla="*/ 1720820 h 2731262"/>
                <a:gd name="connsiteX25" fmla="*/ 993134 w 5008087"/>
                <a:gd name="connsiteY25" fmla="*/ 1726281 h 2731262"/>
                <a:gd name="connsiteX26" fmla="*/ 926860 w 5008087"/>
                <a:gd name="connsiteY26" fmla="*/ 1746759 h 2731262"/>
                <a:gd name="connsiteX27" fmla="*/ 926860 w 5008087"/>
                <a:gd name="connsiteY27" fmla="*/ 1751947 h 2731262"/>
                <a:gd name="connsiteX28" fmla="*/ 921951 w 5008087"/>
                <a:gd name="connsiteY28" fmla="*/ 1751947 h 2731262"/>
                <a:gd name="connsiteX29" fmla="*/ 921951 w 5008087"/>
                <a:gd name="connsiteY29" fmla="*/ 1762050 h 2731262"/>
                <a:gd name="connsiteX30" fmla="*/ 937169 w 5008087"/>
                <a:gd name="connsiteY30" fmla="*/ 1782527 h 2731262"/>
                <a:gd name="connsiteX31" fmla="*/ 973006 w 5008087"/>
                <a:gd name="connsiteY31" fmla="*/ 1782527 h 2731262"/>
                <a:gd name="connsiteX32" fmla="*/ 973006 w 5008087"/>
                <a:gd name="connsiteY32" fmla="*/ 1798090 h 2731262"/>
                <a:gd name="connsiteX33" fmla="*/ 875804 w 5008087"/>
                <a:gd name="connsiteY33" fmla="*/ 1854609 h 2731262"/>
                <a:gd name="connsiteX34" fmla="*/ 839967 w 5008087"/>
                <a:gd name="connsiteY34" fmla="*/ 1710718 h 2731262"/>
                <a:gd name="connsiteX35" fmla="*/ 824748 w 5008087"/>
                <a:gd name="connsiteY35" fmla="*/ 1710718 h 2731262"/>
                <a:gd name="connsiteX36" fmla="*/ 711836 w 5008087"/>
                <a:gd name="connsiteY36" fmla="*/ 1654199 h 2731262"/>
                <a:gd name="connsiteX37" fmla="*/ 702018 w 5008087"/>
                <a:gd name="connsiteY37" fmla="*/ 1649284 h 2731262"/>
                <a:gd name="connsiteX38" fmla="*/ 706927 w 5008087"/>
                <a:gd name="connsiteY38" fmla="*/ 1608056 h 2731262"/>
                <a:gd name="connsiteX39" fmla="*/ 762892 w 5008087"/>
                <a:gd name="connsiteY39" fmla="*/ 1597953 h 2731262"/>
                <a:gd name="connsiteX40" fmla="*/ 773201 w 5008087"/>
                <a:gd name="connsiteY40" fmla="*/ 1587578 h 2731262"/>
                <a:gd name="connsiteX41" fmla="*/ 778601 w 5008087"/>
                <a:gd name="connsiteY41" fmla="*/ 1572287 h 2731262"/>
                <a:gd name="connsiteX42" fmla="*/ 778601 w 5008087"/>
                <a:gd name="connsiteY42" fmla="*/ 1567373 h 2731262"/>
                <a:gd name="connsiteX43" fmla="*/ 681399 w 5008087"/>
                <a:gd name="connsiteY43" fmla="*/ 1551810 h 2731262"/>
                <a:gd name="connsiteX44" fmla="*/ 620034 w 5008087"/>
                <a:gd name="connsiteY44" fmla="*/ 1613516 h 2731262"/>
                <a:gd name="connsiteX45" fmla="*/ 559159 w 5008087"/>
                <a:gd name="connsiteY45" fmla="*/ 1613516 h 2731262"/>
                <a:gd name="connsiteX46" fmla="*/ 559160 w 5008087"/>
                <a:gd name="connsiteY46" fmla="*/ 1592765 h 2731262"/>
                <a:gd name="connsiteX47" fmla="*/ 523322 w 5008087"/>
                <a:gd name="connsiteY47" fmla="*/ 1597953 h 2731262"/>
                <a:gd name="connsiteX48" fmla="*/ 533632 w 5008087"/>
                <a:gd name="connsiteY48" fmla="*/ 1613516 h 2731262"/>
                <a:gd name="connsiteX49" fmla="*/ 517922 w 5008087"/>
                <a:gd name="connsiteY49" fmla="*/ 1628534 h 2731262"/>
                <a:gd name="connsiteX50" fmla="*/ 471775 w 5008087"/>
                <a:gd name="connsiteY50" fmla="*/ 1638909 h 2731262"/>
                <a:gd name="connsiteX51" fmla="*/ 461466 w 5008087"/>
                <a:gd name="connsiteY51" fmla="*/ 1638909 h 2731262"/>
                <a:gd name="connsiteX52" fmla="*/ 471775 w 5008087"/>
                <a:gd name="connsiteY52" fmla="*/ 1649284 h 2731262"/>
                <a:gd name="connsiteX53" fmla="*/ 446247 w 5008087"/>
                <a:gd name="connsiteY53" fmla="*/ 1690240 h 2731262"/>
                <a:gd name="connsiteX54" fmla="*/ 446248 w 5008087"/>
                <a:gd name="connsiteY54" fmla="*/ 1705803 h 2731262"/>
                <a:gd name="connsiteX55" fmla="*/ 508104 w 5008087"/>
                <a:gd name="connsiteY55" fmla="*/ 1690240 h 2731262"/>
                <a:gd name="connsiteX56" fmla="*/ 528231 w 5008087"/>
                <a:gd name="connsiteY56" fmla="*/ 1690240 h 2731262"/>
                <a:gd name="connsiteX57" fmla="*/ 513013 w 5008087"/>
                <a:gd name="connsiteY57" fmla="*/ 1700616 h 2731262"/>
                <a:gd name="connsiteX58" fmla="*/ 548850 w 5008087"/>
                <a:gd name="connsiteY58" fmla="*/ 1715906 h 2731262"/>
                <a:gd name="connsiteX59" fmla="*/ 559160 w 5008087"/>
                <a:gd name="connsiteY59" fmla="*/ 1700616 h 2731262"/>
                <a:gd name="connsiteX60" fmla="*/ 615125 w 5008087"/>
                <a:gd name="connsiteY60" fmla="*/ 1720820 h 2731262"/>
                <a:gd name="connsiteX61" fmla="*/ 615125 w 5008087"/>
                <a:gd name="connsiteY61" fmla="*/ 1726281 h 2731262"/>
                <a:gd name="connsiteX62" fmla="*/ 579287 w 5008087"/>
                <a:gd name="connsiteY62" fmla="*/ 1736384 h 2731262"/>
                <a:gd name="connsiteX63" fmla="*/ 579287 w 5008087"/>
                <a:gd name="connsiteY63" fmla="*/ 1741571 h 2731262"/>
                <a:gd name="connsiteX64" fmla="*/ 584687 w 5008087"/>
                <a:gd name="connsiteY64" fmla="*/ 1741571 h 2731262"/>
                <a:gd name="connsiteX65" fmla="*/ 584688 w 5008087"/>
                <a:gd name="connsiteY65" fmla="*/ 1751947 h 2731262"/>
                <a:gd name="connsiteX66" fmla="*/ 589597 w 5008087"/>
                <a:gd name="connsiteY66" fmla="*/ 1741571 h 2731262"/>
                <a:gd name="connsiteX67" fmla="*/ 615125 w 5008087"/>
                <a:gd name="connsiteY67" fmla="*/ 1756862 h 2731262"/>
                <a:gd name="connsiteX68" fmla="*/ 610215 w 5008087"/>
                <a:gd name="connsiteY68" fmla="*/ 1772425 h 2731262"/>
                <a:gd name="connsiteX69" fmla="*/ 599906 w 5008087"/>
                <a:gd name="connsiteY69" fmla="*/ 1767237 h 2731262"/>
                <a:gd name="connsiteX70" fmla="*/ 584688 w 5008087"/>
                <a:gd name="connsiteY70" fmla="*/ 1767237 h 2731262"/>
                <a:gd name="connsiteX71" fmla="*/ 610215 w 5008087"/>
                <a:gd name="connsiteY71" fmla="*/ 1787988 h 2731262"/>
                <a:gd name="connsiteX72" fmla="*/ 610215 w 5008087"/>
                <a:gd name="connsiteY72" fmla="*/ 1792903 h 2731262"/>
                <a:gd name="connsiteX73" fmla="*/ 594506 w 5008087"/>
                <a:gd name="connsiteY73" fmla="*/ 1803005 h 2731262"/>
                <a:gd name="connsiteX74" fmla="*/ 568978 w 5008087"/>
                <a:gd name="connsiteY74" fmla="*/ 1798090 h 2731262"/>
                <a:gd name="connsiteX75" fmla="*/ 553760 w 5008087"/>
                <a:gd name="connsiteY75" fmla="*/ 1813381 h 2731262"/>
                <a:gd name="connsiteX76" fmla="*/ 553760 w 5008087"/>
                <a:gd name="connsiteY76" fmla="*/ 1818568 h 2731262"/>
                <a:gd name="connsiteX77" fmla="*/ 640653 w 5008087"/>
                <a:gd name="connsiteY77" fmla="*/ 1818568 h 2731262"/>
                <a:gd name="connsiteX78" fmla="*/ 640652 w 5008087"/>
                <a:gd name="connsiteY78" fmla="*/ 1823483 h 2731262"/>
                <a:gd name="connsiteX79" fmla="*/ 564069 w 5008087"/>
                <a:gd name="connsiteY79" fmla="*/ 1833859 h 2731262"/>
                <a:gd name="connsiteX80" fmla="*/ 497303 w 5008087"/>
                <a:gd name="connsiteY80" fmla="*/ 1869627 h 2731262"/>
                <a:gd name="connsiteX81" fmla="*/ 497304 w 5008087"/>
                <a:gd name="connsiteY81" fmla="*/ 1880002 h 2731262"/>
                <a:gd name="connsiteX82" fmla="*/ 471775 w 5008087"/>
                <a:gd name="connsiteY82" fmla="*/ 1869627 h 2731262"/>
                <a:gd name="connsiteX83" fmla="*/ 461466 w 5008087"/>
                <a:gd name="connsiteY83" fmla="*/ 1869627 h 2731262"/>
                <a:gd name="connsiteX84" fmla="*/ 461466 w 5008087"/>
                <a:gd name="connsiteY84" fmla="*/ 1890377 h 2731262"/>
                <a:gd name="connsiteX85" fmla="*/ 491903 w 5008087"/>
                <a:gd name="connsiteY85" fmla="*/ 1895292 h 2731262"/>
                <a:gd name="connsiteX86" fmla="*/ 491904 w 5008087"/>
                <a:gd name="connsiteY86" fmla="*/ 1915770 h 2731262"/>
                <a:gd name="connsiteX87" fmla="*/ 440847 w 5008087"/>
                <a:gd name="connsiteY87" fmla="*/ 1905668 h 2731262"/>
                <a:gd name="connsiteX88" fmla="*/ 440847 w 5008087"/>
                <a:gd name="connsiteY88" fmla="*/ 1910856 h 2731262"/>
                <a:gd name="connsiteX89" fmla="*/ 435938 w 5008087"/>
                <a:gd name="connsiteY89" fmla="*/ 1910855 h 2731262"/>
                <a:gd name="connsiteX90" fmla="*/ 466376 w 5008087"/>
                <a:gd name="connsiteY90" fmla="*/ 1936521 h 2731262"/>
                <a:gd name="connsiteX91" fmla="*/ 461466 w 5008087"/>
                <a:gd name="connsiteY91" fmla="*/ 1956999 h 2731262"/>
                <a:gd name="connsiteX92" fmla="*/ 282771 w 5008087"/>
                <a:gd name="connsiteY92" fmla="*/ 1936521 h 2731262"/>
                <a:gd name="connsiteX93" fmla="*/ 175259 w 5008087"/>
                <a:gd name="connsiteY93" fmla="*/ 1926146 h 2731262"/>
                <a:gd name="connsiteX94" fmla="*/ 0 w 5008087"/>
                <a:gd name="connsiteY94" fmla="*/ 1925054 h 2731262"/>
                <a:gd name="connsiteX95" fmla="*/ 119294 w 5008087"/>
                <a:gd name="connsiteY95" fmla="*/ 1956999 h 2731262"/>
                <a:gd name="connsiteX96" fmla="*/ 185568 w 5008087"/>
                <a:gd name="connsiteY96" fmla="*/ 1977477 h 2731262"/>
                <a:gd name="connsiteX97" fmla="*/ 231224 w 5008087"/>
                <a:gd name="connsiteY97" fmla="*/ 1977477 h 2731262"/>
                <a:gd name="connsiteX98" fmla="*/ 242024 w 5008087"/>
                <a:gd name="connsiteY98" fmla="*/ 1997955 h 2731262"/>
                <a:gd name="connsiteX99" fmla="*/ 293080 w 5008087"/>
                <a:gd name="connsiteY99" fmla="*/ 1993040 h 2731262"/>
                <a:gd name="connsiteX100" fmla="*/ 308299 w 5008087"/>
                <a:gd name="connsiteY100" fmla="*/ 2008057 h 2731262"/>
                <a:gd name="connsiteX101" fmla="*/ 390283 w 5008087"/>
                <a:gd name="connsiteY101" fmla="*/ 2003143 h 2731262"/>
                <a:gd name="connsiteX102" fmla="*/ 410410 w 5008087"/>
                <a:gd name="connsiteY102" fmla="*/ 2023621 h 2731262"/>
                <a:gd name="connsiteX103" fmla="*/ 497304 w 5008087"/>
                <a:gd name="connsiteY103" fmla="*/ 2028535 h 2731262"/>
                <a:gd name="connsiteX104" fmla="*/ 676490 w 5008087"/>
                <a:gd name="connsiteY104" fmla="*/ 2023621 h 2731262"/>
                <a:gd name="connsiteX105" fmla="*/ 686308 w 5008087"/>
                <a:gd name="connsiteY105" fmla="*/ 2039184 h 2731262"/>
                <a:gd name="connsiteX106" fmla="*/ 732455 w 5008087"/>
                <a:gd name="connsiteY106" fmla="*/ 2023621 h 2731262"/>
                <a:gd name="connsiteX107" fmla="*/ 732455 w 5008087"/>
                <a:gd name="connsiteY107" fmla="*/ 2039184 h 2731262"/>
                <a:gd name="connsiteX108" fmla="*/ 757983 w 5008087"/>
                <a:gd name="connsiteY108" fmla="*/ 2044099 h 2731262"/>
                <a:gd name="connsiteX109" fmla="*/ 757983 w 5008087"/>
                <a:gd name="connsiteY109" fmla="*/ 2028535 h 2731262"/>
                <a:gd name="connsiteX110" fmla="*/ 860585 w 5008087"/>
                <a:gd name="connsiteY110" fmla="*/ 2049286 h 2731262"/>
                <a:gd name="connsiteX111" fmla="*/ 916550 w 5008087"/>
                <a:gd name="connsiteY111" fmla="*/ 2044098 h 2731262"/>
                <a:gd name="connsiteX112" fmla="*/ 942078 w 5008087"/>
                <a:gd name="connsiteY112" fmla="*/ 2044098 h 2731262"/>
                <a:gd name="connsiteX113" fmla="*/ 942078 w 5008087"/>
                <a:gd name="connsiteY113" fmla="*/ 2049286 h 2731262"/>
                <a:gd name="connsiteX114" fmla="*/ 916551 w 5008087"/>
                <a:gd name="connsiteY114" fmla="*/ 2054474 h 2731262"/>
                <a:gd name="connsiteX115" fmla="*/ 993134 w 5008087"/>
                <a:gd name="connsiteY115" fmla="*/ 2064576 h 2731262"/>
                <a:gd name="connsiteX116" fmla="*/ 1049099 w 5008087"/>
                <a:gd name="connsiteY116" fmla="*/ 2100617 h 2731262"/>
                <a:gd name="connsiteX117" fmla="*/ 1187539 w 5008087"/>
                <a:gd name="connsiteY117" fmla="*/ 2105805 h 2731262"/>
                <a:gd name="connsiteX118" fmla="*/ 1213067 w 5008087"/>
                <a:gd name="connsiteY118" fmla="*/ 2085327 h 2731262"/>
                <a:gd name="connsiteX119" fmla="*/ 1310269 w 5008087"/>
                <a:gd name="connsiteY119" fmla="*/ 2074679 h 2731262"/>
                <a:gd name="connsiteX120" fmla="*/ 1336288 w 5008087"/>
                <a:gd name="connsiteY120" fmla="*/ 2044098 h 2731262"/>
                <a:gd name="connsiteX121" fmla="*/ 1397163 w 5008087"/>
                <a:gd name="connsiteY121" fmla="*/ 2033996 h 2731262"/>
                <a:gd name="connsiteX122" fmla="*/ 1514493 w 5008087"/>
                <a:gd name="connsiteY122" fmla="*/ 2039184 h 2731262"/>
                <a:gd name="connsiteX123" fmla="*/ 1565549 w 5008087"/>
                <a:gd name="connsiteY123" fmla="*/ 2023621 h 2731262"/>
                <a:gd name="connsiteX124" fmla="*/ 1591076 w 5008087"/>
                <a:gd name="connsiteY124" fmla="*/ 2049286 h 2731262"/>
                <a:gd name="connsiteX125" fmla="*/ 1668151 w 5008087"/>
                <a:gd name="connsiteY125" fmla="*/ 2059662 h 2731262"/>
                <a:gd name="connsiteX126" fmla="*/ 1652933 w 5008087"/>
                <a:gd name="connsiteY126" fmla="*/ 2085327 h 2731262"/>
                <a:gd name="connsiteX127" fmla="*/ 1652933 w 5008087"/>
                <a:gd name="connsiteY127" fmla="*/ 2095430 h 2731262"/>
                <a:gd name="connsiteX128" fmla="*/ 1688770 w 5008087"/>
                <a:gd name="connsiteY128" fmla="*/ 2095430 h 2731262"/>
                <a:gd name="connsiteX129" fmla="*/ 1714298 w 5008087"/>
                <a:gd name="connsiteY129" fmla="*/ 2085327 h 2731262"/>
                <a:gd name="connsiteX130" fmla="*/ 1801191 w 5008087"/>
                <a:gd name="connsiteY130" fmla="*/ 2074679 h 2731262"/>
                <a:gd name="connsiteX131" fmla="*/ 1836537 w 5008087"/>
                <a:gd name="connsiteY131" fmla="*/ 2131471 h 2731262"/>
                <a:gd name="connsiteX132" fmla="*/ 1923921 w 5008087"/>
                <a:gd name="connsiteY132" fmla="*/ 2141573 h 2731262"/>
                <a:gd name="connsiteX133" fmla="*/ 2005414 w 5008087"/>
                <a:gd name="connsiteY133" fmla="*/ 2187990 h 2731262"/>
                <a:gd name="connsiteX134" fmla="*/ 2138454 w 5008087"/>
                <a:gd name="connsiteY134" fmla="*/ 2192904 h 2731262"/>
                <a:gd name="connsiteX135" fmla="*/ 2235657 w 5008087"/>
                <a:gd name="connsiteY135" fmla="*/ 2208195 h 2731262"/>
                <a:gd name="connsiteX136" fmla="*/ 2327459 w 5008087"/>
                <a:gd name="connsiteY136" fmla="*/ 2259526 h 2731262"/>
                <a:gd name="connsiteX137" fmla="*/ 2496336 w 5008087"/>
                <a:gd name="connsiteY137" fmla="*/ 2315772 h 2731262"/>
                <a:gd name="connsiteX138" fmla="*/ 2435462 w 5008087"/>
                <a:gd name="connsiteY138" fmla="*/ 2346899 h 2731262"/>
                <a:gd name="connsiteX139" fmla="*/ 2557701 w 5008087"/>
                <a:gd name="connsiteY139" fmla="*/ 2387854 h 2731262"/>
                <a:gd name="connsiteX140" fmla="*/ 2716269 w 5008087"/>
                <a:gd name="connsiteY140" fmla="*/ 2439185 h 2731262"/>
                <a:gd name="connsiteX141" fmla="*/ 2813471 w 5008087"/>
                <a:gd name="connsiteY141" fmla="*/ 2454476 h 2731262"/>
                <a:gd name="connsiteX142" fmla="*/ 2838999 w 5008087"/>
                <a:gd name="connsiteY142" fmla="*/ 2485329 h 2731262"/>
                <a:gd name="connsiteX143" fmla="*/ 2818380 w 5008087"/>
                <a:gd name="connsiteY143" fmla="*/ 2510722 h 2731262"/>
                <a:gd name="connsiteX144" fmla="*/ 2644594 w 5008087"/>
                <a:gd name="connsiteY144" fmla="*/ 2521370 h 2731262"/>
                <a:gd name="connsiteX145" fmla="*/ 2537082 w 5008087"/>
                <a:gd name="connsiteY145" fmla="*/ 2515909 h 2731262"/>
                <a:gd name="connsiteX146" fmla="*/ 2388824 w 5008087"/>
                <a:gd name="connsiteY146" fmla="*/ 2551950 h 2731262"/>
                <a:gd name="connsiteX147" fmla="*/ 2419752 w 5008087"/>
                <a:gd name="connsiteY147" fmla="*/ 2567514 h 2731262"/>
                <a:gd name="connsiteX148" fmla="*/ 2419752 w 5008087"/>
                <a:gd name="connsiteY148" fmla="*/ 2598094 h 2731262"/>
                <a:gd name="connsiteX149" fmla="*/ 2450680 w 5008087"/>
                <a:gd name="connsiteY149" fmla="*/ 2634135 h 2731262"/>
                <a:gd name="connsiteX150" fmla="*/ 2562610 w 5008087"/>
                <a:gd name="connsiteY150" fmla="*/ 2674818 h 2731262"/>
                <a:gd name="connsiteX151" fmla="*/ 2623975 w 5008087"/>
                <a:gd name="connsiteY151" fmla="*/ 2674818 h 2731262"/>
                <a:gd name="connsiteX152" fmla="*/ 2946020 w 5008087"/>
                <a:gd name="connsiteY152" fmla="*/ 2716047 h 2731262"/>
                <a:gd name="connsiteX153" fmla="*/ 2997566 w 5008087"/>
                <a:gd name="connsiteY153" fmla="*/ 2674818 h 2731262"/>
                <a:gd name="connsiteX154" fmla="*/ 3038313 w 5008087"/>
                <a:gd name="connsiteY154" fmla="*/ 2659528 h 2731262"/>
                <a:gd name="connsiteX155" fmla="*/ 3074150 w 5008087"/>
                <a:gd name="connsiteY155" fmla="*/ 2623760 h 2731262"/>
                <a:gd name="connsiteX156" fmla="*/ 3074150 w 5008087"/>
                <a:gd name="connsiteY156" fmla="*/ 2608196 h 2731262"/>
                <a:gd name="connsiteX157" fmla="*/ 3119806 w 5008087"/>
                <a:gd name="connsiteY157" fmla="*/ 2598094 h 2731262"/>
                <a:gd name="connsiteX158" fmla="*/ 3165953 w 5008087"/>
                <a:gd name="connsiteY158" fmla="*/ 2551951 h 2731262"/>
                <a:gd name="connsiteX159" fmla="*/ 3181171 w 5008087"/>
                <a:gd name="connsiteY159" fmla="*/ 2505807 h 2731262"/>
                <a:gd name="connsiteX160" fmla="*/ 3232227 w 5008087"/>
                <a:gd name="connsiteY160" fmla="*/ 2536387 h 2731262"/>
                <a:gd name="connsiteX161" fmla="*/ 3253337 w 5008087"/>
                <a:gd name="connsiteY161" fmla="*/ 2536387 h 2731262"/>
                <a:gd name="connsiteX162" fmla="*/ 3258246 w 5008087"/>
                <a:gd name="connsiteY162" fmla="*/ 2536387 h 2731262"/>
                <a:gd name="connsiteX163" fmla="*/ 3314211 w 5008087"/>
                <a:gd name="connsiteY163" fmla="*/ 2577616 h 2731262"/>
                <a:gd name="connsiteX164" fmla="*/ 3334830 w 5008087"/>
                <a:gd name="connsiteY164" fmla="*/ 2567514 h 2731262"/>
                <a:gd name="connsiteX165" fmla="*/ 3375576 w 5008087"/>
                <a:gd name="connsiteY165" fmla="*/ 2592906 h 2731262"/>
                <a:gd name="connsiteX166" fmla="*/ 3411413 w 5008087"/>
                <a:gd name="connsiteY166" fmla="*/ 2592906 h 2731262"/>
                <a:gd name="connsiteX167" fmla="*/ 3524325 w 5008087"/>
                <a:gd name="connsiteY167" fmla="*/ 2603009 h 2731262"/>
                <a:gd name="connsiteX168" fmla="*/ 3534144 w 5008087"/>
                <a:gd name="connsiteY168" fmla="*/ 2618572 h 2731262"/>
                <a:gd name="connsiteX169" fmla="*/ 3544453 w 5008087"/>
                <a:gd name="connsiteY169" fmla="*/ 2618572 h 2731262"/>
                <a:gd name="connsiteX170" fmla="*/ 3585200 w 5008087"/>
                <a:gd name="connsiteY170" fmla="*/ 2510722 h 2731262"/>
                <a:gd name="connsiteX171" fmla="*/ 3585200 w 5008087"/>
                <a:gd name="connsiteY171" fmla="*/ 2495431 h 2731262"/>
                <a:gd name="connsiteX172" fmla="*/ 3452160 w 5008087"/>
                <a:gd name="connsiteY172" fmla="*/ 2474953 h 2731262"/>
                <a:gd name="connsiteX173" fmla="*/ 3432032 w 5008087"/>
                <a:gd name="connsiteY173" fmla="*/ 2439186 h 2731262"/>
                <a:gd name="connsiteX174" fmla="*/ 3406504 w 5008087"/>
                <a:gd name="connsiteY174" fmla="*/ 2444100 h 2731262"/>
                <a:gd name="connsiteX175" fmla="*/ 3396195 w 5008087"/>
                <a:gd name="connsiteY175" fmla="*/ 2444100 h 2731262"/>
                <a:gd name="connsiteX176" fmla="*/ 3406504 w 5008087"/>
                <a:gd name="connsiteY176" fmla="*/ 2454476 h 2731262"/>
                <a:gd name="connsiteX177" fmla="*/ 3406504 w 5008087"/>
                <a:gd name="connsiteY177" fmla="*/ 2459664 h 2731262"/>
                <a:gd name="connsiteX178" fmla="*/ 3324520 w 5008087"/>
                <a:gd name="connsiteY178" fmla="*/ 2464578 h 2731262"/>
                <a:gd name="connsiteX179" fmla="*/ 3314211 w 5008087"/>
                <a:gd name="connsiteY179" fmla="*/ 2454476 h 2731262"/>
                <a:gd name="connsiteX180" fmla="*/ 3345139 w 5008087"/>
                <a:gd name="connsiteY180" fmla="*/ 2449288 h 2731262"/>
                <a:gd name="connsiteX181" fmla="*/ 3345139 w 5008087"/>
                <a:gd name="connsiteY181" fmla="*/ 2433998 h 2731262"/>
                <a:gd name="connsiteX182" fmla="*/ 3390795 w 5008087"/>
                <a:gd name="connsiteY182" fmla="*/ 2428810 h 2731262"/>
                <a:gd name="connsiteX183" fmla="*/ 3432032 w 5008087"/>
                <a:gd name="connsiteY183" fmla="*/ 2403145 h 2731262"/>
                <a:gd name="connsiteX184" fmla="*/ 3492906 w 5008087"/>
                <a:gd name="connsiteY184" fmla="*/ 2413520 h 2731262"/>
                <a:gd name="connsiteX185" fmla="*/ 3492906 w 5008087"/>
                <a:gd name="connsiteY185" fmla="*/ 2433998 h 2731262"/>
                <a:gd name="connsiteX186" fmla="*/ 3529235 w 5008087"/>
                <a:gd name="connsiteY186" fmla="*/ 2418708 h 2731262"/>
                <a:gd name="connsiteX187" fmla="*/ 3559672 w 5008087"/>
                <a:gd name="connsiteY187" fmla="*/ 2377479 h 2731262"/>
                <a:gd name="connsiteX188" fmla="*/ 3641656 w 5008087"/>
                <a:gd name="connsiteY188" fmla="*/ 2397957 h 2731262"/>
                <a:gd name="connsiteX189" fmla="*/ 3718239 w 5008087"/>
                <a:gd name="connsiteY189" fmla="*/ 2346899 h 2731262"/>
                <a:gd name="connsiteX190" fmla="*/ 3651965 w 5008087"/>
                <a:gd name="connsiteY190" fmla="*/ 2244236 h 2731262"/>
                <a:gd name="connsiteX191" fmla="*/ 3667183 w 5008087"/>
                <a:gd name="connsiteY191" fmla="*/ 2208195 h 2731262"/>
                <a:gd name="connsiteX192" fmla="*/ 3682402 w 5008087"/>
                <a:gd name="connsiteY192" fmla="*/ 2223758 h 2731262"/>
                <a:gd name="connsiteX193" fmla="*/ 3712839 w 5008087"/>
                <a:gd name="connsiteY193" fmla="*/ 2208195 h 2731262"/>
                <a:gd name="connsiteX194" fmla="*/ 3769295 w 5008087"/>
                <a:gd name="connsiteY194" fmla="*/ 2234134 h 2731262"/>
                <a:gd name="connsiteX195" fmla="*/ 3856188 w 5008087"/>
                <a:gd name="connsiteY195" fmla="*/ 2300755 h 2731262"/>
                <a:gd name="connsiteX196" fmla="*/ 3846370 w 5008087"/>
                <a:gd name="connsiteY196" fmla="*/ 2315772 h 2731262"/>
                <a:gd name="connsiteX197" fmla="*/ 3846370 w 5008087"/>
                <a:gd name="connsiteY197" fmla="*/ 2331335 h 2731262"/>
                <a:gd name="connsiteX198" fmla="*/ 3851279 w 5008087"/>
                <a:gd name="connsiteY198" fmla="*/ 2331335 h 2731262"/>
                <a:gd name="connsiteX199" fmla="*/ 3871898 w 5008087"/>
                <a:gd name="connsiteY199" fmla="*/ 2300755 h 2731262"/>
                <a:gd name="connsiteX200" fmla="*/ 3902335 w 5008087"/>
                <a:gd name="connsiteY200" fmla="*/ 2295294 h 2731262"/>
                <a:gd name="connsiteX201" fmla="*/ 3922462 w 5008087"/>
                <a:gd name="connsiteY201" fmla="*/ 2213383 h 2731262"/>
                <a:gd name="connsiteX202" fmla="*/ 3917553 w 5008087"/>
                <a:gd name="connsiteY202" fmla="*/ 2126283 h 2731262"/>
                <a:gd name="connsiteX203" fmla="*/ 3947990 w 5008087"/>
                <a:gd name="connsiteY203" fmla="*/ 2105805 h 2731262"/>
                <a:gd name="connsiteX204" fmla="*/ 3994137 w 5008087"/>
                <a:gd name="connsiteY204" fmla="*/ 2121095 h 2731262"/>
                <a:gd name="connsiteX205" fmla="*/ 4045193 w 5008087"/>
                <a:gd name="connsiteY205" fmla="*/ 2182529 h 2731262"/>
                <a:gd name="connsiteX206" fmla="*/ 4132577 w 5008087"/>
                <a:gd name="connsiteY206" fmla="*/ 2182529 h 2731262"/>
                <a:gd name="connsiteX207" fmla="*/ 4152705 w 5008087"/>
                <a:gd name="connsiteY207" fmla="*/ 2182529 h 2731262"/>
                <a:gd name="connsiteX208" fmla="*/ 4158105 w 5008087"/>
                <a:gd name="connsiteY208" fmla="*/ 2249150 h 2731262"/>
                <a:gd name="connsiteX209" fmla="*/ 4229288 w 5008087"/>
                <a:gd name="connsiteY209" fmla="*/ 2367376 h 2731262"/>
                <a:gd name="connsiteX210" fmla="*/ 4326982 w 5008087"/>
                <a:gd name="connsiteY210" fmla="*/ 2361916 h 2731262"/>
                <a:gd name="connsiteX211" fmla="*/ 4342200 w 5008087"/>
                <a:gd name="connsiteY211" fmla="*/ 2341438 h 2731262"/>
                <a:gd name="connsiteX212" fmla="*/ 4321091 w 5008087"/>
                <a:gd name="connsiteY212" fmla="*/ 2234134 h 2731262"/>
                <a:gd name="connsiteX213" fmla="*/ 4352510 w 5008087"/>
                <a:gd name="connsiteY213" fmla="*/ 2218570 h 2731262"/>
                <a:gd name="connsiteX214" fmla="*/ 4382947 w 5008087"/>
                <a:gd name="connsiteY214" fmla="*/ 2244236 h 2731262"/>
                <a:gd name="connsiteX215" fmla="*/ 4469840 w 5008087"/>
                <a:gd name="connsiteY215" fmla="*/ 2249151 h 2731262"/>
                <a:gd name="connsiteX216" fmla="*/ 4500277 w 5008087"/>
                <a:gd name="connsiteY216" fmla="*/ 2218570 h 2731262"/>
                <a:gd name="connsiteX217" fmla="*/ 4500277 w 5008087"/>
                <a:gd name="connsiteY217" fmla="*/ 2162051 h 2731262"/>
                <a:gd name="connsiteX218" fmla="*/ 4449221 w 5008087"/>
                <a:gd name="connsiteY218" fmla="*/ 2085327 h 2731262"/>
                <a:gd name="connsiteX219" fmla="*/ 4469840 w 5008087"/>
                <a:gd name="connsiteY219" fmla="*/ 2080140 h 2731262"/>
                <a:gd name="connsiteX220" fmla="*/ 4459530 w 5008087"/>
                <a:gd name="connsiteY220" fmla="*/ 2059662 h 2731262"/>
                <a:gd name="connsiteX221" fmla="*/ 4489968 w 5008087"/>
                <a:gd name="connsiteY221" fmla="*/ 2054474 h 2731262"/>
                <a:gd name="connsiteX222" fmla="*/ 4500277 w 5008087"/>
                <a:gd name="connsiteY222" fmla="*/ 2054474 h 2731262"/>
                <a:gd name="connsiteX223" fmla="*/ 4500277 w 5008087"/>
                <a:gd name="connsiteY223" fmla="*/ 2059662 h 2731262"/>
                <a:gd name="connsiteX224" fmla="*/ 4480149 w 5008087"/>
                <a:gd name="connsiteY224" fmla="*/ 2059662 h 2731262"/>
                <a:gd name="connsiteX225" fmla="*/ 4480149 w 5008087"/>
                <a:gd name="connsiteY225" fmla="*/ 2069764 h 2731262"/>
                <a:gd name="connsiteX226" fmla="*/ 4566551 w 5008087"/>
                <a:gd name="connsiteY226" fmla="*/ 2110720 h 2731262"/>
                <a:gd name="connsiteX227" fmla="*/ 4618098 w 5008087"/>
                <a:gd name="connsiteY227" fmla="*/ 2162051 h 2731262"/>
                <a:gd name="connsiteX228" fmla="*/ 4643626 w 5008087"/>
                <a:gd name="connsiteY228" fmla="*/ 2146761 h 2731262"/>
                <a:gd name="connsiteX229" fmla="*/ 4628407 w 5008087"/>
                <a:gd name="connsiteY229" fmla="*/ 2095430 h 2731262"/>
                <a:gd name="connsiteX230" fmla="*/ 4633317 w 5008087"/>
                <a:gd name="connsiteY230" fmla="*/ 2023621 h 2731262"/>
                <a:gd name="connsiteX231" fmla="*/ 4704991 w 5008087"/>
                <a:gd name="connsiteY231" fmla="*/ 1926146 h 2731262"/>
                <a:gd name="connsiteX232" fmla="*/ 4709900 w 5008087"/>
                <a:gd name="connsiteY232" fmla="*/ 1915770 h 2731262"/>
                <a:gd name="connsiteX233" fmla="*/ 4658845 w 5008087"/>
                <a:gd name="connsiteY233" fmla="*/ 1905668 h 2731262"/>
                <a:gd name="connsiteX234" fmla="*/ 4658845 w 5008087"/>
                <a:gd name="connsiteY234" fmla="*/ 1792903 h 2731262"/>
                <a:gd name="connsiteX235" fmla="*/ 4679463 w 5008087"/>
                <a:gd name="connsiteY235" fmla="*/ 1782527 h 2731262"/>
                <a:gd name="connsiteX236" fmla="*/ 4717755 w 5008087"/>
                <a:gd name="connsiteY236" fmla="*/ 1690240 h 2731262"/>
                <a:gd name="connsiteX237" fmla="*/ 4856686 w 5008087"/>
                <a:gd name="connsiteY237" fmla="*/ 1639455 h 2731262"/>
                <a:gd name="connsiteX238" fmla="*/ 4884178 w 5008087"/>
                <a:gd name="connsiteY238" fmla="*/ 1664575 h 2731262"/>
                <a:gd name="connsiteX239" fmla="*/ 4976471 w 5008087"/>
                <a:gd name="connsiteY239" fmla="*/ 1642731 h 2731262"/>
                <a:gd name="connsiteX240" fmla="*/ 4996108 w 5008087"/>
                <a:gd name="connsiteY240" fmla="*/ 1680138 h 2731262"/>
                <a:gd name="connsiteX241" fmla="*/ 5001508 w 5008087"/>
                <a:gd name="connsiteY241" fmla="*/ 1582390 h 2731262"/>
                <a:gd name="connsiteX242" fmla="*/ 4948979 w 5008087"/>
                <a:gd name="connsiteY242" fmla="*/ 1552629 h 2731262"/>
                <a:gd name="connsiteX243" fmla="*/ 4929833 w 5008087"/>
                <a:gd name="connsiteY243" fmla="*/ 1472082 h 2731262"/>
                <a:gd name="connsiteX244" fmla="*/ 4842940 w 5008087"/>
                <a:gd name="connsiteY244" fmla="*/ 1474813 h 2731262"/>
                <a:gd name="connsiteX245" fmla="*/ 4801703 w 5008087"/>
                <a:gd name="connsiteY245" fmla="*/ 1454335 h 2731262"/>
                <a:gd name="connsiteX246" fmla="*/ 4786484 w 5008087"/>
                <a:gd name="connsiteY246" fmla="*/ 1454335 h 2731262"/>
                <a:gd name="connsiteX247" fmla="*/ 4796794 w 5008087"/>
                <a:gd name="connsiteY247" fmla="*/ 1469625 h 2731262"/>
                <a:gd name="connsiteX248" fmla="*/ 4796794 w 5008087"/>
                <a:gd name="connsiteY248" fmla="*/ 1485188 h 2731262"/>
                <a:gd name="connsiteX249" fmla="*/ 4740829 w 5008087"/>
                <a:gd name="connsiteY249" fmla="*/ 1500751 h 2731262"/>
                <a:gd name="connsiteX250" fmla="*/ 4756047 w 5008087"/>
                <a:gd name="connsiteY250" fmla="*/ 1403003 h 2731262"/>
                <a:gd name="connsiteX251" fmla="*/ 4689773 w 5008087"/>
                <a:gd name="connsiteY251" fmla="*/ 1367235 h 2731262"/>
                <a:gd name="connsiteX252" fmla="*/ 4679464 w 5008087"/>
                <a:gd name="connsiteY252" fmla="*/ 1341297 h 2731262"/>
                <a:gd name="connsiteX253" fmla="*/ 4613189 w 5008087"/>
                <a:gd name="connsiteY253" fmla="*/ 1295153 h 2731262"/>
                <a:gd name="connsiteX254" fmla="*/ 4618098 w 5008087"/>
                <a:gd name="connsiteY254" fmla="*/ 1280136 h 2731262"/>
                <a:gd name="connsiteX255" fmla="*/ 4674554 w 5008087"/>
                <a:gd name="connsiteY255" fmla="*/ 1254197 h 2731262"/>
                <a:gd name="connsiteX256" fmla="*/ 4674554 w 5008087"/>
                <a:gd name="connsiteY256" fmla="*/ 1249009 h 2731262"/>
                <a:gd name="connsiteX257" fmla="*/ 4643626 w 5008087"/>
                <a:gd name="connsiteY257" fmla="*/ 1249009 h 2731262"/>
                <a:gd name="connsiteX258" fmla="*/ 4607298 w 5008087"/>
                <a:gd name="connsiteY258" fmla="*/ 1215426 h 2731262"/>
                <a:gd name="connsiteX259" fmla="*/ 4633317 w 5008087"/>
                <a:gd name="connsiteY259" fmla="*/ 1177473 h 2731262"/>
                <a:gd name="connsiteX260" fmla="*/ 4700082 w 5008087"/>
                <a:gd name="connsiteY260" fmla="*/ 1187576 h 2731262"/>
                <a:gd name="connsiteX261" fmla="*/ 4689773 w 5008087"/>
                <a:gd name="connsiteY261" fmla="*/ 1079998 h 2731262"/>
                <a:gd name="connsiteX262" fmla="*/ 4735428 w 5008087"/>
                <a:gd name="connsiteY262" fmla="*/ 1018565 h 2731262"/>
                <a:gd name="connsiteX263" fmla="*/ 4744756 w 5008087"/>
                <a:gd name="connsiteY263" fmla="*/ 1046688 h 2731262"/>
                <a:gd name="connsiteX264" fmla="*/ 4756047 w 5008087"/>
                <a:gd name="connsiteY264" fmla="*/ 1007916 h 2731262"/>
                <a:gd name="connsiteX265" fmla="*/ 4766356 w 5008087"/>
                <a:gd name="connsiteY265" fmla="*/ 1018565 h 2731262"/>
                <a:gd name="connsiteX266" fmla="*/ 4781575 w 5008087"/>
                <a:gd name="connsiteY266" fmla="*/ 1007916 h 2731262"/>
                <a:gd name="connsiteX267" fmla="*/ 4781575 w 5008087"/>
                <a:gd name="connsiteY267" fmla="*/ 977336 h 2731262"/>
                <a:gd name="connsiteX268" fmla="*/ 4778757 w 5008087"/>
                <a:gd name="connsiteY268" fmla="*/ 977525 h 2731262"/>
                <a:gd name="connsiteX269" fmla="*/ 4769206 w 5008087"/>
                <a:gd name="connsiteY269" fmla="*/ 980207 h 2731262"/>
                <a:gd name="connsiteX270" fmla="*/ 4766357 w 5008087"/>
                <a:gd name="connsiteY270" fmla="*/ 982524 h 2731262"/>
                <a:gd name="connsiteX271" fmla="*/ 4760956 w 5008087"/>
                <a:gd name="connsiteY271" fmla="*/ 982524 h 2731262"/>
                <a:gd name="connsiteX272" fmla="*/ 4769206 w 5008087"/>
                <a:gd name="connsiteY272" fmla="*/ 980207 h 2731262"/>
                <a:gd name="connsiteX273" fmla="*/ 4771941 w 5008087"/>
                <a:gd name="connsiteY273" fmla="*/ 977984 h 2731262"/>
                <a:gd name="connsiteX274" fmla="*/ 4778757 w 5008087"/>
                <a:gd name="connsiteY274" fmla="*/ 977525 h 2731262"/>
                <a:gd name="connsiteX275" fmla="*/ 4786362 w 5008087"/>
                <a:gd name="connsiteY275" fmla="*/ 975391 h 2731262"/>
                <a:gd name="connsiteX276" fmla="*/ 4816921 w 5008087"/>
                <a:gd name="connsiteY276" fmla="*/ 963138 h 2731262"/>
                <a:gd name="connsiteX277" fmla="*/ 4756047 w 5008087"/>
                <a:gd name="connsiteY277" fmla="*/ 936380 h 2731262"/>
                <a:gd name="connsiteX278" fmla="*/ 4756047 w 5008087"/>
                <a:gd name="connsiteY278" fmla="*/ 905527 h 2731262"/>
                <a:gd name="connsiteX279" fmla="*/ 4755065 w 5008087"/>
                <a:gd name="connsiteY279" fmla="*/ 879315 h 2731262"/>
                <a:gd name="connsiteX280" fmla="*/ 4725119 w 5008087"/>
                <a:gd name="connsiteY280" fmla="*/ 854195 h 2731262"/>
                <a:gd name="connsiteX281" fmla="*/ 4709900 w 5008087"/>
                <a:gd name="connsiteY281" fmla="*/ 833990 h 2731262"/>
                <a:gd name="connsiteX282" fmla="*/ 4694682 w 5008087"/>
                <a:gd name="connsiteY282" fmla="*/ 799315 h 2731262"/>
                <a:gd name="connsiteX283" fmla="*/ 4684372 w 5008087"/>
                <a:gd name="connsiteY283" fmla="*/ 854195 h 2731262"/>
                <a:gd name="connsiteX284" fmla="*/ 4658845 w 5008087"/>
                <a:gd name="connsiteY284" fmla="*/ 838905 h 2731262"/>
                <a:gd name="connsiteX285" fmla="*/ 4633317 w 5008087"/>
                <a:gd name="connsiteY285" fmla="*/ 900612 h 2731262"/>
                <a:gd name="connsiteX286" fmla="*/ 4618098 w 5008087"/>
                <a:gd name="connsiteY286" fmla="*/ 905527 h 2731262"/>
                <a:gd name="connsiteX287" fmla="*/ 4613189 w 5008087"/>
                <a:gd name="connsiteY287" fmla="*/ 864571 h 2731262"/>
                <a:gd name="connsiteX288" fmla="*/ 4607789 w 5008087"/>
                <a:gd name="connsiteY288" fmla="*/ 864571 h 2731262"/>
                <a:gd name="connsiteX289" fmla="*/ 4607789 w 5008087"/>
                <a:gd name="connsiteY289" fmla="*/ 859383 h 2731262"/>
                <a:gd name="connsiteX290" fmla="*/ 4541023 w 5008087"/>
                <a:gd name="connsiteY290" fmla="*/ 864571 h 2731262"/>
                <a:gd name="connsiteX291" fmla="*/ 4495368 w 5008087"/>
                <a:gd name="connsiteY291" fmla="*/ 823615 h 2731262"/>
                <a:gd name="connsiteX292" fmla="*/ 4403565 w 5008087"/>
                <a:gd name="connsiteY292" fmla="*/ 828530 h 2731262"/>
                <a:gd name="connsiteX293" fmla="*/ 4413384 w 5008087"/>
                <a:gd name="connsiteY293" fmla="*/ 818427 h 2731262"/>
                <a:gd name="connsiteX294" fmla="*/ 4408475 w 5008087"/>
                <a:gd name="connsiteY294" fmla="*/ 808052 h 2731262"/>
                <a:gd name="connsiteX295" fmla="*/ 4423694 w 5008087"/>
                <a:gd name="connsiteY295" fmla="*/ 802864 h 2731262"/>
                <a:gd name="connsiteX296" fmla="*/ 4423693 w 5008087"/>
                <a:gd name="connsiteY296" fmla="*/ 756720 h 2731262"/>
                <a:gd name="connsiteX297" fmla="*/ 4434003 w 5008087"/>
                <a:gd name="connsiteY297" fmla="*/ 603000 h 2731262"/>
                <a:gd name="connsiteX298" fmla="*/ 4290653 w 5008087"/>
                <a:gd name="connsiteY298" fmla="*/ 582522 h 2731262"/>
                <a:gd name="connsiteX299" fmla="*/ 4290653 w 5008087"/>
                <a:gd name="connsiteY299" fmla="*/ 567232 h 2731262"/>
                <a:gd name="connsiteX300" fmla="*/ 4321091 w 5008087"/>
                <a:gd name="connsiteY300" fmla="*/ 541293 h 2731262"/>
                <a:gd name="connsiteX301" fmla="*/ 4347109 w 5008087"/>
                <a:gd name="connsiteY301" fmla="*/ 438903 h 2731262"/>
                <a:gd name="connsiteX302" fmla="*/ 4275435 w 5008087"/>
                <a:gd name="connsiteY302" fmla="*/ 418425 h 2731262"/>
                <a:gd name="connsiteX303" fmla="*/ 4270035 w 5008087"/>
                <a:gd name="connsiteY303" fmla="*/ 433989 h 2731262"/>
                <a:gd name="connsiteX304" fmla="*/ 4239598 w 5008087"/>
                <a:gd name="connsiteY304" fmla="*/ 428528 h 2731262"/>
                <a:gd name="connsiteX305" fmla="*/ 4214070 w 5008087"/>
                <a:gd name="connsiteY305" fmla="*/ 459381 h 2731262"/>
                <a:gd name="connsiteX306" fmla="*/ 4107049 w 5008087"/>
                <a:gd name="connsiteY306" fmla="*/ 485047 h 2731262"/>
                <a:gd name="connsiteX307" fmla="*/ 4071212 w 5008087"/>
                <a:gd name="connsiteY307" fmla="*/ 459381 h 2731262"/>
                <a:gd name="connsiteX308" fmla="*/ 4071212 w 5008087"/>
                <a:gd name="connsiteY308" fmla="*/ 433989 h 2731262"/>
                <a:gd name="connsiteX309" fmla="*/ 3989228 w 5008087"/>
                <a:gd name="connsiteY309" fmla="*/ 438903 h 2731262"/>
                <a:gd name="connsiteX310" fmla="*/ 3968609 w 5008087"/>
                <a:gd name="connsiteY310" fmla="*/ 438903 h 2731262"/>
                <a:gd name="connsiteX311" fmla="*/ 4086430 w 5008087"/>
                <a:gd name="connsiteY311" fmla="*/ 351804 h 2731262"/>
                <a:gd name="connsiteX312" fmla="*/ 4086430 w 5008087"/>
                <a:gd name="connsiteY312" fmla="*/ 336241 h 2731262"/>
                <a:gd name="connsiteX313" fmla="*/ 4101649 w 5008087"/>
                <a:gd name="connsiteY313" fmla="*/ 331053 h 2731262"/>
                <a:gd name="connsiteX314" fmla="*/ 4111958 w 5008087"/>
                <a:gd name="connsiteY314" fmla="*/ 331053 h 2731262"/>
                <a:gd name="connsiteX315" fmla="*/ 4101649 w 5008087"/>
                <a:gd name="connsiteY315" fmla="*/ 243954 h 2731262"/>
                <a:gd name="connsiteX316" fmla="*/ 4101649 w 5008087"/>
                <a:gd name="connsiteY316" fmla="*/ 239039 h 2731262"/>
                <a:gd name="connsiteX317" fmla="*/ 4096740 w 5008087"/>
                <a:gd name="connsiteY317" fmla="*/ 239039 h 2731262"/>
                <a:gd name="connsiteX318" fmla="*/ 4086430 w 5008087"/>
                <a:gd name="connsiteY318" fmla="*/ 274534 h 2731262"/>
                <a:gd name="connsiteX319" fmla="*/ 4040284 w 5008087"/>
                <a:gd name="connsiteY319" fmla="*/ 254056 h 2731262"/>
                <a:gd name="connsiteX320" fmla="*/ 4070230 w 5008087"/>
                <a:gd name="connsiteY320" fmla="*/ 210370 h 2731262"/>
                <a:gd name="connsiteX321" fmla="*/ 4120557 w 5008087"/>
                <a:gd name="connsiteY321" fmla="*/ 159380 h 2731262"/>
                <a:gd name="connsiteX322" fmla="*/ 4127839 w 5008087"/>
                <a:gd name="connsiteY322" fmla="*/ 151421 h 2731262"/>
                <a:gd name="connsiteX323" fmla="*/ 4119383 w 5008087"/>
                <a:gd name="connsiteY323" fmla="*/ 157025 h 2731262"/>
                <a:gd name="connsiteX324" fmla="*/ 4096740 w 5008087"/>
                <a:gd name="connsiteY324" fmla="*/ 161769 h 2731262"/>
                <a:gd name="connsiteX325" fmla="*/ 4076121 w 5008087"/>
                <a:gd name="connsiteY325" fmla="*/ 161769 h 2731262"/>
                <a:gd name="connsiteX326" fmla="*/ 4091830 w 5008087"/>
                <a:gd name="connsiteY326" fmla="*/ 141291 h 2731262"/>
                <a:gd name="connsiteX327" fmla="*/ 4086430 w 5008087"/>
                <a:gd name="connsiteY327" fmla="*/ 120813 h 2731262"/>
                <a:gd name="connsiteX328" fmla="*/ 4055993 w 5008087"/>
                <a:gd name="connsiteY328" fmla="*/ 115626 h 2731262"/>
                <a:gd name="connsiteX329" fmla="*/ 4055993 w 5008087"/>
                <a:gd name="connsiteY329" fmla="*/ 90233 h 2731262"/>
                <a:gd name="connsiteX330" fmla="*/ 4071212 w 5008087"/>
                <a:gd name="connsiteY330" fmla="*/ 69482 h 2731262"/>
                <a:gd name="connsiteX331" fmla="*/ 4055993 w 5008087"/>
                <a:gd name="connsiteY331" fmla="*/ 28526 h 2731262"/>
                <a:gd name="connsiteX332" fmla="*/ 4045193 w 5008087"/>
                <a:gd name="connsiteY332" fmla="*/ 38902 h 2731262"/>
                <a:gd name="connsiteX333" fmla="*/ 3994137 w 5008087"/>
                <a:gd name="connsiteY333" fmla="*/ 8048 h 2731262"/>
                <a:gd name="connsiteX334" fmla="*/ 3932772 w 5008087"/>
                <a:gd name="connsiteY334" fmla="*/ 13236 h 2731262"/>
                <a:gd name="connsiteX335" fmla="*/ 3902335 w 5008087"/>
                <a:gd name="connsiteY335" fmla="*/ 38901 h 2731262"/>
                <a:gd name="connsiteX336" fmla="*/ 3779114 w 5008087"/>
                <a:gd name="connsiteY336" fmla="*/ 2861 h 2731262"/>
                <a:gd name="connsiteX337" fmla="*/ 3649019 w 5008087"/>
                <a:gd name="connsiteY337" fmla="*/ 21973 h 2731262"/>
                <a:gd name="connsiteX338" fmla="*/ 3426632 w 5008087"/>
                <a:gd name="connsiteY338" fmla="*/ 44089 h 2731262"/>
                <a:gd name="connsiteX339" fmla="*/ 3258246 w 5008087"/>
                <a:gd name="connsiteY339" fmla="*/ 54192 h 2731262"/>
                <a:gd name="connsiteX340" fmla="*/ 3055986 w 5008087"/>
                <a:gd name="connsiteY340" fmla="*/ 74670 h 2731262"/>
                <a:gd name="connsiteX341" fmla="*/ 3212099 w 5008087"/>
                <a:gd name="connsiteY341" fmla="*/ 90233 h 2731262"/>
                <a:gd name="connsiteX342" fmla="*/ 3534144 w 5008087"/>
                <a:gd name="connsiteY342" fmla="*/ 85045 h 2731262"/>
                <a:gd name="connsiteX343" fmla="*/ 3539544 w 5008087"/>
                <a:gd name="connsiteY343" fmla="*/ 85045 h 2731262"/>
                <a:gd name="connsiteX344" fmla="*/ 3539544 w 5008087"/>
                <a:gd name="connsiteY344" fmla="*/ 100335 h 2731262"/>
                <a:gd name="connsiteX345" fmla="*/ 3621037 w 5008087"/>
                <a:gd name="connsiteY345" fmla="*/ 85045 h 2731262"/>
                <a:gd name="connsiteX346" fmla="*/ 3636256 w 5008087"/>
                <a:gd name="connsiteY346" fmla="*/ 95148 h 2731262"/>
                <a:gd name="connsiteX347" fmla="*/ 3667183 w 5008087"/>
                <a:gd name="connsiteY347" fmla="*/ 85045 h 2731262"/>
                <a:gd name="connsiteX348" fmla="*/ 3682402 w 5008087"/>
                <a:gd name="connsiteY348" fmla="*/ 95148 h 2731262"/>
                <a:gd name="connsiteX349" fmla="*/ 3646565 w 5008087"/>
                <a:gd name="connsiteY349" fmla="*/ 110711 h 2731262"/>
                <a:gd name="connsiteX350" fmla="*/ 3626437 w 5008087"/>
                <a:gd name="connsiteY350" fmla="*/ 136103 h 2731262"/>
                <a:gd name="connsiteX351" fmla="*/ 3667183 w 5008087"/>
                <a:gd name="connsiteY351" fmla="*/ 141291 h 2731262"/>
                <a:gd name="connsiteX352" fmla="*/ 3661783 w 5008087"/>
                <a:gd name="connsiteY352" fmla="*/ 161769 h 2731262"/>
                <a:gd name="connsiteX353" fmla="*/ 3565072 w 5008087"/>
                <a:gd name="connsiteY353" fmla="*/ 172144 h 2731262"/>
                <a:gd name="connsiteX354" fmla="*/ 3559672 w 5008087"/>
                <a:gd name="connsiteY354" fmla="*/ 156854 h 2731262"/>
                <a:gd name="connsiteX355" fmla="*/ 3487997 w 5008087"/>
                <a:gd name="connsiteY355" fmla="*/ 156854 h 2731262"/>
                <a:gd name="connsiteX356" fmla="*/ 3345139 w 5008087"/>
                <a:gd name="connsiteY356" fmla="*/ 151667 h 2731262"/>
                <a:gd name="connsiteX357" fmla="*/ 3309302 w 5008087"/>
                <a:gd name="connsiteY357" fmla="*/ 136104 h 2731262"/>
                <a:gd name="connsiteX358" fmla="*/ 3273464 w 5008087"/>
                <a:gd name="connsiteY358" fmla="*/ 156854 h 2731262"/>
                <a:gd name="connsiteX359" fmla="*/ 3227318 w 5008087"/>
                <a:gd name="connsiteY359" fmla="*/ 151666 h 2731262"/>
                <a:gd name="connsiteX360" fmla="*/ 3201790 w 5008087"/>
                <a:gd name="connsiteY360" fmla="*/ 177332 h 2731262"/>
                <a:gd name="connsiteX361" fmla="*/ 3114897 w 5008087"/>
                <a:gd name="connsiteY361" fmla="*/ 166957 h 2731262"/>
                <a:gd name="connsiteX362" fmla="*/ 3018185 w 5008087"/>
                <a:gd name="connsiteY362" fmla="*/ 187435 h 2731262"/>
                <a:gd name="connsiteX363" fmla="*/ 2859127 w 5008087"/>
                <a:gd name="connsiteY363" fmla="*/ 207913 h 2731262"/>
                <a:gd name="connsiteX364" fmla="*/ 2787943 w 5008087"/>
                <a:gd name="connsiteY364" fmla="*/ 213373 h 2731262"/>
                <a:gd name="connsiteX365" fmla="*/ 2732469 w 5008087"/>
                <a:gd name="connsiteY365" fmla="*/ 212657 h 2731262"/>
                <a:gd name="connsiteX366" fmla="*/ 2716425 w 5008087"/>
                <a:gd name="connsiteY366" fmla="*/ 208250 h 2731262"/>
                <a:gd name="connsiteX367" fmla="*/ 1284146 w 5008087"/>
                <a:gd name="connsiteY367" fmla="*/ 1160431 h 2731262"/>
                <a:gd name="connsiteX368" fmla="*/ 1300321 w 5008087"/>
                <a:gd name="connsiteY368" fmla="*/ 1157968 h 2731262"/>
                <a:gd name="connsiteX369" fmla="*/ 1371635 w 5008087"/>
                <a:gd name="connsiteY369" fmla="*/ 1182388 h 2731262"/>
                <a:gd name="connsiteX370" fmla="*/ 1412872 w 5008087"/>
                <a:gd name="connsiteY370" fmla="*/ 1141432 h 2731262"/>
                <a:gd name="connsiteX371" fmla="*/ 1428091 w 5008087"/>
                <a:gd name="connsiteY371" fmla="*/ 1156995 h 2731262"/>
                <a:gd name="connsiteX372" fmla="*/ 1463437 w 5008087"/>
                <a:gd name="connsiteY372" fmla="*/ 1141432 h 2731262"/>
                <a:gd name="connsiteX373" fmla="*/ 1488965 w 5008087"/>
                <a:gd name="connsiteY373" fmla="*/ 1156995 h 2731262"/>
                <a:gd name="connsiteX374" fmla="*/ 1514493 w 5008087"/>
                <a:gd name="connsiteY374" fmla="*/ 1146620 h 2731262"/>
                <a:gd name="connsiteX375" fmla="*/ 1586167 w 5008087"/>
                <a:gd name="connsiteY375" fmla="*/ 1151808 h 2731262"/>
                <a:gd name="connsiteX376" fmla="*/ 1627405 w 5008087"/>
                <a:gd name="connsiteY376" fmla="*/ 1161910 h 2731262"/>
                <a:gd name="connsiteX377" fmla="*/ 1648023 w 5008087"/>
                <a:gd name="connsiteY377" fmla="*/ 1146620 h 2731262"/>
                <a:gd name="connsiteX378" fmla="*/ 1673551 w 5008087"/>
                <a:gd name="connsiteY378" fmla="*/ 1177473 h 2731262"/>
                <a:gd name="connsiteX379" fmla="*/ 1755044 w 5008087"/>
                <a:gd name="connsiteY379" fmla="*/ 1192764 h 2731262"/>
                <a:gd name="connsiteX380" fmla="*/ 1759954 w 5008087"/>
                <a:gd name="connsiteY380" fmla="*/ 1202866 h 2731262"/>
                <a:gd name="connsiteX381" fmla="*/ 1770263 w 5008087"/>
                <a:gd name="connsiteY381" fmla="*/ 1197951 h 2731262"/>
                <a:gd name="connsiteX382" fmla="*/ 1785481 w 5008087"/>
                <a:gd name="connsiteY382" fmla="*/ 1197951 h 2731262"/>
                <a:gd name="connsiteX383" fmla="*/ 1734426 w 5008087"/>
                <a:gd name="connsiteY383" fmla="*/ 1218429 h 2731262"/>
                <a:gd name="connsiteX384" fmla="*/ 1734426 w 5008087"/>
                <a:gd name="connsiteY384" fmla="*/ 1223617 h 2731262"/>
                <a:gd name="connsiteX385" fmla="*/ 1739826 w 5008087"/>
                <a:gd name="connsiteY385" fmla="*/ 1223617 h 2731262"/>
                <a:gd name="connsiteX386" fmla="*/ 1750135 w 5008087"/>
                <a:gd name="connsiteY386" fmla="*/ 1223617 h 2731262"/>
                <a:gd name="connsiteX387" fmla="*/ 1780572 w 5008087"/>
                <a:gd name="connsiteY387" fmla="*/ 1223617 h 2731262"/>
                <a:gd name="connsiteX388" fmla="*/ 1693679 w 5008087"/>
                <a:gd name="connsiteY388" fmla="*/ 1249009 h 2731262"/>
                <a:gd name="connsiteX389" fmla="*/ 1693679 w 5008087"/>
                <a:gd name="connsiteY389" fmla="*/ 1254197 h 2731262"/>
                <a:gd name="connsiteX390" fmla="*/ 1688770 w 5008087"/>
                <a:gd name="connsiteY390" fmla="*/ 1254197 h 2731262"/>
                <a:gd name="connsiteX391" fmla="*/ 1693679 w 5008087"/>
                <a:gd name="connsiteY391" fmla="*/ 1269760 h 2731262"/>
                <a:gd name="connsiteX392" fmla="*/ 1729516 w 5008087"/>
                <a:gd name="connsiteY392" fmla="*/ 1269760 h 2731262"/>
                <a:gd name="connsiteX393" fmla="*/ 1734426 w 5008087"/>
                <a:gd name="connsiteY393" fmla="*/ 1285051 h 2731262"/>
                <a:gd name="connsiteX394" fmla="*/ 1734426 w 5008087"/>
                <a:gd name="connsiteY394" fmla="*/ 1305802 h 2731262"/>
                <a:gd name="connsiteX395" fmla="*/ 1744735 w 5008087"/>
                <a:gd name="connsiteY395" fmla="*/ 1310716 h 2731262"/>
                <a:gd name="connsiteX396" fmla="*/ 1806100 w 5008087"/>
                <a:gd name="connsiteY396" fmla="*/ 1274675 h 2731262"/>
                <a:gd name="connsiteX397" fmla="*/ 1816409 w 5008087"/>
                <a:gd name="connsiteY397" fmla="*/ 1274675 h 2731262"/>
                <a:gd name="connsiteX398" fmla="*/ 1816410 w 5008087"/>
                <a:gd name="connsiteY398" fmla="*/ 1315904 h 2731262"/>
                <a:gd name="connsiteX399" fmla="*/ 1759954 w 5008087"/>
                <a:gd name="connsiteY399" fmla="*/ 1320819 h 2731262"/>
                <a:gd name="connsiteX400" fmla="*/ 1765354 w 5008087"/>
                <a:gd name="connsiteY400" fmla="*/ 1331194 h 2731262"/>
                <a:gd name="connsiteX401" fmla="*/ 1790882 w 5008087"/>
                <a:gd name="connsiteY401" fmla="*/ 1351945 h 2731262"/>
                <a:gd name="connsiteX402" fmla="*/ 1801191 w 5008087"/>
                <a:gd name="connsiteY402" fmla="*/ 1346757 h 2731262"/>
                <a:gd name="connsiteX403" fmla="*/ 1795791 w 5008087"/>
                <a:gd name="connsiteY403" fmla="*/ 1346757 h 2731262"/>
                <a:gd name="connsiteX404" fmla="*/ 1795791 w 5008087"/>
                <a:gd name="connsiteY404" fmla="*/ 1341297 h 2731262"/>
                <a:gd name="connsiteX405" fmla="*/ 1893484 w 5008087"/>
                <a:gd name="connsiteY405" fmla="*/ 1372423 h 2731262"/>
                <a:gd name="connsiteX406" fmla="*/ 1898393 w 5008087"/>
                <a:gd name="connsiteY406" fmla="*/ 1372423 h 2731262"/>
                <a:gd name="connsiteX407" fmla="*/ 1893484 w 5008087"/>
                <a:gd name="connsiteY407" fmla="*/ 1341297 h 2731262"/>
                <a:gd name="connsiteX408" fmla="*/ 1979886 w 5008087"/>
                <a:gd name="connsiteY408" fmla="*/ 1346757 h 2731262"/>
                <a:gd name="connsiteX409" fmla="*/ 1979886 w 5008087"/>
                <a:gd name="connsiteY409" fmla="*/ 1351945 h 2731262"/>
                <a:gd name="connsiteX410" fmla="*/ 1928831 w 5008087"/>
                <a:gd name="connsiteY410" fmla="*/ 1367235 h 2731262"/>
                <a:gd name="connsiteX411" fmla="*/ 1939140 w 5008087"/>
                <a:gd name="connsiteY411" fmla="*/ 1382525 h 2731262"/>
                <a:gd name="connsiteX412" fmla="*/ 1939140 w 5008087"/>
                <a:gd name="connsiteY412" fmla="*/ 1392901 h 2731262"/>
                <a:gd name="connsiteX413" fmla="*/ 1919012 w 5008087"/>
                <a:gd name="connsiteY413" fmla="*/ 1382525 h 2731262"/>
                <a:gd name="connsiteX414" fmla="*/ 1903303 w 5008087"/>
                <a:gd name="connsiteY414" fmla="*/ 1382525 h 2731262"/>
                <a:gd name="connsiteX415" fmla="*/ 1913612 w 5008087"/>
                <a:gd name="connsiteY415" fmla="*/ 1392901 h 2731262"/>
                <a:gd name="connsiteX416" fmla="*/ 1913612 w 5008087"/>
                <a:gd name="connsiteY416" fmla="*/ 1397816 h 2731262"/>
                <a:gd name="connsiteX417" fmla="*/ 1877775 w 5008087"/>
                <a:gd name="connsiteY417" fmla="*/ 1408191 h 2731262"/>
                <a:gd name="connsiteX418" fmla="*/ 1877775 w 5008087"/>
                <a:gd name="connsiteY418" fmla="*/ 1397816 h 2731262"/>
                <a:gd name="connsiteX419" fmla="*/ 1836537 w 5008087"/>
                <a:gd name="connsiteY419" fmla="*/ 1418566 h 2731262"/>
                <a:gd name="connsiteX420" fmla="*/ 1831628 w 5008087"/>
                <a:gd name="connsiteY420" fmla="*/ 1397816 h 2731262"/>
                <a:gd name="connsiteX421" fmla="*/ 1826719 w 5008087"/>
                <a:gd name="connsiteY421" fmla="*/ 1397816 h 2731262"/>
                <a:gd name="connsiteX422" fmla="*/ 1821319 w 5008087"/>
                <a:gd name="connsiteY422" fmla="*/ 1433857 h 2731262"/>
                <a:gd name="connsiteX423" fmla="*/ 1821319 w 5008087"/>
                <a:gd name="connsiteY423" fmla="*/ 1439044 h 2731262"/>
                <a:gd name="connsiteX424" fmla="*/ 1811010 w 5008087"/>
                <a:gd name="connsiteY424" fmla="*/ 1439044 h 2731262"/>
                <a:gd name="connsiteX425" fmla="*/ 1811009 w 5008087"/>
                <a:gd name="connsiteY425" fmla="*/ 1418566 h 2731262"/>
                <a:gd name="connsiteX426" fmla="*/ 1790882 w 5008087"/>
                <a:gd name="connsiteY426" fmla="*/ 1418566 h 2731262"/>
                <a:gd name="connsiteX427" fmla="*/ 1790881 w 5008087"/>
                <a:gd name="connsiteY427" fmla="*/ 1439044 h 2731262"/>
                <a:gd name="connsiteX428" fmla="*/ 1703988 w 5008087"/>
                <a:gd name="connsiteY428" fmla="*/ 1418567 h 2731262"/>
                <a:gd name="connsiteX429" fmla="*/ 1703988 w 5008087"/>
                <a:gd name="connsiteY429" fmla="*/ 1433857 h 2731262"/>
                <a:gd name="connsiteX430" fmla="*/ 1652933 w 5008087"/>
                <a:gd name="connsiteY430" fmla="*/ 1423481 h 2731262"/>
                <a:gd name="connsiteX431" fmla="*/ 1642623 w 5008087"/>
                <a:gd name="connsiteY431" fmla="*/ 1449147 h 2731262"/>
                <a:gd name="connsiteX432" fmla="*/ 1591077 w 5008087"/>
                <a:gd name="connsiteY432" fmla="*/ 1443959 h 2731262"/>
                <a:gd name="connsiteX433" fmla="*/ 1591077 w 5008087"/>
                <a:gd name="connsiteY433" fmla="*/ 1449147 h 2731262"/>
                <a:gd name="connsiteX434" fmla="*/ 1586167 w 5008087"/>
                <a:gd name="connsiteY434" fmla="*/ 1474813 h 2731262"/>
                <a:gd name="connsiteX435" fmla="*/ 1530202 w 5008087"/>
                <a:gd name="connsiteY435" fmla="*/ 1474812 h 2731262"/>
                <a:gd name="connsiteX436" fmla="*/ 1530202 w 5008087"/>
                <a:gd name="connsiteY436" fmla="*/ 1439044 h 2731262"/>
                <a:gd name="connsiteX437" fmla="*/ 1514493 w 5008087"/>
                <a:gd name="connsiteY437" fmla="*/ 1423481 h 2731262"/>
                <a:gd name="connsiteX438" fmla="*/ 1484056 w 5008087"/>
                <a:gd name="connsiteY438" fmla="*/ 1423481 h 2731262"/>
                <a:gd name="connsiteX439" fmla="*/ 1484056 w 5008087"/>
                <a:gd name="connsiteY439" fmla="*/ 1443959 h 2731262"/>
                <a:gd name="connsiteX440" fmla="*/ 1448218 w 5008087"/>
                <a:gd name="connsiteY440" fmla="*/ 1464710 h 2731262"/>
                <a:gd name="connsiteX441" fmla="*/ 1437909 w 5008087"/>
                <a:gd name="connsiteY441" fmla="*/ 1464710 h 2731262"/>
                <a:gd name="connsiteX442" fmla="*/ 1437909 w 5008087"/>
                <a:gd name="connsiteY442" fmla="*/ 1443959 h 2731262"/>
                <a:gd name="connsiteX443" fmla="*/ 1387344 w 5008087"/>
                <a:gd name="connsiteY443" fmla="*/ 1443959 h 2731262"/>
                <a:gd name="connsiteX444" fmla="*/ 1356416 w 5008087"/>
                <a:gd name="connsiteY444" fmla="*/ 1443959 h 2731262"/>
                <a:gd name="connsiteX445" fmla="*/ 1366725 w 5008087"/>
                <a:gd name="connsiteY445" fmla="*/ 1439044 h 2731262"/>
                <a:gd name="connsiteX446" fmla="*/ 1366725 w 5008087"/>
                <a:gd name="connsiteY446" fmla="*/ 1433857 h 2731262"/>
                <a:gd name="connsiteX447" fmla="*/ 1341198 w 5008087"/>
                <a:gd name="connsiteY447" fmla="*/ 1443959 h 2731262"/>
                <a:gd name="connsiteX448" fmla="*/ 1325488 w 5008087"/>
                <a:gd name="connsiteY448" fmla="*/ 1443959 h 2731262"/>
                <a:gd name="connsiteX449" fmla="*/ 1336288 w 5008087"/>
                <a:gd name="connsiteY449" fmla="*/ 1418567 h 2731262"/>
                <a:gd name="connsiteX450" fmla="*/ 1121265 w 5008087"/>
                <a:gd name="connsiteY450" fmla="*/ 1413379 h 2731262"/>
                <a:gd name="connsiteX451" fmla="*/ 1106046 w 5008087"/>
                <a:gd name="connsiteY451" fmla="*/ 1377338 h 2731262"/>
                <a:gd name="connsiteX452" fmla="*/ 1075118 w 5008087"/>
                <a:gd name="connsiteY452" fmla="*/ 1382525 h 2731262"/>
                <a:gd name="connsiteX453" fmla="*/ 1075118 w 5008087"/>
                <a:gd name="connsiteY453" fmla="*/ 1397816 h 2731262"/>
                <a:gd name="connsiteX454" fmla="*/ 1023571 w 5008087"/>
                <a:gd name="connsiteY454" fmla="*/ 1443959 h 2731262"/>
                <a:gd name="connsiteX455" fmla="*/ 855185 w 5008087"/>
                <a:gd name="connsiteY455" fmla="*/ 1443959 h 2731262"/>
                <a:gd name="connsiteX456" fmla="*/ 715764 w 5008087"/>
                <a:gd name="connsiteY456" fmla="*/ 1447782 h 2731262"/>
                <a:gd name="connsiteX457" fmla="*/ 726073 w 5008087"/>
                <a:gd name="connsiteY457" fmla="*/ 1085732 h 2731262"/>
                <a:gd name="connsiteX458" fmla="*/ 937169 w 5008087"/>
                <a:gd name="connsiteY458" fmla="*/ 1100476 h 2731262"/>
                <a:gd name="connsiteX459" fmla="*/ 982825 w 5008087"/>
                <a:gd name="connsiteY459" fmla="*/ 1090101 h 2731262"/>
                <a:gd name="connsiteX460" fmla="*/ 1023571 w 5008087"/>
                <a:gd name="connsiteY460" fmla="*/ 1105664 h 2731262"/>
                <a:gd name="connsiteX461" fmla="*/ 1028972 w 5008087"/>
                <a:gd name="connsiteY461" fmla="*/ 1115766 h 2731262"/>
                <a:gd name="connsiteX462" fmla="*/ 1013753 w 5008087"/>
                <a:gd name="connsiteY462" fmla="*/ 1126142 h 2731262"/>
                <a:gd name="connsiteX463" fmla="*/ 1003444 w 5008087"/>
                <a:gd name="connsiteY463" fmla="*/ 1126142 h 2731262"/>
                <a:gd name="connsiteX464" fmla="*/ 1065300 w 5008087"/>
                <a:gd name="connsiteY464" fmla="*/ 1131330 h 2731262"/>
                <a:gd name="connsiteX465" fmla="*/ 1097401 w 5008087"/>
                <a:gd name="connsiteY465" fmla="*/ 1150797 h 2731262"/>
                <a:gd name="connsiteX466" fmla="*/ 1102846 w 5008087"/>
                <a:gd name="connsiteY466" fmla="*/ 1151433 h 2731262"/>
                <a:gd name="connsiteX467" fmla="*/ 1302708 w 5008087"/>
                <a:gd name="connsiteY467" fmla="*/ 1018565 h 2731262"/>
                <a:gd name="connsiteX468" fmla="*/ 1248904 w 5008087"/>
                <a:gd name="connsiteY468" fmla="*/ 1018565 h 2731262"/>
                <a:gd name="connsiteX469" fmla="*/ 1248904 w 5008087"/>
                <a:gd name="connsiteY469" fmla="*/ 1039043 h 2731262"/>
                <a:gd name="connsiteX470" fmla="*/ 1167411 w 5008087"/>
                <a:gd name="connsiteY470" fmla="*/ 1033855 h 2731262"/>
                <a:gd name="connsiteX471" fmla="*/ 1080518 w 5008087"/>
                <a:gd name="connsiteY471" fmla="*/ 1043957 h 2731262"/>
                <a:gd name="connsiteX472" fmla="*/ 1039281 w 5008087"/>
                <a:gd name="connsiteY472" fmla="*/ 1023479 h 2731262"/>
                <a:gd name="connsiteX473" fmla="*/ 962697 w 5008087"/>
                <a:gd name="connsiteY473" fmla="*/ 1059521 h 2731262"/>
                <a:gd name="connsiteX474" fmla="*/ 957297 w 5008087"/>
                <a:gd name="connsiteY474" fmla="*/ 1049145 h 2731262"/>
                <a:gd name="connsiteX475" fmla="*/ 952388 w 5008087"/>
                <a:gd name="connsiteY475" fmla="*/ 1059521 h 2731262"/>
                <a:gd name="connsiteX476" fmla="*/ 896423 w 5008087"/>
                <a:gd name="connsiteY476" fmla="*/ 1039043 h 2731262"/>
                <a:gd name="connsiteX477" fmla="*/ 896423 w 5008087"/>
                <a:gd name="connsiteY477" fmla="*/ 1028667 h 2731262"/>
                <a:gd name="connsiteX478" fmla="*/ 829657 w 5008087"/>
                <a:gd name="connsiteY478" fmla="*/ 1039043 h 2731262"/>
                <a:gd name="connsiteX479" fmla="*/ 824748 w 5008087"/>
                <a:gd name="connsiteY479" fmla="*/ 1043957 h 2731262"/>
                <a:gd name="connsiteX480" fmla="*/ 1346107 w 5008087"/>
                <a:gd name="connsiteY480" fmla="*/ 351804 h 2731262"/>
                <a:gd name="connsiteX481" fmla="*/ 1381944 w 5008087"/>
                <a:gd name="connsiteY481" fmla="*/ 377197 h 2731262"/>
                <a:gd name="connsiteX482" fmla="*/ 1381944 w 5008087"/>
                <a:gd name="connsiteY482" fmla="*/ 392760 h 2731262"/>
                <a:gd name="connsiteX483" fmla="*/ 1428091 w 5008087"/>
                <a:gd name="connsiteY483" fmla="*/ 382384 h 2731262"/>
                <a:gd name="connsiteX484" fmla="*/ 1443309 w 5008087"/>
                <a:gd name="connsiteY484" fmla="*/ 402862 h 2731262"/>
                <a:gd name="connsiteX485" fmla="*/ 1458528 w 5008087"/>
                <a:gd name="connsiteY485" fmla="*/ 387572 h 2731262"/>
                <a:gd name="connsiteX486" fmla="*/ 1514493 w 5008087"/>
                <a:gd name="connsiteY486" fmla="*/ 408050 h 2731262"/>
                <a:gd name="connsiteX487" fmla="*/ 1570949 w 5008087"/>
                <a:gd name="connsiteY487" fmla="*/ 392760 h 2731262"/>
                <a:gd name="connsiteX488" fmla="*/ 1575858 w 5008087"/>
                <a:gd name="connsiteY488" fmla="*/ 413238 h 2731262"/>
                <a:gd name="connsiteX489" fmla="*/ 1591076 w 5008087"/>
                <a:gd name="connsiteY489" fmla="*/ 402862 h 2731262"/>
                <a:gd name="connsiteX490" fmla="*/ 1607277 w 5008087"/>
                <a:gd name="connsiteY490" fmla="*/ 413238 h 2731262"/>
                <a:gd name="connsiteX491" fmla="*/ 1607277 w 5008087"/>
                <a:gd name="connsiteY491" fmla="*/ 433989 h 2731262"/>
                <a:gd name="connsiteX492" fmla="*/ 1683370 w 5008087"/>
                <a:gd name="connsiteY492" fmla="*/ 454194 h 2731262"/>
                <a:gd name="connsiteX493" fmla="*/ 1678461 w 5008087"/>
                <a:gd name="connsiteY493" fmla="*/ 474671 h 2731262"/>
                <a:gd name="connsiteX494" fmla="*/ 1714298 w 5008087"/>
                <a:gd name="connsiteY494" fmla="*/ 505525 h 2731262"/>
                <a:gd name="connsiteX495" fmla="*/ 1714298 w 5008087"/>
                <a:gd name="connsiteY495" fmla="*/ 510713 h 2731262"/>
                <a:gd name="connsiteX496" fmla="*/ 1699079 w 5008087"/>
                <a:gd name="connsiteY496" fmla="*/ 526003 h 2731262"/>
                <a:gd name="connsiteX497" fmla="*/ 1678460 w 5008087"/>
                <a:gd name="connsiteY497" fmla="*/ 520815 h 2731262"/>
                <a:gd name="connsiteX498" fmla="*/ 1648023 w 5008087"/>
                <a:gd name="connsiteY498" fmla="*/ 520815 h 2731262"/>
                <a:gd name="connsiteX499" fmla="*/ 1657842 w 5008087"/>
                <a:gd name="connsiteY499" fmla="*/ 536378 h 2731262"/>
                <a:gd name="connsiteX500" fmla="*/ 1601877 w 5008087"/>
                <a:gd name="connsiteY500" fmla="*/ 546754 h 2731262"/>
                <a:gd name="connsiteX501" fmla="*/ 1607277 w 5008087"/>
                <a:gd name="connsiteY501" fmla="*/ 556856 h 2731262"/>
                <a:gd name="connsiteX502" fmla="*/ 1607277 w 5008087"/>
                <a:gd name="connsiteY502" fmla="*/ 561771 h 2731262"/>
                <a:gd name="connsiteX503" fmla="*/ 1453618 w 5008087"/>
                <a:gd name="connsiteY503" fmla="*/ 582522 h 2731262"/>
                <a:gd name="connsiteX504" fmla="*/ 1361816 w 5008087"/>
                <a:gd name="connsiteY504" fmla="*/ 551668 h 2731262"/>
                <a:gd name="connsiteX505" fmla="*/ 1238595 w 5008087"/>
                <a:gd name="connsiteY505" fmla="*/ 567232 h 2731262"/>
                <a:gd name="connsiteX506" fmla="*/ 1202758 w 5008087"/>
                <a:gd name="connsiteY506" fmla="*/ 592897 h 2731262"/>
                <a:gd name="connsiteX507" fmla="*/ 1131574 w 5008087"/>
                <a:gd name="connsiteY507" fmla="*/ 582522 h 2731262"/>
                <a:gd name="connsiteX508" fmla="*/ 1100646 w 5008087"/>
                <a:gd name="connsiteY508" fmla="*/ 592897 h 2731262"/>
                <a:gd name="connsiteX509" fmla="*/ 1003443 w 5008087"/>
                <a:gd name="connsiteY509" fmla="*/ 592897 h 2731262"/>
                <a:gd name="connsiteX510" fmla="*/ 998534 w 5008087"/>
                <a:gd name="connsiteY510" fmla="*/ 597812 h 2731262"/>
                <a:gd name="connsiteX511" fmla="*/ 1003444 w 5008087"/>
                <a:gd name="connsiteY511" fmla="*/ 613375 h 2731262"/>
                <a:gd name="connsiteX512" fmla="*/ 1090828 w 5008087"/>
                <a:gd name="connsiteY512" fmla="*/ 623478 h 2731262"/>
                <a:gd name="connsiteX513" fmla="*/ 1100646 w 5008087"/>
                <a:gd name="connsiteY513" fmla="*/ 633853 h 2731262"/>
                <a:gd name="connsiteX514" fmla="*/ 1100646 w 5008087"/>
                <a:gd name="connsiteY514" fmla="*/ 649143 h 2731262"/>
                <a:gd name="connsiteX515" fmla="*/ 1136483 w 5008087"/>
                <a:gd name="connsiteY515" fmla="*/ 643956 h 2731262"/>
                <a:gd name="connsiteX516" fmla="*/ 1197848 w 5008087"/>
                <a:gd name="connsiteY516" fmla="*/ 685184 h 2731262"/>
                <a:gd name="connsiteX517" fmla="*/ 1197848 w 5008087"/>
                <a:gd name="connsiteY517" fmla="*/ 690099 h 2731262"/>
                <a:gd name="connsiteX518" fmla="*/ 1208158 w 5008087"/>
                <a:gd name="connsiteY518" fmla="*/ 669621 h 2731262"/>
                <a:gd name="connsiteX519" fmla="*/ 1274432 w 5008087"/>
                <a:gd name="connsiteY519" fmla="*/ 700475 h 2731262"/>
                <a:gd name="connsiteX520" fmla="*/ 1274432 w 5008087"/>
                <a:gd name="connsiteY520" fmla="*/ 705662 h 2731262"/>
                <a:gd name="connsiteX521" fmla="*/ 1238595 w 5008087"/>
                <a:gd name="connsiteY521" fmla="*/ 710577 h 2731262"/>
                <a:gd name="connsiteX522" fmla="*/ 1238595 w 5008087"/>
                <a:gd name="connsiteY522" fmla="*/ 726140 h 2731262"/>
                <a:gd name="connsiteX523" fmla="*/ 1315179 w 5008087"/>
                <a:gd name="connsiteY523" fmla="*/ 741430 h 2731262"/>
                <a:gd name="connsiteX524" fmla="*/ 1289651 w 5008087"/>
                <a:gd name="connsiteY524" fmla="*/ 787574 h 2731262"/>
                <a:gd name="connsiteX525" fmla="*/ 1218467 w 5008087"/>
                <a:gd name="connsiteY525" fmla="*/ 792762 h 2731262"/>
                <a:gd name="connsiteX526" fmla="*/ 1213067 w 5008087"/>
                <a:gd name="connsiteY526" fmla="*/ 767096 h 2731262"/>
                <a:gd name="connsiteX527" fmla="*/ 1126174 w 5008087"/>
                <a:gd name="connsiteY527" fmla="*/ 756721 h 2731262"/>
                <a:gd name="connsiteX528" fmla="*/ 1126174 w 5008087"/>
                <a:gd name="connsiteY528" fmla="*/ 741430 h 2731262"/>
                <a:gd name="connsiteX529" fmla="*/ 1100646 w 5008087"/>
                <a:gd name="connsiteY529" fmla="*/ 761908 h 2731262"/>
                <a:gd name="connsiteX530" fmla="*/ 1106046 w 5008087"/>
                <a:gd name="connsiteY530" fmla="*/ 782386 h 2731262"/>
                <a:gd name="connsiteX531" fmla="*/ 1095737 w 5008087"/>
                <a:gd name="connsiteY531" fmla="*/ 792762 h 2731262"/>
                <a:gd name="connsiteX532" fmla="*/ 1121265 w 5008087"/>
                <a:gd name="connsiteY532" fmla="*/ 818427 h 2731262"/>
                <a:gd name="connsiteX533" fmla="*/ 1126174 w 5008087"/>
                <a:gd name="connsiteY533" fmla="*/ 844093 h 2731262"/>
                <a:gd name="connsiteX534" fmla="*/ 1110955 w 5008087"/>
                <a:gd name="connsiteY534" fmla="*/ 849008 h 2731262"/>
                <a:gd name="connsiteX535" fmla="*/ 1126174 w 5008087"/>
                <a:gd name="connsiteY535" fmla="*/ 854195 h 2731262"/>
                <a:gd name="connsiteX536" fmla="*/ 1049099 w 5008087"/>
                <a:gd name="connsiteY536" fmla="*/ 864571 h 2731262"/>
                <a:gd name="connsiteX537" fmla="*/ 1044190 w 5008087"/>
                <a:gd name="connsiteY537" fmla="*/ 869759 h 2731262"/>
                <a:gd name="connsiteX538" fmla="*/ 1049099 w 5008087"/>
                <a:gd name="connsiteY538" fmla="*/ 885049 h 2731262"/>
                <a:gd name="connsiteX539" fmla="*/ 1228286 w 5008087"/>
                <a:gd name="connsiteY539" fmla="*/ 880134 h 2731262"/>
                <a:gd name="connsiteX540" fmla="*/ 1233686 w 5008087"/>
                <a:gd name="connsiteY540" fmla="*/ 885049 h 2731262"/>
                <a:gd name="connsiteX541" fmla="*/ 1228285 w 5008087"/>
                <a:gd name="connsiteY541" fmla="*/ 900612 h 2731262"/>
                <a:gd name="connsiteX542" fmla="*/ 1100646 w 5008087"/>
                <a:gd name="connsiteY542" fmla="*/ 915902 h 2731262"/>
                <a:gd name="connsiteX543" fmla="*/ 1110955 w 5008087"/>
                <a:gd name="connsiteY543" fmla="*/ 905527 h 2731262"/>
                <a:gd name="connsiteX544" fmla="*/ 1110955 w 5008087"/>
                <a:gd name="connsiteY544" fmla="*/ 895151 h 2731262"/>
                <a:gd name="connsiteX545" fmla="*/ 1095737 w 5008087"/>
                <a:gd name="connsiteY545" fmla="*/ 915902 h 2731262"/>
                <a:gd name="connsiteX546" fmla="*/ 1080518 w 5008087"/>
                <a:gd name="connsiteY546" fmla="*/ 900612 h 2731262"/>
                <a:gd name="connsiteX547" fmla="*/ 1059900 w 5008087"/>
                <a:gd name="connsiteY547" fmla="*/ 905527 h 2731262"/>
                <a:gd name="connsiteX548" fmla="*/ 1054990 w 5008087"/>
                <a:gd name="connsiteY548" fmla="*/ 936380 h 2731262"/>
                <a:gd name="connsiteX549" fmla="*/ 931769 w 5008087"/>
                <a:gd name="connsiteY549" fmla="*/ 931192 h 2731262"/>
                <a:gd name="connsiteX550" fmla="*/ 727546 w 5008087"/>
                <a:gd name="connsiteY550" fmla="*/ 951670 h 2731262"/>
                <a:gd name="connsiteX551" fmla="*/ 1003444 w 5008087"/>
                <a:gd name="connsiteY551" fmla="*/ 956858 h 2731262"/>
                <a:gd name="connsiteX552" fmla="*/ 1299960 w 5008087"/>
                <a:gd name="connsiteY552" fmla="*/ 956858 h 2731262"/>
                <a:gd name="connsiteX553" fmla="*/ 1304869 w 5008087"/>
                <a:gd name="connsiteY553" fmla="*/ 972421 h 2731262"/>
                <a:gd name="connsiteX554" fmla="*/ 1304869 w 5008087"/>
                <a:gd name="connsiteY554" fmla="*/ 982524 h 2731262"/>
                <a:gd name="connsiteX555" fmla="*/ 1320088 w 5008087"/>
                <a:gd name="connsiteY555" fmla="*/ 982524 h 2731262"/>
                <a:gd name="connsiteX556" fmla="*/ 1320088 w 5008087"/>
                <a:gd name="connsiteY556" fmla="*/ 1003001 h 2731262"/>
                <a:gd name="connsiteX557" fmla="*/ 1310822 w 5008087"/>
                <a:gd name="connsiteY557" fmla="*/ 1010681 h 2731262"/>
                <a:gd name="connsiteX558" fmla="*/ 1307047 w 5008087"/>
                <a:gd name="connsiteY558" fmla="*/ 1015680 h 2731262"/>
                <a:gd name="connsiteX559" fmla="*/ 2522585 w 5008087"/>
                <a:gd name="connsiteY559" fmla="*/ 207589 h 2731262"/>
                <a:gd name="connsiteX560" fmla="*/ 2516954 w 5008087"/>
                <a:gd name="connsiteY560" fmla="*/ 204192 h 2731262"/>
                <a:gd name="connsiteX561" fmla="*/ 2501736 w 5008087"/>
                <a:gd name="connsiteY561" fmla="*/ 202998 h 2731262"/>
                <a:gd name="connsiteX562" fmla="*/ 2450680 w 5008087"/>
                <a:gd name="connsiteY562" fmla="*/ 213373 h 2731262"/>
                <a:gd name="connsiteX563" fmla="*/ 2409443 w 5008087"/>
                <a:gd name="connsiteY563" fmla="*/ 197810 h 2731262"/>
                <a:gd name="connsiteX564" fmla="*/ 2409442 w 5008087"/>
                <a:gd name="connsiteY564" fmla="*/ 213373 h 2731262"/>
                <a:gd name="connsiteX565" fmla="*/ 2348078 w 5008087"/>
                <a:gd name="connsiteY565" fmla="*/ 213373 h 2731262"/>
                <a:gd name="connsiteX566" fmla="*/ 2342677 w 5008087"/>
                <a:gd name="connsiteY566" fmla="*/ 197810 h 2731262"/>
                <a:gd name="connsiteX567" fmla="*/ 2026033 w 5008087"/>
                <a:gd name="connsiteY567" fmla="*/ 228390 h 2731262"/>
                <a:gd name="connsiteX568" fmla="*/ 1995596 w 5008087"/>
                <a:gd name="connsiteY568" fmla="*/ 218288 h 2731262"/>
                <a:gd name="connsiteX569" fmla="*/ 1964668 w 5008087"/>
                <a:gd name="connsiteY569" fmla="*/ 228390 h 2731262"/>
                <a:gd name="connsiteX570" fmla="*/ 1949449 w 5008087"/>
                <a:gd name="connsiteY570" fmla="*/ 213373 h 2731262"/>
                <a:gd name="connsiteX571" fmla="*/ 1934231 w 5008087"/>
                <a:gd name="connsiteY571" fmla="*/ 213373 h 2731262"/>
                <a:gd name="connsiteX572" fmla="*/ 1928831 w 5008087"/>
                <a:gd name="connsiteY572" fmla="*/ 228390 h 2731262"/>
                <a:gd name="connsiteX573" fmla="*/ 1816410 w 5008087"/>
                <a:gd name="connsiteY573" fmla="*/ 239039 h 2731262"/>
                <a:gd name="connsiteX574" fmla="*/ 1795791 w 5008087"/>
                <a:gd name="connsiteY574" fmla="*/ 264432 h 2731262"/>
                <a:gd name="connsiteX575" fmla="*/ 1724607 w 5008087"/>
                <a:gd name="connsiteY575" fmla="*/ 285183 h 2731262"/>
                <a:gd name="connsiteX576" fmla="*/ 1724607 w 5008087"/>
                <a:gd name="connsiteY576" fmla="*/ 305660 h 2731262"/>
                <a:gd name="connsiteX577" fmla="*/ 1591077 w 5008087"/>
                <a:gd name="connsiteY577" fmla="*/ 305660 h 2731262"/>
                <a:gd name="connsiteX578" fmla="*/ 1591076 w 5008087"/>
                <a:gd name="connsiteY578" fmla="*/ 290097 h 2731262"/>
                <a:gd name="connsiteX579" fmla="*/ 1524802 w 5008087"/>
                <a:gd name="connsiteY579" fmla="*/ 305660 h 2731262"/>
                <a:gd name="connsiteX580" fmla="*/ 1479146 w 5008087"/>
                <a:gd name="connsiteY580" fmla="*/ 290097 h 2731262"/>
                <a:gd name="connsiteX581" fmla="*/ 1346107 w 5008087"/>
                <a:gd name="connsiteY581" fmla="*/ 351804 h 273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</a:cxnLst>
              <a:rect l="l" t="t" r="r" b="b"/>
              <a:pathLst>
                <a:path w="5008087" h="2731262">
                  <a:moveTo>
                    <a:pt x="4130613" y="148390"/>
                  </a:moveTo>
                  <a:lnTo>
                    <a:pt x="4127839" y="151421"/>
                  </a:lnTo>
                  <a:lnTo>
                    <a:pt x="4130360" y="149751"/>
                  </a:lnTo>
                  <a:cubicBezTo>
                    <a:pt x="4132669" y="147929"/>
                    <a:pt x="4133191" y="147093"/>
                    <a:pt x="4130613" y="148390"/>
                  </a:cubicBezTo>
                  <a:close/>
                  <a:moveTo>
                    <a:pt x="715764" y="1447782"/>
                  </a:moveTo>
                  <a:cubicBezTo>
                    <a:pt x="721164" y="1473447"/>
                    <a:pt x="829657" y="1490103"/>
                    <a:pt x="835058" y="1510854"/>
                  </a:cubicBezTo>
                  <a:cubicBezTo>
                    <a:pt x="850276" y="1510854"/>
                    <a:pt x="860585" y="1505666"/>
                    <a:pt x="870895" y="1505666"/>
                  </a:cubicBezTo>
                  <a:cubicBezTo>
                    <a:pt x="880713" y="1515768"/>
                    <a:pt x="880713" y="1515768"/>
                    <a:pt x="886113" y="1531332"/>
                  </a:cubicBezTo>
                  <a:cubicBezTo>
                    <a:pt x="886113" y="1536246"/>
                    <a:pt x="886113" y="1536246"/>
                    <a:pt x="875804" y="1546895"/>
                  </a:cubicBezTo>
                  <a:cubicBezTo>
                    <a:pt x="880713" y="1556997"/>
                    <a:pt x="875804" y="1551810"/>
                    <a:pt x="891023" y="1561912"/>
                  </a:cubicBezTo>
                  <a:cubicBezTo>
                    <a:pt x="901332" y="1561912"/>
                    <a:pt x="1023571" y="1541434"/>
                    <a:pt x="1039281" y="1531332"/>
                  </a:cubicBezTo>
                  <a:cubicBezTo>
                    <a:pt x="1059899" y="1531332"/>
                    <a:pt x="1059900" y="1536246"/>
                    <a:pt x="1075118" y="1541434"/>
                  </a:cubicBezTo>
                  <a:cubicBezTo>
                    <a:pt x="1065300" y="1546895"/>
                    <a:pt x="1054990" y="1541434"/>
                    <a:pt x="1039281" y="1546895"/>
                  </a:cubicBezTo>
                  <a:cubicBezTo>
                    <a:pt x="1023571" y="1551810"/>
                    <a:pt x="1008353" y="1572287"/>
                    <a:pt x="993134" y="1577475"/>
                  </a:cubicBezTo>
                  <a:cubicBezTo>
                    <a:pt x="973006" y="1587578"/>
                    <a:pt x="845367" y="1587578"/>
                    <a:pt x="824748" y="1567373"/>
                  </a:cubicBezTo>
                  <a:lnTo>
                    <a:pt x="814439" y="1567373"/>
                  </a:lnTo>
                  <a:cubicBezTo>
                    <a:pt x="819839" y="1592765"/>
                    <a:pt x="824748" y="1597953"/>
                    <a:pt x="845367" y="1603141"/>
                  </a:cubicBezTo>
                  <a:cubicBezTo>
                    <a:pt x="829657" y="1618431"/>
                    <a:pt x="829657" y="1608056"/>
                    <a:pt x="835057" y="1628533"/>
                  </a:cubicBezTo>
                  <a:cubicBezTo>
                    <a:pt x="809529" y="1628533"/>
                    <a:pt x="778601" y="1633994"/>
                    <a:pt x="753074" y="1633994"/>
                  </a:cubicBezTo>
                  <a:cubicBezTo>
                    <a:pt x="784002" y="1654199"/>
                    <a:pt x="824748" y="1633994"/>
                    <a:pt x="860585" y="1649284"/>
                  </a:cubicBezTo>
                  <a:cubicBezTo>
                    <a:pt x="875804" y="1654199"/>
                    <a:pt x="880713" y="1669762"/>
                    <a:pt x="901332" y="1674677"/>
                  </a:cubicBezTo>
                  <a:cubicBezTo>
                    <a:pt x="896423" y="1680138"/>
                    <a:pt x="896423" y="1685052"/>
                    <a:pt x="891022" y="1690240"/>
                  </a:cubicBezTo>
                  <a:cubicBezTo>
                    <a:pt x="901332" y="1695428"/>
                    <a:pt x="906241" y="1695428"/>
                    <a:pt x="916550" y="1695428"/>
                  </a:cubicBezTo>
                  <a:lnTo>
                    <a:pt x="916550" y="1710718"/>
                  </a:lnTo>
                  <a:cubicBezTo>
                    <a:pt x="947479" y="1710718"/>
                    <a:pt x="967606" y="1705803"/>
                    <a:pt x="982825" y="1720820"/>
                  </a:cubicBezTo>
                  <a:cubicBezTo>
                    <a:pt x="993134" y="1726281"/>
                    <a:pt x="988225" y="1720820"/>
                    <a:pt x="993134" y="1726281"/>
                  </a:cubicBezTo>
                  <a:cubicBezTo>
                    <a:pt x="973006" y="1741572"/>
                    <a:pt x="962697" y="1746759"/>
                    <a:pt x="926860" y="1746759"/>
                  </a:cubicBezTo>
                  <a:lnTo>
                    <a:pt x="926860" y="1751947"/>
                  </a:lnTo>
                  <a:lnTo>
                    <a:pt x="921951" y="1751947"/>
                  </a:lnTo>
                  <a:lnTo>
                    <a:pt x="921951" y="1762050"/>
                  </a:lnTo>
                  <a:cubicBezTo>
                    <a:pt x="926860" y="1767237"/>
                    <a:pt x="931769" y="1772425"/>
                    <a:pt x="937169" y="1782527"/>
                  </a:cubicBezTo>
                  <a:lnTo>
                    <a:pt x="973006" y="1782527"/>
                  </a:lnTo>
                  <a:lnTo>
                    <a:pt x="973006" y="1798090"/>
                  </a:lnTo>
                  <a:cubicBezTo>
                    <a:pt x="942078" y="1808193"/>
                    <a:pt x="901332" y="1869627"/>
                    <a:pt x="875804" y="1854609"/>
                  </a:cubicBezTo>
                  <a:cubicBezTo>
                    <a:pt x="860585" y="1844234"/>
                    <a:pt x="839967" y="1751947"/>
                    <a:pt x="839967" y="1710718"/>
                  </a:cubicBezTo>
                  <a:lnTo>
                    <a:pt x="824748" y="1710718"/>
                  </a:lnTo>
                  <a:cubicBezTo>
                    <a:pt x="814439" y="1669762"/>
                    <a:pt x="737364" y="1664575"/>
                    <a:pt x="711836" y="1654199"/>
                  </a:cubicBezTo>
                  <a:cubicBezTo>
                    <a:pt x="706927" y="1649284"/>
                    <a:pt x="702018" y="1649284"/>
                    <a:pt x="702018" y="1649284"/>
                  </a:cubicBezTo>
                  <a:cubicBezTo>
                    <a:pt x="702018" y="1633994"/>
                    <a:pt x="702018" y="1623619"/>
                    <a:pt x="706927" y="1608056"/>
                  </a:cubicBezTo>
                  <a:cubicBezTo>
                    <a:pt x="732455" y="1613516"/>
                    <a:pt x="747673" y="1613516"/>
                    <a:pt x="762892" y="1597953"/>
                  </a:cubicBezTo>
                  <a:cubicBezTo>
                    <a:pt x="778601" y="1592765"/>
                    <a:pt x="768292" y="1603141"/>
                    <a:pt x="773201" y="1587578"/>
                  </a:cubicBezTo>
                  <a:cubicBezTo>
                    <a:pt x="778602" y="1582390"/>
                    <a:pt x="773201" y="1582390"/>
                    <a:pt x="778601" y="1572287"/>
                  </a:cubicBezTo>
                  <a:lnTo>
                    <a:pt x="778601" y="1567373"/>
                  </a:lnTo>
                  <a:cubicBezTo>
                    <a:pt x="753074" y="1561912"/>
                    <a:pt x="696618" y="1567373"/>
                    <a:pt x="681399" y="1551810"/>
                  </a:cubicBezTo>
                  <a:cubicBezTo>
                    <a:pt x="650962" y="1556997"/>
                    <a:pt x="630343" y="1587578"/>
                    <a:pt x="620034" y="1613516"/>
                  </a:cubicBezTo>
                  <a:lnTo>
                    <a:pt x="559159" y="1613516"/>
                  </a:lnTo>
                  <a:lnTo>
                    <a:pt x="559160" y="1592765"/>
                  </a:lnTo>
                  <a:cubicBezTo>
                    <a:pt x="543450" y="1603141"/>
                    <a:pt x="548850" y="1597953"/>
                    <a:pt x="523322" y="1597953"/>
                  </a:cubicBezTo>
                  <a:cubicBezTo>
                    <a:pt x="528232" y="1603141"/>
                    <a:pt x="528231" y="1608056"/>
                    <a:pt x="533632" y="1613516"/>
                  </a:cubicBezTo>
                  <a:cubicBezTo>
                    <a:pt x="528232" y="1618431"/>
                    <a:pt x="523322" y="1623619"/>
                    <a:pt x="517922" y="1628534"/>
                  </a:cubicBezTo>
                  <a:cubicBezTo>
                    <a:pt x="508104" y="1638909"/>
                    <a:pt x="486994" y="1628533"/>
                    <a:pt x="471775" y="1638909"/>
                  </a:cubicBezTo>
                  <a:lnTo>
                    <a:pt x="461466" y="1638909"/>
                  </a:lnTo>
                  <a:cubicBezTo>
                    <a:pt x="466375" y="1644097"/>
                    <a:pt x="461466" y="1644097"/>
                    <a:pt x="471775" y="1649284"/>
                  </a:cubicBezTo>
                  <a:cubicBezTo>
                    <a:pt x="471775" y="1674677"/>
                    <a:pt x="466376" y="1680138"/>
                    <a:pt x="446247" y="1690240"/>
                  </a:cubicBezTo>
                  <a:lnTo>
                    <a:pt x="446248" y="1705803"/>
                  </a:lnTo>
                  <a:cubicBezTo>
                    <a:pt x="476685" y="1705803"/>
                    <a:pt x="497303" y="1705803"/>
                    <a:pt x="508104" y="1690240"/>
                  </a:cubicBezTo>
                  <a:lnTo>
                    <a:pt x="528231" y="1690240"/>
                  </a:lnTo>
                  <a:cubicBezTo>
                    <a:pt x="523322" y="1695428"/>
                    <a:pt x="523322" y="1695428"/>
                    <a:pt x="513013" y="1700616"/>
                  </a:cubicBezTo>
                  <a:cubicBezTo>
                    <a:pt x="523322" y="1715906"/>
                    <a:pt x="538541" y="1710718"/>
                    <a:pt x="548850" y="1715906"/>
                  </a:cubicBezTo>
                  <a:cubicBezTo>
                    <a:pt x="559160" y="1710718"/>
                    <a:pt x="553760" y="1720820"/>
                    <a:pt x="559160" y="1700616"/>
                  </a:cubicBezTo>
                  <a:cubicBezTo>
                    <a:pt x="584687" y="1705803"/>
                    <a:pt x="589597" y="1720821"/>
                    <a:pt x="615125" y="1720820"/>
                  </a:cubicBezTo>
                  <a:lnTo>
                    <a:pt x="615125" y="1726281"/>
                  </a:lnTo>
                  <a:cubicBezTo>
                    <a:pt x="599906" y="1731196"/>
                    <a:pt x="594506" y="1736384"/>
                    <a:pt x="579287" y="1736384"/>
                  </a:cubicBezTo>
                  <a:lnTo>
                    <a:pt x="579287" y="1741571"/>
                  </a:lnTo>
                  <a:lnTo>
                    <a:pt x="584687" y="1741571"/>
                  </a:lnTo>
                  <a:lnTo>
                    <a:pt x="584688" y="1751947"/>
                  </a:lnTo>
                  <a:cubicBezTo>
                    <a:pt x="584688" y="1762049"/>
                    <a:pt x="589597" y="1741571"/>
                    <a:pt x="589597" y="1741571"/>
                  </a:cubicBezTo>
                  <a:cubicBezTo>
                    <a:pt x="604815" y="1746759"/>
                    <a:pt x="604815" y="1746759"/>
                    <a:pt x="615125" y="1756862"/>
                  </a:cubicBezTo>
                  <a:cubicBezTo>
                    <a:pt x="615125" y="1762049"/>
                    <a:pt x="615125" y="1767237"/>
                    <a:pt x="610215" y="1772425"/>
                  </a:cubicBezTo>
                  <a:cubicBezTo>
                    <a:pt x="604815" y="1767237"/>
                    <a:pt x="604815" y="1772425"/>
                    <a:pt x="599906" y="1767237"/>
                  </a:cubicBezTo>
                  <a:lnTo>
                    <a:pt x="584688" y="1767237"/>
                  </a:lnTo>
                  <a:cubicBezTo>
                    <a:pt x="589597" y="1782527"/>
                    <a:pt x="589597" y="1782527"/>
                    <a:pt x="610215" y="1787988"/>
                  </a:cubicBezTo>
                  <a:lnTo>
                    <a:pt x="610215" y="1792903"/>
                  </a:lnTo>
                  <a:cubicBezTo>
                    <a:pt x="604815" y="1792903"/>
                    <a:pt x="599906" y="1798091"/>
                    <a:pt x="594506" y="1803005"/>
                  </a:cubicBezTo>
                  <a:cubicBezTo>
                    <a:pt x="584688" y="1803005"/>
                    <a:pt x="584687" y="1798091"/>
                    <a:pt x="568978" y="1798090"/>
                  </a:cubicBezTo>
                  <a:cubicBezTo>
                    <a:pt x="564069" y="1803005"/>
                    <a:pt x="559160" y="1808193"/>
                    <a:pt x="553760" y="1813381"/>
                  </a:cubicBezTo>
                  <a:lnTo>
                    <a:pt x="553760" y="1818568"/>
                  </a:lnTo>
                  <a:cubicBezTo>
                    <a:pt x="579287" y="1813381"/>
                    <a:pt x="615124" y="1818568"/>
                    <a:pt x="640653" y="1818568"/>
                  </a:cubicBezTo>
                  <a:lnTo>
                    <a:pt x="640652" y="1823483"/>
                  </a:lnTo>
                  <a:cubicBezTo>
                    <a:pt x="610216" y="1839046"/>
                    <a:pt x="594506" y="1823483"/>
                    <a:pt x="564069" y="1833859"/>
                  </a:cubicBezTo>
                  <a:cubicBezTo>
                    <a:pt x="543450" y="1844234"/>
                    <a:pt x="517922" y="1859524"/>
                    <a:pt x="497303" y="1869627"/>
                  </a:cubicBezTo>
                  <a:lnTo>
                    <a:pt x="497304" y="1880002"/>
                  </a:lnTo>
                  <a:cubicBezTo>
                    <a:pt x="486994" y="1885190"/>
                    <a:pt x="476685" y="1874814"/>
                    <a:pt x="471775" y="1869627"/>
                  </a:cubicBezTo>
                  <a:lnTo>
                    <a:pt x="461466" y="1869627"/>
                  </a:lnTo>
                  <a:lnTo>
                    <a:pt x="461466" y="1890377"/>
                  </a:lnTo>
                  <a:cubicBezTo>
                    <a:pt x="471775" y="1890378"/>
                    <a:pt x="482085" y="1895292"/>
                    <a:pt x="491903" y="1895292"/>
                  </a:cubicBezTo>
                  <a:lnTo>
                    <a:pt x="491904" y="1915770"/>
                  </a:lnTo>
                  <a:cubicBezTo>
                    <a:pt x="466375" y="1915770"/>
                    <a:pt x="461466" y="1910856"/>
                    <a:pt x="440847" y="1905668"/>
                  </a:cubicBezTo>
                  <a:lnTo>
                    <a:pt x="440847" y="1910856"/>
                  </a:lnTo>
                  <a:lnTo>
                    <a:pt x="435938" y="1910855"/>
                  </a:lnTo>
                  <a:cubicBezTo>
                    <a:pt x="440848" y="1921231"/>
                    <a:pt x="456557" y="1926146"/>
                    <a:pt x="466376" y="1936521"/>
                  </a:cubicBezTo>
                  <a:cubicBezTo>
                    <a:pt x="456557" y="1951811"/>
                    <a:pt x="461466" y="1941436"/>
                    <a:pt x="461466" y="1956999"/>
                  </a:cubicBezTo>
                  <a:cubicBezTo>
                    <a:pt x="410410" y="1956999"/>
                    <a:pt x="333827" y="1951811"/>
                    <a:pt x="282771" y="1936521"/>
                  </a:cubicBezTo>
                  <a:cubicBezTo>
                    <a:pt x="246934" y="1931333"/>
                    <a:pt x="200787" y="1941436"/>
                    <a:pt x="175259" y="1926146"/>
                  </a:cubicBezTo>
                  <a:cubicBezTo>
                    <a:pt x="144822" y="1921231"/>
                    <a:pt x="15219" y="1914678"/>
                    <a:pt x="0" y="1925054"/>
                  </a:cubicBezTo>
                  <a:cubicBezTo>
                    <a:pt x="4909" y="1935429"/>
                    <a:pt x="88366" y="1948262"/>
                    <a:pt x="119294" y="1956999"/>
                  </a:cubicBezTo>
                  <a:cubicBezTo>
                    <a:pt x="150222" y="1965736"/>
                    <a:pt x="170350" y="1972289"/>
                    <a:pt x="185568" y="1977477"/>
                  </a:cubicBezTo>
                  <a:lnTo>
                    <a:pt x="231224" y="1977477"/>
                  </a:lnTo>
                  <a:cubicBezTo>
                    <a:pt x="237115" y="1982665"/>
                    <a:pt x="242024" y="1993040"/>
                    <a:pt x="242024" y="1997955"/>
                  </a:cubicBezTo>
                  <a:cubicBezTo>
                    <a:pt x="262643" y="1997955"/>
                    <a:pt x="277862" y="1993040"/>
                    <a:pt x="293080" y="1993040"/>
                  </a:cubicBezTo>
                  <a:cubicBezTo>
                    <a:pt x="297989" y="1993040"/>
                    <a:pt x="303390" y="2008057"/>
                    <a:pt x="308299" y="2008057"/>
                  </a:cubicBezTo>
                  <a:cubicBezTo>
                    <a:pt x="328917" y="2013518"/>
                    <a:pt x="379973" y="1997955"/>
                    <a:pt x="390283" y="2003143"/>
                  </a:cubicBezTo>
                  <a:cubicBezTo>
                    <a:pt x="395192" y="2003143"/>
                    <a:pt x="405501" y="2018433"/>
                    <a:pt x="410410" y="2023621"/>
                  </a:cubicBezTo>
                  <a:cubicBezTo>
                    <a:pt x="440847" y="2023621"/>
                    <a:pt x="471776" y="2023621"/>
                    <a:pt x="497304" y="2028535"/>
                  </a:cubicBezTo>
                  <a:cubicBezTo>
                    <a:pt x="584687" y="2049286"/>
                    <a:pt x="599906" y="2049286"/>
                    <a:pt x="676490" y="2023621"/>
                  </a:cubicBezTo>
                  <a:cubicBezTo>
                    <a:pt x="681399" y="2028535"/>
                    <a:pt x="681399" y="2028535"/>
                    <a:pt x="686308" y="2039184"/>
                  </a:cubicBezTo>
                  <a:cubicBezTo>
                    <a:pt x="702018" y="2028535"/>
                    <a:pt x="702018" y="2023621"/>
                    <a:pt x="732455" y="2023621"/>
                  </a:cubicBezTo>
                  <a:lnTo>
                    <a:pt x="732455" y="2039184"/>
                  </a:lnTo>
                  <a:cubicBezTo>
                    <a:pt x="737364" y="2039184"/>
                    <a:pt x="747674" y="2039184"/>
                    <a:pt x="757983" y="2044099"/>
                  </a:cubicBezTo>
                  <a:lnTo>
                    <a:pt x="757983" y="2028535"/>
                  </a:lnTo>
                  <a:cubicBezTo>
                    <a:pt x="784001" y="2039184"/>
                    <a:pt x="835057" y="2018433"/>
                    <a:pt x="860585" y="2049286"/>
                  </a:cubicBezTo>
                  <a:cubicBezTo>
                    <a:pt x="870895" y="2044098"/>
                    <a:pt x="906241" y="2039184"/>
                    <a:pt x="916550" y="2044098"/>
                  </a:cubicBezTo>
                  <a:lnTo>
                    <a:pt x="942078" y="2044098"/>
                  </a:lnTo>
                  <a:lnTo>
                    <a:pt x="942078" y="2049286"/>
                  </a:lnTo>
                  <a:cubicBezTo>
                    <a:pt x="931769" y="2049286"/>
                    <a:pt x="931769" y="2049286"/>
                    <a:pt x="916551" y="2054474"/>
                  </a:cubicBezTo>
                  <a:cubicBezTo>
                    <a:pt x="931769" y="2069764"/>
                    <a:pt x="973006" y="2054474"/>
                    <a:pt x="993134" y="2064576"/>
                  </a:cubicBezTo>
                  <a:cubicBezTo>
                    <a:pt x="1013753" y="2074679"/>
                    <a:pt x="1023571" y="2095430"/>
                    <a:pt x="1049099" y="2100617"/>
                  </a:cubicBezTo>
                  <a:cubicBezTo>
                    <a:pt x="1095737" y="2100617"/>
                    <a:pt x="1141883" y="2105805"/>
                    <a:pt x="1187539" y="2105805"/>
                  </a:cubicBezTo>
                  <a:cubicBezTo>
                    <a:pt x="1197849" y="2105805"/>
                    <a:pt x="1202758" y="2090242"/>
                    <a:pt x="1213067" y="2085327"/>
                  </a:cubicBezTo>
                  <a:cubicBezTo>
                    <a:pt x="1243504" y="2074679"/>
                    <a:pt x="1279341" y="2090242"/>
                    <a:pt x="1310269" y="2074679"/>
                  </a:cubicBezTo>
                  <a:cubicBezTo>
                    <a:pt x="1315179" y="2064576"/>
                    <a:pt x="1325488" y="2054474"/>
                    <a:pt x="1336288" y="2044098"/>
                  </a:cubicBezTo>
                  <a:cubicBezTo>
                    <a:pt x="1356416" y="2028535"/>
                    <a:pt x="1381944" y="2033996"/>
                    <a:pt x="1397163" y="2033996"/>
                  </a:cubicBezTo>
                  <a:cubicBezTo>
                    <a:pt x="1437909" y="2033996"/>
                    <a:pt x="1473746" y="2033996"/>
                    <a:pt x="1514493" y="2039184"/>
                  </a:cubicBezTo>
                  <a:cubicBezTo>
                    <a:pt x="1524802" y="2033996"/>
                    <a:pt x="1545421" y="2018433"/>
                    <a:pt x="1565549" y="2023621"/>
                  </a:cubicBezTo>
                  <a:cubicBezTo>
                    <a:pt x="1570949" y="2023620"/>
                    <a:pt x="1581258" y="2039184"/>
                    <a:pt x="1591076" y="2049286"/>
                  </a:cubicBezTo>
                  <a:cubicBezTo>
                    <a:pt x="1627405" y="2044098"/>
                    <a:pt x="1648023" y="2049286"/>
                    <a:pt x="1668151" y="2059662"/>
                  </a:cubicBezTo>
                  <a:cubicBezTo>
                    <a:pt x="1663242" y="2069764"/>
                    <a:pt x="1657842" y="2080140"/>
                    <a:pt x="1652933" y="2085327"/>
                  </a:cubicBezTo>
                  <a:lnTo>
                    <a:pt x="1652933" y="2095430"/>
                  </a:lnTo>
                  <a:cubicBezTo>
                    <a:pt x="1668151" y="2095430"/>
                    <a:pt x="1673551" y="2090242"/>
                    <a:pt x="1688770" y="2095430"/>
                  </a:cubicBezTo>
                  <a:cubicBezTo>
                    <a:pt x="1714298" y="2095430"/>
                    <a:pt x="1708898" y="2090242"/>
                    <a:pt x="1714298" y="2085327"/>
                  </a:cubicBezTo>
                  <a:cubicBezTo>
                    <a:pt x="1729516" y="2080139"/>
                    <a:pt x="1780572" y="2090242"/>
                    <a:pt x="1801191" y="2074679"/>
                  </a:cubicBezTo>
                  <a:cubicBezTo>
                    <a:pt x="1831628" y="2080140"/>
                    <a:pt x="1826719" y="2110720"/>
                    <a:pt x="1836537" y="2131471"/>
                  </a:cubicBezTo>
                  <a:cubicBezTo>
                    <a:pt x="1857156" y="2131471"/>
                    <a:pt x="1908703" y="2131471"/>
                    <a:pt x="1923921" y="2141573"/>
                  </a:cubicBezTo>
                  <a:cubicBezTo>
                    <a:pt x="1990196" y="2141573"/>
                    <a:pt x="1964668" y="2172427"/>
                    <a:pt x="2005414" y="2187990"/>
                  </a:cubicBezTo>
                  <a:cubicBezTo>
                    <a:pt x="2046161" y="2203007"/>
                    <a:pt x="2092307" y="2182529"/>
                    <a:pt x="2138454" y="2192904"/>
                  </a:cubicBezTo>
                  <a:cubicBezTo>
                    <a:pt x="2164473" y="2203007"/>
                    <a:pt x="2205219" y="2208195"/>
                    <a:pt x="2235657" y="2208195"/>
                  </a:cubicBezTo>
                  <a:cubicBezTo>
                    <a:pt x="2245966" y="2254611"/>
                    <a:pt x="2286712" y="2244236"/>
                    <a:pt x="2327459" y="2259526"/>
                  </a:cubicBezTo>
                  <a:cubicBezTo>
                    <a:pt x="2378515" y="2274816"/>
                    <a:pt x="2419752" y="2321233"/>
                    <a:pt x="2496336" y="2315772"/>
                  </a:cubicBezTo>
                  <a:cubicBezTo>
                    <a:pt x="2481117" y="2331335"/>
                    <a:pt x="2450680" y="2341438"/>
                    <a:pt x="2435462" y="2346899"/>
                  </a:cubicBezTo>
                  <a:cubicBezTo>
                    <a:pt x="2450680" y="2393042"/>
                    <a:pt x="2501736" y="2372564"/>
                    <a:pt x="2557701" y="2387854"/>
                  </a:cubicBezTo>
                  <a:cubicBezTo>
                    <a:pt x="2613666" y="2397957"/>
                    <a:pt x="2664722" y="2423622"/>
                    <a:pt x="2716269" y="2439185"/>
                  </a:cubicBezTo>
                  <a:cubicBezTo>
                    <a:pt x="2747197" y="2449288"/>
                    <a:pt x="2787943" y="2439186"/>
                    <a:pt x="2813471" y="2454476"/>
                  </a:cubicBezTo>
                  <a:cubicBezTo>
                    <a:pt x="2828689" y="2464578"/>
                    <a:pt x="2828690" y="2474954"/>
                    <a:pt x="2838999" y="2485329"/>
                  </a:cubicBezTo>
                  <a:cubicBezTo>
                    <a:pt x="2833599" y="2495432"/>
                    <a:pt x="2828689" y="2500619"/>
                    <a:pt x="2818380" y="2510722"/>
                  </a:cubicBezTo>
                  <a:cubicBezTo>
                    <a:pt x="2772724" y="2521370"/>
                    <a:pt x="2705959" y="2531473"/>
                    <a:pt x="2644594" y="2521370"/>
                  </a:cubicBezTo>
                  <a:cubicBezTo>
                    <a:pt x="2619066" y="2515909"/>
                    <a:pt x="2568010" y="2505807"/>
                    <a:pt x="2537082" y="2515909"/>
                  </a:cubicBezTo>
                  <a:cubicBezTo>
                    <a:pt x="2486026" y="2526285"/>
                    <a:pt x="2460498" y="2556865"/>
                    <a:pt x="2388824" y="2551950"/>
                  </a:cubicBezTo>
                  <a:cubicBezTo>
                    <a:pt x="2393733" y="2556865"/>
                    <a:pt x="2414352" y="2562053"/>
                    <a:pt x="2419752" y="2567514"/>
                  </a:cubicBezTo>
                  <a:lnTo>
                    <a:pt x="2419752" y="2598094"/>
                  </a:lnTo>
                  <a:cubicBezTo>
                    <a:pt x="2425152" y="2608196"/>
                    <a:pt x="2445280" y="2618572"/>
                    <a:pt x="2450680" y="2634135"/>
                  </a:cubicBezTo>
                  <a:cubicBezTo>
                    <a:pt x="2527264" y="2634135"/>
                    <a:pt x="2521864" y="2659528"/>
                    <a:pt x="2562610" y="2674818"/>
                  </a:cubicBezTo>
                  <a:lnTo>
                    <a:pt x="2623975" y="2674818"/>
                  </a:lnTo>
                  <a:cubicBezTo>
                    <a:pt x="2696141" y="2705672"/>
                    <a:pt x="2828689" y="2757003"/>
                    <a:pt x="2946020" y="2716047"/>
                  </a:cubicBezTo>
                  <a:cubicBezTo>
                    <a:pt x="2976948" y="2705671"/>
                    <a:pt x="2976948" y="2685193"/>
                    <a:pt x="2997566" y="2674818"/>
                  </a:cubicBezTo>
                  <a:cubicBezTo>
                    <a:pt x="3012785" y="2669903"/>
                    <a:pt x="3023095" y="2664715"/>
                    <a:pt x="3038313" y="2659528"/>
                  </a:cubicBezTo>
                  <a:cubicBezTo>
                    <a:pt x="3050095" y="2647514"/>
                    <a:pt x="3062368" y="2635774"/>
                    <a:pt x="3074150" y="2623760"/>
                  </a:cubicBezTo>
                  <a:lnTo>
                    <a:pt x="3074150" y="2608196"/>
                  </a:lnTo>
                  <a:cubicBezTo>
                    <a:pt x="3094278" y="2608196"/>
                    <a:pt x="3104587" y="2608196"/>
                    <a:pt x="3119806" y="2598094"/>
                  </a:cubicBezTo>
                  <a:cubicBezTo>
                    <a:pt x="3140425" y="2587992"/>
                    <a:pt x="3145334" y="2562053"/>
                    <a:pt x="3165953" y="2551951"/>
                  </a:cubicBezTo>
                  <a:cubicBezTo>
                    <a:pt x="3165953" y="2510722"/>
                    <a:pt x="3170862" y="2526285"/>
                    <a:pt x="3181171" y="2505807"/>
                  </a:cubicBezTo>
                  <a:cubicBezTo>
                    <a:pt x="3201790" y="2515909"/>
                    <a:pt x="3217009" y="2521370"/>
                    <a:pt x="3232227" y="2536387"/>
                  </a:cubicBezTo>
                  <a:cubicBezTo>
                    <a:pt x="3243027" y="2531473"/>
                    <a:pt x="3247937" y="2536387"/>
                    <a:pt x="3253337" y="2536387"/>
                  </a:cubicBezTo>
                  <a:lnTo>
                    <a:pt x="3258246" y="2536387"/>
                  </a:lnTo>
                  <a:cubicBezTo>
                    <a:pt x="3273465" y="2546763"/>
                    <a:pt x="3294083" y="2572428"/>
                    <a:pt x="3314211" y="2577616"/>
                  </a:cubicBezTo>
                  <a:cubicBezTo>
                    <a:pt x="3334830" y="2582531"/>
                    <a:pt x="3319611" y="2567514"/>
                    <a:pt x="3334830" y="2567514"/>
                  </a:cubicBezTo>
                  <a:cubicBezTo>
                    <a:pt x="3345139" y="2572428"/>
                    <a:pt x="3365267" y="2587992"/>
                    <a:pt x="3375576" y="2592906"/>
                  </a:cubicBezTo>
                  <a:lnTo>
                    <a:pt x="3411413" y="2592906"/>
                  </a:lnTo>
                  <a:cubicBezTo>
                    <a:pt x="3441851" y="2603009"/>
                    <a:pt x="3498307" y="2623760"/>
                    <a:pt x="3524325" y="2603009"/>
                  </a:cubicBezTo>
                  <a:cubicBezTo>
                    <a:pt x="3534144" y="2608197"/>
                    <a:pt x="3529234" y="2603009"/>
                    <a:pt x="3534144" y="2618572"/>
                  </a:cubicBezTo>
                  <a:lnTo>
                    <a:pt x="3544453" y="2618572"/>
                  </a:lnTo>
                  <a:cubicBezTo>
                    <a:pt x="3554762" y="2592906"/>
                    <a:pt x="3590600" y="2521370"/>
                    <a:pt x="3585200" y="2510722"/>
                  </a:cubicBezTo>
                  <a:lnTo>
                    <a:pt x="3585200" y="2495431"/>
                  </a:lnTo>
                  <a:cubicBezTo>
                    <a:pt x="3554763" y="2485329"/>
                    <a:pt x="3477688" y="2495431"/>
                    <a:pt x="3452160" y="2474953"/>
                  </a:cubicBezTo>
                  <a:cubicBezTo>
                    <a:pt x="3436941" y="2469766"/>
                    <a:pt x="3436941" y="2454476"/>
                    <a:pt x="3432032" y="2439186"/>
                  </a:cubicBezTo>
                  <a:cubicBezTo>
                    <a:pt x="3416322" y="2444100"/>
                    <a:pt x="3411413" y="2444100"/>
                    <a:pt x="3406504" y="2444100"/>
                  </a:cubicBezTo>
                  <a:lnTo>
                    <a:pt x="3396195" y="2444100"/>
                  </a:lnTo>
                  <a:cubicBezTo>
                    <a:pt x="3401104" y="2449288"/>
                    <a:pt x="3401104" y="2449288"/>
                    <a:pt x="3406504" y="2454476"/>
                  </a:cubicBezTo>
                  <a:lnTo>
                    <a:pt x="3406504" y="2459664"/>
                  </a:lnTo>
                  <a:cubicBezTo>
                    <a:pt x="3380976" y="2459663"/>
                    <a:pt x="3339739" y="2454476"/>
                    <a:pt x="3324520" y="2464578"/>
                  </a:cubicBezTo>
                  <a:cubicBezTo>
                    <a:pt x="3324520" y="2459664"/>
                    <a:pt x="3319611" y="2459663"/>
                    <a:pt x="3314211" y="2454476"/>
                  </a:cubicBezTo>
                  <a:cubicBezTo>
                    <a:pt x="3334830" y="2428810"/>
                    <a:pt x="3334830" y="2459663"/>
                    <a:pt x="3345139" y="2449288"/>
                  </a:cubicBezTo>
                  <a:lnTo>
                    <a:pt x="3345139" y="2433998"/>
                  </a:lnTo>
                  <a:cubicBezTo>
                    <a:pt x="3360358" y="2433998"/>
                    <a:pt x="3375576" y="2428810"/>
                    <a:pt x="3390795" y="2428810"/>
                  </a:cubicBezTo>
                  <a:cubicBezTo>
                    <a:pt x="3401104" y="2423622"/>
                    <a:pt x="3416322" y="2403145"/>
                    <a:pt x="3432032" y="2403145"/>
                  </a:cubicBezTo>
                  <a:cubicBezTo>
                    <a:pt x="3452160" y="2393042"/>
                    <a:pt x="3467378" y="2408059"/>
                    <a:pt x="3492906" y="2413520"/>
                  </a:cubicBezTo>
                  <a:lnTo>
                    <a:pt x="3492906" y="2433998"/>
                  </a:lnTo>
                  <a:cubicBezTo>
                    <a:pt x="3503216" y="2428810"/>
                    <a:pt x="3518925" y="2423622"/>
                    <a:pt x="3529235" y="2418708"/>
                  </a:cubicBezTo>
                  <a:cubicBezTo>
                    <a:pt x="3534144" y="2408059"/>
                    <a:pt x="3549853" y="2393042"/>
                    <a:pt x="3559672" y="2377479"/>
                  </a:cubicBezTo>
                  <a:cubicBezTo>
                    <a:pt x="3595509" y="2372564"/>
                    <a:pt x="3626437" y="2367376"/>
                    <a:pt x="3641656" y="2397957"/>
                  </a:cubicBezTo>
                  <a:cubicBezTo>
                    <a:pt x="3667183" y="2393042"/>
                    <a:pt x="3707930" y="2361915"/>
                    <a:pt x="3718239" y="2346899"/>
                  </a:cubicBezTo>
                  <a:cubicBezTo>
                    <a:pt x="3738367" y="2310857"/>
                    <a:pt x="3682402" y="2259526"/>
                    <a:pt x="3651965" y="2244236"/>
                  </a:cubicBezTo>
                  <a:cubicBezTo>
                    <a:pt x="3651965" y="2223758"/>
                    <a:pt x="3656874" y="2218570"/>
                    <a:pt x="3667183" y="2208195"/>
                  </a:cubicBezTo>
                  <a:cubicBezTo>
                    <a:pt x="3667184" y="2203007"/>
                    <a:pt x="3677493" y="2218570"/>
                    <a:pt x="3682402" y="2223758"/>
                  </a:cubicBezTo>
                  <a:cubicBezTo>
                    <a:pt x="3702530" y="2218570"/>
                    <a:pt x="3702530" y="2218570"/>
                    <a:pt x="3712839" y="2208195"/>
                  </a:cubicBezTo>
                  <a:cubicBezTo>
                    <a:pt x="3728058" y="2234134"/>
                    <a:pt x="3733458" y="2234133"/>
                    <a:pt x="3769295" y="2234134"/>
                  </a:cubicBezTo>
                  <a:cubicBezTo>
                    <a:pt x="3785005" y="2280277"/>
                    <a:pt x="3810532" y="2290379"/>
                    <a:pt x="3856188" y="2300755"/>
                  </a:cubicBezTo>
                  <a:cubicBezTo>
                    <a:pt x="3851279" y="2305669"/>
                    <a:pt x="3840970" y="2310857"/>
                    <a:pt x="3846370" y="2315772"/>
                  </a:cubicBezTo>
                  <a:lnTo>
                    <a:pt x="3846370" y="2331335"/>
                  </a:lnTo>
                  <a:lnTo>
                    <a:pt x="3851279" y="2331335"/>
                  </a:lnTo>
                  <a:cubicBezTo>
                    <a:pt x="3856188" y="2321233"/>
                    <a:pt x="3866497" y="2310857"/>
                    <a:pt x="3871898" y="2300755"/>
                  </a:cubicBezTo>
                  <a:cubicBezTo>
                    <a:pt x="3881716" y="2295294"/>
                    <a:pt x="3892025" y="2295294"/>
                    <a:pt x="3902335" y="2295294"/>
                  </a:cubicBezTo>
                  <a:cubicBezTo>
                    <a:pt x="3902335" y="2264714"/>
                    <a:pt x="3917553" y="2239048"/>
                    <a:pt x="3922462" y="2213383"/>
                  </a:cubicBezTo>
                  <a:cubicBezTo>
                    <a:pt x="3917553" y="2187990"/>
                    <a:pt x="3912644" y="2167239"/>
                    <a:pt x="3917553" y="2126283"/>
                  </a:cubicBezTo>
                  <a:cubicBezTo>
                    <a:pt x="3927863" y="2121095"/>
                    <a:pt x="3938172" y="2110720"/>
                    <a:pt x="3947990" y="2105805"/>
                  </a:cubicBezTo>
                  <a:cubicBezTo>
                    <a:pt x="3953391" y="2105805"/>
                    <a:pt x="3983828" y="2110720"/>
                    <a:pt x="3994137" y="2121095"/>
                  </a:cubicBezTo>
                  <a:cubicBezTo>
                    <a:pt x="4029974" y="2121095"/>
                    <a:pt x="4034884" y="2151949"/>
                    <a:pt x="4045193" y="2182529"/>
                  </a:cubicBezTo>
                  <a:cubicBezTo>
                    <a:pt x="4066302" y="2182529"/>
                    <a:pt x="4111958" y="2192905"/>
                    <a:pt x="4132577" y="2182529"/>
                  </a:cubicBezTo>
                  <a:lnTo>
                    <a:pt x="4152705" y="2182529"/>
                  </a:lnTo>
                  <a:cubicBezTo>
                    <a:pt x="4158105" y="2198092"/>
                    <a:pt x="4147795" y="2228673"/>
                    <a:pt x="4158105" y="2249150"/>
                  </a:cubicBezTo>
                  <a:cubicBezTo>
                    <a:pt x="4167923" y="2285192"/>
                    <a:pt x="4193451" y="2357001"/>
                    <a:pt x="4229288" y="2367376"/>
                  </a:cubicBezTo>
                  <a:cubicBezTo>
                    <a:pt x="4249907" y="2382666"/>
                    <a:pt x="4310781" y="2377479"/>
                    <a:pt x="4326982" y="2361916"/>
                  </a:cubicBezTo>
                  <a:cubicBezTo>
                    <a:pt x="4336800" y="2357001"/>
                    <a:pt x="4336800" y="2357001"/>
                    <a:pt x="4342200" y="2341438"/>
                  </a:cubicBezTo>
                  <a:cubicBezTo>
                    <a:pt x="4357419" y="2315772"/>
                    <a:pt x="4336801" y="2244236"/>
                    <a:pt x="4321091" y="2234134"/>
                  </a:cubicBezTo>
                  <a:cubicBezTo>
                    <a:pt x="4331891" y="2228672"/>
                    <a:pt x="4342200" y="2223758"/>
                    <a:pt x="4352510" y="2218570"/>
                  </a:cubicBezTo>
                  <a:cubicBezTo>
                    <a:pt x="4367728" y="2228672"/>
                    <a:pt x="4367728" y="2239048"/>
                    <a:pt x="4382947" y="2244236"/>
                  </a:cubicBezTo>
                  <a:cubicBezTo>
                    <a:pt x="4403565" y="2259526"/>
                    <a:pt x="4438912" y="2249151"/>
                    <a:pt x="4469840" y="2249151"/>
                  </a:cubicBezTo>
                  <a:cubicBezTo>
                    <a:pt x="4480149" y="2239048"/>
                    <a:pt x="4489968" y="2234133"/>
                    <a:pt x="4500277" y="2218570"/>
                  </a:cubicBezTo>
                  <a:cubicBezTo>
                    <a:pt x="4505186" y="2208195"/>
                    <a:pt x="4500277" y="2172427"/>
                    <a:pt x="4500277" y="2162051"/>
                  </a:cubicBezTo>
                  <a:cubicBezTo>
                    <a:pt x="4454621" y="2136386"/>
                    <a:pt x="4469840" y="2115907"/>
                    <a:pt x="4449221" y="2085327"/>
                  </a:cubicBezTo>
                  <a:cubicBezTo>
                    <a:pt x="4459530" y="2085327"/>
                    <a:pt x="4459530" y="2085327"/>
                    <a:pt x="4469840" y="2080140"/>
                  </a:cubicBezTo>
                  <a:cubicBezTo>
                    <a:pt x="4464440" y="2074679"/>
                    <a:pt x="4464440" y="2074679"/>
                    <a:pt x="4459530" y="2059662"/>
                  </a:cubicBezTo>
                  <a:cubicBezTo>
                    <a:pt x="4464440" y="2059662"/>
                    <a:pt x="4485058" y="2054474"/>
                    <a:pt x="4489968" y="2054474"/>
                  </a:cubicBezTo>
                  <a:lnTo>
                    <a:pt x="4500277" y="2054474"/>
                  </a:lnTo>
                  <a:lnTo>
                    <a:pt x="4500277" y="2059662"/>
                  </a:lnTo>
                  <a:lnTo>
                    <a:pt x="4480149" y="2059662"/>
                  </a:lnTo>
                  <a:lnTo>
                    <a:pt x="4480149" y="2069764"/>
                  </a:lnTo>
                  <a:cubicBezTo>
                    <a:pt x="4500277" y="2090242"/>
                    <a:pt x="4541023" y="2126283"/>
                    <a:pt x="4566551" y="2110720"/>
                  </a:cubicBezTo>
                  <a:cubicBezTo>
                    <a:pt x="4587171" y="2141573"/>
                    <a:pt x="4576861" y="2151949"/>
                    <a:pt x="4618098" y="2162051"/>
                  </a:cubicBezTo>
                  <a:cubicBezTo>
                    <a:pt x="4623498" y="2156864"/>
                    <a:pt x="4633317" y="2151949"/>
                    <a:pt x="4643626" y="2146761"/>
                  </a:cubicBezTo>
                  <a:cubicBezTo>
                    <a:pt x="4643626" y="2115908"/>
                    <a:pt x="4633317" y="2110720"/>
                    <a:pt x="4628407" y="2095430"/>
                  </a:cubicBezTo>
                  <a:cubicBezTo>
                    <a:pt x="4618098" y="2074679"/>
                    <a:pt x="4653935" y="2039184"/>
                    <a:pt x="4633317" y="2023621"/>
                  </a:cubicBezTo>
                  <a:cubicBezTo>
                    <a:pt x="4628407" y="1946897"/>
                    <a:pt x="4653935" y="1941436"/>
                    <a:pt x="4704991" y="1926146"/>
                  </a:cubicBezTo>
                  <a:cubicBezTo>
                    <a:pt x="4704991" y="1921231"/>
                    <a:pt x="4709900" y="1915770"/>
                    <a:pt x="4709900" y="1915770"/>
                  </a:cubicBezTo>
                  <a:cubicBezTo>
                    <a:pt x="4694682" y="1910856"/>
                    <a:pt x="4674554" y="1905668"/>
                    <a:pt x="4658845" y="1905668"/>
                  </a:cubicBezTo>
                  <a:cubicBezTo>
                    <a:pt x="4664245" y="1874814"/>
                    <a:pt x="4700082" y="1818568"/>
                    <a:pt x="4658845" y="1792903"/>
                  </a:cubicBezTo>
                  <a:cubicBezTo>
                    <a:pt x="4664245" y="1787988"/>
                    <a:pt x="4674554" y="1782527"/>
                    <a:pt x="4679463" y="1782527"/>
                  </a:cubicBezTo>
                  <a:cubicBezTo>
                    <a:pt x="4689773" y="1762049"/>
                    <a:pt x="4707446" y="1705803"/>
                    <a:pt x="4717755" y="1690240"/>
                  </a:cubicBezTo>
                  <a:cubicBezTo>
                    <a:pt x="4742301" y="1671127"/>
                    <a:pt x="4825267" y="1643824"/>
                    <a:pt x="4856686" y="1639455"/>
                  </a:cubicBezTo>
                  <a:cubicBezTo>
                    <a:pt x="4888105" y="1635086"/>
                    <a:pt x="4859631" y="1668943"/>
                    <a:pt x="4884178" y="1664575"/>
                  </a:cubicBezTo>
                  <a:cubicBezTo>
                    <a:pt x="4914615" y="1664574"/>
                    <a:pt x="4950943" y="1637817"/>
                    <a:pt x="4976471" y="1642731"/>
                  </a:cubicBezTo>
                  <a:cubicBezTo>
                    <a:pt x="4986780" y="1648192"/>
                    <a:pt x="4986289" y="1669762"/>
                    <a:pt x="4996108" y="1680138"/>
                  </a:cubicBezTo>
                  <a:cubicBezTo>
                    <a:pt x="5001508" y="1659660"/>
                    <a:pt x="5016727" y="1608056"/>
                    <a:pt x="5001508" y="1582390"/>
                  </a:cubicBezTo>
                  <a:cubicBezTo>
                    <a:pt x="5001508" y="1554540"/>
                    <a:pt x="4960761" y="1570922"/>
                    <a:pt x="4948979" y="1552629"/>
                  </a:cubicBezTo>
                  <a:cubicBezTo>
                    <a:pt x="4937197" y="1534335"/>
                    <a:pt x="4955361" y="1478362"/>
                    <a:pt x="4929833" y="1472082"/>
                  </a:cubicBezTo>
                  <a:lnTo>
                    <a:pt x="4842940" y="1474813"/>
                  </a:lnTo>
                  <a:cubicBezTo>
                    <a:pt x="4817412" y="1474813"/>
                    <a:pt x="4812012" y="1469625"/>
                    <a:pt x="4801703" y="1454335"/>
                  </a:cubicBezTo>
                  <a:lnTo>
                    <a:pt x="4786484" y="1454335"/>
                  </a:lnTo>
                  <a:cubicBezTo>
                    <a:pt x="4791884" y="1464710"/>
                    <a:pt x="4791884" y="1464710"/>
                    <a:pt x="4796794" y="1469625"/>
                  </a:cubicBezTo>
                  <a:lnTo>
                    <a:pt x="4796794" y="1485188"/>
                  </a:lnTo>
                  <a:cubicBezTo>
                    <a:pt x="4776175" y="1490103"/>
                    <a:pt x="4760956" y="1500751"/>
                    <a:pt x="4740829" y="1500751"/>
                  </a:cubicBezTo>
                  <a:cubicBezTo>
                    <a:pt x="4745738" y="1464710"/>
                    <a:pt x="4776175" y="1433857"/>
                    <a:pt x="4756047" y="1403003"/>
                  </a:cubicBezTo>
                  <a:cubicBezTo>
                    <a:pt x="4745738" y="1372423"/>
                    <a:pt x="4715301" y="1382525"/>
                    <a:pt x="4689773" y="1367235"/>
                  </a:cubicBezTo>
                  <a:cubicBezTo>
                    <a:pt x="4674554" y="1356860"/>
                    <a:pt x="4689773" y="1362048"/>
                    <a:pt x="4679464" y="1341297"/>
                  </a:cubicBezTo>
                  <a:cubicBezTo>
                    <a:pt x="4658845" y="1326279"/>
                    <a:pt x="4633317" y="1310716"/>
                    <a:pt x="4613189" y="1295153"/>
                  </a:cubicBezTo>
                  <a:cubicBezTo>
                    <a:pt x="4613189" y="1285051"/>
                    <a:pt x="4613189" y="1285051"/>
                    <a:pt x="4618098" y="1280136"/>
                  </a:cubicBezTo>
                  <a:cubicBezTo>
                    <a:pt x="4628407" y="1259658"/>
                    <a:pt x="4649026" y="1254197"/>
                    <a:pt x="4674554" y="1254197"/>
                  </a:cubicBezTo>
                  <a:lnTo>
                    <a:pt x="4674554" y="1249009"/>
                  </a:lnTo>
                  <a:cubicBezTo>
                    <a:pt x="4664245" y="1244095"/>
                    <a:pt x="4653935" y="1244095"/>
                    <a:pt x="4643626" y="1249009"/>
                  </a:cubicBezTo>
                  <a:cubicBezTo>
                    <a:pt x="4638717" y="1223617"/>
                    <a:pt x="4622517" y="1230989"/>
                    <a:pt x="4607298" y="1215426"/>
                  </a:cubicBezTo>
                  <a:cubicBezTo>
                    <a:pt x="4612207" y="1205050"/>
                    <a:pt x="4618098" y="1182115"/>
                    <a:pt x="4633317" y="1177473"/>
                  </a:cubicBezTo>
                  <a:cubicBezTo>
                    <a:pt x="4648535" y="1172832"/>
                    <a:pt x="4684372" y="1182388"/>
                    <a:pt x="4700082" y="1187576"/>
                  </a:cubicBezTo>
                  <a:cubicBezTo>
                    <a:pt x="4704991" y="1131330"/>
                    <a:pt x="4720210" y="1120954"/>
                    <a:pt x="4689773" y="1079998"/>
                  </a:cubicBezTo>
                  <a:cubicBezTo>
                    <a:pt x="4715301" y="1069623"/>
                    <a:pt x="4735428" y="1039043"/>
                    <a:pt x="4735428" y="1018565"/>
                  </a:cubicBezTo>
                  <a:cubicBezTo>
                    <a:pt x="4745738" y="1018565"/>
                    <a:pt x="4739847" y="1041773"/>
                    <a:pt x="4744756" y="1046688"/>
                  </a:cubicBezTo>
                  <a:cubicBezTo>
                    <a:pt x="4744756" y="1041773"/>
                    <a:pt x="4750647" y="1018565"/>
                    <a:pt x="4756047" y="1007916"/>
                  </a:cubicBezTo>
                  <a:cubicBezTo>
                    <a:pt x="4760956" y="1013377"/>
                    <a:pt x="4760956" y="1013377"/>
                    <a:pt x="4766356" y="1018565"/>
                  </a:cubicBezTo>
                  <a:cubicBezTo>
                    <a:pt x="4776175" y="1013377"/>
                    <a:pt x="4776175" y="1013377"/>
                    <a:pt x="4781575" y="1007916"/>
                  </a:cubicBezTo>
                  <a:lnTo>
                    <a:pt x="4781575" y="977336"/>
                  </a:lnTo>
                  <a:lnTo>
                    <a:pt x="4778757" y="977525"/>
                  </a:lnTo>
                  <a:lnTo>
                    <a:pt x="4769206" y="980207"/>
                  </a:lnTo>
                  <a:lnTo>
                    <a:pt x="4766357" y="982524"/>
                  </a:lnTo>
                  <a:cubicBezTo>
                    <a:pt x="4764393" y="982524"/>
                    <a:pt x="4752611" y="985800"/>
                    <a:pt x="4760956" y="982524"/>
                  </a:cubicBezTo>
                  <a:lnTo>
                    <a:pt x="4769206" y="980207"/>
                  </a:lnTo>
                  <a:lnTo>
                    <a:pt x="4771941" y="977984"/>
                  </a:lnTo>
                  <a:lnTo>
                    <a:pt x="4778757" y="977525"/>
                  </a:lnTo>
                  <a:lnTo>
                    <a:pt x="4786362" y="975391"/>
                  </a:lnTo>
                  <a:cubicBezTo>
                    <a:pt x="4797407" y="972216"/>
                    <a:pt x="4809312" y="968189"/>
                    <a:pt x="4816921" y="963138"/>
                  </a:cubicBezTo>
                  <a:cubicBezTo>
                    <a:pt x="4812012" y="952762"/>
                    <a:pt x="4760956" y="941295"/>
                    <a:pt x="4756047" y="936380"/>
                  </a:cubicBezTo>
                  <a:lnTo>
                    <a:pt x="4756047" y="905527"/>
                  </a:lnTo>
                  <a:cubicBezTo>
                    <a:pt x="4756048" y="895970"/>
                    <a:pt x="4765375" y="884503"/>
                    <a:pt x="4755065" y="879315"/>
                  </a:cubicBezTo>
                  <a:cubicBezTo>
                    <a:pt x="4755065" y="868939"/>
                    <a:pt x="4725119" y="864571"/>
                    <a:pt x="4725119" y="854195"/>
                  </a:cubicBezTo>
                  <a:cubicBezTo>
                    <a:pt x="4720210" y="844093"/>
                    <a:pt x="4715301" y="859383"/>
                    <a:pt x="4709900" y="833990"/>
                  </a:cubicBezTo>
                  <a:cubicBezTo>
                    <a:pt x="4694682" y="838905"/>
                    <a:pt x="4704991" y="804229"/>
                    <a:pt x="4694682" y="799315"/>
                  </a:cubicBezTo>
                  <a:cubicBezTo>
                    <a:pt x="4684372" y="809417"/>
                    <a:pt x="4689773" y="838905"/>
                    <a:pt x="4684372" y="854195"/>
                  </a:cubicBezTo>
                  <a:cubicBezTo>
                    <a:pt x="4674554" y="854195"/>
                    <a:pt x="4669154" y="849008"/>
                    <a:pt x="4658845" y="838905"/>
                  </a:cubicBezTo>
                  <a:cubicBezTo>
                    <a:pt x="4633317" y="844093"/>
                    <a:pt x="4633317" y="869759"/>
                    <a:pt x="4633317" y="900612"/>
                  </a:cubicBezTo>
                  <a:cubicBezTo>
                    <a:pt x="4628407" y="900612"/>
                    <a:pt x="4623498" y="905527"/>
                    <a:pt x="4618098" y="905527"/>
                  </a:cubicBezTo>
                  <a:cubicBezTo>
                    <a:pt x="4613189" y="890236"/>
                    <a:pt x="4607789" y="890237"/>
                    <a:pt x="4613189" y="864571"/>
                  </a:cubicBezTo>
                  <a:lnTo>
                    <a:pt x="4607789" y="864571"/>
                  </a:lnTo>
                  <a:lnTo>
                    <a:pt x="4607789" y="859383"/>
                  </a:lnTo>
                  <a:cubicBezTo>
                    <a:pt x="4576861" y="864571"/>
                    <a:pt x="4556242" y="880134"/>
                    <a:pt x="4541023" y="864571"/>
                  </a:cubicBezTo>
                  <a:cubicBezTo>
                    <a:pt x="4515496" y="864571"/>
                    <a:pt x="4500277" y="849008"/>
                    <a:pt x="4495368" y="823615"/>
                  </a:cubicBezTo>
                  <a:cubicBezTo>
                    <a:pt x="4464440" y="838905"/>
                    <a:pt x="4444312" y="828530"/>
                    <a:pt x="4403565" y="828530"/>
                  </a:cubicBezTo>
                  <a:cubicBezTo>
                    <a:pt x="4403565" y="823615"/>
                    <a:pt x="4408475" y="818427"/>
                    <a:pt x="4413384" y="818427"/>
                  </a:cubicBezTo>
                  <a:cubicBezTo>
                    <a:pt x="4418784" y="808052"/>
                    <a:pt x="4408475" y="813240"/>
                    <a:pt x="4408475" y="808052"/>
                  </a:cubicBezTo>
                  <a:cubicBezTo>
                    <a:pt x="4413384" y="802864"/>
                    <a:pt x="4418784" y="802864"/>
                    <a:pt x="4423694" y="802864"/>
                  </a:cubicBezTo>
                  <a:cubicBezTo>
                    <a:pt x="4444312" y="782386"/>
                    <a:pt x="4423693" y="772284"/>
                    <a:pt x="4423693" y="756720"/>
                  </a:cubicBezTo>
                  <a:cubicBezTo>
                    <a:pt x="4444312" y="700475"/>
                    <a:pt x="4438912" y="664433"/>
                    <a:pt x="4434003" y="603000"/>
                  </a:cubicBezTo>
                  <a:cubicBezTo>
                    <a:pt x="4387856" y="597812"/>
                    <a:pt x="4331891" y="603000"/>
                    <a:pt x="4290653" y="582522"/>
                  </a:cubicBezTo>
                  <a:lnTo>
                    <a:pt x="4290653" y="567232"/>
                  </a:lnTo>
                  <a:cubicBezTo>
                    <a:pt x="4300963" y="551668"/>
                    <a:pt x="4316181" y="551668"/>
                    <a:pt x="4321091" y="541293"/>
                  </a:cubicBezTo>
                  <a:cubicBezTo>
                    <a:pt x="4342200" y="510713"/>
                    <a:pt x="4347109" y="485047"/>
                    <a:pt x="4347109" y="438903"/>
                  </a:cubicBezTo>
                  <a:cubicBezTo>
                    <a:pt x="4316181" y="433989"/>
                    <a:pt x="4280344" y="428528"/>
                    <a:pt x="4275435" y="418425"/>
                  </a:cubicBezTo>
                  <a:cubicBezTo>
                    <a:pt x="4260216" y="423340"/>
                    <a:pt x="4270035" y="418426"/>
                    <a:pt x="4270035" y="433989"/>
                  </a:cubicBezTo>
                  <a:cubicBezTo>
                    <a:pt x="4254816" y="428528"/>
                    <a:pt x="4254816" y="418425"/>
                    <a:pt x="4239598" y="428528"/>
                  </a:cubicBezTo>
                  <a:cubicBezTo>
                    <a:pt x="4218979" y="433989"/>
                    <a:pt x="4224379" y="444091"/>
                    <a:pt x="4214070" y="459381"/>
                  </a:cubicBezTo>
                  <a:cubicBezTo>
                    <a:pt x="4193451" y="495149"/>
                    <a:pt x="4127177" y="474671"/>
                    <a:pt x="4107049" y="485047"/>
                  </a:cubicBezTo>
                  <a:cubicBezTo>
                    <a:pt x="4086430" y="485047"/>
                    <a:pt x="4081521" y="474672"/>
                    <a:pt x="4071212" y="459381"/>
                  </a:cubicBezTo>
                  <a:cubicBezTo>
                    <a:pt x="4066302" y="454194"/>
                    <a:pt x="4071212" y="449006"/>
                    <a:pt x="4071212" y="433989"/>
                  </a:cubicBezTo>
                  <a:cubicBezTo>
                    <a:pt x="4045193" y="428528"/>
                    <a:pt x="4004446" y="418425"/>
                    <a:pt x="3989228" y="438903"/>
                  </a:cubicBezTo>
                  <a:lnTo>
                    <a:pt x="3968609" y="438903"/>
                  </a:lnTo>
                  <a:cubicBezTo>
                    <a:pt x="3968609" y="438903"/>
                    <a:pt x="4081521" y="356719"/>
                    <a:pt x="4086430" y="351804"/>
                  </a:cubicBezTo>
                  <a:lnTo>
                    <a:pt x="4086430" y="336241"/>
                  </a:lnTo>
                  <a:cubicBezTo>
                    <a:pt x="4096740" y="331053"/>
                    <a:pt x="4096740" y="331053"/>
                    <a:pt x="4101649" y="331053"/>
                  </a:cubicBezTo>
                  <a:lnTo>
                    <a:pt x="4111958" y="331053"/>
                  </a:lnTo>
                  <a:cubicBezTo>
                    <a:pt x="4107049" y="305661"/>
                    <a:pt x="4116867" y="269619"/>
                    <a:pt x="4101649" y="243954"/>
                  </a:cubicBezTo>
                  <a:lnTo>
                    <a:pt x="4101649" y="239039"/>
                  </a:lnTo>
                  <a:lnTo>
                    <a:pt x="4096740" y="239039"/>
                  </a:lnTo>
                  <a:cubicBezTo>
                    <a:pt x="4091830" y="254056"/>
                    <a:pt x="4091830" y="264432"/>
                    <a:pt x="4086430" y="274534"/>
                  </a:cubicBezTo>
                  <a:cubicBezTo>
                    <a:pt x="4066302" y="269619"/>
                    <a:pt x="4060902" y="259517"/>
                    <a:pt x="4040284" y="254056"/>
                  </a:cubicBezTo>
                  <a:cubicBezTo>
                    <a:pt x="4050102" y="233578"/>
                    <a:pt x="4080539" y="225387"/>
                    <a:pt x="4070230" y="210370"/>
                  </a:cubicBezTo>
                  <a:cubicBezTo>
                    <a:pt x="4077962" y="206274"/>
                    <a:pt x="4105300" y="176223"/>
                    <a:pt x="4120557" y="159380"/>
                  </a:cubicBezTo>
                  <a:lnTo>
                    <a:pt x="4127839" y="151421"/>
                  </a:lnTo>
                  <a:lnTo>
                    <a:pt x="4119383" y="157025"/>
                  </a:lnTo>
                  <a:cubicBezTo>
                    <a:pt x="4110240" y="162315"/>
                    <a:pt x="4099194" y="166957"/>
                    <a:pt x="4096740" y="161769"/>
                  </a:cubicBezTo>
                  <a:lnTo>
                    <a:pt x="4076121" y="161769"/>
                  </a:lnTo>
                  <a:cubicBezTo>
                    <a:pt x="4081521" y="141291"/>
                    <a:pt x="4076121" y="146752"/>
                    <a:pt x="4091830" y="141291"/>
                  </a:cubicBezTo>
                  <a:cubicBezTo>
                    <a:pt x="4091830" y="131189"/>
                    <a:pt x="4091830" y="131189"/>
                    <a:pt x="4086430" y="120813"/>
                  </a:cubicBezTo>
                  <a:cubicBezTo>
                    <a:pt x="4076121" y="120813"/>
                    <a:pt x="4066303" y="120813"/>
                    <a:pt x="4055993" y="115626"/>
                  </a:cubicBezTo>
                  <a:cubicBezTo>
                    <a:pt x="4060902" y="100335"/>
                    <a:pt x="4055993" y="95147"/>
                    <a:pt x="4055993" y="90233"/>
                  </a:cubicBezTo>
                  <a:cubicBezTo>
                    <a:pt x="4060903" y="85045"/>
                    <a:pt x="4076121" y="74670"/>
                    <a:pt x="4071212" y="69482"/>
                  </a:cubicBezTo>
                  <a:cubicBezTo>
                    <a:pt x="4066302" y="44089"/>
                    <a:pt x="4055993" y="59379"/>
                    <a:pt x="4055993" y="28526"/>
                  </a:cubicBezTo>
                  <a:cubicBezTo>
                    <a:pt x="4050102" y="33441"/>
                    <a:pt x="4045193" y="33441"/>
                    <a:pt x="4045193" y="38902"/>
                  </a:cubicBezTo>
                  <a:cubicBezTo>
                    <a:pt x="4019665" y="38902"/>
                    <a:pt x="3999046" y="23338"/>
                    <a:pt x="3994137" y="8048"/>
                  </a:cubicBezTo>
                  <a:cubicBezTo>
                    <a:pt x="3963700" y="18424"/>
                    <a:pt x="3963700" y="8048"/>
                    <a:pt x="3932772" y="13236"/>
                  </a:cubicBezTo>
                  <a:cubicBezTo>
                    <a:pt x="3922462" y="18424"/>
                    <a:pt x="3912644" y="33441"/>
                    <a:pt x="3902335" y="38901"/>
                  </a:cubicBezTo>
                  <a:cubicBezTo>
                    <a:pt x="3876807" y="44089"/>
                    <a:pt x="3805132" y="8048"/>
                    <a:pt x="3779114" y="2861"/>
                  </a:cubicBezTo>
                  <a:cubicBezTo>
                    <a:pt x="3718239" y="-7242"/>
                    <a:pt x="3679456" y="11871"/>
                    <a:pt x="3649019" y="21973"/>
                  </a:cubicBezTo>
                  <a:cubicBezTo>
                    <a:pt x="3577836" y="42724"/>
                    <a:pt x="3477688" y="33441"/>
                    <a:pt x="3426632" y="44089"/>
                  </a:cubicBezTo>
                  <a:cubicBezTo>
                    <a:pt x="3396195" y="49004"/>
                    <a:pt x="3273464" y="64567"/>
                    <a:pt x="3258246" y="54192"/>
                  </a:cubicBezTo>
                  <a:cubicBezTo>
                    <a:pt x="3227318" y="54192"/>
                    <a:pt x="3076605" y="64567"/>
                    <a:pt x="3055986" y="74670"/>
                  </a:cubicBezTo>
                  <a:cubicBezTo>
                    <a:pt x="3061386" y="85045"/>
                    <a:pt x="3212099" y="79857"/>
                    <a:pt x="3212099" y="90233"/>
                  </a:cubicBezTo>
                  <a:cubicBezTo>
                    <a:pt x="3263646" y="115625"/>
                    <a:pt x="3492906" y="115625"/>
                    <a:pt x="3534144" y="85045"/>
                  </a:cubicBezTo>
                  <a:lnTo>
                    <a:pt x="3539544" y="85045"/>
                  </a:lnTo>
                  <a:lnTo>
                    <a:pt x="3539544" y="100335"/>
                  </a:lnTo>
                  <a:cubicBezTo>
                    <a:pt x="3565072" y="100335"/>
                    <a:pt x="3605818" y="100335"/>
                    <a:pt x="3621037" y="85045"/>
                  </a:cubicBezTo>
                  <a:cubicBezTo>
                    <a:pt x="3636255" y="90233"/>
                    <a:pt x="3631346" y="85045"/>
                    <a:pt x="3636256" y="95148"/>
                  </a:cubicBezTo>
                  <a:cubicBezTo>
                    <a:pt x="3651965" y="95147"/>
                    <a:pt x="3656874" y="90233"/>
                    <a:pt x="3667183" y="85045"/>
                  </a:cubicBezTo>
                  <a:cubicBezTo>
                    <a:pt x="3677493" y="90233"/>
                    <a:pt x="3677493" y="90233"/>
                    <a:pt x="3682402" y="95148"/>
                  </a:cubicBezTo>
                  <a:cubicBezTo>
                    <a:pt x="3677493" y="105523"/>
                    <a:pt x="3656874" y="105523"/>
                    <a:pt x="3646565" y="110711"/>
                  </a:cubicBezTo>
                  <a:cubicBezTo>
                    <a:pt x="3636255" y="120813"/>
                    <a:pt x="3636255" y="131189"/>
                    <a:pt x="3626437" y="136103"/>
                  </a:cubicBezTo>
                  <a:cubicBezTo>
                    <a:pt x="3636255" y="141291"/>
                    <a:pt x="3651965" y="141291"/>
                    <a:pt x="3667183" y="141291"/>
                  </a:cubicBezTo>
                  <a:cubicBezTo>
                    <a:pt x="3661783" y="146752"/>
                    <a:pt x="3661783" y="156854"/>
                    <a:pt x="3661783" y="161769"/>
                  </a:cubicBezTo>
                  <a:cubicBezTo>
                    <a:pt x="3631346" y="161769"/>
                    <a:pt x="3575381" y="177332"/>
                    <a:pt x="3565072" y="172144"/>
                  </a:cubicBezTo>
                  <a:cubicBezTo>
                    <a:pt x="3565072" y="166957"/>
                    <a:pt x="3565072" y="161769"/>
                    <a:pt x="3559672" y="156854"/>
                  </a:cubicBezTo>
                  <a:lnTo>
                    <a:pt x="3487997" y="156854"/>
                  </a:lnTo>
                  <a:cubicBezTo>
                    <a:pt x="3436941" y="146752"/>
                    <a:pt x="3390795" y="146752"/>
                    <a:pt x="3345139" y="151667"/>
                  </a:cubicBezTo>
                  <a:cubicBezTo>
                    <a:pt x="3324520" y="151667"/>
                    <a:pt x="3329920" y="136103"/>
                    <a:pt x="3309302" y="136104"/>
                  </a:cubicBezTo>
                  <a:cubicBezTo>
                    <a:pt x="3298992" y="136103"/>
                    <a:pt x="3283774" y="156854"/>
                    <a:pt x="3273464" y="156854"/>
                  </a:cubicBezTo>
                  <a:cubicBezTo>
                    <a:pt x="3258246" y="156854"/>
                    <a:pt x="3243027" y="151667"/>
                    <a:pt x="3227318" y="151666"/>
                  </a:cubicBezTo>
                  <a:cubicBezTo>
                    <a:pt x="3221918" y="156854"/>
                    <a:pt x="3212099" y="172145"/>
                    <a:pt x="3201790" y="177332"/>
                  </a:cubicBezTo>
                  <a:cubicBezTo>
                    <a:pt x="3170862" y="187435"/>
                    <a:pt x="3150734" y="156854"/>
                    <a:pt x="3114897" y="166957"/>
                  </a:cubicBezTo>
                  <a:cubicBezTo>
                    <a:pt x="3089369" y="172144"/>
                    <a:pt x="3043713" y="177332"/>
                    <a:pt x="3018185" y="187435"/>
                  </a:cubicBezTo>
                  <a:cubicBezTo>
                    <a:pt x="2961238" y="197810"/>
                    <a:pt x="2894964" y="197810"/>
                    <a:pt x="2859127" y="207913"/>
                  </a:cubicBezTo>
                  <a:cubicBezTo>
                    <a:pt x="2838999" y="213373"/>
                    <a:pt x="2803162" y="197810"/>
                    <a:pt x="2787943" y="213373"/>
                  </a:cubicBezTo>
                  <a:cubicBezTo>
                    <a:pt x="2767570" y="213373"/>
                    <a:pt x="2748424" y="214602"/>
                    <a:pt x="2732469" y="212657"/>
                  </a:cubicBezTo>
                  <a:lnTo>
                    <a:pt x="2716425" y="208250"/>
                  </a:lnTo>
                  <a:lnTo>
                    <a:pt x="1284146" y="1160431"/>
                  </a:lnTo>
                  <a:lnTo>
                    <a:pt x="1300321" y="1157968"/>
                  </a:lnTo>
                  <a:cubicBezTo>
                    <a:pt x="1322573" y="1160425"/>
                    <a:pt x="1337024" y="1178702"/>
                    <a:pt x="1371635" y="1182388"/>
                  </a:cubicBezTo>
                  <a:cubicBezTo>
                    <a:pt x="1387344" y="1161910"/>
                    <a:pt x="1397163" y="1161910"/>
                    <a:pt x="1412872" y="1141432"/>
                  </a:cubicBezTo>
                  <a:cubicBezTo>
                    <a:pt x="1422691" y="1146620"/>
                    <a:pt x="1422691" y="1146620"/>
                    <a:pt x="1428091" y="1156995"/>
                  </a:cubicBezTo>
                  <a:cubicBezTo>
                    <a:pt x="1448218" y="1156995"/>
                    <a:pt x="1453619" y="1156995"/>
                    <a:pt x="1463437" y="1141432"/>
                  </a:cubicBezTo>
                  <a:cubicBezTo>
                    <a:pt x="1494365" y="1141432"/>
                    <a:pt x="1479146" y="1141432"/>
                    <a:pt x="1488965" y="1156995"/>
                  </a:cubicBezTo>
                  <a:cubicBezTo>
                    <a:pt x="1504674" y="1161910"/>
                    <a:pt x="1499274" y="1151808"/>
                    <a:pt x="1514493" y="1146620"/>
                  </a:cubicBezTo>
                  <a:cubicBezTo>
                    <a:pt x="1540021" y="1146620"/>
                    <a:pt x="1560639" y="1151808"/>
                    <a:pt x="1586167" y="1151808"/>
                  </a:cubicBezTo>
                  <a:cubicBezTo>
                    <a:pt x="1596477" y="1156995"/>
                    <a:pt x="1612186" y="1156995"/>
                    <a:pt x="1627405" y="1161910"/>
                  </a:cubicBezTo>
                  <a:cubicBezTo>
                    <a:pt x="1632805" y="1161910"/>
                    <a:pt x="1632805" y="1151808"/>
                    <a:pt x="1648023" y="1146620"/>
                  </a:cubicBezTo>
                  <a:cubicBezTo>
                    <a:pt x="1652933" y="1151808"/>
                    <a:pt x="1668151" y="1172285"/>
                    <a:pt x="1673551" y="1177473"/>
                  </a:cubicBezTo>
                  <a:cubicBezTo>
                    <a:pt x="1699079" y="1187576"/>
                    <a:pt x="1729516" y="1177473"/>
                    <a:pt x="1755044" y="1192764"/>
                  </a:cubicBezTo>
                  <a:cubicBezTo>
                    <a:pt x="1755044" y="1197951"/>
                    <a:pt x="1759954" y="1197951"/>
                    <a:pt x="1759954" y="1202866"/>
                  </a:cubicBezTo>
                  <a:cubicBezTo>
                    <a:pt x="1765354" y="1208054"/>
                    <a:pt x="1770263" y="1197951"/>
                    <a:pt x="1770263" y="1197951"/>
                  </a:cubicBezTo>
                  <a:lnTo>
                    <a:pt x="1785481" y="1197951"/>
                  </a:lnTo>
                  <a:cubicBezTo>
                    <a:pt x="1765354" y="1213514"/>
                    <a:pt x="1759954" y="1213514"/>
                    <a:pt x="1734426" y="1218429"/>
                  </a:cubicBezTo>
                  <a:lnTo>
                    <a:pt x="1734426" y="1223617"/>
                  </a:lnTo>
                  <a:lnTo>
                    <a:pt x="1739826" y="1223617"/>
                  </a:lnTo>
                  <a:cubicBezTo>
                    <a:pt x="1750135" y="1228531"/>
                    <a:pt x="1744735" y="1228532"/>
                    <a:pt x="1750135" y="1223617"/>
                  </a:cubicBezTo>
                  <a:lnTo>
                    <a:pt x="1780572" y="1223617"/>
                  </a:lnTo>
                  <a:cubicBezTo>
                    <a:pt x="1770263" y="1249009"/>
                    <a:pt x="1729516" y="1249009"/>
                    <a:pt x="1693679" y="1249009"/>
                  </a:cubicBezTo>
                  <a:lnTo>
                    <a:pt x="1693679" y="1254197"/>
                  </a:lnTo>
                  <a:lnTo>
                    <a:pt x="1688770" y="1254197"/>
                  </a:lnTo>
                  <a:cubicBezTo>
                    <a:pt x="1688770" y="1259658"/>
                    <a:pt x="1688770" y="1264573"/>
                    <a:pt x="1693679" y="1269760"/>
                  </a:cubicBezTo>
                  <a:lnTo>
                    <a:pt x="1729516" y="1269760"/>
                  </a:lnTo>
                  <a:cubicBezTo>
                    <a:pt x="1734426" y="1280136"/>
                    <a:pt x="1734426" y="1280136"/>
                    <a:pt x="1734426" y="1285051"/>
                  </a:cubicBezTo>
                  <a:lnTo>
                    <a:pt x="1734426" y="1305802"/>
                  </a:lnTo>
                  <a:cubicBezTo>
                    <a:pt x="1744735" y="1305802"/>
                    <a:pt x="1739826" y="1305802"/>
                    <a:pt x="1744735" y="1310716"/>
                  </a:cubicBezTo>
                  <a:cubicBezTo>
                    <a:pt x="1775663" y="1305801"/>
                    <a:pt x="1795791" y="1295153"/>
                    <a:pt x="1806100" y="1274675"/>
                  </a:cubicBezTo>
                  <a:lnTo>
                    <a:pt x="1816409" y="1274675"/>
                  </a:lnTo>
                  <a:cubicBezTo>
                    <a:pt x="1816410" y="1295153"/>
                    <a:pt x="1811009" y="1295153"/>
                    <a:pt x="1816410" y="1315904"/>
                  </a:cubicBezTo>
                  <a:cubicBezTo>
                    <a:pt x="1795791" y="1315904"/>
                    <a:pt x="1780572" y="1315904"/>
                    <a:pt x="1759954" y="1320819"/>
                  </a:cubicBezTo>
                  <a:cubicBezTo>
                    <a:pt x="1765354" y="1326279"/>
                    <a:pt x="1759953" y="1326279"/>
                    <a:pt x="1765354" y="1331194"/>
                  </a:cubicBezTo>
                  <a:cubicBezTo>
                    <a:pt x="1770263" y="1346757"/>
                    <a:pt x="1780572" y="1346757"/>
                    <a:pt x="1790882" y="1351945"/>
                  </a:cubicBezTo>
                  <a:cubicBezTo>
                    <a:pt x="1790882" y="1351945"/>
                    <a:pt x="1811009" y="1351945"/>
                    <a:pt x="1801191" y="1346757"/>
                  </a:cubicBezTo>
                  <a:lnTo>
                    <a:pt x="1795791" y="1346757"/>
                  </a:lnTo>
                  <a:lnTo>
                    <a:pt x="1795791" y="1341297"/>
                  </a:lnTo>
                  <a:cubicBezTo>
                    <a:pt x="1841937" y="1336382"/>
                    <a:pt x="1872866" y="1341297"/>
                    <a:pt x="1893484" y="1372423"/>
                  </a:cubicBezTo>
                  <a:lnTo>
                    <a:pt x="1898393" y="1372423"/>
                  </a:lnTo>
                  <a:cubicBezTo>
                    <a:pt x="1898393" y="1362048"/>
                    <a:pt x="1893484" y="1351945"/>
                    <a:pt x="1893484" y="1341297"/>
                  </a:cubicBezTo>
                  <a:cubicBezTo>
                    <a:pt x="1923921" y="1346757"/>
                    <a:pt x="1954358" y="1346757"/>
                    <a:pt x="1979886" y="1346757"/>
                  </a:cubicBezTo>
                  <a:lnTo>
                    <a:pt x="1979886" y="1351945"/>
                  </a:lnTo>
                  <a:cubicBezTo>
                    <a:pt x="1964668" y="1356860"/>
                    <a:pt x="1944540" y="1362048"/>
                    <a:pt x="1928831" y="1367235"/>
                  </a:cubicBezTo>
                  <a:cubicBezTo>
                    <a:pt x="1934231" y="1377338"/>
                    <a:pt x="1928831" y="1377338"/>
                    <a:pt x="1939140" y="1382525"/>
                  </a:cubicBezTo>
                  <a:lnTo>
                    <a:pt x="1939140" y="1392901"/>
                  </a:lnTo>
                  <a:cubicBezTo>
                    <a:pt x="1928831" y="1387440"/>
                    <a:pt x="1923921" y="1387440"/>
                    <a:pt x="1919012" y="1382525"/>
                  </a:cubicBezTo>
                  <a:lnTo>
                    <a:pt x="1903303" y="1382525"/>
                  </a:lnTo>
                  <a:cubicBezTo>
                    <a:pt x="1908703" y="1387440"/>
                    <a:pt x="1908703" y="1387440"/>
                    <a:pt x="1913612" y="1392901"/>
                  </a:cubicBezTo>
                  <a:lnTo>
                    <a:pt x="1913612" y="1397816"/>
                  </a:lnTo>
                  <a:cubicBezTo>
                    <a:pt x="1903303" y="1397816"/>
                    <a:pt x="1893484" y="1413379"/>
                    <a:pt x="1877775" y="1408191"/>
                  </a:cubicBezTo>
                  <a:lnTo>
                    <a:pt x="1877775" y="1397816"/>
                  </a:lnTo>
                  <a:cubicBezTo>
                    <a:pt x="1857156" y="1387440"/>
                    <a:pt x="1846847" y="1408191"/>
                    <a:pt x="1836537" y="1418566"/>
                  </a:cubicBezTo>
                  <a:cubicBezTo>
                    <a:pt x="1826719" y="1408191"/>
                    <a:pt x="1831628" y="1413379"/>
                    <a:pt x="1831628" y="1397816"/>
                  </a:cubicBezTo>
                  <a:lnTo>
                    <a:pt x="1826719" y="1397816"/>
                  </a:lnTo>
                  <a:cubicBezTo>
                    <a:pt x="1821319" y="1413379"/>
                    <a:pt x="1826719" y="1423481"/>
                    <a:pt x="1821319" y="1433857"/>
                  </a:cubicBezTo>
                  <a:lnTo>
                    <a:pt x="1821319" y="1439044"/>
                  </a:lnTo>
                  <a:lnTo>
                    <a:pt x="1811010" y="1439044"/>
                  </a:lnTo>
                  <a:lnTo>
                    <a:pt x="1811009" y="1418566"/>
                  </a:lnTo>
                  <a:lnTo>
                    <a:pt x="1790882" y="1418566"/>
                  </a:lnTo>
                  <a:lnTo>
                    <a:pt x="1790881" y="1439044"/>
                  </a:lnTo>
                  <a:cubicBezTo>
                    <a:pt x="1770263" y="1428669"/>
                    <a:pt x="1724607" y="1418567"/>
                    <a:pt x="1703988" y="1418567"/>
                  </a:cubicBezTo>
                  <a:lnTo>
                    <a:pt x="1703988" y="1433857"/>
                  </a:lnTo>
                  <a:cubicBezTo>
                    <a:pt x="1678461" y="1428669"/>
                    <a:pt x="1673551" y="1413379"/>
                    <a:pt x="1652933" y="1423481"/>
                  </a:cubicBezTo>
                  <a:cubicBezTo>
                    <a:pt x="1637714" y="1428669"/>
                    <a:pt x="1648024" y="1439044"/>
                    <a:pt x="1642623" y="1449147"/>
                  </a:cubicBezTo>
                  <a:cubicBezTo>
                    <a:pt x="1622495" y="1454335"/>
                    <a:pt x="1601877" y="1454335"/>
                    <a:pt x="1591077" y="1443959"/>
                  </a:cubicBezTo>
                  <a:lnTo>
                    <a:pt x="1591077" y="1449147"/>
                  </a:lnTo>
                  <a:cubicBezTo>
                    <a:pt x="1591077" y="1464710"/>
                    <a:pt x="1591077" y="1464710"/>
                    <a:pt x="1586167" y="1474813"/>
                  </a:cubicBezTo>
                  <a:lnTo>
                    <a:pt x="1530202" y="1474812"/>
                  </a:lnTo>
                  <a:cubicBezTo>
                    <a:pt x="1524802" y="1459522"/>
                    <a:pt x="1524802" y="1454335"/>
                    <a:pt x="1530202" y="1439044"/>
                  </a:cubicBezTo>
                  <a:cubicBezTo>
                    <a:pt x="1524802" y="1433857"/>
                    <a:pt x="1519893" y="1428669"/>
                    <a:pt x="1514493" y="1423481"/>
                  </a:cubicBezTo>
                  <a:lnTo>
                    <a:pt x="1484056" y="1423481"/>
                  </a:lnTo>
                  <a:lnTo>
                    <a:pt x="1484056" y="1443959"/>
                  </a:lnTo>
                  <a:cubicBezTo>
                    <a:pt x="1473746" y="1454335"/>
                    <a:pt x="1453619" y="1454335"/>
                    <a:pt x="1448218" y="1464710"/>
                  </a:cubicBezTo>
                  <a:lnTo>
                    <a:pt x="1437909" y="1464710"/>
                  </a:lnTo>
                  <a:lnTo>
                    <a:pt x="1437909" y="1443959"/>
                  </a:lnTo>
                  <a:cubicBezTo>
                    <a:pt x="1412872" y="1449147"/>
                    <a:pt x="1397162" y="1449147"/>
                    <a:pt x="1387344" y="1443959"/>
                  </a:cubicBezTo>
                  <a:lnTo>
                    <a:pt x="1356416" y="1443959"/>
                  </a:lnTo>
                  <a:cubicBezTo>
                    <a:pt x="1361816" y="1439044"/>
                    <a:pt x="1361816" y="1439044"/>
                    <a:pt x="1366725" y="1439044"/>
                  </a:cubicBezTo>
                  <a:lnTo>
                    <a:pt x="1366725" y="1433857"/>
                  </a:lnTo>
                  <a:cubicBezTo>
                    <a:pt x="1356416" y="1433857"/>
                    <a:pt x="1346107" y="1439044"/>
                    <a:pt x="1341198" y="1443959"/>
                  </a:cubicBezTo>
                  <a:lnTo>
                    <a:pt x="1325488" y="1443959"/>
                  </a:lnTo>
                  <a:cubicBezTo>
                    <a:pt x="1330888" y="1433857"/>
                    <a:pt x="1330888" y="1433857"/>
                    <a:pt x="1336288" y="1418567"/>
                  </a:cubicBezTo>
                  <a:cubicBezTo>
                    <a:pt x="1274432" y="1423481"/>
                    <a:pt x="1177230" y="1454335"/>
                    <a:pt x="1121265" y="1413379"/>
                  </a:cubicBezTo>
                  <a:cubicBezTo>
                    <a:pt x="1110955" y="1403003"/>
                    <a:pt x="1110955" y="1392901"/>
                    <a:pt x="1106046" y="1377338"/>
                  </a:cubicBezTo>
                  <a:cubicBezTo>
                    <a:pt x="1095737" y="1377338"/>
                    <a:pt x="1085427" y="1382525"/>
                    <a:pt x="1075118" y="1382525"/>
                  </a:cubicBezTo>
                  <a:lnTo>
                    <a:pt x="1075118" y="1397816"/>
                  </a:lnTo>
                  <a:cubicBezTo>
                    <a:pt x="1054990" y="1408191"/>
                    <a:pt x="1033881" y="1423481"/>
                    <a:pt x="1023571" y="1443959"/>
                  </a:cubicBezTo>
                  <a:cubicBezTo>
                    <a:pt x="967606" y="1443959"/>
                    <a:pt x="906241" y="1443413"/>
                    <a:pt x="855185" y="1443959"/>
                  </a:cubicBezTo>
                  <a:cubicBezTo>
                    <a:pt x="804129" y="1444505"/>
                    <a:pt x="736382" y="1447782"/>
                    <a:pt x="715764" y="1447782"/>
                  </a:cubicBezTo>
                  <a:close/>
                  <a:moveTo>
                    <a:pt x="726073" y="1085732"/>
                  </a:moveTo>
                  <a:cubicBezTo>
                    <a:pt x="736382" y="1090920"/>
                    <a:pt x="894459" y="1099657"/>
                    <a:pt x="937169" y="1100476"/>
                  </a:cubicBezTo>
                  <a:cubicBezTo>
                    <a:pt x="979879" y="1101296"/>
                    <a:pt x="967606" y="1085186"/>
                    <a:pt x="982825" y="1090101"/>
                  </a:cubicBezTo>
                  <a:cubicBezTo>
                    <a:pt x="998534" y="1095289"/>
                    <a:pt x="998534" y="1105664"/>
                    <a:pt x="1023571" y="1105664"/>
                  </a:cubicBezTo>
                  <a:cubicBezTo>
                    <a:pt x="1028972" y="1115766"/>
                    <a:pt x="1023571" y="1110852"/>
                    <a:pt x="1028972" y="1115766"/>
                  </a:cubicBezTo>
                  <a:cubicBezTo>
                    <a:pt x="1023571" y="1120954"/>
                    <a:pt x="1018662" y="1120954"/>
                    <a:pt x="1013753" y="1126142"/>
                  </a:cubicBezTo>
                  <a:lnTo>
                    <a:pt x="1003444" y="1126142"/>
                  </a:lnTo>
                  <a:cubicBezTo>
                    <a:pt x="1018662" y="1136244"/>
                    <a:pt x="1044190" y="1126142"/>
                    <a:pt x="1065300" y="1131330"/>
                  </a:cubicBezTo>
                  <a:cubicBezTo>
                    <a:pt x="1065300" y="1131330"/>
                    <a:pt x="1085182" y="1145767"/>
                    <a:pt x="1097401" y="1150797"/>
                  </a:cubicBezTo>
                  <a:lnTo>
                    <a:pt x="1102846" y="1151433"/>
                  </a:lnTo>
                  <a:lnTo>
                    <a:pt x="1302708" y="1018565"/>
                  </a:lnTo>
                  <a:lnTo>
                    <a:pt x="1248904" y="1018565"/>
                  </a:lnTo>
                  <a:lnTo>
                    <a:pt x="1248904" y="1039043"/>
                  </a:lnTo>
                  <a:cubicBezTo>
                    <a:pt x="1223376" y="1033855"/>
                    <a:pt x="1192939" y="1033855"/>
                    <a:pt x="1167411" y="1033855"/>
                  </a:cubicBezTo>
                  <a:cubicBezTo>
                    <a:pt x="1146793" y="1039043"/>
                    <a:pt x="1100646" y="1049145"/>
                    <a:pt x="1080518" y="1043957"/>
                  </a:cubicBezTo>
                  <a:cubicBezTo>
                    <a:pt x="1070209" y="1039043"/>
                    <a:pt x="1049099" y="1018565"/>
                    <a:pt x="1039281" y="1023479"/>
                  </a:cubicBezTo>
                  <a:cubicBezTo>
                    <a:pt x="1018662" y="1028667"/>
                    <a:pt x="982825" y="1059521"/>
                    <a:pt x="962697" y="1059521"/>
                  </a:cubicBezTo>
                  <a:cubicBezTo>
                    <a:pt x="957297" y="1054060"/>
                    <a:pt x="967606" y="1043957"/>
                    <a:pt x="957297" y="1049145"/>
                  </a:cubicBezTo>
                  <a:cubicBezTo>
                    <a:pt x="952388" y="1049145"/>
                    <a:pt x="952388" y="1054060"/>
                    <a:pt x="952388" y="1059521"/>
                  </a:cubicBezTo>
                  <a:cubicBezTo>
                    <a:pt x="937169" y="1054060"/>
                    <a:pt x="911641" y="1043957"/>
                    <a:pt x="896423" y="1039043"/>
                  </a:cubicBezTo>
                  <a:lnTo>
                    <a:pt x="896423" y="1028667"/>
                  </a:lnTo>
                  <a:cubicBezTo>
                    <a:pt x="886113" y="1023479"/>
                    <a:pt x="850276" y="1039043"/>
                    <a:pt x="829657" y="1039043"/>
                  </a:cubicBezTo>
                  <a:cubicBezTo>
                    <a:pt x="828185" y="1040681"/>
                    <a:pt x="826221" y="1042319"/>
                    <a:pt x="824748" y="1043957"/>
                  </a:cubicBezTo>
                  <a:close/>
                  <a:moveTo>
                    <a:pt x="1346107" y="351804"/>
                  </a:moveTo>
                  <a:cubicBezTo>
                    <a:pt x="1356416" y="367094"/>
                    <a:pt x="1366725" y="367094"/>
                    <a:pt x="1381944" y="377197"/>
                  </a:cubicBezTo>
                  <a:lnTo>
                    <a:pt x="1381944" y="392760"/>
                  </a:lnTo>
                  <a:cubicBezTo>
                    <a:pt x="1397162" y="387572"/>
                    <a:pt x="1412872" y="387572"/>
                    <a:pt x="1428091" y="382384"/>
                  </a:cubicBezTo>
                  <a:cubicBezTo>
                    <a:pt x="1433000" y="392760"/>
                    <a:pt x="1437909" y="387572"/>
                    <a:pt x="1443309" y="402862"/>
                  </a:cubicBezTo>
                  <a:cubicBezTo>
                    <a:pt x="1453618" y="397948"/>
                    <a:pt x="1448218" y="392760"/>
                    <a:pt x="1458528" y="387572"/>
                  </a:cubicBezTo>
                  <a:cubicBezTo>
                    <a:pt x="1479146" y="377197"/>
                    <a:pt x="1504674" y="408050"/>
                    <a:pt x="1514493" y="408050"/>
                  </a:cubicBezTo>
                  <a:cubicBezTo>
                    <a:pt x="1514493" y="408050"/>
                    <a:pt x="1565549" y="392760"/>
                    <a:pt x="1570949" y="392760"/>
                  </a:cubicBezTo>
                  <a:cubicBezTo>
                    <a:pt x="1570949" y="402862"/>
                    <a:pt x="1570949" y="402862"/>
                    <a:pt x="1575858" y="413238"/>
                  </a:cubicBezTo>
                  <a:cubicBezTo>
                    <a:pt x="1581258" y="408050"/>
                    <a:pt x="1581258" y="408050"/>
                    <a:pt x="1591076" y="402862"/>
                  </a:cubicBezTo>
                  <a:cubicBezTo>
                    <a:pt x="1596477" y="408050"/>
                    <a:pt x="1601877" y="408050"/>
                    <a:pt x="1607277" y="413238"/>
                  </a:cubicBezTo>
                  <a:lnTo>
                    <a:pt x="1607277" y="433989"/>
                  </a:lnTo>
                  <a:cubicBezTo>
                    <a:pt x="1648023" y="433989"/>
                    <a:pt x="1657842" y="438903"/>
                    <a:pt x="1683370" y="454194"/>
                  </a:cubicBezTo>
                  <a:cubicBezTo>
                    <a:pt x="1683370" y="464569"/>
                    <a:pt x="1683370" y="469484"/>
                    <a:pt x="1678461" y="474671"/>
                  </a:cubicBezTo>
                  <a:cubicBezTo>
                    <a:pt x="1678460" y="505525"/>
                    <a:pt x="1683370" y="505525"/>
                    <a:pt x="1714298" y="505525"/>
                  </a:cubicBezTo>
                  <a:lnTo>
                    <a:pt x="1714298" y="510713"/>
                  </a:lnTo>
                  <a:cubicBezTo>
                    <a:pt x="1703989" y="515627"/>
                    <a:pt x="1703989" y="520815"/>
                    <a:pt x="1699079" y="526003"/>
                  </a:cubicBezTo>
                  <a:cubicBezTo>
                    <a:pt x="1683370" y="526003"/>
                    <a:pt x="1683370" y="526003"/>
                    <a:pt x="1678460" y="520815"/>
                  </a:cubicBezTo>
                  <a:lnTo>
                    <a:pt x="1648023" y="520815"/>
                  </a:lnTo>
                  <a:cubicBezTo>
                    <a:pt x="1652933" y="526003"/>
                    <a:pt x="1652933" y="531190"/>
                    <a:pt x="1657842" y="536378"/>
                  </a:cubicBezTo>
                  <a:cubicBezTo>
                    <a:pt x="1648023" y="541293"/>
                    <a:pt x="1617095" y="536378"/>
                    <a:pt x="1601877" y="546754"/>
                  </a:cubicBezTo>
                  <a:cubicBezTo>
                    <a:pt x="1596477" y="551668"/>
                    <a:pt x="1601877" y="546754"/>
                    <a:pt x="1607277" y="556856"/>
                  </a:cubicBezTo>
                  <a:lnTo>
                    <a:pt x="1607277" y="561771"/>
                  </a:lnTo>
                  <a:cubicBezTo>
                    <a:pt x="1530202" y="556856"/>
                    <a:pt x="1479146" y="541293"/>
                    <a:pt x="1453618" y="582522"/>
                  </a:cubicBezTo>
                  <a:cubicBezTo>
                    <a:pt x="1407472" y="582522"/>
                    <a:pt x="1371635" y="582522"/>
                    <a:pt x="1361816" y="551668"/>
                  </a:cubicBezTo>
                  <a:cubicBezTo>
                    <a:pt x="1320088" y="567232"/>
                    <a:pt x="1274432" y="551668"/>
                    <a:pt x="1238595" y="567232"/>
                  </a:cubicBezTo>
                  <a:cubicBezTo>
                    <a:pt x="1223376" y="572146"/>
                    <a:pt x="1213067" y="587436"/>
                    <a:pt x="1202758" y="592897"/>
                  </a:cubicBezTo>
                  <a:cubicBezTo>
                    <a:pt x="1172321" y="607914"/>
                    <a:pt x="1151702" y="587436"/>
                    <a:pt x="1131574" y="582522"/>
                  </a:cubicBezTo>
                  <a:cubicBezTo>
                    <a:pt x="1121265" y="582522"/>
                    <a:pt x="1110955" y="592897"/>
                    <a:pt x="1100646" y="592897"/>
                  </a:cubicBezTo>
                  <a:cubicBezTo>
                    <a:pt x="1080518" y="597812"/>
                    <a:pt x="1028971" y="592897"/>
                    <a:pt x="1003443" y="592897"/>
                  </a:cubicBezTo>
                  <a:cubicBezTo>
                    <a:pt x="1001971" y="594536"/>
                    <a:pt x="1000007" y="596174"/>
                    <a:pt x="998534" y="597812"/>
                  </a:cubicBezTo>
                  <a:cubicBezTo>
                    <a:pt x="1003444" y="607914"/>
                    <a:pt x="1003444" y="607914"/>
                    <a:pt x="1003444" y="613375"/>
                  </a:cubicBezTo>
                  <a:cubicBezTo>
                    <a:pt x="1023571" y="628665"/>
                    <a:pt x="1065300" y="623478"/>
                    <a:pt x="1090828" y="623478"/>
                  </a:cubicBezTo>
                  <a:cubicBezTo>
                    <a:pt x="1090827" y="639041"/>
                    <a:pt x="1085427" y="633853"/>
                    <a:pt x="1100646" y="633853"/>
                  </a:cubicBezTo>
                  <a:lnTo>
                    <a:pt x="1100646" y="649143"/>
                  </a:lnTo>
                  <a:cubicBezTo>
                    <a:pt x="1116356" y="649143"/>
                    <a:pt x="1131574" y="649143"/>
                    <a:pt x="1136483" y="643956"/>
                  </a:cubicBezTo>
                  <a:cubicBezTo>
                    <a:pt x="1162011" y="649143"/>
                    <a:pt x="1182630" y="669621"/>
                    <a:pt x="1197848" y="685184"/>
                  </a:cubicBezTo>
                  <a:lnTo>
                    <a:pt x="1197848" y="690099"/>
                  </a:lnTo>
                  <a:cubicBezTo>
                    <a:pt x="1197848" y="685184"/>
                    <a:pt x="1202758" y="674809"/>
                    <a:pt x="1208158" y="669621"/>
                  </a:cubicBezTo>
                  <a:cubicBezTo>
                    <a:pt x="1238595" y="674809"/>
                    <a:pt x="1253814" y="685184"/>
                    <a:pt x="1274432" y="700475"/>
                  </a:cubicBezTo>
                  <a:lnTo>
                    <a:pt x="1274432" y="705662"/>
                  </a:lnTo>
                  <a:cubicBezTo>
                    <a:pt x="1264123" y="710577"/>
                    <a:pt x="1259214" y="710577"/>
                    <a:pt x="1238595" y="710577"/>
                  </a:cubicBezTo>
                  <a:lnTo>
                    <a:pt x="1238595" y="726140"/>
                  </a:lnTo>
                  <a:cubicBezTo>
                    <a:pt x="1264123" y="736243"/>
                    <a:pt x="1279341" y="741430"/>
                    <a:pt x="1315179" y="741430"/>
                  </a:cubicBezTo>
                  <a:cubicBezTo>
                    <a:pt x="1304869" y="761908"/>
                    <a:pt x="1299960" y="772284"/>
                    <a:pt x="1289651" y="787574"/>
                  </a:cubicBezTo>
                  <a:cubicBezTo>
                    <a:pt x="1264123" y="787574"/>
                    <a:pt x="1238595" y="787574"/>
                    <a:pt x="1218467" y="792762"/>
                  </a:cubicBezTo>
                  <a:cubicBezTo>
                    <a:pt x="1213067" y="777471"/>
                    <a:pt x="1213067" y="772284"/>
                    <a:pt x="1213067" y="767096"/>
                  </a:cubicBezTo>
                  <a:cubicBezTo>
                    <a:pt x="1187539" y="751806"/>
                    <a:pt x="1162011" y="756721"/>
                    <a:pt x="1126174" y="756721"/>
                  </a:cubicBezTo>
                  <a:lnTo>
                    <a:pt x="1126174" y="741430"/>
                  </a:lnTo>
                  <a:cubicBezTo>
                    <a:pt x="1116356" y="751806"/>
                    <a:pt x="1110955" y="756720"/>
                    <a:pt x="1100646" y="761908"/>
                  </a:cubicBezTo>
                  <a:cubicBezTo>
                    <a:pt x="1100646" y="772284"/>
                    <a:pt x="1100646" y="777471"/>
                    <a:pt x="1106046" y="782386"/>
                  </a:cubicBezTo>
                  <a:cubicBezTo>
                    <a:pt x="1106046" y="787574"/>
                    <a:pt x="1095737" y="787574"/>
                    <a:pt x="1095737" y="792762"/>
                  </a:cubicBezTo>
                  <a:cubicBezTo>
                    <a:pt x="1095737" y="797949"/>
                    <a:pt x="1110955" y="802864"/>
                    <a:pt x="1121265" y="818427"/>
                  </a:cubicBezTo>
                  <a:cubicBezTo>
                    <a:pt x="1126174" y="818427"/>
                    <a:pt x="1121265" y="838905"/>
                    <a:pt x="1126174" y="844093"/>
                  </a:cubicBezTo>
                  <a:cubicBezTo>
                    <a:pt x="1121265" y="849008"/>
                    <a:pt x="1121265" y="849008"/>
                    <a:pt x="1110955" y="849008"/>
                  </a:cubicBezTo>
                  <a:cubicBezTo>
                    <a:pt x="1116355" y="854195"/>
                    <a:pt x="1116355" y="854195"/>
                    <a:pt x="1126174" y="854195"/>
                  </a:cubicBezTo>
                  <a:cubicBezTo>
                    <a:pt x="1116356" y="869759"/>
                    <a:pt x="1075118" y="864571"/>
                    <a:pt x="1049099" y="864571"/>
                  </a:cubicBezTo>
                  <a:cubicBezTo>
                    <a:pt x="1047626" y="866209"/>
                    <a:pt x="1045663" y="868120"/>
                    <a:pt x="1044190" y="869759"/>
                  </a:cubicBezTo>
                  <a:cubicBezTo>
                    <a:pt x="1044190" y="880134"/>
                    <a:pt x="1044190" y="880134"/>
                    <a:pt x="1049099" y="885049"/>
                  </a:cubicBezTo>
                  <a:cubicBezTo>
                    <a:pt x="1070209" y="895151"/>
                    <a:pt x="1197848" y="874673"/>
                    <a:pt x="1228286" y="880134"/>
                  </a:cubicBezTo>
                  <a:cubicBezTo>
                    <a:pt x="1230249" y="881772"/>
                    <a:pt x="1231722" y="883411"/>
                    <a:pt x="1233686" y="885049"/>
                  </a:cubicBezTo>
                  <a:cubicBezTo>
                    <a:pt x="1233686" y="895151"/>
                    <a:pt x="1233686" y="895151"/>
                    <a:pt x="1228285" y="900612"/>
                  </a:cubicBezTo>
                  <a:cubicBezTo>
                    <a:pt x="1192939" y="931192"/>
                    <a:pt x="1146793" y="915902"/>
                    <a:pt x="1100646" y="915902"/>
                  </a:cubicBezTo>
                  <a:cubicBezTo>
                    <a:pt x="1106046" y="910714"/>
                    <a:pt x="1106046" y="910714"/>
                    <a:pt x="1110955" y="905527"/>
                  </a:cubicBezTo>
                  <a:lnTo>
                    <a:pt x="1110955" y="895151"/>
                  </a:lnTo>
                  <a:cubicBezTo>
                    <a:pt x="1106046" y="900612"/>
                    <a:pt x="1100646" y="905527"/>
                    <a:pt x="1095737" y="915902"/>
                  </a:cubicBezTo>
                  <a:cubicBezTo>
                    <a:pt x="1080518" y="910714"/>
                    <a:pt x="1085428" y="910714"/>
                    <a:pt x="1080518" y="900612"/>
                  </a:cubicBezTo>
                  <a:cubicBezTo>
                    <a:pt x="1065300" y="900612"/>
                    <a:pt x="1065300" y="900612"/>
                    <a:pt x="1059900" y="905527"/>
                  </a:cubicBezTo>
                  <a:cubicBezTo>
                    <a:pt x="1059899" y="915902"/>
                    <a:pt x="1054990" y="926278"/>
                    <a:pt x="1054990" y="936380"/>
                  </a:cubicBezTo>
                  <a:cubicBezTo>
                    <a:pt x="1023571" y="931192"/>
                    <a:pt x="967606" y="920817"/>
                    <a:pt x="931769" y="931192"/>
                  </a:cubicBezTo>
                  <a:cubicBezTo>
                    <a:pt x="906241" y="936380"/>
                    <a:pt x="758474" y="946756"/>
                    <a:pt x="727546" y="951670"/>
                  </a:cubicBezTo>
                  <a:cubicBezTo>
                    <a:pt x="753074" y="972421"/>
                    <a:pt x="952388" y="946755"/>
                    <a:pt x="1003444" y="956858"/>
                  </a:cubicBezTo>
                  <a:cubicBezTo>
                    <a:pt x="1085428" y="977336"/>
                    <a:pt x="1213067" y="967233"/>
                    <a:pt x="1299960" y="956858"/>
                  </a:cubicBezTo>
                  <a:cubicBezTo>
                    <a:pt x="1299960" y="967233"/>
                    <a:pt x="1299960" y="967233"/>
                    <a:pt x="1304869" y="972421"/>
                  </a:cubicBezTo>
                  <a:lnTo>
                    <a:pt x="1304869" y="982524"/>
                  </a:lnTo>
                  <a:lnTo>
                    <a:pt x="1320088" y="982524"/>
                  </a:lnTo>
                  <a:lnTo>
                    <a:pt x="1320088" y="1003001"/>
                  </a:lnTo>
                  <a:cubicBezTo>
                    <a:pt x="1315179" y="1005459"/>
                    <a:pt x="1312724" y="1008053"/>
                    <a:pt x="1310822" y="1010681"/>
                  </a:cubicBezTo>
                  <a:lnTo>
                    <a:pt x="1307047" y="1015680"/>
                  </a:lnTo>
                  <a:lnTo>
                    <a:pt x="2522585" y="207589"/>
                  </a:lnTo>
                  <a:lnTo>
                    <a:pt x="2516954" y="204192"/>
                  </a:lnTo>
                  <a:cubicBezTo>
                    <a:pt x="2513150" y="201633"/>
                    <a:pt x="2509345" y="200404"/>
                    <a:pt x="2501736" y="202998"/>
                  </a:cubicBezTo>
                  <a:cubicBezTo>
                    <a:pt x="2491427" y="202998"/>
                    <a:pt x="2470808" y="218288"/>
                    <a:pt x="2450680" y="213373"/>
                  </a:cubicBezTo>
                  <a:cubicBezTo>
                    <a:pt x="2435461" y="207913"/>
                    <a:pt x="2425152" y="197810"/>
                    <a:pt x="2409443" y="197810"/>
                  </a:cubicBezTo>
                  <a:lnTo>
                    <a:pt x="2409442" y="213373"/>
                  </a:lnTo>
                  <a:cubicBezTo>
                    <a:pt x="2383915" y="197810"/>
                    <a:pt x="2368205" y="197810"/>
                    <a:pt x="2348078" y="213373"/>
                  </a:cubicBezTo>
                  <a:cubicBezTo>
                    <a:pt x="2348077" y="207913"/>
                    <a:pt x="2348078" y="202998"/>
                    <a:pt x="2342677" y="197810"/>
                  </a:cubicBezTo>
                  <a:cubicBezTo>
                    <a:pt x="2241057" y="207913"/>
                    <a:pt x="2117835" y="213373"/>
                    <a:pt x="2026033" y="228390"/>
                  </a:cubicBezTo>
                  <a:cubicBezTo>
                    <a:pt x="2000505" y="233578"/>
                    <a:pt x="1995596" y="218288"/>
                    <a:pt x="1995596" y="218288"/>
                  </a:cubicBezTo>
                  <a:cubicBezTo>
                    <a:pt x="1979886" y="213373"/>
                    <a:pt x="1979886" y="233578"/>
                    <a:pt x="1964668" y="228390"/>
                  </a:cubicBezTo>
                  <a:cubicBezTo>
                    <a:pt x="1964668" y="228390"/>
                    <a:pt x="1949449" y="218288"/>
                    <a:pt x="1949449" y="213373"/>
                  </a:cubicBezTo>
                  <a:lnTo>
                    <a:pt x="1934231" y="213373"/>
                  </a:lnTo>
                  <a:cubicBezTo>
                    <a:pt x="1928830" y="218288"/>
                    <a:pt x="1928830" y="223476"/>
                    <a:pt x="1928831" y="228390"/>
                  </a:cubicBezTo>
                  <a:cubicBezTo>
                    <a:pt x="1898393" y="243954"/>
                    <a:pt x="1841938" y="223476"/>
                    <a:pt x="1816410" y="239039"/>
                  </a:cubicBezTo>
                  <a:cubicBezTo>
                    <a:pt x="1801191" y="249141"/>
                    <a:pt x="1801191" y="254056"/>
                    <a:pt x="1795791" y="264432"/>
                  </a:cubicBezTo>
                  <a:cubicBezTo>
                    <a:pt x="1780572" y="274534"/>
                    <a:pt x="1744735" y="285183"/>
                    <a:pt x="1724607" y="285183"/>
                  </a:cubicBezTo>
                  <a:lnTo>
                    <a:pt x="1724607" y="305660"/>
                  </a:lnTo>
                  <a:cubicBezTo>
                    <a:pt x="1693679" y="305660"/>
                    <a:pt x="1627405" y="320678"/>
                    <a:pt x="1591077" y="305660"/>
                  </a:cubicBezTo>
                  <a:lnTo>
                    <a:pt x="1591076" y="290097"/>
                  </a:lnTo>
                  <a:cubicBezTo>
                    <a:pt x="1565549" y="274534"/>
                    <a:pt x="1550330" y="310575"/>
                    <a:pt x="1524802" y="305660"/>
                  </a:cubicBezTo>
                  <a:cubicBezTo>
                    <a:pt x="1514493" y="300200"/>
                    <a:pt x="1499274" y="285182"/>
                    <a:pt x="1479146" y="290097"/>
                  </a:cubicBezTo>
                  <a:cubicBezTo>
                    <a:pt x="1437909" y="295285"/>
                    <a:pt x="1412872" y="346616"/>
                    <a:pt x="1346107" y="3518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baseline="-250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8532911" y="3562539"/>
            <a:ext cx="3659089" cy="2746821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 Placeholder 13"/>
          <p:cNvSpPr txBox="1">
            <a:spLocks/>
          </p:cNvSpPr>
          <p:nvPr/>
        </p:nvSpPr>
        <p:spPr>
          <a:xfrm>
            <a:off x="647395" y="1648306"/>
            <a:ext cx="2455532" cy="6131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110000"/>
              </a:lnSpc>
              <a:buNone/>
            </a:pPr>
            <a:r>
              <a:rPr lang="en-US" sz="2800" b="1" spc="-150" dirty="0">
                <a:solidFill>
                  <a:schemeClr val="bg1"/>
                </a:solidFill>
                <a:latin typeface="+mj-lt"/>
                <a:cs typeface="Arial" pitchFamily="34" charset="0"/>
              </a:rPr>
              <a:t>BASKETBALL</a:t>
            </a:r>
            <a:endParaRPr lang="en-US" altLang="ko-KR" sz="2800" b="1" spc="-15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6716" y="3956629"/>
            <a:ext cx="27314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13B8C137-5257-4EA7-8C9E-A20FCE065280}"/>
              </a:ext>
            </a:extLst>
          </p:cNvPr>
          <p:cNvSpPr txBox="1">
            <a:spLocks/>
          </p:cNvSpPr>
          <p:nvPr/>
        </p:nvSpPr>
        <p:spPr>
          <a:xfrm>
            <a:off x="647395" y="2142267"/>
            <a:ext cx="2479932" cy="28165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110000"/>
              </a:lnSpc>
              <a:buNone/>
            </a:pPr>
            <a:r>
              <a:rPr lang="en-US" altLang="ko-KR" sz="1600" b="1" spc="-150" dirty="0">
                <a:solidFill>
                  <a:schemeClr val="bg1"/>
                </a:solidFill>
                <a:latin typeface="+mj-lt"/>
                <a:cs typeface="Arial" pitchFamily="34" charset="0"/>
              </a:rPr>
              <a:t>TOURNAMENT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923AA4B-3F29-45EE-8700-DB12738B8E07}"/>
              </a:ext>
            </a:extLst>
          </p:cNvPr>
          <p:cNvSpPr/>
          <p:nvPr/>
        </p:nvSpPr>
        <p:spPr>
          <a:xfrm rot="20835909">
            <a:off x="1203731" y="1005604"/>
            <a:ext cx="1491813" cy="828928"/>
          </a:xfrm>
          <a:custGeom>
            <a:avLst/>
            <a:gdLst>
              <a:gd name="connsiteX0" fmla="*/ 1083440 w 1491813"/>
              <a:gd name="connsiteY0" fmla="*/ 656921 h 828928"/>
              <a:gd name="connsiteX1" fmla="*/ 1100941 w 1491813"/>
              <a:gd name="connsiteY1" fmla="*/ 666046 h 828928"/>
              <a:gd name="connsiteX2" fmla="*/ 1158491 w 1491813"/>
              <a:gd name="connsiteY2" fmla="*/ 734989 h 828928"/>
              <a:gd name="connsiteX3" fmla="*/ 1169922 w 1491813"/>
              <a:gd name="connsiteY3" fmla="*/ 756268 h 828928"/>
              <a:gd name="connsiteX4" fmla="*/ 1001132 w 1491813"/>
              <a:gd name="connsiteY4" fmla="*/ 718122 h 828928"/>
              <a:gd name="connsiteX5" fmla="*/ 1008413 w 1491813"/>
              <a:gd name="connsiteY5" fmla="*/ 705152 h 828928"/>
              <a:gd name="connsiteX6" fmla="*/ 1038371 w 1491813"/>
              <a:gd name="connsiteY6" fmla="*/ 673384 h 828928"/>
              <a:gd name="connsiteX7" fmla="*/ 1064056 w 1491813"/>
              <a:gd name="connsiteY7" fmla="*/ 659093 h 828928"/>
              <a:gd name="connsiteX8" fmla="*/ 1083440 w 1491813"/>
              <a:gd name="connsiteY8" fmla="*/ 656921 h 828928"/>
              <a:gd name="connsiteX9" fmla="*/ 1285563 w 1491813"/>
              <a:gd name="connsiteY9" fmla="*/ 565431 h 828928"/>
              <a:gd name="connsiteX10" fmla="*/ 1414566 w 1491813"/>
              <a:gd name="connsiteY10" fmla="*/ 617187 h 828928"/>
              <a:gd name="connsiteX11" fmla="*/ 1488723 w 1491813"/>
              <a:gd name="connsiteY11" fmla="*/ 707180 h 828928"/>
              <a:gd name="connsiteX12" fmla="*/ 1491813 w 1491813"/>
              <a:gd name="connsiteY12" fmla="*/ 723016 h 828928"/>
              <a:gd name="connsiteX13" fmla="*/ 1491428 w 1491813"/>
              <a:gd name="connsiteY13" fmla="*/ 828928 h 828928"/>
              <a:gd name="connsiteX14" fmla="*/ 1205830 w 1491813"/>
              <a:gd name="connsiteY14" fmla="*/ 764383 h 828928"/>
              <a:gd name="connsiteX15" fmla="*/ 1202908 w 1491813"/>
              <a:gd name="connsiteY15" fmla="*/ 759129 h 828928"/>
              <a:gd name="connsiteX16" fmla="*/ 1136475 w 1491813"/>
              <a:gd name="connsiteY16" fmla="*/ 652527 h 828928"/>
              <a:gd name="connsiteX17" fmla="*/ 1124308 w 1491813"/>
              <a:gd name="connsiteY17" fmla="*/ 625684 h 828928"/>
              <a:gd name="connsiteX18" fmla="*/ 1127205 w 1491813"/>
              <a:gd name="connsiteY18" fmla="*/ 610621 h 828928"/>
              <a:gd name="connsiteX19" fmla="*/ 1190355 w 1491813"/>
              <a:gd name="connsiteY19" fmla="*/ 570838 h 828928"/>
              <a:gd name="connsiteX20" fmla="*/ 1237669 w 1491813"/>
              <a:gd name="connsiteY20" fmla="*/ 563138 h 828928"/>
              <a:gd name="connsiteX21" fmla="*/ 1285563 w 1491813"/>
              <a:gd name="connsiteY21" fmla="*/ 565431 h 828928"/>
              <a:gd name="connsiteX22" fmla="*/ 958613 w 1491813"/>
              <a:gd name="connsiteY22" fmla="*/ 489922 h 828928"/>
              <a:gd name="connsiteX23" fmla="*/ 1059807 w 1491813"/>
              <a:gd name="connsiteY23" fmla="*/ 614483 h 828928"/>
              <a:gd name="connsiteX24" fmla="*/ 1023887 w 1491813"/>
              <a:gd name="connsiteY24" fmla="*/ 648086 h 828928"/>
              <a:gd name="connsiteX25" fmla="*/ 981715 w 1491813"/>
              <a:gd name="connsiteY25" fmla="*/ 703849 h 828928"/>
              <a:gd name="connsiteX26" fmla="*/ 977225 w 1491813"/>
              <a:gd name="connsiteY26" fmla="*/ 712719 h 828928"/>
              <a:gd name="connsiteX27" fmla="*/ 748501 w 1491813"/>
              <a:gd name="connsiteY27" fmla="*/ 661027 h 828928"/>
              <a:gd name="connsiteX28" fmla="*/ 800135 w 1491813"/>
              <a:gd name="connsiteY28" fmla="*/ 614725 h 828928"/>
              <a:gd name="connsiteX29" fmla="*/ 955137 w 1491813"/>
              <a:gd name="connsiteY29" fmla="*/ 492433 h 828928"/>
              <a:gd name="connsiteX30" fmla="*/ 958613 w 1491813"/>
              <a:gd name="connsiteY30" fmla="*/ 489922 h 828928"/>
              <a:gd name="connsiteX31" fmla="*/ 812423 w 1491813"/>
              <a:gd name="connsiteY31" fmla="*/ 349332 h 828928"/>
              <a:gd name="connsiteX32" fmla="*/ 921921 w 1491813"/>
              <a:gd name="connsiteY32" fmla="*/ 459409 h 828928"/>
              <a:gd name="connsiteX33" fmla="*/ 708483 w 1491813"/>
              <a:gd name="connsiteY33" fmla="*/ 647564 h 828928"/>
              <a:gd name="connsiteX34" fmla="*/ 704801 w 1491813"/>
              <a:gd name="connsiteY34" fmla="*/ 651151 h 828928"/>
              <a:gd name="connsiteX35" fmla="*/ 212803 w 1491813"/>
              <a:gd name="connsiteY35" fmla="*/ 539960 h 828928"/>
              <a:gd name="connsiteX36" fmla="*/ 215686 w 1491813"/>
              <a:gd name="connsiteY36" fmla="*/ 538974 h 828928"/>
              <a:gd name="connsiteX37" fmla="*/ 368057 w 1491813"/>
              <a:gd name="connsiteY37" fmla="*/ 502475 h 828928"/>
              <a:gd name="connsiteX38" fmla="*/ 581839 w 1491813"/>
              <a:gd name="connsiteY38" fmla="*/ 456319 h 828928"/>
              <a:gd name="connsiteX39" fmla="*/ 740583 w 1491813"/>
              <a:gd name="connsiteY39" fmla="*/ 398577 h 828928"/>
              <a:gd name="connsiteX40" fmla="*/ 810299 w 1491813"/>
              <a:gd name="connsiteY40" fmla="*/ 351070 h 828928"/>
              <a:gd name="connsiteX41" fmla="*/ 812423 w 1491813"/>
              <a:gd name="connsiteY41" fmla="*/ 349332 h 828928"/>
              <a:gd name="connsiteX42" fmla="*/ 454061 w 1491813"/>
              <a:gd name="connsiteY42" fmla="*/ 147487 h 828928"/>
              <a:gd name="connsiteX43" fmla="*/ 672025 w 1491813"/>
              <a:gd name="connsiteY43" fmla="*/ 228633 h 828928"/>
              <a:gd name="connsiteX44" fmla="*/ 748886 w 1491813"/>
              <a:gd name="connsiteY44" fmla="*/ 284638 h 828928"/>
              <a:gd name="connsiteX45" fmla="*/ 764915 w 1491813"/>
              <a:gd name="connsiteY45" fmla="*/ 306460 h 828928"/>
              <a:gd name="connsiteX46" fmla="*/ 766653 w 1491813"/>
              <a:gd name="connsiteY46" fmla="*/ 320172 h 828928"/>
              <a:gd name="connsiteX47" fmla="*/ 732085 w 1491813"/>
              <a:gd name="connsiteY47" fmla="*/ 364589 h 828928"/>
              <a:gd name="connsiteX48" fmla="*/ 656383 w 1491813"/>
              <a:gd name="connsiteY48" fmla="*/ 398384 h 828928"/>
              <a:gd name="connsiteX49" fmla="*/ 519268 w 1491813"/>
              <a:gd name="connsiteY49" fmla="*/ 433339 h 828928"/>
              <a:gd name="connsiteX50" fmla="*/ 275746 w 1491813"/>
              <a:gd name="connsiteY50" fmla="*/ 486833 h 828928"/>
              <a:gd name="connsiteX51" fmla="*/ 192995 w 1491813"/>
              <a:gd name="connsiteY51" fmla="*/ 509597 h 828928"/>
              <a:gd name="connsiteX52" fmla="*/ 149911 w 1491813"/>
              <a:gd name="connsiteY52" fmla="*/ 525747 h 828928"/>
              <a:gd name="connsiteX53" fmla="*/ 0 w 1491813"/>
              <a:gd name="connsiteY53" fmla="*/ 491867 h 828928"/>
              <a:gd name="connsiteX54" fmla="*/ 22760 w 1491813"/>
              <a:gd name="connsiteY54" fmla="*/ 435656 h 828928"/>
              <a:gd name="connsiteX55" fmla="*/ 261069 w 1491813"/>
              <a:gd name="connsiteY55" fmla="*/ 150034 h 828928"/>
              <a:gd name="connsiteX56" fmla="*/ 284243 w 1491813"/>
              <a:gd name="connsiteY56" fmla="*/ 142502 h 828928"/>
              <a:gd name="connsiteX57" fmla="*/ 376168 w 1491813"/>
              <a:gd name="connsiteY57" fmla="*/ 137095 h 828928"/>
              <a:gd name="connsiteX58" fmla="*/ 454061 w 1491813"/>
              <a:gd name="connsiteY58" fmla="*/ 147487 h 828928"/>
              <a:gd name="connsiteX59" fmla="*/ 1283245 w 1491813"/>
              <a:gd name="connsiteY59" fmla="*/ 243310 h 828928"/>
              <a:gd name="connsiteX60" fmla="*/ 1487178 w 1491813"/>
              <a:gd name="connsiteY60" fmla="*/ 674544 h 828928"/>
              <a:gd name="connsiteX61" fmla="*/ 1473081 w 1491813"/>
              <a:gd name="connsiteY61" fmla="*/ 653108 h 828928"/>
              <a:gd name="connsiteX62" fmla="*/ 1388881 w 1491813"/>
              <a:gd name="connsiteY62" fmla="*/ 568522 h 828928"/>
              <a:gd name="connsiteX63" fmla="*/ 1298501 w 1491813"/>
              <a:gd name="connsiteY63" fmla="*/ 537430 h 828928"/>
              <a:gd name="connsiteX64" fmla="*/ 1148255 w 1491813"/>
              <a:gd name="connsiteY64" fmla="*/ 562342 h 828928"/>
              <a:gd name="connsiteX65" fmla="*/ 1089354 w 1491813"/>
              <a:gd name="connsiteY65" fmla="*/ 588606 h 828928"/>
              <a:gd name="connsiteX66" fmla="*/ 1083560 w 1491813"/>
              <a:gd name="connsiteY66" fmla="*/ 591503 h 828928"/>
              <a:gd name="connsiteX67" fmla="*/ 982366 w 1491813"/>
              <a:gd name="connsiteY67" fmla="*/ 464431 h 828928"/>
              <a:gd name="connsiteX68" fmla="*/ 1283245 w 1491813"/>
              <a:gd name="connsiteY68" fmla="*/ 243310 h 828928"/>
              <a:gd name="connsiteX69" fmla="*/ 828258 w 1491813"/>
              <a:gd name="connsiteY69" fmla="*/ 7319 h 828928"/>
              <a:gd name="connsiteX70" fmla="*/ 837720 w 1491813"/>
              <a:gd name="connsiteY70" fmla="*/ 12727 h 828928"/>
              <a:gd name="connsiteX71" fmla="*/ 892759 w 1491813"/>
              <a:gd name="connsiteY71" fmla="*/ 108321 h 828928"/>
              <a:gd name="connsiteX72" fmla="*/ 838106 w 1491813"/>
              <a:gd name="connsiteY72" fmla="*/ 270154 h 828928"/>
              <a:gd name="connsiteX73" fmla="*/ 808946 w 1491813"/>
              <a:gd name="connsiteY73" fmla="*/ 281934 h 828928"/>
              <a:gd name="connsiteX74" fmla="*/ 784226 w 1491813"/>
              <a:gd name="connsiteY74" fmla="*/ 272857 h 828928"/>
              <a:gd name="connsiteX75" fmla="*/ 717214 w 1491813"/>
              <a:gd name="connsiteY75" fmla="*/ 229792 h 828928"/>
              <a:gd name="connsiteX76" fmla="*/ 579135 w 1491813"/>
              <a:gd name="connsiteY76" fmla="*/ 156214 h 828928"/>
              <a:gd name="connsiteX77" fmla="*/ 454380 w 1491813"/>
              <a:gd name="connsiteY77" fmla="*/ 124929 h 828928"/>
              <a:gd name="connsiteX78" fmla="*/ 334453 w 1491813"/>
              <a:gd name="connsiteY78" fmla="*/ 121646 h 828928"/>
              <a:gd name="connsiteX79" fmla="*/ 298534 w 1491813"/>
              <a:gd name="connsiteY79" fmla="*/ 125315 h 828928"/>
              <a:gd name="connsiteX80" fmla="*/ 297954 w 1491813"/>
              <a:gd name="connsiteY80" fmla="*/ 123577 h 828928"/>
              <a:gd name="connsiteX81" fmla="*/ 349324 w 1491813"/>
              <a:gd name="connsiteY81" fmla="*/ 93644 h 828928"/>
              <a:gd name="connsiteX82" fmla="*/ 548236 w 1491813"/>
              <a:gd name="connsiteY82" fmla="*/ 18520 h 828928"/>
              <a:gd name="connsiteX83" fmla="*/ 648271 w 1491813"/>
              <a:gd name="connsiteY83" fmla="*/ 3071 h 828928"/>
              <a:gd name="connsiteX84" fmla="*/ 741740 w 1491813"/>
              <a:gd name="connsiteY84" fmla="*/ 174 h 828928"/>
              <a:gd name="connsiteX85" fmla="*/ 828258 w 1491813"/>
              <a:gd name="connsiteY85" fmla="*/ 7319 h 828928"/>
              <a:gd name="connsiteX86" fmla="*/ 899519 w 1491813"/>
              <a:gd name="connsiteY86" fmla="*/ 20837 h 828928"/>
              <a:gd name="connsiteX87" fmla="*/ 1126627 w 1491813"/>
              <a:gd name="connsiteY87" fmla="*/ 115465 h 828928"/>
              <a:gd name="connsiteX88" fmla="*/ 1257368 w 1491813"/>
              <a:gd name="connsiteY88" fmla="*/ 217432 h 828928"/>
              <a:gd name="connsiteX89" fmla="*/ 1256017 w 1491813"/>
              <a:gd name="connsiteY89" fmla="*/ 225349 h 828928"/>
              <a:gd name="connsiteX90" fmla="*/ 1040303 w 1491813"/>
              <a:gd name="connsiteY90" fmla="*/ 366326 h 828928"/>
              <a:gd name="connsiteX91" fmla="*/ 957069 w 1491813"/>
              <a:gd name="connsiteY91" fmla="*/ 432372 h 828928"/>
              <a:gd name="connsiteX92" fmla="*/ 953206 w 1491813"/>
              <a:gd name="connsiteY92" fmla="*/ 434883 h 828928"/>
              <a:gd name="connsiteX93" fmla="*/ 835983 w 1491813"/>
              <a:gd name="connsiteY93" fmla="*/ 325578 h 828928"/>
              <a:gd name="connsiteX94" fmla="*/ 846991 w 1491813"/>
              <a:gd name="connsiteY94" fmla="*/ 314184 h 828928"/>
              <a:gd name="connsiteX95" fmla="*/ 901644 w 1491813"/>
              <a:gd name="connsiteY95" fmla="*/ 243116 h 828928"/>
              <a:gd name="connsiteX96" fmla="*/ 911106 w 1491813"/>
              <a:gd name="connsiteY96" fmla="*/ 96347 h 828928"/>
              <a:gd name="connsiteX97" fmla="*/ 874607 w 1491813"/>
              <a:gd name="connsiteY97" fmla="*/ 25086 h 828928"/>
              <a:gd name="connsiteX98" fmla="*/ 867268 w 1491813"/>
              <a:gd name="connsiteY98" fmla="*/ 13885 h 828928"/>
              <a:gd name="connsiteX99" fmla="*/ 899519 w 1491813"/>
              <a:gd name="connsiteY99" fmla="*/ 20837 h 82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491813" h="828928">
                <a:moveTo>
                  <a:pt x="1083440" y="656921"/>
                </a:moveTo>
                <a:cubicBezTo>
                  <a:pt x="1089644" y="658080"/>
                  <a:pt x="1095534" y="661121"/>
                  <a:pt x="1100941" y="666046"/>
                </a:cubicBezTo>
                <a:cubicBezTo>
                  <a:pt x="1123536" y="686130"/>
                  <a:pt x="1141882" y="709883"/>
                  <a:pt x="1158491" y="734989"/>
                </a:cubicBezTo>
                <a:lnTo>
                  <a:pt x="1169922" y="756268"/>
                </a:lnTo>
                <a:lnTo>
                  <a:pt x="1001132" y="718122"/>
                </a:lnTo>
                <a:lnTo>
                  <a:pt x="1008413" y="705152"/>
                </a:lnTo>
                <a:cubicBezTo>
                  <a:pt x="1016693" y="693275"/>
                  <a:pt x="1026397" y="682461"/>
                  <a:pt x="1038371" y="673384"/>
                </a:cubicBezTo>
                <a:cubicBezTo>
                  <a:pt x="1046096" y="667591"/>
                  <a:pt x="1054979" y="662570"/>
                  <a:pt x="1064056" y="659093"/>
                </a:cubicBezTo>
                <a:cubicBezTo>
                  <a:pt x="1070718" y="656486"/>
                  <a:pt x="1077236" y="655762"/>
                  <a:pt x="1083440" y="656921"/>
                </a:cubicBezTo>
                <a:close/>
                <a:moveTo>
                  <a:pt x="1285563" y="565431"/>
                </a:moveTo>
                <a:cubicBezTo>
                  <a:pt x="1333070" y="571611"/>
                  <a:pt x="1376135" y="588605"/>
                  <a:pt x="1414566" y="617187"/>
                </a:cubicBezTo>
                <a:cubicBezTo>
                  <a:pt x="1446817" y="640940"/>
                  <a:pt x="1471536" y="671067"/>
                  <a:pt x="1488723" y="707180"/>
                </a:cubicBezTo>
                <a:cubicBezTo>
                  <a:pt x="1491041" y="711815"/>
                  <a:pt x="1491427" y="717608"/>
                  <a:pt x="1491813" y="723016"/>
                </a:cubicBezTo>
                <a:lnTo>
                  <a:pt x="1491428" y="828928"/>
                </a:lnTo>
                <a:lnTo>
                  <a:pt x="1205830" y="764383"/>
                </a:lnTo>
                <a:lnTo>
                  <a:pt x="1202908" y="759129"/>
                </a:lnTo>
                <a:cubicBezTo>
                  <a:pt x="1180892" y="723595"/>
                  <a:pt x="1158297" y="688255"/>
                  <a:pt x="1136475" y="652527"/>
                </a:cubicBezTo>
                <a:cubicBezTo>
                  <a:pt x="1131454" y="644223"/>
                  <a:pt x="1127978" y="634761"/>
                  <a:pt x="1124308" y="625684"/>
                </a:cubicBezTo>
                <a:cubicBezTo>
                  <a:pt x="1122184" y="620277"/>
                  <a:pt x="1123536" y="615448"/>
                  <a:pt x="1127205" y="610621"/>
                </a:cubicBezTo>
                <a:cubicBezTo>
                  <a:pt x="1143428" y="589571"/>
                  <a:pt x="1165636" y="577984"/>
                  <a:pt x="1190355" y="570838"/>
                </a:cubicBezTo>
                <a:cubicBezTo>
                  <a:pt x="1205998" y="566300"/>
                  <a:pt x="1221785" y="563886"/>
                  <a:pt x="1237669" y="563138"/>
                </a:cubicBezTo>
                <a:cubicBezTo>
                  <a:pt x="1253553" y="562389"/>
                  <a:pt x="1269534" y="563307"/>
                  <a:pt x="1285563" y="565431"/>
                </a:cubicBezTo>
                <a:close/>
                <a:moveTo>
                  <a:pt x="958613" y="489922"/>
                </a:moveTo>
                <a:cubicBezTo>
                  <a:pt x="992409" y="531636"/>
                  <a:pt x="1026398" y="573349"/>
                  <a:pt x="1059807" y="614483"/>
                </a:cubicBezTo>
                <a:cubicBezTo>
                  <a:pt x="1047641" y="625877"/>
                  <a:pt x="1035088" y="636306"/>
                  <a:pt x="1023887" y="648086"/>
                </a:cubicBezTo>
                <a:cubicBezTo>
                  <a:pt x="1007568" y="665274"/>
                  <a:pt x="993760" y="684006"/>
                  <a:pt x="981715" y="703849"/>
                </a:cubicBezTo>
                <a:lnTo>
                  <a:pt x="977225" y="712719"/>
                </a:lnTo>
                <a:lnTo>
                  <a:pt x="748501" y="661027"/>
                </a:lnTo>
                <a:lnTo>
                  <a:pt x="800135" y="614725"/>
                </a:lnTo>
                <a:cubicBezTo>
                  <a:pt x="850370" y="572239"/>
                  <a:pt x="901933" y="531346"/>
                  <a:pt x="955137" y="492433"/>
                </a:cubicBezTo>
                <a:cubicBezTo>
                  <a:pt x="956103" y="491660"/>
                  <a:pt x="957068" y="491081"/>
                  <a:pt x="958613" y="489922"/>
                </a:cubicBezTo>
                <a:close/>
                <a:moveTo>
                  <a:pt x="812423" y="349332"/>
                </a:moveTo>
                <a:cubicBezTo>
                  <a:pt x="848922" y="386024"/>
                  <a:pt x="885035" y="422331"/>
                  <a:pt x="921921" y="459409"/>
                </a:cubicBezTo>
                <a:cubicBezTo>
                  <a:pt x="849115" y="520483"/>
                  <a:pt x="777963" y="583186"/>
                  <a:pt x="708483" y="647564"/>
                </a:cubicBezTo>
                <a:lnTo>
                  <a:pt x="704801" y="651151"/>
                </a:lnTo>
                <a:lnTo>
                  <a:pt x="212803" y="539960"/>
                </a:lnTo>
                <a:lnTo>
                  <a:pt x="215686" y="538974"/>
                </a:lnTo>
                <a:cubicBezTo>
                  <a:pt x="265897" y="524104"/>
                  <a:pt x="316880" y="513290"/>
                  <a:pt x="368057" y="502475"/>
                </a:cubicBezTo>
                <a:cubicBezTo>
                  <a:pt x="439318" y="487412"/>
                  <a:pt x="510771" y="472928"/>
                  <a:pt x="581839" y="456319"/>
                </a:cubicBezTo>
                <a:cubicBezTo>
                  <a:pt x="636878" y="443574"/>
                  <a:pt x="690372" y="425034"/>
                  <a:pt x="740583" y="398577"/>
                </a:cubicBezTo>
                <a:cubicBezTo>
                  <a:pt x="765688" y="385445"/>
                  <a:pt x="789055" y="369803"/>
                  <a:pt x="810299" y="351070"/>
                </a:cubicBezTo>
                <a:cubicBezTo>
                  <a:pt x="811071" y="350491"/>
                  <a:pt x="811843" y="349911"/>
                  <a:pt x="812423" y="349332"/>
                </a:cubicBezTo>
                <a:close/>
                <a:moveTo>
                  <a:pt x="454061" y="147487"/>
                </a:moveTo>
                <a:cubicBezTo>
                  <a:pt x="530517" y="162479"/>
                  <a:pt x="602792" y="190831"/>
                  <a:pt x="672025" y="228633"/>
                </a:cubicBezTo>
                <a:cubicBezTo>
                  <a:pt x="700027" y="243890"/>
                  <a:pt x="726678" y="261271"/>
                  <a:pt x="748886" y="284638"/>
                </a:cubicBezTo>
                <a:cubicBezTo>
                  <a:pt x="755066" y="291204"/>
                  <a:pt x="760474" y="298542"/>
                  <a:pt x="764915" y="306460"/>
                </a:cubicBezTo>
                <a:cubicBezTo>
                  <a:pt x="767039" y="310129"/>
                  <a:pt x="767619" y="315923"/>
                  <a:pt x="766653" y="320172"/>
                </a:cubicBezTo>
                <a:cubicBezTo>
                  <a:pt x="762598" y="340642"/>
                  <a:pt x="748500" y="353581"/>
                  <a:pt x="732085" y="364589"/>
                </a:cubicBezTo>
                <a:cubicBezTo>
                  <a:pt x="708911" y="380232"/>
                  <a:pt x="682840" y="389694"/>
                  <a:pt x="656383" y="398384"/>
                </a:cubicBezTo>
                <a:cubicBezTo>
                  <a:pt x="611386" y="413062"/>
                  <a:pt x="565424" y="423297"/>
                  <a:pt x="519268" y="433339"/>
                </a:cubicBezTo>
                <a:cubicBezTo>
                  <a:pt x="437966" y="451106"/>
                  <a:pt x="356662" y="468100"/>
                  <a:pt x="275746" y="486833"/>
                </a:cubicBezTo>
                <a:cubicBezTo>
                  <a:pt x="247840" y="493303"/>
                  <a:pt x="220225" y="500834"/>
                  <a:pt x="192995" y="509597"/>
                </a:cubicBezTo>
                <a:lnTo>
                  <a:pt x="149911" y="525747"/>
                </a:lnTo>
                <a:lnTo>
                  <a:pt x="0" y="491867"/>
                </a:lnTo>
                <a:lnTo>
                  <a:pt x="22760" y="435656"/>
                </a:lnTo>
                <a:cubicBezTo>
                  <a:pt x="78765" y="320944"/>
                  <a:pt x="158330" y="225737"/>
                  <a:pt x="261069" y="150034"/>
                </a:cubicBezTo>
                <a:cubicBezTo>
                  <a:pt x="267249" y="145399"/>
                  <a:pt x="276325" y="144048"/>
                  <a:pt x="284243" y="142502"/>
                </a:cubicBezTo>
                <a:cubicBezTo>
                  <a:pt x="314563" y="136516"/>
                  <a:pt x="345268" y="134971"/>
                  <a:pt x="376168" y="137095"/>
                </a:cubicBezTo>
                <a:cubicBezTo>
                  <a:pt x="402625" y="138978"/>
                  <a:pt x="428575" y="142490"/>
                  <a:pt x="454061" y="147487"/>
                </a:cubicBezTo>
                <a:close/>
                <a:moveTo>
                  <a:pt x="1283245" y="243310"/>
                </a:moveTo>
                <a:cubicBezTo>
                  <a:pt x="1396219" y="365361"/>
                  <a:pt x="1464390" y="508269"/>
                  <a:pt x="1487178" y="674544"/>
                </a:cubicBezTo>
                <a:cubicBezTo>
                  <a:pt x="1481964" y="666433"/>
                  <a:pt x="1477522" y="659867"/>
                  <a:pt x="1473081" y="653108"/>
                </a:cubicBezTo>
                <a:cubicBezTo>
                  <a:pt x="1450293" y="619698"/>
                  <a:pt x="1423449" y="590151"/>
                  <a:pt x="1388881" y="568522"/>
                </a:cubicBezTo>
                <a:cubicBezTo>
                  <a:pt x="1361265" y="551141"/>
                  <a:pt x="1331138" y="540906"/>
                  <a:pt x="1298501" y="537430"/>
                </a:cubicBezTo>
                <a:cubicBezTo>
                  <a:pt x="1246166" y="532022"/>
                  <a:pt x="1196534" y="543416"/>
                  <a:pt x="1148255" y="562342"/>
                </a:cubicBezTo>
                <a:cubicBezTo>
                  <a:pt x="1128364" y="570067"/>
                  <a:pt x="1109052" y="579916"/>
                  <a:pt x="1089354" y="588606"/>
                </a:cubicBezTo>
                <a:cubicBezTo>
                  <a:pt x="1087616" y="589379"/>
                  <a:pt x="1085877" y="590344"/>
                  <a:pt x="1083560" y="591503"/>
                </a:cubicBezTo>
                <a:cubicBezTo>
                  <a:pt x="1049764" y="549017"/>
                  <a:pt x="1015969" y="506724"/>
                  <a:pt x="982366" y="464431"/>
                </a:cubicBezTo>
                <a:cubicBezTo>
                  <a:pt x="1004961" y="436042"/>
                  <a:pt x="1229751" y="270733"/>
                  <a:pt x="1283245" y="243310"/>
                </a:cubicBezTo>
                <a:close/>
                <a:moveTo>
                  <a:pt x="828258" y="7319"/>
                </a:moveTo>
                <a:cubicBezTo>
                  <a:pt x="831541" y="7706"/>
                  <a:pt x="835403" y="10023"/>
                  <a:pt x="837720" y="12727"/>
                </a:cubicBezTo>
                <a:cubicBezTo>
                  <a:pt x="862826" y="40536"/>
                  <a:pt x="882717" y="71628"/>
                  <a:pt x="892759" y="108321"/>
                </a:cubicBezTo>
                <a:cubicBezTo>
                  <a:pt x="909560" y="168960"/>
                  <a:pt x="888318" y="232496"/>
                  <a:pt x="838106" y="270154"/>
                </a:cubicBezTo>
                <a:cubicBezTo>
                  <a:pt x="829609" y="276527"/>
                  <a:pt x="820726" y="284638"/>
                  <a:pt x="808946" y="281934"/>
                </a:cubicBezTo>
                <a:cubicBezTo>
                  <a:pt x="800449" y="280196"/>
                  <a:pt x="791565" y="277299"/>
                  <a:pt x="784226" y="272857"/>
                </a:cubicBezTo>
                <a:cubicBezTo>
                  <a:pt x="761631" y="259146"/>
                  <a:pt x="739423" y="244469"/>
                  <a:pt x="717214" y="229792"/>
                </a:cubicBezTo>
                <a:cubicBezTo>
                  <a:pt x="673569" y="200824"/>
                  <a:pt x="628380" y="174753"/>
                  <a:pt x="579135" y="156214"/>
                </a:cubicBezTo>
                <a:cubicBezTo>
                  <a:pt x="538773" y="140958"/>
                  <a:pt x="497253" y="130529"/>
                  <a:pt x="454380" y="124929"/>
                </a:cubicBezTo>
                <a:cubicBezTo>
                  <a:pt x="414405" y="119714"/>
                  <a:pt x="374429" y="119328"/>
                  <a:pt x="334453" y="121646"/>
                </a:cubicBezTo>
                <a:cubicBezTo>
                  <a:pt x="322480" y="122418"/>
                  <a:pt x="310507" y="123963"/>
                  <a:pt x="298534" y="125315"/>
                </a:cubicBezTo>
                <a:cubicBezTo>
                  <a:pt x="298534" y="124736"/>
                  <a:pt x="298147" y="124156"/>
                  <a:pt x="297954" y="123577"/>
                </a:cubicBezTo>
                <a:cubicBezTo>
                  <a:pt x="315142" y="113535"/>
                  <a:pt x="331943" y="103106"/>
                  <a:pt x="349324" y="93644"/>
                </a:cubicBezTo>
                <a:cubicBezTo>
                  <a:pt x="412087" y="59268"/>
                  <a:pt x="478327" y="34163"/>
                  <a:pt x="548236" y="18520"/>
                </a:cubicBezTo>
                <a:cubicBezTo>
                  <a:pt x="581259" y="10989"/>
                  <a:pt x="614475" y="5002"/>
                  <a:pt x="648271" y="3071"/>
                </a:cubicBezTo>
                <a:cubicBezTo>
                  <a:pt x="679363" y="1333"/>
                  <a:pt x="710648" y="-598"/>
                  <a:pt x="741740" y="174"/>
                </a:cubicBezTo>
                <a:cubicBezTo>
                  <a:pt x="770708" y="754"/>
                  <a:pt x="799483" y="4423"/>
                  <a:pt x="828258" y="7319"/>
                </a:cubicBezTo>
                <a:close/>
                <a:moveTo>
                  <a:pt x="899519" y="20837"/>
                </a:moveTo>
                <a:cubicBezTo>
                  <a:pt x="980243" y="40342"/>
                  <a:pt x="1055945" y="71821"/>
                  <a:pt x="1126627" y="115465"/>
                </a:cubicBezTo>
                <a:cubicBezTo>
                  <a:pt x="1173941" y="144819"/>
                  <a:pt x="1217393" y="178808"/>
                  <a:pt x="1257368" y="217432"/>
                </a:cubicBezTo>
                <a:cubicBezTo>
                  <a:pt x="1261231" y="221294"/>
                  <a:pt x="1261038" y="222839"/>
                  <a:pt x="1256017" y="225349"/>
                </a:cubicBezTo>
                <a:cubicBezTo>
                  <a:pt x="1177224" y="261849"/>
                  <a:pt x="1108088" y="313025"/>
                  <a:pt x="1040303" y="366326"/>
                </a:cubicBezTo>
                <a:cubicBezTo>
                  <a:pt x="1012494" y="388342"/>
                  <a:pt x="984684" y="410357"/>
                  <a:pt x="957069" y="432372"/>
                </a:cubicBezTo>
                <a:cubicBezTo>
                  <a:pt x="955910" y="433145"/>
                  <a:pt x="954751" y="433918"/>
                  <a:pt x="953206" y="434883"/>
                </a:cubicBezTo>
                <a:cubicBezTo>
                  <a:pt x="914196" y="398577"/>
                  <a:pt x="875379" y="362271"/>
                  <a:pt x="835983" y="325578"/>
                </a:cubicBezTo>
                <a:cubicBezTo>
                  <a:pt x="839846" y="321522"/>
                  <a:pt x="843515" y="317853"/>
                  <a:pt x="846991" y="314184"/>
                </a:cubicBezTo>
                <a:cubicBezTo>
                  <a:pt x="867848" y="292555"/>
                  <a:pt x="887160" y="269574"/>
                  <a:pt x="901644" y="243116"/>
                </a:cubicBezTo>
                <a:cubicBezTo>
                  <a:pt x="927715" y="195803"/>
                  <a:pt x="929260" y="146557"/>
                  <a:pt x="911106" y="96347"/>
                </a:cubicBezTo>
                <a:cubicBezTo>
                  <a:pt x="902030" y="71048"/>
                  <a:pt x="889284" y="47487"/>
                  <a:pt x="874607" y="25086"/>
                </a:cubicBezTo>
                <a:cubicBezTo>
                  <a:pt x="872483" y="21803"/>
                  <a:pt x="870358" y="18326"/>
                  <a:pt x="867268" y="13885"/>
                </a:cubicBezTo>
                <a:cubicBezTo>
                  <a:pt x="878856" y="16395"/>
                  <a:pt x="889284" y="18326"/>
                  <a:pt x="899519" y="20837"/>
                </a:cubicBezTo>
                <a:close/>
              </a:path>
            </a:pathLst>
          </a:custGeom>
          <a:solidFill>
            <a:schemeClr val="accent1"/>
          </a:solidFill>
          <a:ln w="42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2CF859D-0601-49FC-B673-A7773F89C4AC}"/>
              </a:ext>
            </a:extLst>
          </p:cNvPr>
          <p:cNvSpPr>
            <a:spLocks/>
          </p:cNvSpPr>
          <p:nvPr/>
        </p:nvSpPr>
        <p:spPr bwMode="auto">
          <a:xfrm rot="19583039" flipH="1">
            <a:off x="944447" y="1857149"/>
            <a:ext cx="2010383" cy="1573297"/>
          </a:xfrm>
          <a:custGeom>
            <a:avLst/>
            <a:gdLst>
              <a:gd name="connsiteX0" fmla="*/ 1013033 w 2010383"/>
              <a:gd name="connsiteY0" fmla="*/ 1442362 h 1573297"/>
              <a:gd name="connsiteX1" fmla="*/ 959310 w 2010383"/>
              <a:gd name="connsiteY1" fmla="*/ 1555399 h 1573297"/>
              <a:gd name="connsiteX2" fmla="*/ 959417 w 2010383"/>
              <a:gd name="connsiteY2" fmla="*/ 1555399 h 1573297"/>
              <a:gd name="connsiteX3" fmla="*/ 1017531 w 2010383"/>
              <a:gd name="connsiteY3" fmla="*/ 1572021 h 1573297"/>
              <a:gd name="connsiteX4" fmla="*/ 1036244 w 2010383"/>
              <a:gd name="connsiteY4" fmla="*/ 1573297 h 1573297"/>
              <a:gd name="connsiteX5" fmla="*/ 1091995 w 2010383"/>
              <a:gd name="connsiteY5" fmla="*/ 1456696 h 1573297"/>
              <a:gd name="connsiteX6" fmla="*/ 1133204 w 2010383"/>
              <a:gd name="connsiteY6" fmla="*/ 1465998 h 1573297"/>
              <a:gd name="connsiteX7" fmla="*/ 1133204 w 2010383"/>
              <a:gd name="connsiteY7" fmla="*/ 1457924 h 1573297"/>
              <a:gd name="connsiteX8" fmla="*/ 1027441 w 2010383"/>
              <a:gd name="connsiteY8" fmla="*/ 1447864 h 1573297"/>
              <a:gd name="connsiteX9" fmla="*/ 944199 w 2010383"/>
              <a:gd name="connsiteY9" fmla="*/ 1406593 h 1573297"/>
              <a:gd name="connsiteX10" fmla="*/ 949170 w 2010383"/>
              <a:gd name="connsiteY10" fmla="*/ 1411781 h 1573297"/>
              <a:gd name="connsiteX11" fmla="*/ 950404 w 2010383"/>
              <a:gd name="connsiteY11" fmla="*/ 1412980 h 1573297"/>
              <a:gd name="connsiteX12" fmla="*/ 989115 w 2010383"/>
              <a:gd name="connsiteY12" fmla="*/ 1426268 h 1573297"/>
              <a:gd name="connsiteX13" fmla="*/ 986234 w 2010383"/>
              <a:gd name="connsiteY13" fmla="*/ 1423351 h 1573297"/>
              <a:gd name="connsiteX14" fmla="*/ 980036 w 2010383"/>
              <a:gd name="connsiteY14" fmla="*/ 1401679 h 1573297"/>
              <a:gd name="connsiteX15" fmla="*/ 954508 w 2010383"/>
              <a:gd name="connsiteY15" fmla="*/ 1406593 h 1573297"/>
              <a:gd name="connsiteX16" fmla="*/ 1270878 w 2010383"/>
              <a:gd name="connsiteY16" fmla="*/ 1185437 h 1573297"/>
              <a:gd name="connsiteX17" fmla="*/ 1271045 w 2010383"/>
              <a:gd name="connsiteY17" fmla="*/ 1185684 h 1573297"/>
              <a:gd name="connsiteX18" fmla="*/ 1295500 w 2010383"/>
              <a:gd name="connsiteY18" fmla="*/ 1196221 h 1573297"/>
              <a:gd name="connsiteX19" fmla="*/ 1308356 w 2010383"/>
              <a:gd name="connsiteY19" fmla="*/ 1196461 h 1573297"/>
              <a:gd name="connsiteX20" fmla="*/ 1675726 w 2010383"/>
              <a:gd name="connsiteY20" fmla="*/ 847614 h 1573297"/>
              <a:gd name="connsiteX21" fmla="*/ 1807581 w 2010383"/>
              <a:gd name="connsiteY21" fmla="*/ 871859 h 1573297"/>
              <a:gd name="connsiteX22" fmla="*/ 1813210 w 2010383"/>
              <a:gd name="connsiteY22" fmla="*/ 878227 h 1573297"/>
              <a:gd name="connsiteX23" fmla="*/ 1828426 w 2010383"/>
              <a:gd name="connsiteY23" fmla="*/ 940970 h 1573297"/>
              <a:gd name="connsiteX24" fmla="*/ 1843492 w 2010383"/>
              <a:gd name="connsiteY24" fmla="*/ 996143 h 1573297"/>
              <a:gd name="connsiteX25" fmla="*/ 1665539 w 2010383"/>
              <a:gd name="connsiteY25" fmla="*/ 1004287 h 1573297"/>
              <a:gd name="connsiteX26" fmla="*/ 1675726 w 2010383"/>
              <a:gd name="connsiteY26" fmla="*/ 847614 h 1573297"/>
              <a:gd name="connsiteX27" fmla="*/ 846837 w 2010383"/>
              <a:gd name="connsiteY27" fmla="*/ 1069575 h 1573297"/>
              <a:gd name="connsiteX28" fmla="*/ 1078396 w 2010383"/>
              <a:gd name="connsiteY28" fmla="*/ 1200795 h 1573297"/>
              <a:gd name="connsiteX29" fmla="*/ 1041308 w 2010383"/>
              <a:gd name="connsiteY29" fmla="*/ 1364196 h 1573297"/>
              <a:gd name="connsiteX30" fmla="*/ 871091 w 2010383"/>
              <a:gd name="connsiteY30" fmla="*/ 1304797 h 1573297"/>
              <a:gd name="connsiteX31" fmla="*/ 846837 w 2010383"/>
              <a:gd name="connsiteY31" fmla="*/ 1069575 h 1573297"/>
              <a:gd name="connsiteX32" fmla="*/ 1393213 w 2010383"/>
              <a:gd name="connsiteY32" fmla="*/ 706344 h 1573297"/>
              <a:gd name="connsiteX33" fmla="*/ 1600880 w 2010383"/>
              <a:gd name="connsiteY33" fmla="*/ 819980 h 1573297"/>
              <a:gd name="connsiteX34" fmla="*/ 1589778 w 2010383"/>
              <a:gd name="connsiteY34" fmla="*/ 999922 h 1573297"/>
              <a:gd name="connsiteX35" fmla="*/ 1424595 w 2010383"/>
              <a:gd name="connsiteY35" fmla="*/ 970642 h 1573297"/>
              <a:gd name="connsiteX36" fmla="*/ 1393213 w 2010383"/>
              <a:gd name="connsiteY36" fmla="*/ 706344 h 1573297"/>
              <a:gd name="connsiteX37" fmla="*/ 1659317 w 2010383"/>
              <a:gd name="connsiteY37" fmla="*/ 523512 h 1573297"/>
              <a:gd name="connsiteX38" fmla="*/ 1713787 w 2010383"/>
              <a:gd name="connsiteY38" fmla="*/ 553534 h 1573297"/>
              <a:gd name="connsiteX39" fmla="*/ 1773344 w 2010383"/>
              <a:gd name="connsiteY39" fmla="*/ 573901 h 1573297"/>
              <a:gd name="connsiteX40" fmla="*/ 1794798 w 2010383"/>
              <a:gd name="connsiteY40" fmla="*/ 794949 h 1573297"/>
              <a:gd name="connsiteX41" fmla="*/ 1678324 w 2010383"/>
              <a:gd name="connsiteY41" fmla="*/ 768147 h 1573297"/>
              <a:gd name="connsiteX42" fmla="*/ 1659317 w 2010383"/>
              <a:gd name="connsiteY42" fmla="*/ 523512 h 1573297"/>
              <a:gd name="connsiteX43" fmla="*/ 574066 w 2010383"/>
              <a:gd name="connsiteY43" fmla="*/ 1240804 h 1573297"/>
              <a:gd name="connsiteX44" fmla="*/ 578090 w 2010383"/>
              <a:gd name="connsiteY44" fmla="*/ 1242661 h 1573297"/>
              <a:gd name="connsiteX45" fmla="*/ 786651 w 2010383"/>
              <a:gd name="connsiteY45" fmla="*/ 1349778 h 1573297"/>
              <a:gd name="connsiteX46" fmla="*/ 791631 w 2010383"/>
              <a:gd name="connsiteY46" fmla="*/ 1359365 h 1573297"/>
              <a:gd name="connsiteX47" fmla="*/ 772568 w 2010383"/>
              <a:gd name="connsiteY47" fmla="*/ 1468602 h 1573297"/>
              <a:gd name="connsiteX48" fmla="*/ 771032 w 2010383"/>
              <a:gd name="connsiteY48" fmla="*/ 1473109 h 1573297"/>
              <a:gd name="connsiteX49" fmla="*/ 575672 w 2010383"/>
              <a:gd name="connsiteY49" fmla="*/ 1368024 h 1573297"/>
              <a:gd name="connsiteX50" fmla="*/ 574066 w 2010383"/>
              <a:gd name="connsiteY50" fmla="*/ 1240804 h 1573297"/>
              <a:gd name="connsiteX51" fmla="*/ 742114 w 2010383"/>
              <a:gd name="connsiteY51" fmla="*/ 984413 h 1573297"/>
              <a:gd name="connsiteX52" fmla="*/ 795851 w 2010383"/>
              <a:gd name="connsiteY52" fmla="*/ 1270802 h 1573297"/>
              <a:gd name="connsiteX53" fmla="*/ 533476 w 2010383"/>
              <a:gd name="connsiteY53" fmla="*/ 1123116 h 1573297"/>
              <a:gd name="connsiteX54" fmla="*/ 742114 w 2010383"/>
              <a:gd name="connsiteY54" fmla="*/ 984413 h 1573297"/>
              <a:gd name="connsiteX55" fmla="*/ 1015544 w 2010383"/>
              <a:gd name="connsiteY55" fmla="*/ 802637 h 1573297"/>
              <a:gd name="connsiteX56" fmla="*/ 1025913 w 2010383"/>
              <a:gd name="connsiteY56" fmla="*/ 815614 h 1573297"/>
              <a:gd name="connsiteX57" fmla="*/ 1084542 w 2010383"/>
              <a:gd name="connsiteY57" fmla="*/ 1054826 h 1573297"/>
              <a:gd name="connsiteX58" fmla="*/ 1086149 w 2010383"/>
              <a:gd name="connsiteY58" fmla="*/ 1120691 h 1573297"/>
              <a:gd name="connsiteX59" fmla="*/ 807389 w 2010383"/>
              <a:gd name="connsiteY59" fmla="*/ 941019 h 1573297"/>
              <a:gd name="connsiteX60" fmla="*/ 1015544 w 2010383"/>
              <a:gd name="connsiteY60" fmla="*/ 802637 h 1573297"/>
              <a:gd name="connsiteX61" fmla="*/ 1290021 w 2010383"/>
              <a:gd name="connsiteY61" fmla="*/ 619816 h 1573297"/>
              <a:gd name="connsiteX62" fmla="*/ 1348297 w 2010383"/>
              <a:gd name="connsiteY62" fmla="*/ 945019 h 1573297"/>
              <a:gd name="connsiteX63" fmla="*/ 1346205 w 2010383"/>
              <a:gd name="connsiteY63" fmla="*/ 945016 h 1573297"/>
              <a:gd name="connsiteX64" fmla="*/ 1110725 w 2010383"/>
              <a:gd name="connsiteY64" fmla="*/ 794789 h 1573297"/>
              <a:gd name="connsiteX65" fmla="*/ 1082592 w 2010383"/>
              <a:gd name="connsiteY65" fmla="*/ 757715 h 1573297"/>
              <a:gd name="connsiteX66" fmla="*/ 1290021 w 2010383"/>
              <a:gd name="connsiteY66" fmla="*/ 619816 h 1573297"/>
              <a:gd name="connsiteX67" fmla="*/ 1564015 w 2010383"/>
              <a:gd name="connsiteY67" fmla="*/ 437316 h 1573297"/>
              <a:gd name="connsiteX68" fmla="*/ 1598733 w 2010383"/>
              <a:gd name="connsiteY68" fmla="*/ 737045 h 1573297"/>
              <a:gd name="connsiteX69" fmla="*/ 1354894 w 2010383"/>
              <a:gd name="connsiteY69" fmla="*/ 576340 h 1573297"/>
              <a:gd name="connsiteX70" fmla="*/ 1564015 w 2010383"/>
              <a:gd name="connsiteY70" fmla="*/ 437316 h 1573297"/>
              <a:gd name="connsiteX71" fmla="*/ 459258 w 2010383"/>
              <a:gd name="connsiteY71" fmla="*/ 1171411 h 1573297"/>
              <a:gd name="connsiteX72" fmla="*/ 471088 w 2010383"/>
              <a:gd name="connsiteY72" fmla="*/ 1175050 h 1573297"/>
              <a:gd name="connsiteX73" fmla="*/ 501962 w 2010383"/>
              <a:gd name="connsiteY73" fmla="*/ 1272355 h 1573297"/>
              <a:gd name="connsiteX74" fmla="*/ 504293 w 2010383"/>
              <a:gd name="connsiteY74" fmla="*/ 1337737 h 1573297"/>
              <a:gd name="connsiteX75" fmla="*/ 307675 w 2010383"/>
              <a:gd name="connsiteY75" fmla="*/ 1272184 h 1573297"/>
              <a:gd name="connsiteX76" fmla="*/ 459258 w 2010383"/>
              <a:gd name="connsiteY76" fmla="*/ 1171411 h 1573297"/>
              <a:gd name="connsiteX77" fmla="*/ 1782647 w 2010383"/>
              <a:gd name="connsiteY77" fmla="*/ 291620 h 1573297"/>
              <a:gd name="connsiteX78" fmla="*/ 1788368 w 2010383"/>
              <a:gd name="connsiteY78" fmla="*/ 288165 h 1573297"/>
              <a:gd name="connsiteX79" fmla="*/ 1772881 w 2010383"/>
              <a:gd name="connsiteY79" fmla="*/ 496121 h 1573297"/>
              <a:gd name="connsiteX80" fmla="*/ 1728220 w 2010383"/>
              <a:gd name="connsiteY80" fmla="*/ 475612 h 1573297"/>
              <a:gd name="connsiteX81" fmla="*/ 1639502 w 2010383"/>
              <a:gd name="connsiteY81" fmla="*/ 404562 h 1573297"/>
              <a:gd name="connsiteX82" fmla="*/ 1641459 w 2010383"/>
              <a:gd name="connsiteY82" fmla="*/ 385482 h 1573297"/>
              <a:gd name="connsiteX83" fmla="*/ 1782647 w 2010383"/>
              <a:gd name="connsiteY83" fmla="*/ 291620 h 1573297"/>
              <a:gd name="connsiteX84" fmla="*/ 1917165 w 2010383"/>
              <a:gd name="connsiteY84" fmla="*/ 0 h 1573297"/>
              <a:gd name="connsiteX85" fmla="*/ 0 w 2010383"/>
              <a:gd name="connsiteY85" fmla="*/ 1274534 h 1573297"/>
              <a:gd name="connsiteX86" fmla="*/ 44340 w 2010383"/>
              <a:gd name="connsiteY86" fmla="*/ 1278265 h 1573297"/>
              <a:gd name="connsiteX87" fmla="*/ 13903 w 2010383"/>
              <a:gd name="connsiteY87" fmla="*/ 1297617 h 1573297"/>
              <a:gd name="connsiteX88" fmla="*/ 6750 w 2010383"/>
              <a:gd name="connsiteY88" fmla="*/ 1300384 h 1573297"/>
              <a:gd name="connsiteX89" fmla="*/ 34278 w 2010383"/>
              <a:gd name="connsiteY89" fmla="*/ 1341793 h 1573297"/>
              <a:gd name="connsiteX90" fmla="*/ 65135 w 2010383"/>
              <a:gd name="connsiteY90" fmla="*/ 1343986 h 1573297"/>
              <a:gd name="connsiteX91" fmla="*/ 105705 w 2010383"/>
              <a:gd name="connsiteY91" fmla="*/ 1350347 h 1573297"/>
              <a:gd name="connsiteX92" fmla="*/ 164161 w 2010383"/>
              <a:gd name="connsiteY92" fmla="*/ 1367404 h 1573297"/>
              <a:gd name="connsiteX93" fmla="*/ 210569 w 2010383"/>
              <a:gd name="connsiteY93" fmla="*/ 1336392 h 1573297"/>
              <a:gd name="connsiteX94" fmla="*/ 229897 w 2010383"/>
              <a:gd name="connsiteY94" fmla="*/ 1332954 h 1573297"/>
              <a:gd name="connsiteX95" fmla="*/ 544501 w 2010383"/>
              <a:gd name="connsiteY95" fmla="*/ 1439643 h 1573297"/>
              <a:gd name="connsiteX96" fmla="*/ 654944 w 2010383"/>
              <a:gd name="connsiteY96" fmla="*/ 1495145 h 1573297"/>
              <a:gd name="connsiteX97" fmla="*/ 702129 w 2010383"/>
              <a:gd name="connsiteY97" fmla="*/ 1523582 h 1573297"/>
              <a:gd name="connsiteX98" fmla="*/ 713957 w 2010383"/>
              <a:gd name="connsiteY98" fmla="*/ 1514444 h 1573297"/>
              <a:gd name="connsiteX99" fmla="*/ 729175 w 2010383"/>
              <a:gd name="connsiteY99" fmla="*/ 1468300 h 1573297"/>
              <a:gd name="connsiteX100" fmla="*/ 780231 w 2010383"/>
              <a:gd name="connsiteY100" fmla="*/ 1498880 h 1573297"/>
              <a:gd name="connsiteX101" fmla="*/ 801341 w 2010383"/>
              <a:gd name="connsiteY101" fmla="*/ 1498880 h 1573297"/>
              <a:gd name="connsiteX102" fmla="*/ 806250 w 2010383"/>
              <a:gd name="connsiteY102" fmla="*/ 1498880 h 1573297"/>
              <a:gd name="connsiteX103" fmla="*/ 862215 w 2010383"/>
              <a:gd name="connsiteY103" fmla="*/ 1540109 h 1573297"/>
              <a:gd name="connsiteX104" fmla="*/ 866330 w 2010383"/>
              <a:gd name="connsiteY104" fmla="*/ 1540317 h 1573297"/>
              <a:gd name="connsiteX105" fmla="*/ 839492 w 2010383"/>
              <a:gd name="connsiteY105" fmla="*/ 1519978 h 1573297"/>
              <a:gd name="connsiteX106" fmla="*/ 867204 w 2010383"/>
              <a:gd name="connsiteY106" fmla="*/ 1384423 h 1573297"/>
              <a:gd name="connsiteX107" fmla="*/ 900070 w 2010383"/>
              <a:gd name="connsiteY107" fmla="*/ 1395704 h 1573297"/>
              <a:gd name="connsiteX108" fmla="*/ 938799 w 2010383"/>
              <a:gd name="connsiteY108" fmla="*/ 1391303 h 1573297"/>
              <a:gd name="connsiteX109" fmla="*/ 980036 w 2010383"/>
              <a:gd name="connsiteY109" fmla="*/ 1365638 h 1573297"/>
              <a:gd name="connsiteX110" fmla="*/ 1040910 w 2010383"/>
              <a:gd name="connsiteY110" fmla="*/ 1376013 h 1573297"/>
              <a:gd name="connsiteX111" fmla="*/ 1040910 w 2010383"/>
              <a:gd name="connsiteY111" fmla="*/ 1396491 h 1573297"/>
              <a:gd name="connsiteX112" fmla="*/ 1077239 w 2010383"/>
              <a:gd name="connsiteY112" fmla="*/ 1381201 h 1573297"/>
              <a:gd name="connsiteX113" fmla="*/ 1107676 w 2010383"/>
              <a:gd name="connsiteY113" fmla="*/ 1339972 h 1573297"/>
              <a:gd name="connsiteX114" fmla="*/ 1127575 w 2010383"/>
              <a:gd name="connsiteY114" fmla="*/ 1338717 h 1573297"/>
              <a:gd name="connsiteX115" fmla="*/ 1152997 w 2010383"/>
              <a:gd name="connsiteY115" fmla="*/ 1230683 h 1573297"/>
              <a:gd name="connsiteX116" fmla="*/ 1230825 w 2010383"/>
              <a:gd name="connsiteY116" fmla="*/ 1254939 h 1573297"/>
              <a:gd name="connsiteX117" fmla="*/ 1258700 w 2010383"/>
              <a:gd name="connsiteY117" fmla="*/ 1262278 h 1573297"/>
              <a:gd name="connsiteX118" fmla="*/ 1252068 w 2010383"/>
              <a:gd name="connsiteY118" fmla="*/ 1250278 h 1573297"/>
              <a:gd name="connsiteX119" fmla="*/ 1199969 w 2010383"/>
              <a:gd name="connsiteY119" fmla="*/ 1206729 h 1573297"/>
              <a:gd name="connsiteX120" fmla="*/ 1215187 w 2010383"/>
              <a:gd name="connsiteY120" fmla="*/ 1170688 h 1573297"/>
              <a:gd name="connsiteX121" fmla="*/ 1230406 w 2010383"/>
              <a:gd name="connsiteY121" fmla="*/ 1186251 h 1573297"/>
              <a:gd name="connsiteX122" fmla="*/ 1249307 w 2010383"/>
              <a:gd name="connsiteY122" fmla="*/ 1180414 h 1573297"/>
              <a:gd name="connsiteX123" fmla="*/ 1250469 w 2010383"/>
              <a:gd name="connsiteY123" fmla="*/ 1179435 h 1573297"/>
              <a:gd name="connsiteX124" fmla="*/ 1167990 w 2010383"/>
              <a:gd name="connsiteY124" fmla="*/ 1155177 h 1573297"/>
              <a:gd name="connsiteX125" fmla="*/ 1160195 w 2010383"/>
              <a:gd name="connsiteY125" fmla="*/ 1142929 h 1573297"/>
              <a:gd name="connsiteX126" fmla="*/ 1153878 w 2010383"/>
              <a:gd name="connsiteY126" fmla="*/ 985026 h 1573297"/>
              <a:gd name="connsiteX127" fmla="*/ 1143330 w 2010383"/>
              <a:gd name="connsiteY127" fmla="*/ 923015 h 1573297"/>
              <a:gd name="connsiteX128" fmla="*/ 1146066 w 2010383"/>
              <a:gd name="connsiteY128" fmla="*/ 923984 h 1573297"/>
              <a:gd name="connsiteX129" fmla="*/ 1341512 w 2010383"/>
              <a:gd name="connsiteY129" fmla="*/ 1024481 h 1573297"/>
              <a:gd name="connsiteX130" fmla="*/ 1348181 w 2010383"/>
              <a:gd name="connsiteY130" fmla="*/ 1035037 h 1573297"/>
              <a:gd name="connsiteX131" fmla="*/ 1339926 w 2010383"/>
              <a:gd name="connsiteY131" fmla="*/ 1130117 h 1573297"/>
              <a:gd name="connsiteX132" fmla="*/ 1328801 w 2010383"/>
              <a:gd name="connsiteY132" fmla="*/ 1203051 h 1573297"/>
              <a:gd name="connsiteX133" fmla="*/ 1319224 w 2010383"/>
              <a:gd name="connsiteY133" fmla="*/ 1199657 h 1573297"/>
              <a:gd name="connsiteX134" fmla="*/ 1318693 w 2010383"/>
              <a:gd name="connsiteY134" fmla="*/ 1199500 h 1573297"/>
              <a:gd name="connsiteX135" fmla="*/ 1331083 w 2010383"/>
              <a:gd name="connsiteY135" fmla="*/ 1225044 h 1573297"/>
              <a:gd name="connsiteX136" fmla="*/ 1404192 w 2010383"/>
              <a:gd name="connsiteY136" fmla="*/ 1263248 h 1573297"/>
              <a:gd name="connsiteX137" fmla="*/ 1394374 w 2010383"/>
              <a:gd name="connsiteY137" fmla="*/ 1278265 h 1573297"/>
              <a:gd name="connsiteX138" fmla="*/ 1394374 w 2010383"/>
              <a:gd name="connsiteY138" fmla="*/ 1291849 h 1573297"/>
              <a:gd name="connsiteX139" fmla="*/ 1400217 w 2010383"/>
              <a:gd name="connsiteY139" fmla="*/ 1292442 h 1573297"/>
              <a:gd name="connsiteX140" fmla="*/ 1419902 w 2010383"/>
              <a:gd name="connsiteY140" fmla="*/ 1263248 h 1573297"/>
              <a:gd name="connsiteX141" fmla="*/ 1450339 w 2010383"/>
              <a:gd name="connsiteY141" fmla="*/ 1257787 h 1573297"/>
              <a:gd name="connsiteX142" fmla="*/ 1457225 w 2010383"/>
              <a:gd name="connsiteY142" fmla="*/ 1221942 h 1573297"/>
              <a:gd name="connsiteX143" fmla="*/ 1404711 w 2010383"/>
              <a:gd name="connsiteY143" fmla="*/ 1217079 h 1573297"/>
              <a:gd name="connsiteX144" fmla="*/ 1424491 w 2010383"/>
              <a:gd name="connsiteY144" fmla="*/ 1051239 h 1573297"/>
              <a:gd name="connsiteX145" fmla="*/ 1579453 w 2010383"/>
              <a:gd name="connsiteY145" fmla="*/ 1077205 h 1573297"/>
              <a:gd name="connsiteX146" fmla="*/ 1575119 w 2010383"/>
              <a:gd name="connsiteY146" fmla="*/ 1100636 h 1573297"/>
              <a:gd name="connsiteX147" fmla="*/ 1577242 w 2010383"/>
              <a:gd name="connsiteY147" fmla="*/ 1102838 h 1573297"/>
              <a:gd name="connsiteX148" fmla="*/ 1593197 w 2010383"/>
              <a:gd name="connsiteY148" fmla="*/ 1145022 h 1573297"/>
              <a:gd name="connsiteX149" fmla="*/ 1637073 w 2010383"/>
              <a:gd name="connsiteY149" fmla="*/ 1148913 h 1573297"/>
              <a:gd name="connsiteX150" fmla="*/ 1643442 w 2010383"/>
              <a:gd name="connsiteY150" fmla="*/ 1149041 h 1573297"/>
              <a:gd name="connsiteX151" fmla="*/ 1655212 w 2010383"/>
              <a:gd name="connsiteY151" fmla="*/ 1082617 h 1573297"/>
              <a:gd name="connsiteX152" fmla="*/ 1868193 w 2010383"/>
              <a:gd name="connsiteY152" fmla="*/ 1072103 h 1573297"/>
              <a:gd name="connsiteX153" fmla="*/ 1874371 w 2010383"/>
              <a:gd name="connsiteY153" fmla="*/ 1089261 h 1573297"/>
              <a:gd name="connsiteX154" fmla="*/ 1876913 w 2010383"/>
              <a:gd name="connsiteY154" fmla="*/ 1116157 h 1573297"/>
              <a:gd name="connsiteX155" fmla="*/ 1860378 w 2010383"/>
              <a:gd name="connsiteY155" fmla="*/ 1200356 h 1573297"/>
              <a:gd name="connsiteX156" fmla="*/ 1852075 w 2010383"/>
              <a:gd name="connsiteY156" fmla="*/ 1208317 h 1573297"/>
              <a:gd name="connsiteX157" fmla="*/ 1710237 w 2010383"/>
              <a:gd name="connsiteY157" fmla="*/ 1224651 h 1573297"/>
              <a:gd name="connsiteX158" fmla="*/ 1716333 w 2010383"/>
              <a:gd name="connsiteY158" fmla="*/ 1243862 h 1573297"/>
              <a:gd name="connsiteX159" fmla="*/ 1731943 w 2010383"/>
              <a:gd name="connsiteY159" fmla="*/ 1280381 h 1573297"/>
              <a:gd name="connsiteX160" fmla="*/ 1742151 w 2010383"/>
              <a:gd name="connsiteY160" fmla="*/ 1296178 h 1573297"/>
              <a:gd name="connsiteX161" fmla="*/ 1817346 w 2010383"/>
              <a:gd name="connsiteY161" fmla="*/ 1290319 h 1573297"/>
              <a:gd name="connsiteX162" fmla="*/ 1838849 w 2010383"/>
              <a:gd name="connsiteY162" fmla="*/ 1287528 h 1573297"/>
              <a:gd name="connsiteX163" fmla="*/ 1838603 w 2010383"/>
              <a:gd name="connsiteY163" fmla="*/ 1290829 h 1573297"/>
              <a:gd name="connsiteX164" fmla="*/ 1824111 w 2010383"/>
              <a:gd name="connsiteY164" fmla="*/ 1338574 h 1573297"/>
              <a:gd name="connsiteX165" fmla="*/ 1827796 w 2010383"/>
              <a:gd name="connsiteY165" fmla="*/ 1338709 h 1573297"/>
              <a:gd name="connsiteX166" fmla="*/ 1874986 w 2010383"/>
              <a:gd name="connsiteY166" fmla="*/ 1324409 h 1573297"/>
              <a:gd name="connsiteX167" fmla="*/ 1890204 w 2010383"/>
              <a:gd name="connsiteY167" fmla="*/ 1303931 h 1573297"/>
              <a:gd name="connsiteX168" fmla="*/ 1869095 w 2010383"/>
              <a:gd name="connsiteY168" fmla="*/ 1196627 h 1573297"/>
              <a:gd name="connsiteX169" fmla="*/ 1900514 w 2010383"/>
              <a:gd name="connsiteY169" fmla="*/ 1181063 h 1573297"/>
              <a:gd name="connsiteX170" fmla="*/ 1930951 w 2010383"/>
              <a:gd name="connsiteY170" fmla="*/ 1206729 h 1573297"/>
              <a:gd name="connsiteX171" fmla="*/ 1970531 w 2010383"/>
              <a:gd name="connsiteY171" fmla="*/ 1214921 h 1573297"/>
              <a:gd name="connsiteX172" fmla="*/ 2009275 w 2010383"/>
              <a:gd name="connsiteY172" fmla="*/ 1212237 h 1573297"/>
              <a:gd name="connsiteX173" fmla="*/ 2006678 w 2010383"/>
              <a:gd name="connsiteY173" fmla="*/ 1207368 h 1573297"/>
              <a:gd name="connsiteX174" fmla="*/ 1884505 w 2010383"/>
              <a:gd name="connsiteY174" fmla="*/ 848608 h 1573297"/>
              <a:gd name="connsiteX175" fmla="*/ 1867759 w 2010383"/>
              <a:gd name="connsiteY175" fmla="*/ 286980 h 1573297"/>
              <a:gd name="connsiteX176" fmla="*/ 1875714 w 2010383"/>
              <a:gd name="connsiteY176" fmla="*/ 237070 h 1573297"/>
              <a:gd name="connsiteX177" fmla="*/ 1884346 w 2010383"/>
              <a:gd name="connsiteY177" fmla="*/ 224359 h 1573297"/>
              <a:gd name="connsiteX178" fmla="*/ 2000713 w 2010383"/>
              <a:gd name="connsiteY178" fmla="*/ 146649 h 1573297"/>
              <a:gd name="connsiteX179" fmla="*/ 2010383 w 2010383"/>
              <a:gd name="connsiteY179" fmla="*/ 140221 h 1573297"/>
              <a:gd name="connsiteX180" fmla="*/ 1917165 w 2010383"/>
              <a:gd name="connsiteY180" fmla="*/ 0 h 157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2010383" h="1573297">
                <a:moveTo>
                  <a:pt x="1013033" y="1442362"/>
                </a:moveTo>
                <a:lnTo>
                  <a:pt x="959310" y="1555399"/>
                </a:lnTo>
                <a:lnTo>
                  <a:pt x="959417" y="1555399"/>
                </a:lnTo>
                <a:cubicBezTo>
                  <a:pt x="974636" y="1560451"/>
                  <a:pt x="996360" y="1568164"/>
                  <a:pt x="1017531" y="1572021"/>
                </a:cubicBezTo>
                <a:lnTo>
                  <a:pt x="1036244" y="1573297"/>
                </a:lnTo>
                <a:lnTo>
                  <a:pt x="1091995" y="1456696"/>
                </a:lnTo>
                <a:lnTo>
                  <a:pt x="1133204" y="1465998"/>
                </a:lnTo>
                <a:lnTo>
                  <a:pt x="1133204" y="1457924"/>
                </a:lnTo>
                <a:cubicBezTo>
                  <a:pt x="1110376" y="1450347"/>
                  <a:pt x="1061314" y="1454136"/>
                  <a:pt x="1027441" y="1447864"/>
                </a:cubicBezTo>
                <a:close/>
                <a:moveTo>
                  <a:pt x="944199" y="1406593"/>
                </a:moveTo>
                <a:cubicBezTo>
                  <a:pt x="946654" y="1409187"/>
                  <a:pt x="947881" y="1410484"/>
                  <a:pt x="949170" y="1411781"/>
                </a:cubicBezTo>
                <a:lnTo>
                  <a:pt x="950404" y="1412980"/>
                </a:lnTo>
                <a:lnTo>
                  <a:pt x="989115" y="1426268"/>
                </a:lnTo>
                <a:lnTo>
                  <a:pt x="986234" y="1423351"/>
                </a:lnTo>
                <a:cubicBezTo>
                  <a:pt x="983718" y="1416969"/>
                  <a:pt x="982490" y="1409324"/>
                  <a:pt x="980036" y="1401679"/>
                </a:cubicBezTo>
                <a:cubicBezTo>
                  <a:pt x="964326" y="1406593"/>
                  <a:pt x="959417" y="1406593"/>
                  <a:pt x="954508" y="1406593"/>
                </a:cubicBezTo>
                <a:close/>
                <a:moveTo>
                  <a:pt x="1270878" y="1185437"/>
                </a:moveTo>
                <a:lnTo>
                  <a:pt x="1271045" y="1185684"/>
                </a:lnTo>
                <a:cubicBezTo>
                  <a:pt x="1277458" y="1192979"/>
                  <a:pt x="1283931" y="1195411"/>
                  <a:pt x="1295500" y="1196221"/>
                </a:cubicBezTo>
                <a:lnTo>
                  <a:pt x="1308356" y="1196461"/>
                </a:lnTo>
                <a:close/>
                <a:moveTo>
                  <a:pt x="1675726" y="847614"/>
                </a:moveTo>
                <a:cubicBezTo>
                  <a:pt x="1719758" y="855642"/>
                  <a:pt x="1763629" y="863428"/>
                  <a:pt x="1807581" y="871859"/>
                </a:cubicBezTo>
                <a:cubicBezTo>
                  <a:pt x="1809835" y="872103"/>
                  <a:pt x="1812489" y="875569"/>
                  <a:pt x="1813210" y="878227"/>
                </a:cubicBezTo>
                <a:cubicBezTo>
                  <a:pt x="1818416" y="899168"/>
                  <a:pt x="1822979" y="920189"/>
                  <a:pt x="1828426" y="940970"/>
                </a:cubicBezTo>
                <a:cubicBezTo>
                  <a:pt x="1832912" y="959253"/>
                  <a:pt x="1838444" y="977537"/>
                  <a:pt x="1843492" y="996143"/>
                </a:cubicBezTo>
                <a:cubicBezTo>
                  <a:pt x="1783579" y="1002507"/>
                  <a:pt x="1724476" y="1005893"/>
                  <a:pt x="1665539" y="1004287"/>
                </a:cubicBezTo>
                <a:cubicBezTo>
                  <a:pt x="1668748" y="950909"/>
                  <a:pt x="1672358" y="898657"/>
                  <a:pt x="1675726" y="847614"/>
                </a:cubicBezTo>
                <a:close/>
                <a:moveTo>
                  <a:pt x="846837" y="1069575"/>
                </a:moveTo>
                <a:cubicBezTo>
                  <a:pt x="920604" y="1122329"/>
                  <a:pt x="997119" y="1165584"/>
                  <a:pt x="1078396" y="1200795"/>
                </a:cubicBezTo>
                <a:cubicBezTo>
                  <a:pt x="1071399" y="1256343"/>
                  <a:pt x="1058528" y="1309870"/>
                  <a:pt x="1041308" y="1364196"/>
                </a:cubicBezTo>
                <a:cubicBezTo>
                  <a:pt x="984005" y="1344074"/>
                  <a:pt x="927428" y="1324516"/>
                  <a:pt x="871091" y="1304797"/>
                </a:cubicBezTo>
                <a:cubicBezTo>
                  <a:pt x="873529" y="1225088"/>
                  <a:pt x="865014" y="1147780"/>
                  <a:pt x="846837" y="1069575"/>
                </a:cubicBezTo>
                <a:close/>
                <a:moveTo>
                  <a:pt x="1393213" y="706344"/>
                </a:moveTo>
                <a:cubicBezTo>
                  <a:pt x="1458451" y="753611"/>
                  <a:pt x="1526762" y="790818"/>
                  <a:pt x="1600880" y="819980"/>
                </a:cubicBezTo>
                <a:cubicBezTo>
                  <a:pt x="1597179" y="879961"/>
                  <a:pt x="1593560" y="939538"/>
                  <a:pt x="1589778" y="999922"/>
                </a:cubicBezTo>
                <a:cubicBezTo>
                  <a:pt x="1532860" y="994534"/>
                  <a:pt x="1478280" y="985848"/>
                  <a:pt x="1424595" y="970642"/>
                </a:cubicBezTo>
                <a:cubicBezTo>
                  <a:pt x="1423582" y="882071"/>
                  <a:pt x="1413308" y="794778"/>
                  <a:pt x="1393213" y="706344"/>
                </a:cubicBezTo>
                <a:close/>
                <a:moveTo>
                  <a:pt x="1659317" y="523512"/>
                </a:moveTo>
                <a:cubicBezTo>
                  <a:pt x="1676052" y="532954"/>
                  <a:pt x="1694394" y="544814"/>
                  <a:pt x="1713787" y="553534"/>
                </a:cubicBezTo>
                <a:cubicBezTo>
                  <a:pt x="1733262" y="561853"/>
                  <a:pt x="1754350" y="567355"/>
                  <a:pt x="1773344" y="573901"/>
                </a:cubicBezTo>
                <a:cubicBezTo>
                  <a:pt x="1780497" y="646537"/>
                  <a:pt x="1787487" y="719978"/>
                  <a:pt x="1794798" y="794949"/>
                </a:cubicBezTo>
                <a:cubicBezTo>
                  <a:pt x="1755196" y="785718"/>
                  <a:pt x="1715352" y="776649"/>
                  <a:pt x="1678324" y="768147"/>
                </a:cubicBezTo>
                <a:cubicBezTo>
                  <a:pt x="1671831" y="683917"/>
                  <a:pt x="1665333" y="602828"/>
                  <a:pt x="1659317" y="523512"/>
                </a:cubicBezTo>
                <a:close/>
                <a:moveTo>
                  <a:pt x="574066" y="1240804"/>
                </a:moveTo>
                <a:cubicBezTo>
                  <a:pt x="575595" y="1241531"/>
                  <a:pt x="576963" y="1242015"/>
                  <a:pt x="578090" y="1242661"/>
                </a:cubicBezTo>
                <a:cubicBezTo>
                  <a:pt x="645430" y="1282605"/>
                  <a:pt x="714789" y="1318766"/>
                  <a:pt x="786651" y="1349778"/>
                </a:cubicBezTo>
                <a:cubicBezTo>
                  <a:pt x="791480" y="1351796"/>
                  <a:pt x="792603" y="1354535"/>
                  <a:pt x="791631" y="1359365"/>
                </a:cubicBezTo>
                <a:cubicBezTo>
                  <a:pt x="785142" y="1395751"/>
                  <a:pt x="778895" y="1431975"/>
                  <a:pt x="772568" y="1468602"/>
                </a:cubicBezTo>
                <a:cubicBezTo>
                  <a:pt x="772324" y="1470856"/>
                  <a:pt x="771274" y="1472948"/>
                  <a:pt x="771032" y="1473109"/>
                </a:cubicBezTo>
                <a:cubicBezTo>
                  <a:pt x="705858" y="1438000"/>
                  <a:pt x="641087" y="1402972"/>
                  <a:pt x="575672" y="1368024"/>
                </a:cubicBezTo>
                <a:cubicBezTo>
                  <a:pt x="583467" y="1317871"/>
                  <a:pt x="583467" y="1317871"/>
                  <a:pt x="574066" y="1240804"/>
                </a:cubicBezTo>
                <a:close/>
                <a:moveTo>
                  <a:pt x="742114" y="984413"/>
                </a:moveTo>
                <a:cubicBezTo>
                  <a:pt x="776617" y="1077214"/>
                  <a:pt x="794529" y="1172327"/>
                  <a:pt x="795851" y="1270802"/>
                </a:cubicBezTo>
                <a:cubicBezTo>
                  <a:pt x="727689" y="1243257"/>
                  <a:pt x="582301" y="1161425"/>
                  <a:pt x="533476" y="1123116"/>
                </a:cubicBezTo>
                <a:cubicBezTo>
                  <a:pt x="603344" y="1076668"/>
                  <a:pt x="672487" y="1030701"/>
                  <a:pt x="742114" y="984413"/>
                </a:cubicBezTo>
                <a:close/>
                <a:moveTo>
                  <a:pt x="1015544" y="802637"/>
                </a:moveTo>
                <a:cubicBezTo>
                  <a:pt x="1019403" y="807392"/>
                  <a:pt x="1023665" y="811183"/>
                  <a:pt x="1025913" y="815614"/>
                </a:cubicBezTo>
                <a:cubicBezTo>
                  <a:pt x="1061324" y="891426"/>
                  <a:pt x="1080384" y="971485"/>
                  <a:pt x="1084542" y="1054826"/>
                </a:cubicBezTo>
                <a:cubicBezTo>
                  <a:pt x="1085643" y="1076406"/>
                  <a:pt x="1085534" y="1097743"/>
                  <a:pt x="1086149" y="1120691"/>
                </a:cubicBezTo>
                <a:cubicBezTo>
                  <a:pt x="983550" y="1073858"/>
                  <a:pt x="891193" y="1014639"/>
                  <a:pt x="807389" y="941019"/>
                </a:cubicBezTo>
                <a:cubicBezTo>
                  <a:pt x="877499" y="894409"/>
                  <a:pt x="946400" y="848604"/>
                  <a:pt x="1015544" y="802637"/>
                </a:cubicBezTo>
                <a:close/>
                <a:moveTo>
                  <a:pt x="1290021" y="619816"/>
                </a:moveTo>
                <a:cubicBezTo>
                  <a:pt x="1325634" y="725822"/>
                  <a:pt x="1344094" y="833819"/>
                  <a:pt x="1348297" y="945019"/>
                </a:cubicBezTo>
                <a:cubicBezTo>
                  <a:pt x="1346607" y="945097"/>
                  <a:pt x="1346366" y="945258"/>
                  <a:pt x="1346205" y="945016"/>
                </a:cubicBezTo>
                <a:cubicBezTo>
                  <a:pt x="1257599" y="910843"/>
                  <a:pt x="1178192" y="862189"/>
                  <a:pt x="1110725" y="794789"/>
                </a:cubicBezTo>
                <a:cubicBezTo>
                  <a:pt x="1099950" y="783825"/>
                  <a:pt x="1087241" y="774146"/>
                  <a:pt x="1082592" y="757715"/>
                </a:cubicBezTo>
                <a:cubicBezTo>
                  <a:pt x="1151252" y="712070"/>
                  <a:pt x="1220153" y="666264"/>
                  <a:pt x="1290021" y="619816"/>
                </a:cubicBezTo>
                <a:close/>
                <a:moveTo>
                  <a:pt x="1564015" y="437316"/>
                </a:moveTo>
                <a:cubicBezTo>
                  <a:pt x="1585063" y="536620"/>
                  <a:pt x="1595644" y="635911"/>
                  <a:pt x="1598733" y="737045"/>
                </a:cubicBezTo>
                <a:cubicBezTo>
                  <a:pt x="1507559" y="696910"/>
                  <a:pt x="1427031" y="643423"/>
                  <a:pt x="1354894" y="576340"/>
                </a:cubicBezTo>
                <a:cubicBezTo>
                  <a:pt x="1424762" y="529891"/>
                  <a:pt x="1493905" y="483925"/>
                  <a:pt x="1564015" y="437316"/>
                </a:cubicBezTo>
                <a:close/>
                <a:moveTo>
                  <a:pt x="459258" y="1171411"/>
                </a:moveTo>
                <a:cubicBezTo>
                  <a:pt x="465302" y="1167393"/>
                  <a:pt x="468841" y="1169572"/>
                  <a:pt x="471088" y="1175050"/>
                </a:cubicBezTo>
                <a:cubicBezTo>
                  <a:pt x="484414" y="1206630"/>
                  <a:pt x="495967" y="1238690"/>
                  <a:pt x="501962" y="1272355"/>
                </a:cubicBezTo>
                <a:cubicBezTo>
                  <a:pt x="506362" y="1294181"/>
                  <a:pt x="508025" y="1316083"/>
                  <a:pt x="504293" y="1337737"/>
                </a:cubicBezTo>
                <a:cubicBezTo>
                  <a:pt x="438379" y="1315671"/>
                  <a:pt x="373027" y="1293927"/>
                  <a:pt x="307675" y="1272184"/>
                </a:cubicBezTo>
                <a:cubicBezTo>
                  <a:pt x="358202" y="1238593"/>
                  <a:pt x="408729" y="1205002"/>
                  <a:pt x="459258" y="1171411"/>
                </a:cubicBezTo>
                <a:close/>
                <a:moveTo>
                  <a:pt x="1782647" y="291620"/>
                </a:moveTo>
                <a:cubicBezTo>
                  <a:pt x="1784822" y="290174"/>
                  <a:pt x="1787159" y="288969"/>
                  <a:pt x="1788368" y="288165"/>
                </a:cubicBezTo>
                <a:cubicBezTo>
                  <a:pt x="1783368" y="356679"/>
                  <a:pt x="1778126" y="425353"/>
                  <a:pt x="1772881" y="496121"/>
                </a:cubicBezTo>
                <a:cubicBezTo>
                  <a:pt x="1757913" y="489339"/>
                  <a:pt x="1742543" y="483521"/>
                  <a:pt x="1728220" y="475612"/>
                </a:cubicBezTo>
                <a:cubicBezTo>
                  <a:pt x="1694427" y="457291"/>
                  <a:pt x="1666279" y="431731"/>
                  <a:pt x="1639502" y="404562"/>
                </a:cubicBezTo>
                <a:cubicBezTo>
                  <a:pt x="1628405" y="393115"/>
                  <a:pt x="1631789" y="391911"/>
                  <a:pt x="1641459" y="385482"/>
                </a:cubicBezTo>
                <a:cubicBezTo>
                  <a:pt x="1688763" y="354383"/>
                  <a:pt x="1735745" y="322800"/>
                  <a:pt x="1782647" y="291620"/>
                </a:cubicBezTo>
                <a:close/>
                <a:moveTo>
                  <a:pt x="1917165" y="0"/>
                </a:moveTo>
                <a:lnTo>
                  <a:pt x="0" y="1274534"/>
                </a:lnTo>
                <a:lnTo>
                  <a:pt x="44340" y="1278265"/>
                </a:lnTo>
                <a:cubicBezTo>
                  <a:pt x="36731" y="1286046"/>
                  <a:pt x="25317" y="1292463"/>
                  <a:pt x="13903" y="1297617"/>
                </a:cubicBezTo>
                <a:lnTo>
                  <a:pt x="6750" y="1300384"/>
                </a:lnTo>
                <a:lnTo>
                  <a:pt x="34278" y="1341793"/>
                </a:lnTo>
                <a:lnTo>
                  <a:pt x="65135" y="1343986"/>
                </a:lnTo>
                <a:cubicBezTo>
                  <a:pt x="78029" y="1344938"/>
                  <a:pt x="91714" y="1346524"/>
                  <a:pt x="105705" y="1350347"/>
                </a:cubicBezTo>
                <a:lnTo>
                  <a:pt x="164161" y="1367404"/>
                </a:lnTo>
                <a:lnTo>
                  <a:pt x="210569" y="1336392"/>
                </a:lnTo>
                <a:cubicBezTo>
                  <a:pt x="216854" y="1332213"/>
                  <a:pt x="222492" y="1331254"/>
                  <a:pt x="229897" y="1332954"/>
                </a:cubicBezTo>
                <a:cubicBezTo>
                  <a:pt x="338644" y="1357572"/>
                  <a:pt x="443270" y="1393296"/>
                  <a:pt x="544501" y="1439643"/>
                </a:cubicBezTo>
                <a:cubicBezTo>
                  <a:pt x="582180" y="1456863"/>
                  <a:pt x="619003" y="1475348"/>
                  <a:pt x="654944" y="1495145"/>
                </a:cubicBezTo>
                <a:lnTo>
                  <a:pt x="702129" y="1523582"/>
                </a:lnTo>
                <a:lnTo>
                  <a:pt x="713957" y="1514444"/>
                </a:lnTo>
                <a:cubicBezTo>
                  <a:pt x="713957" y="1473215"/>
                  <a:pt x="718866" y="1488778"/>
                  <a:pt x="729175" y="1468300"/>
                </a:cubicBezTo>
                <a:cubicBezTo>
                  <a:pt x="749794" y="1478402"/>
                  <a:pt x="765013" y="1483863"/>
                  <a:pt x="780231" y="1498880"/>
                </a:cubicBezTo>
                <a:cubicBezTo>
                  <a:pt x="791031" y="1493966"/>
                  <a:pt x="795941" y="1498880"/>
                  <a:pt x="801341" y="1498880"/>
                </a:cubicBezTo>
                <a:lnTo>
                  <a:pt x="806250" y="1498880"/>
                </a:lnTo>
                <a:cubicBezTo>
                  <a:pt x="821469" y="1509256"/>
                  <a:pt x="842087" y="1534921"/>
                  <a:pt x="862215" y="1540109"/>
                </a:cubicBezTo>
                <a:lnTo>
                  <a:pt x="866330" y="1540317"/>
                </a:lnTo>
                <a:lnTo>
                  <a:pt x="839492" y="1519978"/>
                </a:lnTo>
                <a:cubicBezTo>
                  <a:pt x="848890" y="1474337"/>
                  <a:pt x="857967" y="1429259"/>
                  <a:pt x="867204" y="1384423"/>
                </a:cubicBezTo>
                <a:lnTo>
                  <a:pt x="900070" y="1395704"/>
                </a:lnTo>
                <a:lnTo>
                  <a:pt x="938799" y="1391303"/>
                </a:lnTo>
                <a:cubicBezTo>
                  <a:pt x="949108" y="1386115"/>
                  <a:pt x="964326" y="1365638"/>
                  <a:pt x="980036" y="1365638"/>
                </a:cubicBezTo>
                <a:cubicBezTo>
                  <a:pt x="1000164" y="1355535"/>
                  <a:pt x="1015382" y="1370552"/>
                  <a:pt x="1040910" y="1376013"/>
                </a:cubicBezTo>
                <a:lnTo>
                  <a:pt x="1040910" y="1396491"/>
                </a:lnTo>
                <a:cubicBezTo>
                  <a:pt x="1051220" y="1391303"/>
                  <a:pt x="1066929" y="1386115"/>
                  <a:pt x="1077239" y="1381201"/>
                </a:cubicBezTo>
                <a:cubicBezTo>
                  <a:pt x="1082148" y="1370552"/>
                  <a:pt x="1097857" y="1355535"/>
                  <a:pt x="1107676" y="1339972"/>
                </a:cubicBezTo>
                <a:lnTo>
                  <a:pt x="1127575" y="1338717"/>
                </a:lnTo>
                <a:lnTo>
                  <a:pt x="1152997" y="1230683"/>
                </a:lnTo>
                <a:cubicBezTo>
                  <a:pt x="1178188" y="1238687"/>
                  <a:pt x="1204264" y="1247497"/>
                  <a:pt x="1230825" y="1254939"/>
                </a:cubicBezTo>
                <a:lnTo>
                  <a:pt x="1258700" y="1262278"/>
                </a:lnTo>
                <a:lnTo>
                  <a:pt x="1252068" y="1250278"/>
                </a:lnTo>
                <a:cubicBezTo>
                  <a:pt x="1236788" y="1231029"/>
                  <a:pt x="1215188" y="1214374"/>
                  <a:pt x="1199969" y="1206729"/>
                </a:cubicBezTo>
                <a:cubicBezTo>
                  <a:pt x="1199969" y="1186251"/>
                  <a:pt x="1204878" y="1181063"/>
                  <a:pt x="1215187" y="1170688"/>
                </a:cubicBezTo>
                <a:cubicBezTo>
                  <a:pt x="1215188" y="1165500"/>
                  <a:pt x="1225497" y="1181063"/>
                  <a:pt x="1230406" y="1186251"/>
                </a:cubicBezTo>
                <a:cubicBezTo>
                  <a:pt x="1240470" y="1183657"/>
                  <a:pt x="1245501" y="1182360"/>
                  <a:pt x="1249307" y="1180414"/>
                </a:cubicBezTo>
                <a:lnTo>
                  <a:pt x="1250469" y="1179435"/>
                </a:lnTo>
                <a:lnTo>
                  <a:pt x="1167990" y="1155177"/>
                </a:lnTo>
                <a:cubicBezTo>
                  <a:pt x="1161391" y="1152592"/>
                  <a:pt x="1159623" y="1149932"/>
                  <a:pt x="1160195" y="1142929"/>
                </a:cubicBezTo>
                <a:cubicBezTo>
                  <a:pt x="1163726" y="1090033"/>
                  <a:pt x="1161540" y="1037453"/>
                  <a:pt x="1153878" y="985026"/>
                </a:cubicBezTo>
                <a:cubicBezTo>
                  <a:pt x="1150926" y="964329"/>
                  <a:pt x="1146845" y="944034"/>
                  <a:pt x="1143330" y="923015"/>
                </a:cubicBezTo>
                <a:cubicBezTo>
                  <a:pt x="1144698" y="923499"/>
                  <a:pt x="1145502" y="923662"/>
                  <a:pt x="1146066" y="923984"/>
                </a:cubicBezTo>
                <a:cubicBezTo>
                  <a:pt x="1206318" y="966897"/>
                  <a:pt x="1271655" y="1000155"/>
                  <a:pt x="1341512" y="1024481"/>
                </a:cubicBezTo>
                <a:cubicBezTo>
                  <a:pt x="1346985" y="1026420"/>
                  <a:pt x="1348511" y="1029240"/>
                  <a:pt x="1348181" y="1035037"/>
                </a:cubicBezTo>
                <a:cubicBezTo>
                  <a:pt x="1345161" y="1066676"/>
                  <a:pt x="1343348" y="1098559"/>
                  <a:pt x="1339926" y="1130117"/>
                </a:cubicBezTo>
                <a:cubicBezTo>
                  <a:pt x="1337077" y="1153625"/>
                  <a:pt x="1332539" y="1177210"/>
                  <a:pt x="1328801" y="1203051"/>
                </a:cubicBezTo>
                <a:cubicBezTo>
                  <a:pt x="1324696" y="1201597"/>
                  <a:pt x="1322041" y="1200224"/>
                  <a:pt x="1319224" y="1199657"/>
                </a:cubicBezTo>
                <a:lnTo>
                  <a:pt x="1318693" y="1199500"/>
                </a:lnTo>
                <a:lnTo>
                  <a:pt x="1331083" y="1225044"/>
                </a:lnTo>
                <a:cubicBezTo>
                  <a:pt x="1347031" y="1247838"/>
                  <a:pt x="1369950" y="1255466"/>
                  <a:pt x="1404192" y="1263248"/>
                </a:cubicBezTo>
                <a:cubicBezTo>
                  <a:pt x="1399283" y="1268162"/>
                  <a:pt x="1388974" y="1273350"/>
                  <a:pt x="1394374" y="1278265"/>
                </a:cubicBezTo>
                <a:lnTo>
                  <a:pt x="1394374" y="1291849"/>
                </a:lnTo>
                <a:lnTo>
                  <a:pt x="1400217" y="1292442"/>
                </a:lnTo>
                <a:lnTo>
                  <a:pt x="1419902" y="1263248"/>
                </a:lnTo>
                <a:cubicBezTo>
                  <a:pt x="1429720" y="1257787"/>
                  <a:pt x="1440029" y="1257787"/>
                  <a:pt x="1450339" y="1257787"/>
                </a:cubicBezTo>
                <a:lnTo>
                  <a:pt x="1457225" y="1221942"/>
                </a:lnTo>
                <a:lnTo>
                  <a:pt x="1404711" y="1217079"/>
                </a:lnTo>
                <a:cubicBezTo>
                  <a:pt x="1411629" y="1159840"/>
                  <a:pt x="1418142" y="1104613"/>
                  <a:pt x="1424491" y="1051239"/>
                </a:cubicBezTo>
                <a:cubicBezTo>
                  <a:pt x="1475527" y="1059840"/>
                  <a:pt x="1526806" y="1068280"/>
                  <a:pt x="1579453" y="1077205"/>
                </a:cubicBezTo>
                <a:lnTo>
                  <a:pt x="1575119" y="1100636"/>
                </a:lnTo>
                <a:lnTo>
                  <a:pt x="1577242" y="1102838"/>
                </a:lnTo>
                <a:cubicBezTo>
                  <a:pt x="1584238" y="1114374"/>
                  <a:pt x="1588043" y="1129732"/>
                  <a:pt x="1593197" y="1145022"/>
                </a:cubicBezTo>
                <a:cubicBezTo>
                  <a:pt x="1603752" y="1145022"/>
                  <a:pt x="1620443" y="1147616"/>
                  <a:pt x="1637073" y="1148913"/>
                </a:cubicBezTo>
                <a:lnTo>
                  <a:pt x="1643442" y="1149041"/>
                </a:lnTo>
                <a:lnTo>
                  <a:pt x="1655212" y="1082617"/>
                </a:lnTo>
                <a:cubicBezTo>
                  <a:pt x="1726071" y="1079085"/>
                  <a:pt x="1796529" y="1075472"/>
                  <a:pt x="1868193" y="1072103"/>
                </a:cubicBezTo>
                <a:cubicBezTo>
                  <a:pt x="1869959" y="1076856"/>
                  <a:pt x="1871399" y="1083219"/>
                  <a:pt x="1874371" y="1089261"/>
                </a:cubicBezTo>
                <a:cubicBezTo>
                  <a:pt x="1878869" y="1098123"/>
                  <a:pt x="1879019" y="1106739"/>
                  <a:pt x="1876913" y="1116157"/>
                </a:cubicBezTo>
                <a:cubicBezTo>
                  <a:pt x="1871080" y="1144089"/>
                  <a:pt x="1865648" y="1172102"/>
                  <a:pt x="1860378" y="1200356"/>
                </a:cubicBezTo>
                <a:cubicBezTo>
                  <a:pt x="1859325" y="1205589"/>
                  <a:pt x="1857631" y="1207761"/>
                  <a:pt x="1852075" y="1208317"/>
                </a:cubicBezTo>
                <a:lnTo>
                  <a:pt x="1710237" y="1224651"/>
                </a:lnTo>
                <a:lnTo>
                  <a:pt x="1716333" y="1243862"/>
                </a:lnTo>
                <a:cubicBezTo>
                  <a:pt x="1720668" y="1255824"/>
                  <a:pt x="1725899" y="1268504"/>
                  <a:pt x="1731943" y="1280381"/>
                </a:cubicBezTo>
                <a:lnTo>
                  <a:pt x="1742151" y="1296178"/>
                </a:lnTo>
                <a:lnTo>
                  <a:pt x="1817346" y="1290319"/>
                </a:lnTo>
                <a:cubicBezTo>
                  <a:pt x="1824273" y="1289200"/>
                  <a:pt x="1831360" y="1288324"/>
                  <a:pt x="1838849" y="1287528"/>
                </a:cubicBezTo>
                <a:cubicBezTo>
                  <a:pt x="1838927" y="1289219"/>
                  <a:pt x="1838765" y="1290025"/>
                  <a:pt x="1838603" y="1290829"/>
                </a:cubicBezTo>
                <a:lnTo>
                  <a:pt x="1824111" y="1338574"/>
                </a:lnTo>
                <a:lnTo>
                  <a:pt x="1827796" y="1338709"/>
                </a:lnTo>
                <a:cubicBezTo>
                  <a:pt x="1847617" y="1337378"/>
                  <a:pt x="1866885" y="1332191"/>
                  <a:pt x="1874986" y="1324409"/>
                </a:cubicBezTo>
                <a:cubicBezTo>
                  <a:pt x="1884804" y="1319494"/>
                  <a:pt x="1884804" y="1319494"/>
                  <a:pt x="1890204" y="1303931"/>
                </a:cubicBezTo>
                <a:cubicBezTo>
                  <a:pt x="1905423" y="1278265"/>
                  <a:pt x="1884805" y="1206729"/>
                  <a:pt x="1869095" y="1196627"/>
                </a:cubicBezTo>
                <a:cubicBezTo>
                  <a:pt x="1879895" y="1191165"/>
                  <a:pt x="1890204" y="1186251"/>
                  <a:pt x="1900514" y="1181063"/>
                </a:cubicBezTo>
                <a:cubicBezTo>
                  <a:pt x="1915732" y="1191165"/>
                  <a:pt x="1915732" y="1201541"/>
                  <a:pt x="1930951" y="1206729"/>
                </a:cubicBezTo>
                <a:cubicBezTo>
                  <a:pt x="1941259" y="1214375"/>
                  <a:pt x="1955251" y="1215603"/>
                  <a:pt x="1970531" y="1214921"/>
                </a:cubicBezTo>
                <a:lnTo>
                  <a:pt x="2009275" y="1212237"/>
                </a:lnTo>
                <a:lnTo>
                  <a:pt x="2006678" y="1207368"/>
                </a:lnTo>
                <a:cubicBezTo>
                  <a:pt x="1951522" y="1093356"/>
                  <a:pt x="1910492" y="973826"/>
                  <a:pt x="1884505" y="848608"/>
                </a:cubicBezTo>
                <a:cubicBezTo>
                  <a:pt x="1846018" y="662242"/>
                  <a:pt x="1840543" y="475194"/>
                  <a:pt x="1867759" y="286980"/>
                </a:cubicBezTo>
                <a:cubicBezTo>
                  <a:pt x="1870276" y="270316"/>
                  <a:pt x="1873599" y="253815"/>
                  <a:pt x="1875714" y="237070"/>
                </a:cubicBezTo>
                <a:cubicBezTo>
                  <a:pt x="1876527" y="230951"/>
                  <a:pt x="1879511" y="227573"/>
                  <a:pt x="1884346" y="224359"/>
                </a:cubicBezTo>
                <a:cubicBezTo>
                  <a:pt x="1923109" y="198241"/>
                  <a:pt x="1961790" y="172526"/>
                  <a:pt x="2000713" y="146649"/>
                </a:cubicBezTo>
                <a:cubicBezTo>
                  <a:pt x="2003615" y="144720"/>
                  <a:pt x="2006515" y="142792"/>
                  <a:pt x="2010383" y="140221"/>
                </a:cubicBezTo>
                <a:cubicBezTo>
                  <a:pt x="1979043" y="93077"/>
                  <a:pt x="1948023" y="46418"/>
                  <a:pt x="19171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332569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87A5F-A1DB-453F-A693-5DEE35182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그룹 38">
            <a:extLst>
              <a:ext uri="{FF2B5EF4-FFF2-40B4-BE49-F238E27FC236}">
                <a16:creationId xmlns:a16="http://schemas.microsoft.com/office/drawing/2014/main" id="{D2B94A5A-872F-447F-AAAF-CA42DC86C487}"/>
              </a:ext>
            </a:extLst>
          </p:cNvPr>
          <p:cNvGrpSpPr/>
          <p:nvPr/>
        </p:nvGrpSpPr>
        <p:grpSpPr>
          <a:xfrm>
            <a:off x="6543652" y="1861021"/>
            <a:ext cx="4691070" cy="470129"/>
            <a:chOff x="6902577" y="1677264"/>
            <a:chExt cx="4691070" cy="470129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B3BC859B-D8DB-4796-A192-DC4AD94989ED}"/>
                </a:ext>
              </a:extLst>
            </p:cNvPr>
            <p:cNvSpPr/>
            <p:nvPr/>
          </p:nvSpPr>
          <p:spPr>
            <a:xfrm flipH="1">
              <a:off x="6902577" y="1684291"/>
              <a:ext cx="115353" cy="463102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자유형: 도형 59">
              <a:extLst>
                <a:ext uri="{FF2B5EF4-FFF2-40B4-BE49-F238E27FC236}">
                  <a16:creationId xmlns:a16="http://schemas.microsoft.com/office/drawing/2014/main" id="{EEAE46E5-0028-4382-9E39-DDF34D53E0C3}"/>
                </a:ext>
              </a:extLst>
            </p:cNvPr>
            <p:cNvSpPr/>
            <p:nvPr/>
          </p:nvSpPr>
          <p:spPr>
            <a:xfrm>
              <a:off x="6902577" y="1677264"/>
              <a:ext cx="4691070" cy="363646"/>
            </a:xfrm>
            <a:custGeom>
              <a:avLst/>
              <a:gdLst>
                <a:gd name="connsiteX0" fmla="*/ 1302502 w 4691070"/>
                <a:gd name="connsiteY0" fmla="*/ 0 h 363646"/>
                <a:gd name="connsiteX1" fmla="*/ 4331514 w 4691070"/>
                <a:gd name="connsiteY1" fmla="*/ 0 h 363646"/>
                <a:gd name="connsiteX2" fmla="*/ 4691070 w 4691070"/>
                <a:gd name="connsiteY2" fmla="*/ 363646 h 363646"/>
                <a:gd name="connsiteX3" fmla="*/ 1302502 w 4691070"/>
                <a:gd name="connsiteY3" fmla="*/ 363646 h 363646"/>
                <a:gd name="connsiteX4" fmla="*/ 0 w 4691070"/>
                <a:gd name="connsiteY4" fmla="*/ 363646 h 363646"/>
                <a:gd name="connsiteX5" fmla="*/ 0 w 4691070"/>
                <a:gd name="connsiteY5" fmla="*/ 46 h 363646"/>
                <a:gd name="connsiteX6" fmla="*/ 1302502 w 4691070"/>
                <a:gd name="connsiteY6" fmla="*/ 46 h 36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1070" h="363646">
                  <a:moveTo>
                    <a:pt x="1302502" y="0"/>
                  </a:moveTo>
                  <a:lnTo>
                    <a:pt x="4331514" y="0"/>
                  </a:lnTo>
                  <a:lnTo>
                    <a:pt x="4691070" y="363646"/>
                  </a:lnTo>
                  <a:lnTo>
                    <a:pt x="1302502" y="363646"/>
                  </a:lnTo>
                  <a:lnTo>
                    <a:pt x="0" y="363646"/>
                  </a:lnTo>
                  <a:lnTo>
                    <a:pt x="0" y="46"/>
                  </a:lnTo>
                  <a:lnTo>
                    <a:pt x="1302502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7E5104F1-905F-4385-804A-FFDEDE66796B}"/>
              </a:ext>
            </a:extLst>
          </p:cNvPr>
          <p:cNvSpPr/>
          <p:nvPr/>
        </p:nvSpPr>
        <p:spPr>
          <a:xfrm>
            <a:off x="1693009" y="5423771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D1CE22-E165-465D-AE29-4867F1F22628}"/>
              </a:ext>
            </a:extLst>
          </p:cNvPr>
          <p:cNvSpPr/>
          <p:nvPr/>
        </p:nvSpPr>
        <p:spPr>
          <a:xfrm>
            <a:off x="1693009" y="5702278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0E1B77-DF46-4603-9CF5-0618FAF41BA1}"/>
              </a:ext>
            </a:extLst>
          </p:cNvPr>
          <p:cNvSpPr/>
          <p:nvPr/>
        </p:nvSpPr>
        <p:spPr>
          <a:xfrm>
            <a:off x="1693009" y="5990310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BCEA6-EA7A-475B-85AF-7CE8F99FD659}"/>
              </a:ext>
            </a:extLst>
          </p:cNvPr>
          <p:cNvSpPr txBox="1"/>
          <p:nvPr/>
        </p:nvSpPr>
        <p:spPr>
          <a:xfrm>
            <a:off x="1962812" y="5377896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53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0168CB-2EAB-4C73-AAE0-E1CAB5CB3B52}"/>
              </a:ext>
            </a:extLst>
          </p:cNvPr>
          <p:cNvSpPr txBox="1"/>
          <p:nvPr/>
        </p:nvSpPr>
        <p:spPr>
          <a:xfrm>
            <a:off x="1960580" y="566592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45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24077E-6981-49A3-AF84-B8AF2C3386BA}"/>
              </a:ext>
            </a:extLst>
          </p:cNvPr>
          <p:cNvSpPr txBox="1"/>
          <p:nvPr/>
        </p:nvSpPr>
        <p:spPr>
          <a:xfrm>
            <a:off x="1958348" y="595396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64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051598A-2543-4498-AE52-A44A7870A6F4}"/>
              </a:ext>
            </a:extLst>
          </p:cNvPr>
          <p:cNvSpPr/>
          <p:nvPr/>
        </p:nvSpPr>
        <p:spPr>
          <a:xfrm>
            <a:off x="3710905" y="5423771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ED1BAD-AE1E-4FD3-B4AD-F673882B75C6}"/>
              </a:ext>
            </a:extLst>
          </p:cNvPr>
          <p:cNvSpPr/>
          <p:nvPr/>
        </p:nvSpPr>
        <p:spPr>
          <a:xfrm>
            <a:off x="3710905" y="5702278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D15FFCE-2C99-41BE-B28A-701C49ECEB23}"/>
              </a:ext>
            </a:extLst>
          </p:cNvPr>
          <p:cNvSpPr/>
          <p:nvPr/>
        </p:nvSpPr>
        <p:spPr>
          <a:xfrm>
            <a:off x="3710905" y="5990310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96D685-ABAD-4085-AB71-A8A7A09AFBC1}"/>
              </a:ext>
            </a:extLst>
          </p:cNvPr>
          <p:cNvSpPr txBox="1"/>
          <p:nvPr/>
        </p:nvSpPr>
        <p:spPr>
          <a:xfrm>
            <a:off x="3980708" y="5377896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73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B80CCE-1233-4467-8FA5-E5345E0A6A05}"/>
              </a:ext>
            </a:extLst>
          </p:cNvPr>
          <p:cNvSpPr txBox="1"/>
          <p:nvPr/>
        </p:nvSpPr>
        <p:spPr>
          <a:xfrm>
            <a:off x="3978476" y="566592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45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873CC5-2C35-41FE-83BF-5EF8E752E49C}"/>
              </a:ext>
            </a:extLst>
          </p:cNvPr>
          <p:cNvSpPr txBox="1"/>
          <p:nvPr/>
        </p:nvSpPr>
        <p:spPr>
          <a:xfrm>
            <a:off x="3976244" y="595396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34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7FEC8EB-F094-4982-B27E-32065866A50F}"/>
              </a:ext>
            </a:extLst>
          </p:cNvPr>
          <p:cNvSpPr/>
          <p:nvPr/>
        </p:nvSpPr>
        <p:spPr>
          <a:xfrm>
            <a:off x="7131578" y="5423771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76A4CDE-62EF-40E4-A7D3-3866A89AEAA1}"/>
              </a:ext>
            </a:extLst>
          </p:cNvPr>
          <p:cNvSpPr/>
          <p:nvPr/>
        </p:nvSpPr>
        <p:spPr>
          <a:xfrm>
            <a:off x="7131578" y="5702278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EB17E11-40C8-4875-8F44-44C19F708EE3}"/>
              </a:ext>
            </a:extLst>
          </p:cNvPr>
          <p:cNvSpPr/>
          <p:nvPr/>
        </p:nvSpPr>
        <p:spPr>
          <a:xfrm>
            <a:off x="7131578" y="5990310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5BEAC2-7F5D-4F43-A2EE-7AE9E3F4E2D7}"/>
              </a:ext>
            </a:extLst>
          </p:cNvPr>
          <p:cNvSpPr txBox="1"/>
          <p:nvPr/>
        </p:nvSpPr>
        <p:spPr>
          <a:xfrm>
            <a:off x="7401381" y="5377896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43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478B37-4A10-44E5-AB52-D1F950870092}"/>
              </a:ext>
            </a:extLst>
          </p:cNvPr>
          <p:cNvSpPr txBox="1"/>
          <p:nvPr/>
        </p:nvSpPr>
        <p:spPr>
          <a:xfrm>
            <a:off x="7399149" y="566592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65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F61E93-EBD6-46C8-B23F-9DF76FED7D29}"/>
              </a:ext>
            </a:extLst>
          </p:cNvPr>
          <p:cNvSpPr txBox="1"/>
          <p:nvPr/>
        </p:nvSpPr>
        <p:spPr>
          <a:xfrm>
            <a:off x="7396917" y="595396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54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ECAB8F9-AC6C-49B0-BC50-A7EE0A5D949C}"/>
              </a:ext>
            </a:extLst>
          </p:cNvPr>
          <p:cNvSpPr/>
          <p:nvPr/>
        </p:nvSpPr>
        <p:spPr>
          <a:xfrm>
            <a:off x="9115566" y="5423771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A54A2D5-B165-406D-BAE4-1913B666D235}"/>
              </a:ext>
            </a:extLst>
          </p:cNvPr>
          <p:cNvSpPr/>
          <p:nvPr/>
        </p:nvSpPr>
        <p:spPr>
          <a:xfrm>
            <a:off x="9115566" y="5702278"/>
            <a:ext cx="216024" cy="216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116710A-791B-4169-971D-4C0D4EC55B70}"/>
              </a:ext>
            </a:extLst>
          </p:cNvPr>
          <p:cNvSpPr/>
          <p:nvPr/>
        </p:nvSpPr>
        <p:spPr>
          <a:xfrm>
            <a:off x="9115566" y="5990310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513F5F-71A1-4BCE-8717-9A6CF8F97F3F}"/>
              </a:ext>
            </a:extLst>
          </p:cNvPr>
          <p:cNvSpPr txBox="1"/>
          <p:nvPr/>
        </p:nvSpPr>
        <p:spPr>
          <a:xfrm>
            <a:off x="9385369" y="5377896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53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343A31-CD3D-488E-88FA-ED9A6F9CFE01}"/>
              </a:ext>
            </a:extLst>
          </p:cNvPr>
          <p:cNvSpPr txBox="1"/>
          <p:nvPr/>
        </p:nvSpPr>
        <p:spPr>
          <a:xfrm>
            <a:off x="9383137" y="566592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45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BDFCEB-9F9C-4587-9FC6-6F1DB5B9B1F0}"/>
              </a:ext>
            </a:extLst>
          </p:cNvPr>
          <p:cNvSpPr txBox="1"/>
          <p:nvPr/>
        </p:nvSpPr>
        <p:spPr>
          <a:xfrm>
            <a:off x="9380905" y="595396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64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grpSp>
        <p:nvGrpSpPr>
          <p:cNvPr id="31" name="그룹 29">
            <a:extLst>
              <a:ext uri="{FF2B5EF4-FFF2-40B4-BE49-F238E27FC236}">
                <a16:creationId xmlns:a16="http://schemas.microsoft.com/office/drawing/2014/main" id="{67E9FA55-B814-42B9-8073-128307B8EEF6}"/>
              </a:ext>
            </a:extLst>
          </p:cNvPr>
          <p:cNvGrpSpPr/>
          <p:nvPr/>
        </p:nvGrpSpPr>
        <p:grpSpPr>
          <a:xfrm>
            <a:off x="948114" y="1861020"/>
            <a:ext cx="4691070" cy="475860"/>
            <a:chOff x="948114" y="1671533"/>
            <a:chExt cx="4691070" cy="475860"/>
          </a:xfrm>
        </p:grpSpPr>
        <p:sp>
          <p:nvSpPr>
            <p:cNvPr id="32" name="Rectangle 9">
              <a:extLst>
                <a:ext uri="{FF2B5EF4-FFF2-40B4-BE49-F238E27FC236}">
                  <a16:creationId xmlns:a16="http://schemas.microsoft.com/office/drawing/2014/main" id="{F3E42C1F-58ED-4E61-A7FB-D3ED71014131}"/>
                </a:ext>
              </a:extLst>
            </p:cNvPr>
            <p:cNvSpPr/>
            <p:nvPr/>
          </p:nvSpPr>
          <p:spPr>
            <a:xfrm flipH="1">
              <a:off x="956865" y="1684291"/>
              <a:ext cx="115353" cy="463102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자유형: 도형 58">
              <a:extLst>
                <a:ext uri="{FF2B5EF4-FFF2-40B4-BE49-F238E27FC236}">
                  <a16:creationId xmlns:a16="http://schemas.microsoft.com/office/drawing/2014/main" id="{3C216244-06BC-4C3B-85A4-DCD582C30693}"/>
                </a:ext>
              </a:extLst>
            </p:cNvPr>
            <p:cNvSpPr/>
            <p:nvPr/>
          </p:nvSpPr>
          <p:spPr>
            <a:xfrm>
              <a:off x="948114" y="1671533"/>
              <a:ext cx="4691070" cy="363646"/>
            </a:xfrm>
            <a:custGeom>
              <a:avLst/>
              <a:gdLst>
                <a:gd name="connsiteX0" fmla="*/ 1302502 w 4691070"/>
                <a:gd name="connsiteY0" fmla="*/ 0 h 363646"/>
                <a:gd name="connsiteX1" fmla="*/ 4331514 w 4691070"/>
                <a:gd name="connsiteY1" fmla="*/ 0 h 363646"/>
                <a:gd name="connsiteX2" fmla="*/ 4691070 w 4691070"/>
                <a:gd name="connsiteY2" fmla="*/ 363646 h 363646"/>
                <a:gd name="connsiteX3" fmla="*/ 1302502 w 4691070"/>
                <a:gd name="connsiteY3" fmla="*/ 363646 h 363646"/>
                <a:gd name="connsiteX4" fmla="*/ 0 w 4691070"/>
                <a:gd name="connsiteY4" fmla="*/ 363646 h 363646"/>
                <a:gd name="connsiteX5" fmla="*/ 0 w 4691070"/>
                <a:gd name="connsiteY5" fmla="*/ 46 h 363646"/>
                <a:gd name="connsiteX6" fmla="*/ 1302502 w 4691070"/>
                <a:gd name="connsiteY6" fmla="*/ 46 h 36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1070" h="363646">
                  <a:moveTo>
                    <a:pt x="1302502" y="0"/>
                  </a:moveTo>
                  <a:lnTo>
                    <a:pt x="4331514" y="0"/>
                  </a:lnTo>
                  <a:lnTo>
                    <a:pt x="4691070" y="363646"/>
                  </a:lnTo>
                  <a:lnTo>
                    <a:pt x="1302502" y="363646"/>
                  </a:lnTo>
                  <a:lnTo>
                    <a:pt x="0" y="363646"/>
                  </a:lnTo>
                  <a:lnTo>
                    <a:pt x="0" y="46"/>
                  </a:lnTo>
                  <a:lnTo>
                    <a:pt x="1302502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15AB623-7CE0-45A9-80E7-B56AB091B2ED}"/>
              </a:ext>
            </a:extLst>
          </p:cNvPr>
          <p:cNvSpPr txBox="1"/>
          <p:nvPr/>
        </p:nvSpPr>
        <p:spPr>
          <a:xfrm>
            <a:off x="1063194" y="1888956"/>
            <a:ext cx="249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2018  Your 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780379-DD87-4C70-9E91-C69FB824DD93}"/>
              </a:ext>
            </a:extLst>
          </p:cNvPr>
          <p:cNvSpPr txBox="1"/>
          <p:nvPr/>
        </p:nvSpPr>
        <p:spPr>
          <a:xfrm>
            <a:off x="1043643" y="2291942"/>
            <a:ext cx="460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48A9D4-0560-4BDF-B798-B817FAA589C0}"/>
              </a:ext>
            </a:extLst>
          </p:cNvPr>
          <p:cNvSpPr txBox="1"/>
          <p:nvPr/>
        </p:nvSpPr>
        <p:spPr>
          <a:xfrm>
            <a:off x="6649982" y="1888956"/>
            <a:ext cx="249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2019  Your 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5F4DEE-A239-42C4-A152-57F4FE1427D9}"/>
              </a:ext>
            </a:extLst>
          </p:cNvPr>
          <p:cNvSpPr txBox="1"/>
          <p:nvPr/>
        </p:nvSpPr>
        <p:spPr>
          <a:xfrm>
            <a:off x="6630430" y="2291942"/>
            <a:ext cx="460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8" name="그룹 39">
            <a:extLst>
              <a:ext uri="{FF2B5EF4-FFF2-40B4-BE49-F238E27FC236}">
                <a16:creationId xmlns:a16="http://schemas.microsoft.com/office/drawing/2014/main" id="{D38D1865-8B82-4C83-9E71-3B9E1AE59922}"/>
              </a:ext>
            </a:extLst>
          </p:cNvPr>
          <p:cNvGrpSpPr/>
          <p:nvPr/>
        </p:nvGrpSpPr>
        <p:grpSpPr>
          <a:xfrm>
            <a:off x="1267264" y="2657210"/>
            <a:ext cx="4182246" cy="2648855"/>
            <a:chOff x="1557824" y="2679645"/>
            <a:chExt cx="4182246" cy="2648855"/>
          </a:xfrm>
        </p:grpSpPr>
        <p:graphicFrame>
          <p:nvGraphicFramePr>
            <p:cNvPr id="39" name="Chart 38">
              <a:extLst>
                <a:ext uri="{FF2B5EF4-FFF2-40B4-BE49-F238E27FC236}">
                  <a16:creationId xmlns:a16="http://schemas.microsoft.com/office/drawing/2014/main" id="{22203374-E89D-4122-9754-D50C5AEB4DB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13100853"/>
                </p:ext>
              </p:extLst>
            </p:nvPr>
          </p:nvGraphicFramePr>
          <p:xfrm>
            <a:off x="1557824" y="2679645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51B04E7-0B04-41B3-A694-F4B820EADA57}"/>
                </a:ext>
              </a:extLst>
            </p:cNvPr>
            <p:cNvSpPr/>
            <p:nvPr/>
          </p:nvSpPr>
          <p:spPr>
            <a:xfrm>
              <a:off x="2002474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D0EC6E3-DE28-41AE-A21D-FB8F9732AC40}"/>
                </a:ext>
              </a:extLst>
            </p:cNvPr>
            <p:cNvSpPr txBox="1"/>
            <p:nvPr/>
          </p:nvSpPr>
          <p:spPr>
            <a:xfrm>
              <a:off x="2002474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63C1F11-DB43-4C8C-865A-655620C31045}"/>
                </a:ext>
              </a:extLst>
            </p:cNvPr>
            <p:cNvSpPr/>
            <p:nvPr/>
          </p:nvSpPr>
          <p:spPr>
            <a:xfrm>
              <a:off x="4020370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7D17CC5-913E-43EB-B2C3-8D2452601DCE}"/>
                </a:ext>
              </a:extLst>
            </p:cNvPr>
            <p:cNvSpPr txBox="1"/>
            <p:nvPr/>
          </p:nvSpPr>
          <p:spPr>
            <a:xfrm>
              <a:off x="4020370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44" name="Chart 1">
              <a:extLst>
                <a:ext uri="{FF2B5EF4-FFF2-40B4-BE49-F238E27FC236}">
                  <a16:creationId xmlns:a16="http://schemas.microsoft.com/office/drawing/2014/main" id="{7CBE7C9B-74D3-4BDA-9C66-838C48FAAB6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54139086"/>
                </p:ext>
              </p:extLst>
            </p:nvPr>
          </p:nvGraphicFramePr>
          <p:xfrm>
            <a:off x="3579830" y="2692711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9812E6F0-390D-4EF5-9704-0F31DB490772}"/>
              </a:ext>
            </a:extLst>
          </p:cNvPr>
          <p:cNvGrpSpPr/>
          <p:nvPr/>
        </p:nvGrpSpPr>
        <p:grpSpPr>
          <a:xfrm>
            <a:off x="6685104" y="2657210"/>
            <a:ext cx="4160096" cy="2648855"/>
            <a:chOff x="6514188" y="2679645"/>
            <a:chExt cx="4160096" cy="264885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88CA380-0D19-48DE-A75A-D8EB0D138DA9}"/>
                </a:ext>
              </a:extLst>
            </p:cNvPr>
            <p:cNvSpPr/>
            <p:nvPr/>
          </p:nvSpPr>
          <p:spPr>
            <a:xfrm>
              <a:off x="6971026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2597BFD-B2A1-4BF3-9854-E590799A8728}"/>
                </a:ext>
              </a:extLst>
            </p:cNvPr>
            <p:cNvSpPr txBox="1"/>
            <p:nvPr/>
          </p:nvSpPr>
          <p:spPr>
            <a:xfrm>
              <a:off x="6971026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2849095-B93B-4B7A-902C-667B1255EBD6}"/>
                </a:ext>
              </a:extLst>
            </p:cNvPr>
            <p:cNvSpPr/>
            <p:nvPr/>
          </p:nvSpPr>
          <p:spPr>
            <a:xfrm>
              <a:off x="8955014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7D8C835-871C-4D33-804E-FC9FD5624E2E}"/>
                </a:ext>
              </a:extLst>
            </p:cNvPr>
            <p:cNvSpPr txBox="1"/>
            <p:nvPr/>
          </p:nvSpPr>
          <p:spPr>
            <a:xfrm>
              <a:off x="8955014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50" name="Chart 1">
              <a:extLst>
                <a:ext uri="{FF2B5EF4-FFF2-40B4-BE49-F238E27FC236}">
                  <a16:creationId xmlns:a16="http://schemas.microsoft.com/office/drawing/2014/main" id="{D1F335DE-A7D5-4D55-9CEE-D74DF1450CB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10917273"/>
                </p:ext>
              </p:extLst>
            </p:nvPr>
          </p:nvGraphicFramePr>
          <p:xfrm>
            <a:off x="6514188" y="2698443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51" name="Chart 1">
              <a:extLst>
                <a:ext uri="{FF2B5EF4-FFF2-40B4-BE49-F238E27FC236}">
                  <a16:creationId xmlns:a16="http://schemas.microsoft.com/office/drawing/2014/main" id="{BAB669B3-0245-4FB3-8796-72AF6582C44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57418513"/>
                </p:ext>
              </p:extLst>
            </p:nvPr>
          </p:nvGraphicFramePr>
          <p:xfrm>
            <a:off x="8514044" y="2679645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58452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497097" y="2871583"/>
            <a:ext cx="669490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5497034" y="3658893"/>
            <a:ext cx="669482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87A5F-A1DB-453F-A693-5DEE35182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231C02-07E3-412D-A9D2-97951010BDDC}"/>
              </a:ext>
            </a:extLst>
          </p:cNvPr>
          <p:cNvGrpSpPr/>
          <p:nvPr/>
        </p:nvGrpSpPr>
        <p:grpSpPr>
          <a:xfrm>
            <a:off x="610417" y="1929408"/>
            <a:ext cx="5472000" cy="1152128"/>
            <a:chOff x="-568416" y="1916832"/>
            <a:chExt cx="4104456" cy="1152128"/>
          </a:xfrm>
        </p:grpSpPr>
        <p:sp>
          <p:nvSpPr>
            <p:cNvPr id="4" name="Right Arrow 8">
              <a:extLst>
                <a:ext uri="{FF2B5EF4-FFF2-40B4-BE49-F238E27FC236}">
                  <a16:creationId xmlns:a16="http://schemas.microsoft.com/office/drawing/2014/main" id="{50A4C65D-9127-41A8-A87D-E146EC96DA87}"/>
                </a:ext>
              </a:extLst>
            </p:cNvPr>
            <p:cNvSpPr/>
            <p:nvPr/>
          </p:nvSpPr>
          <p:spPr>
            <a:xfrm>
              <a:off x="-568416" y="1916832"/>
              <a:ext cx="4104456" cy="1152128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4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8D1D3E-3C45-415D-9ECC-97ED021C251C}"/>
                </a:ext>
              </a:extLst>
            </p:cNvPr>
            <p:cNvSpPr txBox="1"/>
            <p:nvPr/>
          </p:nvSpPr>
          <p:spPr>
            <a:xfrm>
              <a:off x="633925" y="2214555"/>
              <a:ext cx="2326398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r"/>
              <a:r>
                <a:rPr lang="en-US" altLang="ko-KR" sz="3600" b="1" dirty="0">
                  <a:solidFill>
                    <a:schemeClr val="bg1"/>
                  </a:solidFill>
                </a:rPr>
                <a:t>CONTENTS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9F92ED-2AE8-45B7-B6AB-380AC2A9EE16}"/>
              </a:ext>
            </a:extLst>
          </p:cNvPr>
          <p:cNvGrpSpPr/>
          <p:nvPr/>
        </p:nvGrpSpPr>
        <p:grpSpPr>
          <a:xfrm>
            <a:off x="6105525" y="1929408"/>
            <a:ext cx="5472000" cy="1152128"/>
            <a:chOff x="4694684" y="1960632"/>
            <a:chExt cx="4104456" cy="1152128"/>
          </a:xfrm>
        </p:grpSpPr>
        <p:sp>
          <p:nvSpPr>
            <p:cNvPr id="7" name="Right Arrow 11">
              <a:extLst>
                <a:ext uri="{FF2B5EF4-FFF2-40B4-BE49-F238E27FC236}">
                  <a16:creationId xmlns:a16="http://schemas.microsoft.com/office/drawing/2014/main" id="{D78C4427-6D3E-46E3-8A8F-6D9CA1738E06}"/>
                </a:ext>
              </a:extLst>
            </p:cNvPr>
            <p:cNvSpPr/>
            <p:nvPr/>
          </p:nvSpPr>
          <p:spPr>
            <a:xfrm rot="10800000">
              <a:off x="4694684" y="1960632"/>
              <a:ext cx="4104456" cy="1152128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1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BF1328-6B29-41DA-901D-43E938C06E62}"/>
                </a:ext>
              </a:extLst>
            </p:cNvPr>
            <p:cNvSpPr txBox="1"/>
            <p:nvPr/>
          </p:nvSpPr>
          <p:spPr>
            <a:xfrm>
              <a:off x="5272684" y="2258355"/>
              <a:ext cx="2327159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</a:rPr>
                <a:t>CONTENTS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4CDA302-DA15-4E6E-ABF5-4F38CFF3E065}"/>
              </a:ext>
            </a:extLst>
          </p:cNvPr>
          <p:cNvGrpSpPr/>
          <p:nvPr/>
        </p:nvGrpSpPr>
        <p:grpSpPr>
          <a:xfrm>
            <a:off x="2081649" y="3313839"/>
            <a:ext cx="3359796" cy="2764802"/>
            <a:chOff x="1395848" y="3256486"/>
            <a:chExt cx="2952327" cy="276480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8149F2-473C-4631-A290-516BB094A1EA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434E6-BE57-4CAD-A574-A06C98A156E7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BC3C88-7CD7-4693-92D7-50582D2A0D9D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ED1980-5D18-45C7-8707-A85964B2ED90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5F1D06-839C-4D1A-B548-A089405C1769}"/>
              </a:ext>
            </a:extLst>
          </p:cNvPr>
          <p:cNvGrpSpPr/>
          <p:nvPr/>
        </p:nvGrpSpPr>
        <p:grpSpPr>
          <a:xfrm>
            <a:off x="6761807" y="3313839"/>
            <a:ext cx="3359796" cy="2764802"/>
            <a:chOff x="1395848" y="3256486"/>
            <a:chExt cx="2952327" cy="276480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06C3E92-B0FB-4F22-96D9-0DD51C83896D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987601-66B6-43E7-8532-EF36F7F80696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DE249A-D9E9-4227-82E4-A81621DEC913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4CE0018-0C1F-42D0-B641-627B6FA8DD03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F7CA1F-03DF-419A-8910-B7EAF6DD993F}"/>
              </a:ext>
            </a:extLst>
          </p:cNvPr>
          <p:cNvGrpSpPr/>
          <p:nvPr/>
        </p:nvGrpSpPr>
        <p:grpSpPr>
          <a:xfrm>
            <a:off x="1217266" y="3429000"/>
            <a:ext cx="611536" cy="838860"/>
            <a:chOff x="4837373" y="3903730"/>
            <a:chExt cx="1964261" cy="269442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49B855E-0496-4187-A9FC-083DA4264415}"/>
                </a:ext>
              </a:extLst>
            </p:cNvPr>
            <p:cNvGrpSpPr/>
            <p:nvPr/>
          </p:nvGrpSpPr>
          <p:grpSpPr>
            <a:xfrm>
              <a:off x="4837373" y="3903730"/>
              <a:ext cx="1964261" cy="2694427"/>
              <a:chOff x="4837373" y="3903730"/>
              <a:chExt cx="1964261" cy="2694427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B195EA5-E32C-40BF-906C-F549640060A7}"/>
                  </a:ext>
                </a:extLst>
              </p:cNvPr>
              <p:cNvSpPr/>
              <p:nvPr/>
            </p:nvSpPr>
            <p:spPr>
              <a:xfrm rot="10800000">
                <a:off x="4851026" y="3908450"/>
                <a:ext cx="1940186" cy="2597206"/>
              </a:xfrm>
              <a:custGeom>
                <a:avLst/>
                <a:gdLst>
                  <a:gd name="connsiteX0" fmla="*/ 1735545 w 1940186"/>
                  <a:gd name="connsiteY0" fmla="*/ 2597206 h 2597206"/>
                  <a:gd name="connsiteX1" fmla="*/ 1549069 w 1940186"/>
                  <a:gd name="connsiteY1" fmla="*/ 2597206 h 2597206"/>
                  <a:gd name="connsiteX2" fmla="*/ 1526424 w 1940186"/>
                  <a:gd name="connsiteY2" fmla="*/ 2532590 h 2597206"/>
                  <a:gd name="connsiteX3" fmla="*/ 970022 w 1940186"/>
                  <a:gd name="connsiteY3" fmla="*/ 2074393 h 2597206"/>
                  <a:gd name="connsiteX4" fmla="*/ 413620 w 1940186"/>
                  <a:gd name="connsiteY4" fmla="*/ 2532590 h 2597206"/>
                  <a:gd name="connsiteX5" fmla="*/ 390975 w 1940186"/>
                  <a:gd name="connsiteY5" fmla="*/ 2597206 h 2597206"/>
                  <a:gd name="connsiteX6" fmla="*/ 208919 w 1940186"/>
                  <a:gd name="connsiteY6" fmla="*/ 2597206 h 2597206"/>
                  <a:gd name="connsiteX7" fmla="*/ 215615 w 1940186"/>
                  <a:gd name="connsiteY7" fmla="*/ 2558452 h 2597206"/>
                  <a:gd name="connsiteX8" fmla="*/ 235052 w 1940186"/>
                  <a:gd name="connsiteY8" fmla="*/ 2271509 h 2597206"/>
                  <a:gd name="connsiteX9" fmla="*/ 16579 w 1940186"/>
                  <a:gd name="connsiteY9" fmla="*/ 1365850 h 2597206"/>
                  <a:gd name="connsiteX10" fmla="*/ 0 w 1940186"/>
                  <a:gd name="connsiteY10" fmla="*/ 1338703 h 2597206"/>
                  <a:gd name="connsiteX11" fmla="*/ 26955 w 1940186"/>
                  <a:gd name="connsiteY11" fmla="*/ 0 h 2597206"/>
                  <a:gd name="connsiteX12" fmla="*/ 1913089 w 1940186"/>
                  <a:gd name="connsiteY12" fmla="*/ 0 h 2597206"/>
                  <a:gd name="connsiteX13" fmla="*/ 1940186 w 1940186"/>
                  <a:gd name="connsiteY13" fmla="*/ 1345708 h 2597206"/>
                  <a:gd name="connsiteX14" fmla="*/ 1927885 w 1940186"/>
                  <a:gd name="connsiteY14" fmla="*/ 1365850 h 2597206"/>
                  <a:gd name="connsiteX15" fmla="*/ 1709411 w 1940186"/>
                  <a:gd name="connsiteY15" fmla="*/ 2271509 h 2597206"/>
                  <a:gd name="connsiteX16" fmla="*/ 1728849 w 1940186"/>
                  <a:gd name="connsiteY16" fmla="*/ 2558452 h 2597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0186" h="2597206">
                    <a:moveTo>
                      <a:pt x="1735545" y="2597206"/>
                    </a:moveTo>
                    <a:lnTo>
                      <a:pt x="1549069" y="2597206"/>
                    </a:lnTo>
                    <a:lnTo>
                      <a:pt x="1526424" y="2532590"/>
                    </a:lnTo>
                    <a:cubicBezTo>
                      <a:pt x="1405841" y="2256147"/>
                      <a:pt x="1201636" y="2074393"/>
                      <a:pt x="970022" y="2074393"/>
                    </a:cubicBezTo>
                    <a:cubicBezTo>
                      <a:pt x="738408" y="2074393"/>
                      <a:pt x="534203" y="2256147"/>
                      <a:pt x="413620" y="2532590"/>
                    </a:cubicBezTo>
                    <a:lnTo>
                      <a:pt x="390975" y="2597206"/>
                    </a:lnTo>
                    <a:lnTo>
                      <a:pt x="208919" y="2597206"/>
                    </a:lnTo>
                    <a:lnTo>
                      <a:pt x="215615" y="2558452"/>
                    </a:lnTo>
                    <a:cubicBezTo>
                      <a:pt x="228359" y="2465766"/>
                      <a:pt x="235052" y="2369801"/>
                      <a:pt x="235052" y="2271509"/>
                    </a:cubicBezTo>
                    <a:cubicBezTo>
                      <a:pt x="235052" y="1927488"/>
                      <a:pt x="153064" y="1611964"/>
                      <a:pt x="16579" y="1365850"/>
                    </a:cubicBezTo>
                    <a:lnTo>
                      <a:pt x="0" y="1338703"/>
                    </a:lnTo>
                    <a:lnTo>
                      <a:pt x="26955" y="0"/>
                    </a:lnTo>
                    <a:lnTo>
                      <a:pt x="1913089" y="0"/>
                    </a:lnTo>
                    <a:lnTo>
                      <a:pt x="1940186" y="1345708"/>
                    </a:lnTo>
                    <a:lnTo>
                      <a:pt x="1927885" y="1365850"/>
                    </a:lnTo>
                    <a:cubicBezTo>
                      <a:pt x="1791400" y="1611964"/>
                      <a:pt x="1709411" y="1927488"/>
                      <a:pt x="1709411" y="2271509"/>
                    </a:cubicBezTo>
                    <a:cubicBezTo>
                      <a:pt x="1709411" y="2369801"/>
                      <a:pt x="1716104" y="2465766"/>
                      <a:pt x="1728849" y="255845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37A051F-1E23-4352-99B7-80DB5BE3565D}"/>
                  </a:ext>
                </a:extLst>
              </p:cNvPr>
              <p:cNvSpPr/>
              <p:nvPr/>
            </p:nvSpPr>
            <p:spPr>
              <a:xfrm>
                <a:off x="4837373" y="3903730"/>
                <a:ext cx="1964261" cy="2694427"/>
              </a:xfrm>
              <a:custGeom>
                <a:avLst/>
                <a:gdLst>
                  <a:gd name="connsiteX0" fmla="*/ 32702 w 1964261"/>
                  <a:gd name="connsiteY0" fmla="*/ 2630419 h 2694427"/>
                  <a:gd name="connsiteX1" fmla="*/ 1934654 w 1964261"/>
                  <a:gd name="connsiteY1" fmla="*/ 2630419 h 2694427"/>
                  <a:gd name="connsiteX2" fmla="*/ 1934654 w 1964261"/>
                  <a:gd name="connsiteY2" fmla="*/ 2694427 h 2694427"/>
                  <a:gd name="connsiteX3" fmla="*/ 32702 w 1964261"/>
                  <a:gd name="connsiteY3" fmla="*/ 2694427 h 2694427"/>
                  <a:gd name="connsiteX4" fmla="*/ 1806422 w 1964261"/>
                  <a:gd name="connsiteY4" fmla="*/ 0 h 2694427"/>
                  <a:gd name="connsiteX5" fmla="*/ 1887432 w 1964261"/>
                  <a:gd name="connsiteY5" fmla="*/ 0 h 2694427"/>
                  <a:gd name="connsiteX6" fmla="*/ 1881413 w 1964261"/>
                  <a:gd name="connsiteY6" fmla="*/ 18711 h 2694427"/>
                  <a:gd name="connsiteX7" fmla="*/ 1836618 w 1964261"/>
                  <a:gd name="connsiteY7" fmla="*/ 393083 h 2694427"/>
                  <a:gd name="connsiteX8" fmla="*/ 1933967 w 1964261"/>
                  <a:gd name="connsiteY8" fmla="*/ 930829 h 2694427"/>
                  <a:gd name="connsiteX9" fmla="*/ 1961861 w 1964261"/>
                  <a:gd name="connsiteY9" fmla="*/ 987872 h 2694427"/>
                  <a:gd name="connsiteX10" fmla="*/ 1964261 w 1964261"/>
                  <a:gd name="connsiteY10" fmla="*/ 1165436 h 2694427"/>
                  <a:gd name="connsiteX11" fmla="*/ 1952090 w 1964261"/>
                  <a:gd name="connsiteY11" fmla="*/ 1146761 h 2694427"/>
                  <a:gd name="connsiteX12" fmla="*/ 1763813 w 1964261"/>
                  <a:gd name="connsiteY12" fmla="*/ 379408 h 2694427"/>
                  <a:gd name="connsiteX13" fmla="*/ 1776873 w 1964261"/>
                  <a:gd name="connsiteY13" fmla="*/ 160702 h 2694427"/>
                  <a:gd name="connsiteX14" fmla="*/ 441113 w 1964261"/>
                  <a:gd name="connsiteY14" fmla="*/ 0 h 2694427"/>
                  <a:gd name="connsiteX15" fmla="*/ 523538 w 1964261"/>
                  <a:gd name="connsiteY15" fmla="*/ 0 h 2694427"/>
                  <a:gd name="connsiteX16" fmla="*/ 580686 w 1964261"/>
                  <a:gd name="connsiteY16" fmla="*/ 111922 h 2694427"/>
                  <a:gd name="connsiteX17" fmla="*/ 983745 w 1964261"/>
                  <a:gd name="connsiteY17" fmla="*/ 381696 h 2694427"/>
                  <a:gd name="connsiteX18" fmla="*/ 1386805 w 1964261"/>
                  <a:gd name="connsiteY18" fmla="*/ 111922 h 2694427"/>
                  <a:gd name="connsiteX19" fmla="*/ 1443953 w 1964261"/>
                  <a:gd name="connsiteY19" fmla="*/ 0 h 2694427"/>
                  <a:gd name="connsiteX20" fmla="*/ 1526378 w 1964261"/>
                  <a:gd name="connsiteY20" fmla="*/ 0 h 2694427"/>
                  <a:gd name="connsiteX21" fmla="*/ 1516779 w 1964261"/>
                  <a:gd name="connsiteY21" fmla="*/ 28590 h 2694427"/>
                  <a:gd name="connsiteX22" fmla="*/ 983745 w 1964261"/>
                  <a:gd name="connsiteY22" fmla="*/ 486786 h 2694427"/>
                  <a:gd name="connsiteX23" fmla="*/ 450711 w 1964261"/>
                  <a:gd name="connsiteY23" fmla="*/ 28590 h 2694427"/>
                  <a:gd name="connsiteX24" fmla="*/ 77992 w 1964261"/>
                  <a:gd name="connsiteY24" fmla="*/ 0 h 2694427"/>
                  <a:gd name="connsiteX25" fmla="*/ 159002 w 1964261"/>
                  <a:gd name="connsiteY25" fmla="*/ 0 h 2694427"/>
                  <a:gd name="connsiteX26" fmla="*/ 188551 w 1964261"/>
                  <a:gd name="connsiteY26" fmla="*/ 160702 h 2694427"/>
                  <a:gd name="connsiteX27" fmla="*/ 201610 w 1964261"/>
                  <a:gd name="connsiteY27" fmla="*/ 379408 h 2694427"/>
                  <a:gd name="connsiteX28" fmla="*/ 13334 w 1964261"/>
                  <a:gd name="connsiteY28" fmla="*/ 1146761 h 2694427"/>
                  <a:gd name="connsiteX29" fmla="*/ 0 w 1964261"/>
                  <a:gd name="connsiteY29" fmla="*/ 1167219 h 2694427"/>
                  <a:gd name="connsiteX30" fmla="*/ 2392 w 1964261"/>
                  <a:gd name="connsiteY30" fmla="*/ 990266 h 2694427"/>
                  <a:gd name="connsiteX31" fmla="*/ 31456 w 1964261"/>
                  <a:gd name="connsiteY31" fmla="*/ 930829 h 2694427"/>
                  <a:gd name="connsiteX32" fmla="*/ 128805 w 1964261"/>
                  <a:gd name="connsiteY32" fmla="*/ 393083 h 2694427"/>
                  <a:gd name="connsiteX33" fmla="*/ 84011 w 1964261"/>
                  <a:gd name="connsiteY33" fmla="*/ 18711 h 2694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64261" h="2694427">
                    <a:moveTo>
                      <a:pt x="32702" y="2630419"/>
                    </a:moveTo>
                    <a:lnTo>
                      <a:pt x="1934654" y="2630419"/>
                    </a:lnTo>
                    <a:lnTo>
                      <a:pt x="1934654" y="2694427"/>
                    </a:lnTo>
                    <a:lnTo>
                      <a:pt x="32702" y="2694427"/>
                    </a:lnTo>
                    <a:close/>
                    <a:moveTo>
                      <a:pt x="1806422" y="0"/>
                    </a:moveTo>
                    <a:lnTo>
                      <a:pt x="1887432" y="0"/>
                    </a:lnTo>
                    <a:lnTo>
                      <a:pt x="1881413" y="18711"/>
                    </a:lnTo>
                    <a:cubicBezTo>
                      <a:pt x="1852568" y="133778"/>
                      <a:pt x="1836618" y="260288"/>
                      <a:pt x="1836618" y="393083"/>
                    </a:cubicBezTo>
                    <a:cubicBezTo>
                      <a:pt x="1836618" y="592276"/>
                      <a:pt x="1872506" y="777326"/>
                      <a:pt x="1933967" y="930829"/>
                    </a:cubicBezTo>
                    <a:lnTo>
                      <a:pt x="1961861" y="987872"/>
                    </a:lnTo>
                    <a:lnTo>
                      <a:pt x="1964261" y="1165436"/>
                    </a:lnTo>
                    <a:lnTo>
                      <a:pt x="1952090" y="1146761"/>
                    </a:lnTo>
                    <a:cubicBezTo>
                      <a:pt x="1835763" y="950379"/>
                      <a:pt x="1763813" y="679078"/>
                      <a:pt x="1763813" y="379408"/>
                    </a:cubicBezTo>
                    <a:cubicBezTo>
                      <a:pt x="1763813" y="304491"/>
                      <a:pt x="1768310" y="231346"/>
                      <a:pt x="1776873" y="160702"/>
                    </a:cubicBezTo>
                    <a:close/>
                    <a:moveTo>
                      <a:pt x="441113" y="0"/>
                    </a:moveTo>
                    <a:lnTo>
                      <a:pt x="523538" y="0"/>
                    </a:lnTo>
                    <a:lnTo>
                      <a:pt x="580686" y="111922"/>
                    </a:lnTo>
                    <a:cubicBezTo>
                      <a:pt x="683838" y="278602"/>
                      <a:pt x="826341" y="381696"/>
                      <a:pt x="983745" y="381696"/>
                    </a:cubicBezTo>
                    <a:cubicBezTo>
                      <a:pt x="1141150" y="381696"/>
                      <a:pt x="1283653" y="278602"/>
                      <a:pt x="1386805" y="111922"/>
                    </a:cubicBezTo>
                    <a:lnTo>
                      <a:pt x="1443953" y="0"/>
                    </a:lnTo>
                    <a:lnTo>
                      <a:pt x="1526378" y="0"/>
                    </a:lnTo>
                    <a:lnTo>
                      <a:pt x="1516779" y="28590"/>
                    </a:lnTo>
                    <a:cubicBezTo>
                      <a:pt x="1401260" y="305033"/>
                      <a:pt x="1205631" y="486786"/>
                      <a:pt x="983745" y="486786"/>
                    </a:cubicBezTo>
                    <a:cubicBezTo>
                      <a:pt x="761859" y="486786"/>
                      <a:pt x="566230" y="305033"/>
                      <a:pt x="450711" y="28590"/>
                    </a:cubicBezTo>
                    <a:close/>
                    <a:moveTo>
                      <a:pt x="77992" y="0"/>
                    </a:moveTo>
                    <a:lnTo>
                      <a:pt x="159002" y="0"/>
                    </a:lnTo>
                    <a:lnTo>
                      <a:pt x="188551" y="160702"/>
                    </a:lnTo>
                    <a:cubicBezTo>
                      <a:pt x="197113" y="231346"/>
                      <a:pt x="201610" y="304491"/>
                      <a:pt x="201610" y="379408"/>
                    </a:cubicBezTo>
                    <a:cubicBezTo>
                      <a:pt x="201610" y="679078"/>
                      <a:pt x="129661" y="950379"/>
                      <a:pt x="13334" y="1146761"/>
                    </a:cubicBezTo>
                    <a:lnTo>
                      <a:pt x="0" y="1167219"/>
                    </a:lnTo>
                    <a:lnTo>
                      <a:pt x="2392" y="990266"/>
                    </a:lnTo>
                    <a:lnTo>
                      <a:pt x="31456" y="930829"/>
                    </a:lnTo>
                    <a:cubicBezTo>
                      <a:pt x="92917" y="777326"/>
                      <a:pt x="128805" y="592276"/>
                      <a:pt x="128805" y="393083"/>
                    </a:cubicBezTo>
                    <a:cubicBezTo>
                      <a:pt x="128805" y="260288"/>
                      <a:pt x="112855" y="133778"/>
                      <a:pt x="84011" y="187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ACE7E4A-2B86-4217-85A0-6DB9EBD7E4C1}"/>
                </a:ext>
              </a:extLst>
            </p:cNvPr>
            <p:cNvSpPr/>
            <p:nvPr/>
          </p:nvSpPr>
          <p:spPr>
            <a:xfrm>
              <a:off x="5266780" y="4892942"/>
              <a:ext cx="1105446" cy="675596"/>
            </a:xfrm>
            <a:custGeom>
              <a:avLst/>
              <a:gdLst/>
              <a:ahLst/>
              <a:cxnLst/>
              <a:rect l="l" t="t" r="r" b="b"/>
              <a:pathLst>
                <a:path w="830647" h="507653">
                  <a:moveTo>
                    <a:pt x="623702" y="0"/>
                  </a:moveTo>
                  <a:cubicBezTo>
                    <a:pt x="687772" y="0"/>
                    <a:pt x="734095" y="11943"/>
                    <a:pt x="762670" y="35830"/>
                  </a:cubicBezTo>
                  <a:cubicBezTo>
                    <a:pt x="791245" y="59717"/>
                    <a:pt x="805532" y="89743"/>
                    <a:pt x="805532" y="125909"/>
                  </a:cubicBezTo>
                  <a:cubicBezTo>
                    <a:pt x="805532" y="147117"/>
                    <a:pt x="799728" y="166315"/>
                    <a:pt x="788120" y="183505"/>
                  </a:cubicBezTo>
                  <a:cubicBezTo>
                    <a:pt x="776511" y="200695"/>
                    <a:pt x="758986" y="215764"/>
                    <a:pt x="735546" y="228712"/>
                  </a:cubicBezTo>
                  <a:cubicBezTo>
                    <a:pt x="754522" y="233400"/>
                    <a:pt x="769032" y="238869"/>
                    <a:pt x="779078" y="245120"/>
                  </a:cubicBezTo>
                  <a:cubicBezTo>
                    <a:pt x="795375" y="255166"/>
                    <a:pt x="808044" y="268393"/>
                    <a:pt x="817085" y="284801"/>
                  </a:cubicBezTo>
                  <a:cubicBezTo>
                    <a:pt x="826126" y="301210"/>
                    <a:pt x="830647" y="320799"/>
                    <a:pt x="830647" y="343570"/>
                  </a:cubicBezTo>
                  <a:cubicBezTo>
                    <a:pt x="830647" y="372145"/>
                    <a:pt x="823168" y="399548"/>
                    <a:pt x="808211" y="425779"/>
                  </a:cubicBezTo>
                  <a:cubicBezTo>
                    <a:pt x="793254" y="452010"/>
                    <a:pt x="771711" y="472213"/>
                    <a:pt x="743583" y="486389"/>
                  </a:cubicBezTo>
                  <a:cubicBezTo>
                    <a:pt x="715454" y="500565"/>
                    <a:pt x="678508" y="507653"/>
                    <a:pt x="632743" y="507653"/>
                  </a:cubicBezTo>
                  <a:cubicBezTo>
                    <a:pt x="588095" y="507653"/>
                    <a:pt x="552878" y="502407"/>
                    <a:pt x="527094" y="491914"/>
                  </a:cubicBezTo>
                  <a:cubicBezTo>
                    <a:pt x="501309" y="481422"/>
                    <a:pt x="480101" y="466074"/>
                    <a:pt x="463470" y="445870"/>
                  </a:cubicBezTo>
                  <a:cubicBezTo>
                    <a:pt x="446838" y="425667"/>
                    <a:pt x="434057" y="400273"/>
                    <a:pt x="425128" y="369689"/>
                  </a:cubicBezTo>
                  <a:lnTo>
                    <a:pt x="561417" y="351606"/>
                  </a:lnTo>
                  <a:cubicBezTo>
                    <a:pt x="566775" y="379065"/>
                    <a:pt x="575091" y="398097"/>
                    <a:pt x="586364" y="408701"/>
                  </a:cubicBezTo>
                  <a:cubicBezTo>
                    <a:pt x="597638" y="419305"/>
                    <a:pt x="611981" y="424607"/>
                    <a:pt x="629394" y="424607"/>
                  </a:cubicBezTo>
                  <a:cubicBezTo>
                    <a:pt x="647700" y="424607"/>
                    <a:pt x="662936" y="417909"/>
                    <a:pt x="675103" y="404515"/>
                  </a:cubicBezTo>
                  <a:cubicBezTo>
                    <a:pt x="687270" y="391120"/>
                    <a:pt x="693353" y="373261"/>
                    <a:pt x="693353" y="350937"/>
                  </a:cubicBezTo>
                  <a:cubicBezTo>
                    <a:pt x="693353" y="328166"/>
                    <a:pt x="687493" y="310530"/>
                    <a:pt x="675773" y="298028"/>
                  </a:cubicBezTo>
                  <a:cubicBezTo>
                    <a:pt x="664053" y="285527"/>
                    <a:pt x="648146" y="279276"/>
                    <a:pt x="628055" y="279276"/>
                  </a:cubicBezTo>
                  <a:cubicBezTo>
                    <a:pt x="617339" y="279276"/>
                    <a:pt x="602605" y="281955"/>
                    <a:pt x="583853" y="287313"/>
                  </a:cubicBezTo>
                  <a:lnTo>
                    <a:pt x="590885" y="189867"/>
                  </a:lnTo>
                  <a:cubicBezTo>
                    <a:pt x="598475" y="190984"/>
                    <a:pt x="604391" y="191542"/>
                    <a:pt x="608633" y="191542"/>
                  </a:cubicBezTo>
                  <a:cubicBezTo>
                    <a:pt x="626492" y="191542"/>
                    <a:pt x="641394" y="185849"/>
                    <a:pt x="653337" y="174464"/>
                  </a:cubicBezTo>
                  <a:cubicBezTo>
                    <a:pt x="665280" y="163078"/>
                    <a:pt x="671252" y="149572"/>
                    <a:pt x="671252" y="133945"/>
                  </a:cubicBezTo>
                  <a:cubicBezTo>
                    <a:pt x="671252" y="118988"/>
                    <a:pt x="666788" y="107045"/>
                    <a:pt x="657858" y="98115"/>
                  </a:cubicBezTo>
                  <a:cubicBezTo>
                    <a:pt x="648928" y="89185"/>
                    <a:pt x="636650" y="84720"/>
                    <a:pt x="621023" y="84720"/>
                  </a:cubicBezTo>
                  <a:cubicBezTo>
                    <a:pt x="604949" y="84720"/>
                    <a:pt x="591890" y="89576"/>
                    <a:pt x="581844" y="99287"/>
                  </a:cubicBezTo>
                  <a:cubicBezTo>
                    <a:pt x="571798" y="108998"/>
                    <a:pt x="564989" y="126020"/>
                    <a:pt x="561417" y="150354"/>
                  </a:cubicBezTo>
                  <a:lnTo>
                    <a:pt x="432495" y="127248"/>
                  </a:lnTo>
                  <a:cubicBezTo>
                    <a:pt x="443210" y="86171"/>
                    <a:pt x="463804" y="54694"/>
                    <a:pt x="494277" y="32817"/>
                  </a:cubicBezTo>
                  <a:cubicBezTo>
                    <a:pt x="524750" y="10939"/>
                    <a:pt x="567891" y="0"/>
                    <a:pt x="623702" y="0"/>
                  </a:cubicBezTo>
                  <a:close/>
                  <a:moveTo>
                    <a:pt x="207950" y="0"/>
                  </a:moveTo>
                  <a:cubicBezTo>
                    <a:pt x="255947" y="0"/>
                    <a:pt x="293285" y="5469"/>
                    <a:pt x="319962" y="16408"/>
                  </a:cubicBezTo>
                  <a:cubicBezTo>
                    <a:pt x="346640" y="27347"/>
                    <a:pt x="367624" y="44146"/>
                    <a:pt x="382916" y="66805"/>
                  </a:cubicBezTo>
                  <a:cubicBezTo>
                    <a:pt x="398208" y="89464"/>
                    <a:pt x="405855" y="114858"/>
                    <a:pt x="405855" y="142987"/>
                  </a:cubicBezTo>
                  <a:cubicBezTo>
                    <a:pt x="405855" y="172901"/>
                    <a:pt x="397092" y="201476"/>
                    <a:pt x="379568" y="228712"/>
                  </a:cubicBezTo>
                  <a:cubicBezTo>
                    <a:pt x="362043" y="255947"/>
                    <a:pt x="330175" y="285862"/>
                    <a:pt x="283964" y="318455"/>
                  </a:cubicBezTo>
                  <a:cubicBezTo>
                    <a:pt x="256506" y="337431"/>
                    <a:pt x="238144" y="350713"/>
                    <a:pt x="228879" y="358304"/>
                  </a:cubicBezTo>
                  <a:cubicBezTo>
                    <a:pt x="219615" y="365894"/>
                    <a:pt x="208732" y="375828"/>
                    <a:pt x="196230" y="388107"/>
                  </a:cubicBezTo>
                  <a:lnTo>
                    <a:pt x="409203" y="388107"/>
                  </a:lnTo>
                  <a:lnTo>
                    <a:pt x="409203" y="499281"/>
                  </a:lnTo>
                  <a:lnTo>
                    <a:pt x="0" y="499281"/>
                  </a:lnTo>
                  <a:cubicBezTo>
                    <a:pt x="4688" y="458874"/>
                    <a:pt x="18920" y="420867"/>
                    <a:pt x="42695" y="385260"/>
                  </a:cubicBezTo>
                  <a:cubicBezTo>
                    <a:pt x="66471" y="349653"/>
                    <a:pt x="111063" y="307628"/>
                    <a:pt x="176473" y="259184"/>
                  </a:cubicBezTo>
                  <a:cubicBezTo>
                    <a:pt x="216434" y="229493"/>
                    <a:pt x="241995" y="206946"/>
                    <a:pt x="253157" y="191542"/>
                  </a:cubicBezTo>
                  <a:cubicBezTo>
                    <a:pt x="264319" y="176138"/>
                    <a:pt x="269900" y="161516"/>
                    <a:pt x="269900" y="147675"/>
                  </a:cubicBezTo>
                  <a:cubicBezTo>
                    <a:pt x="269900" y="132717"/>
                    <a:pt x="264375" y="119937"/>
                    <a:pt x="253324" y="109333"/>
                  </a:cubicBezTo>
                  <a:cubicBezTo>
                    <a:pt x="242274" y="98729"/>
                    <a:pt x="228377" y="93427"/>
                    <a:pt x="211634" y="93427"/>
                  </a:cubicBezTo>
                  <a:cubicBezTo>
                    <a:pt x="194221" y="93427"/>
                    <a:pt x="179989" y="98896"/>
                    <a:pt x="168939" y="109835"/>
                  </a:cubicBezTo>
                  <a:cubicBezTo>
                    <a:pt x="157888" y="120774"/>
                    <a:pt x="150466" y="140084"/>
                    <a:pt x="146670" y="167766"/>
                  </a:cubicBezTo>
                  <a:lnTo>
                    <a:pt x="10046" y="156716"/>
                  </a:lnTo>
                  <a:cubicBezTo>
                    <a:pt x="15404" y="118318"/>
                    <a:pt x="25227" y="88348"/>
                    <a:pt x="39514" y="66805"/>
                  </a:cubicBezTo>
                  <a:cubicBezTo>
                    <a:pt x="53802" y="45262"/>
                    <a:pt x="73949" y="28742"/>
                    <a:pt x="99957" y="17245"/>
                  </a:cubicBezTo>
                  <a:cubicBezTo>
                    <a:pt x="125965" y="5748"/>
                    <a:pt x="161962" y="0"/>
                    <a:pt x="20795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39745E-343A-442D-89AF-1FDF64248190}"/>
              </a:ext>
            </a:extLst>
          </p:cNvPr>
          <p:cNvGrpSpPr/>
          <p:nvPr/>
        </p:nvGrpSpPr>
        <p:grpSpPr>
          <a:xfrm>
            <a:off x="10358947" y="3315167"/>
            <a:ext cx="611536" cy="849423"/>
            <a:chOff x="4837373" y="3869802"/>
            <a:chExt cx="1964261" cy="272835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03E4D9F-6C1E-4A6D-958E-7BA9090F3386}"/>
                </a:ext>
              </a:extLst>
            </p:cNvPr>
            <p:cNvGrpSpPr/>
            <p:nvPr/>
          </p:nvGrpSpPr>
          <p:grpSpPr>
            <a:xfrm>
              <a:off x="4837373" y="3869802"/>
              <a:ext cx="1964261" cy="2728355"/>
              <a:chOff x="4837373" y="3869802"/>
              <a:chExt cx="1964261" cy="2728355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7636D1D-00C8-491E-9974-5644151A34F3}"/>
                  </a:ext>
                </a:extLst>
              </p:cNvPr>
              <p:cNvSpPr/>
              <p:nvPr/>
            </p:nvSpPr>
            <p:spPr>
              <a:xfrm rot="10800000">
                <a:off x="4851027" y="3869802"/>
                <a:ext cx="1940187" cy="2597206"/>
              </a:xfrm>
              <a:custGeom>
                <a:avLst/>
                <a:gdLst>
                  <a:gd name="connsiteX0" fmla="*/ 1735545 w 1940186"/>
                  <a:gd name="connsiteY0" fmla="*/ 2597206 h 2597206"/>
                  <a:gd name="connsiteX1" fmla="*/ 1549069 w 1940186"/>
                  <a:gd name="connsiteY1" fmla="*/ 2597206 h 2597206"/>
                  <a:gd name="connsiteX2" fmla="*/ 1526424 w 1940186"/>
                  <a:gd name="connsiteY2" fmla="*/ 2532590 h 2597206"/>
                  <a:gd name="connsiteX3" fmla="*/ 970022 w 1940186"/>
                  <a:gd name="connsiteY3" fmla="*/ 2074393 h 2597206"/>
                  <a:gd name="connsiteX4" fmla="*/ 413620 w 1940186"/>
                  <a:gd name="connsiteY4" fmla="*/ 2532590 h 2597206"/>
                  <a:gd name="connsiteX5" fmla="*/ 390975 w 1940186"/>
                  <a:gd name="connsiteY5" fmla="*/ 2597206 h 2597206"/>
                  <a:gd name="connsiteX6" fmla="*/ 208919 w 1940186"/>
                  <a:gd name="connsiteY6" fmla="*/ 2597206 h 2597206"/>
                  <a:gd name="connsiteX7" fmla="*/ 215615 w 1940186"/>
                  <a:gd name="connsiteY7" fmla="*/ 2558452 h 2597206"/>
                  <a:gd name="connsiteX8" fmla="*/ 235052 w 1940186"/>
                  <a:gd name="connsiteY8" fmla="*/ 2271509 h 2597206"/>
                  <a:gd name="connsiteX9" fmla="*/ 16579 w 1940186"/>
                  <a:gd name="connsiteY9" fmla="*/ 1365850 h 2597206"/>
                  <a:gd name="connsiteX10" fmla="*/ 0 w 1940186"/>
                  <a:gd name="connsiteY10" fmla="*/ 1338703 h 2597206"/>
                  <a:gd name="connsiteX11" fmla="*/ 26955 w 1940186"/>
                  <a:gd name="connsiteY11" fmla="*/ 0 h 2597206"/>
                  <a:gd name="connsiteX12" fmla="*/ 1913089 w 1940186"/>
                  <a:gd name="connsiteY12" fmla="*/ 0 h 2597206"/>
                  <a:gd name="connsiteX13" fmla="*/ 1940186 w 1940186"/>
                  <a:gd name="connsiteY13" fmla="*/ 1345708 h 2597206"/>
                  <a:gd name="connsiteX14" fmla="*/ 1927885 w 1940186"/>
                  <a:gd name="connsiteY14" fmla="*/ 1365850 h 2597206"/>
                  <a:gd name="connsiteX15" fmla="*/ 1709411 w 1940186"/>
                  <a:gd name="connsiteY15" fmla="*/ 2271509 h 2597206"/>
                  <a:gd name="connsiteX16" fmla="*/ 1728849 w 1940186"/>
                  <a:gd name="connsiteY16" fmla="*/ 2558452 h 2597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0186" h="2597206">
                    <a:moveTo>
                      <a:pt x="1735545" y="2597206"/>
                    </a:moveTo>
                    <a:lnTo>
                      <a:pt x="1549069" y="2597206"/>
                    </a:lnTo>
                    <a:lnTo>
                      <a:pt x="1526424" y="2532590"/>
                    </a:lnTo>
                    <a:cubicBezTo>
                      <a:pt x="1405841" y="2256147"/>
                      <a:pt x="1201636" y="2074393"/>
                      <a:pt x="970022" y="2074393"/>
                    </a:cubicBezTo>
                    <a:cubicBezTo>
                      <a:pt x="738408" y="2074393"/>
                      <a:pt x="534203" y="2256147"/>
                      <a:pt x="413620" y="2532590"/>
                    </a:cubicBezTo>
                    <a:lnTo>
                      <a:pt x="390975" y="2597206"/>
                    </a:lnTo>
                    <a:lnTo>
                      <a:pt x="208919" y="2597206"/>
                    </a:lnTo>
                    <a:lnTo>
                      <a:pt x="215615" y="2558452"/>
                    </a:lnTo>
                    <a:cubicBezTo>
                      <a:pt x="228359" y="2465766"/>
                      <a:pt x="235052" y="2369801"/>
                      <a:pt x="235052" y="2271509"/>
                    </a:cubicBezTo>
                    <a:cubicBezTo>
                      <a:pt x="235052" y="1927488"/>
                      <a:pt x="153064" y="1611964"/>
                      <a:pt x="16579" y="1365850"/>
                    </a:cubicBezTo>
                    <a:lnTo>
                      <a:pt x="0" y="1338703"/>
                    </a:lnTo>
                    <a:lnTo>
                      <a:pt x="26955" y="0"/>
                    </a:lnTo>
                    <a:lnTo>
                      <a:pt x="1913089" y="0"/>
                    </a:lnTo>
                    <a:lnTo>
                      <a:pt x="1940186" y="1345708"/>
                    </a:lnTo>
                    <a:lnTo>
                      <a:pt x="1927885" y="1365850"/>
                    </a:lnTo>
                    <a:cubicBezTo>
                      <a:pt x="1791400" y="1611964"/>
                      <a:pt x="1709411" y="1927488"/>
                      <a:pt x="1709411" y="2271509"/>
                    </a:cubicBezTo>
                    <a:cubicBezTo>
                      <a:pt x="1709411" y="2369801"/>
                      <a:pt x="1716104" y="2465766"/>
                      <a:pt x="1728849" y="25584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F5BE698-EE08-4369-80C6-F6577C74740A}"/>
                  </a:ext>
                </a:extLst>
              </p:cNvPr>
              <p:cNvSpPr/>
              <p:nvPr/>
            </p:nvSpPr>
            <p:spPr>
              <a:xfrm>
                <a:off x="4837373" y="3903730"/>
                <a:ext cx="1964261" cy="2694427"/>
              </a:xfrm>
              <a:custGeom>
                <a:avLst/>
                <a:gdLst>
                  <a:gd name="connsiteX0" fmla="*/ 32702 w 1964261"/>
                  <a:gd name="connsiteY0" fmla="*/ 2630419 h 2694427"/>
                  <a:gd name="connsiteX1" fmla="*/ 1934654 w 1964261"/>
                  <a:gd name="connsiteY1" fmla="*/ 2630419 h 2694427"/>
                  <a:gd name="connsiteX2" fmla="*/ 1934654 w 1964261"/>
                  <a:gd name="connsiteY2" fmla="*/ 2694427 h 2694427"/>
                  <a:gd name="connsiteX3" fmla="*/ 32702 w 1964261"/>
                  <a:gd name="connsiteY3" fmla="*/ 2694427 h 2694427"/>
                  <a:gd name="connsiteX4" fmla="*/ 1806422 w 1964261"/>
                  <a:gd name="connsiteY4" fmla="*/ 0 h 2694427"/>
                  <a:gd name="connsiteX5" fmla="*/ 1887432 w 1964261"/>
                  <a:gd name="connsiteY5" fmla="*/ 0 h 2694427"/>
                  <a:gd name="connsiteX6" fmla="*/ 1881413 w 1964261"/>
                  <a:gd name="connsiteY6" fmla="*/ 18711 h 2694427"/>
                  <a:gd name="connsiteX7" fmla="*/ 1836618 w 1964261"/>
                  <a:gd name="connsiteY7" fmla="*/ 393083 h 2694427"/>
                  <a:gd name="connsiteX8" fmla="*/ 1933967 w 1964261"/>
                  <a:gd name="connsiteY8" fmla="*/ 930829 h 2694427"/>
                  <a:gd name="connsiteX9" fmla="*/ 1961861 w 1964261"/>
                  <a:gd name="connsiteY9" fmla="*/ 987872 h 2694427"/>
                  <a:gd name="connsiteX10" fmla="*/ 1964261 w 1964261"/>
                  <a:gd name="connsiteY10" fmla="*/ 1165436 h 2694427"/>
                  <a:gd name="connsiteX11" fmla="*/ 1952090 w 1964261"/>
                  <a:gd name="connsiteY11" fmla="*/ 1146761 h 2694427"/>
                  <a:gd name="connsiteX12" fmla="*/ 1763813 w 1964261"/>
                  <a:gd name="connsiteY12" fmla="*/ 379408 h 2694427"/>
                  <a:gd name="connsiteX13" fmla="*/ 1776873 w 1964261"/>
                  <a:gd name="connsiteY13" fmla="*/ 160702 h 2694427"/>
                  <a:gd name="connsiteX14" fmla="*/ 441113 w 1964261"/>
                  <a:gd name="connsiteY14" fmla="*/ 0 h 2694427"/>
                  <a:gd name="connsiteX15" fmla="*/ 523538 w 1964261"/>
                  <a:gd name="connsiteY15" fmla="*/ 0 h 2694427"/>
                  <a:gd name="connsiteX16" fmla="*/ 580686 w 1964261"/>
                  <a:gd name="connsiteY16" fmla="*/ 111922 h 2694427"/>
                  <a:gd name="connsiteX17" fmla="*/ 983745 w 1964261"/>
                  <a:gd name="connsiteY17" fmla="*/ 381696 h 2694427"/>
                  <a:gd name="connsiteX18" fmla="*/ 1386805 w 1964261"/>
                  <a:gd name="connsiteY18" fmla="*/ 111922 h 2694427"/>
                  <a:gd name="connsiteX19" fmla="*/ 1443953 w 1964261"/>
                  <a:gd name="connsiteY19" fmla="*/ 0 h 2694427"/>
                  <a:gd name="connsiteX20" fmla="*/ 1526378 w 1964261"/>
                  <a:gd name="connsiteY20" fmla="*/ 0 h 2694427"/>
                  <a:gd name="connsiteX21" fmla="*/ 1516779 w 1964261"/>
                  <a:gd name="connsiteY21" fmla="*/ 28590 h 2694427"/>
                  <a:gd name="connsiteX22" fmla="*/ 983745 w 1964261"/>
                  <a:gd name="connsiteY22" fmla="*/ 486786 h 2694427"/>
                  <a:gd name="connsiteX23" fmla="*/ 450711 w 1964261"/>
                  <a:gd name="connsiteY23" fmla="*/ 28590 h 2694427"/>
                  <a:gd name="connsiteX24" fmla="*/ 77992 w 1964261"/>
                  <a:gd name="connsiteY24" fmla="*/ 0 h 2694427"/>
                  <a:gd name="connsiteX25" fmla="*/ 159002 w 1964261"/>
                  <a:gd name="connsiteY25" fmla="*/ 0 h 2694427"/>
                  <a:gd name="connsiteX26" fmla="*/ 188551 w 1964261"/>
                  <a:gd name="connsiteY26" fmla="*/ 160702 h 2694427"/>
                  <a:gd name="connsiteX27" fmla="*/ 201610 w 1964261"/>
                  <a:gd name="connsiteY27" fmla="*/ 379408 h 2694427"/>
                  <a:gd name="connsiteX28" fmla="*/ 13334 w 1964261"/>
                  <a:gd name="connsiteY28" fmla="*/ 1146761 h 2694427"/>
                  <a:gd name="connsiteX29" fmla="*/ 0 w 1964261"/>
                  <a:gd name="connsiteY29" fmla="*/ 1167219 h 2694427"/>
                  <a:gd name="connsiteX30" fmla="*/ 2392 w 1964261"/>
                  <a:gd name="connsiteY30" fmla="*/ 990266 h 2694427"/>
                  <a:gd name="connsiteX31" fmla="*/ 31456 w 1964261"/>
                  <a:gd name="connsiteY31" fmla="*/ 930829 h 2694427"/>
                  <a:gd name="connsiteX32" fmla="*/ 128805 w 1964261"/>
                  <a:gd name="connsiteY32" fmla="*/ 393083 h 2694427"/>
                  <a:gd name="connsiteX33" fmla="*/ 84011 w 1964261"/>
                  <a:gd name="connsiteY33" fmla="*/ 18711 h 2694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64261" h="2694427">
                    <a:moveTo>
                      <a:pt x="32702" y="2630419"/>
                    </a:moveTo>
                    <a:lnTo>
                      <a:pt x="1934654" y="2630419"/>
                    </a:lnTo>
                    <a:lnTo>
                      <a:pt x="1934654" y="2694427"/>
                    </a:lnTo>
                    <a:lnTo>
                      <a:pt x="32702" y="2694427"/>
                    </a:lnTo>
                    <a:close/>
                    <a:moveTo>
                      <a:pt x="1806422" y="0"/>
                    </a:moveTo>
                    <a:lnTo>
                      <a:pt x="1887432" y="0"/>
                    </a:lnTo>
                    <a:lnTo>
                      <a:pt x="1881413" y="18711"/>
                    </a:lnTo>
                    <a:cubicBezTo>
                      <a:pt x="1852568" y="133778"/>
                      <a:pt x="1836618" y="260288"/>
                      <a:pt x="1836618" y="393083"/>
                    </a:cubicBezTo>
                    <a:cubicBezTo>
                      <a:pt x="1836618" y="592276"/>
                      <a:pt x="1872506" y="777326"/>
                      <a:pt x="1933967" y="930829"/>
                    </a:cubicBezTo>
                    <a:lnTo>
                      <a:pt x="1961861" y="987872"/>
                    </a:lnTo>
                    <a:lnTo>
                      <a:pt x="1964261" y="1165436"/>
                    </a:lnTo>
                    <a:lnTo>
                      <a:pt x="1952090" y="1146761"/>
                    </a:lnTo>
                    <a:cubicBezTo>
                      <a:pt x="1835763" y="950379"/>
                      <a:pt x="1763813" y="679078"/>
                      <a:pt x="1763813" y="379408"/>
                    </a:cubicBezTo>
                    <a:cubicBezTo>
                      <a:pt x="1763813" y="304491"/>
                      <a:pt x="1768310" y="231346"/>
                      <a:pt x="1776873" y="160702"/>
                    </a:cubicBezTo>
                    <a:close/>
                    <a:moveTo>
                      <a:pt x="441113" y="0"/>
                    </a:moveTo>
                    <a:lnTo>
                      <a:pt x="523538" y="0"/>
                    </a:lnTo>
                    <a:lnTo>
                      <a:pt x="580686" y="111922"/>
                    </a:lnTo>
                    <a:cubicBezTo>
                      <a:pt x="683838" y="278602"/>
                      <a:pt x="826341" y="381696"/>
                      <a:pt x="983745" y="381696"/>
                    </a:cubicBezTo>
                    <a:cubicBezTo>
                      <a:pt x="1141150" y="381696"/>
                      <a:pt x="1283653" y="278602"/>
                      <a:pt x="1386805" y="111922"/>
                    </a:cubicBezTo>
                    <a:lnTo>
                      <a:pt x="1443953" y="0"/>
                    </a:lnTo>
                    <a:lnTo>
                      <a:pt x="1526378" y="0"/>
                    </a:lnTo>
                    <a:lnTo>
                      <a:pt x="1516779" y="28590"/>
                    </a:lnTo>
                    <a:cubicBezTo>
                      <a:pt x="1401260" y="305033"/>
                      <a:pt x="1205631" y="486786"/>
                      <a:pt x="983745" y="486786"/>
                    </a:cubicBezTo>
                    <a:cubicBezTo>
                      <a:pt x="761859" y="486786"/>
                      <a:pt x="566230" y="305033"/>
                      <a:pt x="450711" y="28590"/>
                    </a:cubicBezTo>
                    <a:close/>
                    <a:moveTo>
                      <a:pt x="77992" y="0"/>
                    </a:moveTo>
                    <a:lnTo>
                      <a:pt x="159002" y="0"/>
                    </a:lnTo>
                    <a:lnTo>
                      <a:pt x="188551" y="160702"/>
                    </a:lnTo>
                    <a:cubicBezTo>
                      <a:pt x="197113" y="231346"/>
                      <a:pt x="201610" y="304491"/>
                      <a:pt x="201610" y="379408"/>
                    </a:cubicBezTo>
                    <a:cubicBezTo>
                      <a:pt x="201610" y="679078"/>
                      <a:pt x="129661" y="950379"/>
                      <a:pt x="13334" y="1146761"/>
                    </a:cubicBezTo>
                    <a:lnTo>
                      <a:pt x="0" y="1167219"/>
                    </a:lnTo>
                    <a:lnTo>
                      <a:pt x="2392" y="990266"/>
                    </a:lnTo>
                    <a:lnTo>
                      <a:pt x="31456" y="930829"/>
                    </a:lnTo>
                    <a:cubicBezTo>
                      <a:pt x="92917" y="777326"/>
                      <a:pt x="128805" y="592276"/>
                      <a:pt x="128805" y="393083"/>
                    </a:cubicBezTo>
                    <a:cubicBezTo>
                      <a:pt x="128805" y="260288"/>
                      <a:pt x="112855" y="133778"/>
                      <a:pt x="84011" y="187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3F99E47-E4FA-4841-9722-49FB93F4ADEB}"/>
                </a:ext>
              </a:extLst>
            </p:cNvPr>
            <p:cNvSpPr/>
            <p:nvPr/>
          </p:nvSpPr>
          <p:spPr>
            <a:xfrm>
              <a:off x="5266780" y="4892942"/>
              <a:ext cx="1105446" cy="675596"/>
            </a:xfrm>
            <a:custGeom>
              <a:avLst/>
              <a:gdLst/>
              <a:ahLst/>
              <a:cxnLst/>
              <a:rect l="l" t="t" r="r" b="b"/>
              <a:pathLst>
                <a:path w="830647" h="507653">
                  <a:moveTo>
                    <a:pt x="623702" y="0"/>
                  </a:moveTo>
                  <a:cubicBezTo>
                    <a:pt x="687772" y="0"/>
                    <a:pt x="734095" y="11943"/>
                    <a:pt x="762670" y="35830"/>
                  </a:cubicBezTo>
                  <a:cubicBezTo>
                    <a:pt x="791245" y="59717"/>
                    <a:pt x="805532" y="89743"/>
                    <a:pt x="805532" y="125909"/>
                  </a:cubicBezTo>
                  <a:cubicBezTo>
                    <a:pt x="805532" y="147117"/>
                    <a:pt x="799728" y="166315"/>
                    <a:pt x="788120" y="183505"/>
                  </a:cubicBezTo>
                  <a:cubicBezTo>
                    <a:pt x="776511" y="200695"/>
                    <a:pt x="758986" y="215764"/>
                    <a:pt x="735546" y="228712"/>
                  </a:cubicBezTo>
                  <a:cubicBezTo>
                    <a:pt x="754522" y="233400"/>
                    <a:pt x="769032" y="238869"/>
                    <a:pt x="779078" y="245120"/>
                  </a:cubicBezTo>
                  <a:cubicBezTo>
                    <a:pt x="795375" y="255166"/>
                    <a:pt x="808044" y="268393"/>
                    <a:pt x="817085" y="284801"/>
                  </a:cubicBezTo>
                  <a:cubicBezTo>
                    <a:pt x="826126" y="301210"/>
                    <a:pt x="830647" y="320799"/>
                    <a:pt x="830647" y="343570"/>
                  </a:cubicBezTo>
                  <a:cubicBezTo>
                    <a:pt x="830647" y="372145"/>
                    <a:pt x="823168" y="399548"/>
                    <a:pt x="808211" y="425779"/>
                  </a:cubicBezTo>
                  <a:cubicBezTo>
                    <a:pt x="793254" y="452010"/>
                    <a:pt x="771711" y="472213"/>
                    <a:pt x="743583" y="486389"/>
                  </a:cubicBezTo>
                  <a:cubicBezTo>
                    <a:pt x="715454" y="500565"/>
                    <a:pt x="678508" y="507653"/>
                    <a:pt x="632743" y="507653"/>
                  </a:cubicBezTo>
                  <a:cubicBezTo>
                    <a:pt x="588095" y="507653"/>
                    <a:pt x="552878" y="502407"/>
                    <a:pt x="527094" y="491914"/>
                  </a:cubicBezTo>
                  <a:cubicBezTo>
                    <a:pt x="501309" y="481422"/>
                    <a:pt x="480101" y="466074"/>
                    <a:pt x="463470" y="445870"/>
                  </a:cubicBezTo>
                  <a:cubicBezTo>
                    <a:pt x="446838" y="425667"/>
                    <a:pt x="434057" y="400273"/>
                    <a:pt x="425128" y="369689"/>
                  </a:cubicBezTo>
                  <a:lnTo>
                    <a:pt x="561417" y="351606"/>
                  </a:lnTo>
                  <a:cubicBezTo>
                    <a:pt x="566775" y="379065"/>
                    <a:pt x="575091" y="398097"/>
                    <a:pt x="586364" y="408701"/>
                  </a:cubicBezTo>
                  <a:cubicBezTo>
                    <a:pt x="597638" y="419305"/>
                    <a:pt x="611981" y="424607"/>
                    <a:pt x="629394" y="424607"/>
                  </a:cubicBezTo>
                  <a:cubicBezTo>
                    <a:pt x="647700" y="424607"/>
                    <a:pt x="662936" y="417909"/>
                    <a:pt x="675103" y="404515"/>
                  </a:cubicBezTo>
                  <a:cubicBezTo>
                    <a:pt x="687270" y="391120"/>
                    <a:pt x="693353" y="373261"/>
                    <a:pt x="693353" y="350937"/>
                  </a:cubicBezTo>
                  <a:cubicBezTo>
                    <a:pt x="693353" y="328166"/>
                    <a:pt x="687493" y="310530"/>
                    <a:pt x="675773" y="298028"/>
                  </a:cubicBezTo>
                  <a:cubicBezTo>
                    <a:pt x="664053" y="285527"/>
                    <a:pt x="648146" y="279276"/>
                    <a:pt x="628055" y="279276"/>
                  </a:cubicBezTo>
                  <a:cubicBezTo>
                    <a:pt x="617339" y="279276"/>
                    <a:pt x="602605" y="281955"/>
                    <a:pt x="583853" y="287313"/>
                  </a:cubicBezTo>
                  <a:lnTo>
                    <a:pt x="590885" y="189867"/>
                  </a:lnTo>
                  <a:cubicBezTo>
                    <a:pt x="598475" y="190984"/>
                    <a:pt x="604391" y="191542"/>
                    <a:pt x="608633" y="191542"/>
                  </a:cubicBezTo>
                  <a:cubicBezTo>
                    <a:pt x="626492" y="191542"/>
                    <a:pt x="641394" y="185849"/>
                    <a:pt x="653337" y="174464"/>
                  </a:cubicBezTo>
                  <a:cubicBezTo>
                    <a:pt x="665280" y="163078"/>
                    <a:pt x="671252" y="149572"/>
                    <a:pt x="671252" y="133945"/>
                  </a:cubicBezTo>
                  <a:cubicBezTo>
                    <a:pt x="671252" y="118988"/>
                    <a:pt x="666788" y="107045"/>
                    <a:pt x="657858" y="98115"/>
                  </a:cubicBezTo>
                  <a:cubicBezTo>
                    <a:pt x="648928" y="89185"/>
                    <a:pt x="636650" y="84720"/>
                    <a:pt x="621023" y="84720"/>
                  </a:cubicBezTo>
                  <a:cubicBezTo>
                    <a:pt x="604949" y="84720"/>
                    <a:pt x="591890" y="89576"/>
                    <a:pt x="581844" y="99287"/>
                  </a:cubicBezTo>
                  <a:cubicBezTo>
                    <a:pt x="571798" y="108998"/>
                    <a:pt x="564989" y="126020"/>
                    <a:pt x="561417" y="150354"/>
                  </a:cubicBezTo>
                  <a:lnTo>
                    <a:pt x="432495" y="127248"/>
                  </a:lnTo>
                  <a:cubicBezTo>
                    <a:pt x="443210" y="86171"/>
                    <a:pt x="463804" y="54694"/>
                    <a:pt x="494277" y="32817"/>
                  </a:cubicBezTo>
                  <a:cubicBezTo>
                    <a:pt x="524750" y="10939"/>
                    <a:pt x="567891" y="0"/>
                    <a:pt x="623702" y="0"/>
                  </a:cubicBezTo>
                  <a:close/>
                  <a:moveTo>
                    <a:pt x="207950" y="0"/>
                  </a:moveTo>
                  <a:cubicBezTo>
                    <a:pt x="255947" y="0"/>
                    <a:pt x="293285" y="5469"/>
                    <a:pt x="319962" y="16408"/>
                  </a:cubicBezTo>
                  <a:cubicBezTo>
                    <a:pt x="346640" y="27347"/>
                    <a:pt x="367624" y="44146"/>
                    <a:pt x="382916" y="66805"/>
                  </a:cubicBezTo>
                  <a:cubicBezTo>
                    <a:pt x="398208" y="89464"/>
                    <a:pt x="405855" y="114858"/>
                    <a:pt x="405855" y="142987"/>
                  </a:cubicBezTo>
                  <a:cubicBezTo>
                    <a:pt x="405855" y="172901"/>
                    <a:pt x="397092" y="201476"/>
                    <a:pt x="379568" y="228712"/>
                  </a:cubicBezTo>
                  <a:cubicBezTo>
                    <a:pt x="362043" y="255947"/>
                    <a:pt x="330175" y="285862"/>
                    <a:pt x="283964" y="318455"/>
                  </a:cubicBezTo>
                  <a:cubicBezTo>
                    <a:pt x="256506" y="337431"/>
                    <a:pt x="238144" y="350713"/>
                    <a:pt x="228879" y="358304"/>
                  </a:cubicBezTo>
                  <a:cubicBezTo>
                    <a:pt x="219615" y="365894"/>
                    <a:pt x="208732" y="375828"/>
                    <a:pt x="196230" y="388107"/>
                  </a:cubicBezTo>
                  <a:lnTo>
                    <a:pt x="409203" y="388107"/>
                  </a:lnTo>
                  <a:lnTo>
                    <a:pt x="409203" y="499281"/>
                  </a:lnTo>
                  <a:lnTo>
                    <a:pt x="0" y="499281"/>
                  </a:lnTo>
                  <a:cubicBezTo>
                    <a:pt x="4688" y="458874"/>
                    <a:pt x="18920" y="420867"/>
                    <a:pt x="42695" y="385260"/>
                  </a:cubicBezTo>
                  <a:cubicBezTo>
                    <a:pt x="66471" y="349653"/>
                    <a:pt x="111063" y="307628"/>
                    <a:pt x="176473" y="259184"/>
                  </a:cubicBezTo>
                  <a:cubicBezTo>
                    <a:pt x="216434" y="229493"/>
                    <a:pt x="241995" y="206946"/>
                    <a:pt x="253157" y="191542"/>
                  </a:cubicBezTo>
                  <a:cubicBezTo>
                    <a:pt x="264319" y="176138"/>
                    <a:pt x="269900" y="161516"/>
                    <a:pt x="269900" y="147675"/>
                  </a:cubicBezTo>
                  <a:cubicBezTo>
                    <a:pt x="269900" y="132717"/>
                    <a:pt x="264375" y="119937"/>
                    <a:pt x="253324" y="109333"/>
                  </a:cubicBezTo>
                  <a:cubicBezTo>
                    <a:pt x="242274" y="98729"/>
                    <a:pt x="228377" y="93427"/>
                    <a:pt x="211634" y="93427"/>
                  </a:cubicBezTo>
                  <a:cubicBezTo>
                    <a:pt x="194221" y="93427"/>
                    <a:pt x="179989" y="98896"/>
                    <a:pt x="168939" y="109835"/>
                  </a:cubicBezTo>
                  <a:cubicBezTo>
                    <a:pt x="157888" y="120774"/>
                    <a:pt x="150466" y="140084"/>
                    <a:pt x="146670" y="167766"/>
                  </a:cubicBezTo>
                  <a:lnTo>
                    <a:pt x="10046" y="156716"/>
                  </a:lnTo>
                  <a:cubicBezTo>
                    <a:pt x="15404" y="118318"/>
                    <a:pt x="25227" y="88348"/>
                    <a:pt x="39514" y="66805"/>
                  </a:cubicBezTo>
                  <a:cubicBezTo>
                    <a:pt x="53802" y="45262"/>
                    <a:pt x="73949" y="28742"/>
                    <a:pt x="99957" y="17245"/>
                  </a:cubicBezTo>
                  <a:cubicBezTo>
                    <a:pt x="125965" y="5748"/>
                    <a:pt x="161962" y="0"/>
                    <a:pt x="2079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2900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6DE07-610B-45C6-B765-E0FA676B08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C96C4C5A-312A-4CAE-9580-9BEBEEFCFB24}"/>
              </a:ext>
            </a:extLst>
          </p:cNvPr>
          <p:cNvSpPr/>
          <p:nvPr/>
        </p:nvSpPr>
        <p:spPr>
          <a:xfrm>
            <a:off x="4058842" y="2378144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12">
            <a:extLst>
              <a:ext uri="{FF2B5EF4-FFF2-40B4-BE49-F238E27FC236}">
                <a16:creationId xmlns:a16="http://schemas.microsoft.com/office/drawing/2014/main" id="{ABA5A1E5-257A-403D-AFEF-3C0EDA485CF5}"/>
              </a:ext>
            </a:extLst>
          </p:cNvPr>
          <p:cNvSpPr/>
          <p:nvPr/>
        </p:nvSpPr>
        <p:spPr>
          <a:xfrm>
            <a:off x="4058842" y="3564284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14">
            <a:extLst>
              <a:ext uri="{FF2B5EF4-FFF2-40B4-BE49-F238E27FC236}">
                <a16:creationId xmlns:a16="http://schemas.microsoft.com/office/drawing/2014/main" id="{0C4A3C98-B559-4EBA-BF06-7E4C2F46B74E}"/>
              </a:ext>
            </a:extLst>
          </p:cNvPr>
          <p:cNvSpPr/>
          <p:nvPr/>
        </p:nvSpPr>
        <p:spPr>
          <a:xfrm>
            <a:off x="4058842" y="4750424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0992FF03-2316-4FD7-AF33-7AC9DDC4F745}"/>
              </a:ext>
            </a:extLst>
          </p:cNvPr>
          <p:cNvSpPr txBox="1">
            <a:spLocks/>
          </p:cNvSpPr>
          <p:nvPr/>
        </p:nvSpPr>
        <p:spPr>
          <a:xfrm>
            <a:off x="4887620" y="2396923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FF4F8196-4EA5-4057-A389-B0ED5EF0888C}"/>
              </a:ext>
            </a:extLst>
          </p:cNvPr>
          <p:cNvSpPr txBox="1">
            <a:spLocks/>
          </p:cNvSpPr>
          <p:nvPr/>
        </p:nvSpPr>
        <p:spPr>
          <a:xfrm>
            <a:off x="4887620" y="3583063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dirty="0"/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1C0E245C-671D-4A64-B6BE-0769BEDA2DBC}"/>
              </a:ext>
            </a:extLst>
          </p:cNvPr>
          <p:cNvSpPr txBox="1">
            <a:spLocks/>
          </p:cNvSpPr>
          <p:nvPr/>
        </p:nvSpPr>
        <p:spPr>
          <a:xfrm>
            <a:off x="4887620" y="4769203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/>
          </a:p>
        </p:txBody>
      </p:sp>
      <p:sp>
        <p:nvSpPr>
          <p:cNvPr id="11" name="직사각형 23">
            <a:extLst>
              <a:ext uri="{FF2B5EF4-FFF2-40B4-BE49-F238E27FC236}">
                <a16:creationId xmlns:a16="http://schemas.microsoft.com/office/drawing/2014/main" id="{0ABC05C5-90AC-4DFA-AC66-59F668F168DC}"/>
              </a:ext>
            </a:extLst>
          </p:cNvPr>
          <p:cNvSpPr/>
          <p:nvPr/>
        </p:nvSpPr>
        <p:spPr>
          <a:xfrm>
            <a:off x="685396" y="2232064"/>
            <a:ext cx="3139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OUR</a:t>
            </a:r>
          </a:p>
          <a:p>
            <a:r>
              <a:rPr lang="en-US" altLang="ko-KR" sz="4000" b="1" dirty="0">
                <a:solidFill>
                  <a:schemeClr val="bg1"/>
                </a:solidFill>
              </a:rPr>
              <a:t>CLIENTS</a:t>
            </a:r>
          </a:p>
        </p:txBody>
      </p:sp>
      <p:sp>
        <p:nvSpPr>
          <p:cNvPr id="12" name="직사각형 24">
            <a:extLst>
              <a:ext uri="{FF2B5EF4-FFF2-40B4-BE49-F238E27FC236}">
                <a16:creationId xmlns:a16="http://schemas.microsoft.com/office/drawing/2014/main" id="{7A1EA0CA-5C68-465A-8C66-2B358A0FFAB2}"/>
              </a:ext>
            </a:extLst>
          </p:cNvPr>
          <p:cNvSpPr/>
          <p:nvPr/>
        </p:nvSpPr>
        <p:spPr>
          <a:xfrm>
            <a:off x="685398" y="3612588"/>
            <a:ext cx="2992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6" name="Donut 24">
            <a:extLst>
              <a:ext uri="{FF2B5EF4-FFF2-40B4-BE49-F238E27FC236}">
                <a16:creationId xmlns:a16="http://schemas.microsoft.com/office/drawing/2014/main" id="{22B7D921-43BA-4CD9-BF32-4E6950DD5A08}"/>
              </a:ext>
            </a:extLst>
          </p:cNvPr>
          <p:cNvSpPr/>
          <p:nvPr/>
        </p:nvSpPr>
        <p:spPr>
          <a:xfrm>
            <a:off x="4208170" y="2522490"/>
            <a:ext cx="391299" cy="39448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Chord 14">
            <a:extLst>
              <a:ext uri="{FF2B5EF4-FFF2-40B4-BE49-F238E27FC236}">
                <a16:creationId xmlns:a16="http://schemas.microsoft.com/office/drawing/2014/main" id="{EB4B4DB4-0CA5-4D80-AB54-799982555A0E}"/>
              </a:ext>
            </a:extLst>
          </p:cNvPr>
          <p:cNvSpPr/>
          <p:nvPr/>
        </p:nvSpPr>
        <p:spPr>
          <a:xfrm>
            <a:off x="4237753" y="3697252"/>
            <a:ext cx="339752" cy="42873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8" name="Graphic 4">
            <a:extLst>
              <a:ext uri="{FF2B5EF4-FFF2-40B4-BE49-F238E27FC236}">
                <a16:creationId xmlns:a16="http://schemas.microsoft.com/office/drawing/2014/main" id="{139EDA6B-A630-4790-912A-8809D1B02C28}"/>
              </a:ext>
            </a:extLst>
          </p:cNvPr>
          <p:cNvGrpSpPr/>
          <p:nvPr/>
        </p:nvGrpSpPr>
        <p:grpSpPr>
          <a:xfrm flipH="1">
            <a:off x="4208378" y="4883244"/>
            <a:ext cx="390946" cy="389878"/>
            <a:chOff x="688950" y="1173205"/>
            <a:chExt cx="3371147" cy="3361942"/>
          </a:xfrm>
          <a:solidFill>
            <a:schemeClr val="accent4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90F1AC-18CD-4FD7-BD14-F58D1DF92F0D}"/>
                </a:ext>
              </a:extLst>
            </p:cNvPr>
            <p:cNvSpPr/>
            <p:nvPr/>
          </p:nvSpPr>
          <p:spPr>
            <a:xfrm>
              <a:off x="1132191" y="2241069"/>
              <a:ext cx="1982589" cy="2294078"/>
            </a:xfrm>
            <a:custGeom>
              <a:avLst/>
              <a:gdLst>
                <a:gd name="connsiteX0" fmla="*/ 1061590 w 1982588"/>
                <a:gd name="connsiteY0" fmla="*/ 2294078 h 2294078"/>
                <a:gd name="connsiteX1" fmla="*/ 993399 w 1982588"/>
                <a:gd name="connsiteY1" fmla="*/ 2283555 h 2294078"/>
                <a:gd name="connsiteX2" fmla="*/ 431876 w 1982588"/>
                <a:gd name="connsiteY2" fmla="*/ 2094135 h 2294078"/>
                <a:gd name="connsiteX3" fmla="*/ 89238 w 1982588"/>
                <a:gd name="connsiteY3" fmla="*/ 1844944 h 2294078"/>
                <a:gd name="connsiteX4" fmla="*/ 0 w 1982588"/>
                <a:gd name="connsiteY4" fmla="*/ 1757811 h 2294078"/>
                <a:gd name="connsiteX5" fmla="*/ 67349 w 1982588"/>
                <a:gd name="connsiteY5" fmla="*/ 1677834 h 2294078"/>
                <a:gd name="connsiteX6" fmla="*/ 424720 w 1982588"/>
                <a:gd name="connsiteY6" fmla="*/ 1262795 h 2294078"/>
                <a:gd name="connsiteX7" fmla="*/ 1099053 w 1982588"/>
                <a:gd name="connsiteY7" fmla="*/ 559418 h 2294078"/>
                <a:gd name="connsiteX8" fmla="*/ 1757390 w 1982588"/>
                <a:gd name="connsiteY8" fmla="*/ 5472 h 2294078"/>
                <a:gd name="connsiteX9" fmla="*/ 1764967 w 1982588"/>
                <a:gd name="connsiteY9" fmla="*/ 0 h 2294078"/>
                <a:gd name="connsiteX10" fmla="*/ 1985535 w 1982588"/>
                <a:gd name="connsiteY10" fmla="*/ 271501 h 2294078"/>
                <a:gd name="connsiteX11" fmla="*/ 1907242 w 1982588"/>
                <a:gd name="connsiteY11" fmla="*/ 344743 h 2294078"/>
                <a:gd name="connsiteX12" fmla="*/ 1746446 w 1982588"/>
                <a:gd name="connsiteY12" fmla="*/ 602353 h 2294078"/>
                <a:gd name="connsiteX13" fmla="*/ 1639109 w 1982588"/>
                <a:gd name="connsiteY13" fmla="*/ 939520 h 2294078"/>
                <a:gd name="connsiteX14" fmla="*/ 1575548 w 1982588"/>
                <a:gd name="connsiteY14" fmla="*/ 1232909 h 2294078"/>
                <a:gd name="connsiteX15" fmla="*/ 1485468 w 1982588"/>
                <a:gd name="connsiteY15" fmla="*/ 1649211 h 2294078"/>
                <a:gd name="connsiteX16" fmla="*/ 1372238 w 1982588"/>
                <a:gd name="connsiteY16" fmla="*/ 1983010 h 2294078"/>
                <a:gd name="connsiteX17" fmla="*/ 1214809 w 1982588"/>
                <a:gd name="connsiteY17" fmla="*/ 2206524 h 2294078"/>
                <a:gd name="connsiteX18" fmla="*/ 1096527 w 1982588"/>
                <a:gd name="connsiteY18" fmla="*/ 2286501 h 2294078"/>
                <a:gd name="connsiteX19" fmla="*/ 1080532 w 1982588"/>
                <a:gd name="connsiteY19" fmla="*/ 2294920 h 2294078"/>
                <a:gd name="connsiteX20" fmla="*/ 1061590 w 1982588"/>
                <a:gd name="connsiteY20" fmla="*/ 2294078 h 229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2588" h="2294078">
                  <a:moveTo>
                    <a:pt x="1061590" y="2294078"/>
                  </a:moveTo>
                  <a:cubicBezTo>
                    <a:pt x="1038860" y="2290711"/>
                    <a:pt x="1016129" y="2286922"/>
                    <a:pt x="993399" y="2283555"/>
                  </a:cubicBezTo>
                  <a:cubicBezTo>
                    <a:pt x="794719" y="2254090"/>
                    <a:pt x="607826" y="2190950"/>
                    <a:pt x="431876" y="2094135"/>
                  </a:cubicBezTo>
                  <a:cubicBezTo>
                    <a:pt x="307280" y="2025524"/>
                    <a:pt x="192366" y="1942600"/>
                    <a:pt x="89238" y="1844944"/>
                  </a:cubicBezTo>
                  <a:cubicBezTo>
                    <a:pt x="59351" y="1816742"/>
                    <a:pt x="30307" y="1787276"/>
                    <a:pt x="0" y="1757811"/>
                  </a:cubicBezTo>
                  <a:cubicBezTo>
                    <a:pt x="23572" y="1730029"/>
                    <a:pt x="45040" y="1703511"/>
                    <a:pt x="67349" y="1677834"/>
                  </a:cubicBezTo>
                  <a:cubicBezTo>
                    <a:pt x="186473" y="1539347"/>
                    <a:pt x="304334" y="1399598"/>
                    <a:pt x="424720" y="1262795"/>
                  </a:cubicBezTo>
                  <a:cubicBezTo>
                    <a:pt x="639395" y="1018655"/>
                    <a:pt x="862910" y="782933"/>
                    <a:pt x="1099053" y="559418"/>
                  </a:cubicBezTo>
                  <a:cubicBezTo>
                    <a:pt x="1307835" y="362001"/>
                    <a:pt x="1525457" y="175108"/>
                    <a:pt x="1757390" y="5472"/>
                  </a:cubicBezTo>
                  <a:cubicBezTo>
                    <a:pt x="1759495" y="3788"/>
                    <a:pt x="1761600" y="2526"/>
                    <a:pt x="1764967" y="0"/>
                  </a:cubicBezTo>
                  <a:cubicBezTo>
                    <a:pt x="1838630" y="90921"/>
                    <a:pt x="1912714" y="181842"/>
                    <a:pt x="1985535" y="271501"/>
                  </a:cubicBezTo>
                  <a:cubicBezTo>
                    <a:pt x="1959017" y="296336"/>
                    <a:pt x="1931656" y="319066"/>
                    <a:pt x="1907242" y="344743"/>
                  </a:cubicBezTo>
                  <a:cubicBezTo>
                    <a:pt x="1836105" y="419669"/>
                    <a:pt x="1786855" y="508065"/>
                    <a:pt x="1746446" y="602353"/>
                  </a:cubicBezTo>
                  <a:cubicBezTo>
                    <a:pt x="1699723" y="711375"/>
                    <a:pt x="1666048" y="824605"/>
                    <a:pt x="1639109" y="939520"/>
                  </a:cubicBezTo>
                  <a:cubicBezTo>
                    <a:pt x="1615957" y="1036755"/>
                    <a:pt x="1596594" y="1135253"/>
                    <a:pt x="1575548" y="1232909"/>
                  </a:cubicBezTo>
                  <a:cubicBezTo>
                    <a:pt x="1545662" y="1371817"/>
                    <a:pt x="1517459" y="1511145"/>
                    <a:pt x="1485468" y="1649211"/>
                  </a:cubicBezTo>
                  <a:cubicBezTo>
                    <a:pt x="1458950" y="1764125"/>
                    <a:pt x="1422749" y="1876093"/>
                    <a:pt x="1372238" y="1983010"/>
                  </a:cubicBezTo>
                  <a:cubicBezTo>
                    <a:pt x="1332670" y="2066354"/>
                    <a:pt x="1283421" y="2143385"/>
                    <a:pt x="1214809" y="2206524"/>
                  </a:cubicBezTo>
                  <a:cubicBezTo>
                    <a:pt x="1179451" y="2238936"/>
                    <a:pt x="1139883" y="2265876"/>
                    <a:pt x="1096527" y="2286501"/>
                  </a:cubicBezTo>
                  <a:cubicBezTo>
                    <a:pt x="1091055" y="2289027"/>
                    <a:pt x="1086004" y="2291973"/>
                    <a:pt x="1080532" y="2294920"/>
                  </a:cubicBezTo>
                  <a:cubicBezTo>
                    <a:pt x="1074218" y="2294078"/>
                    <a:pt x="1067904" y="2294078"/>
                    <a:pt x="1061590" y="2294078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188F2F3-C5D2-4433-82FE-F47EDA08636D}"/>
                </a:ext>
              </a:extLst>
            </p:cNvPr>
            <p:cNvSpPr/>
            <p:nvPr/>
          </p:nvSpPr>
          <p:spPr>
            <a:xfrm>
              <a:off x="688950" y="1934631"/>
              <a:ext cx="2125706" cy="2012054"/>
            </a:xfrm>
            <a:custGeom>
              <a:avLst/>
              <a:gdLst>
                <a:gd name="connsiteX0" fmla="*/ 0 w 2125705"/>
                <a:gd name="connsiteY0" fmla="*/ 858280 h 2012053"/>
                <a:gd name="connsiteX1" fmla="*/ 2105 w 2125705"/>
                <a:gd name="connsiteY1" fmla="*/ 850703 h 2012053"/>
                <a:gd name="connsiteX2" fmla="*/ 22309 w 2125705"/>
                <a:gd name="connsiteY2" fmla="*/ 787142 h 2012053"/>
                <a:gd name="connsiteX3" fmla="*/ 279499 w 2125705"/>
                <a:gd name="connsiteY3" fmla="*/ 540055 h 2012053"/>
                <a:gd name="connsiteX4" fmla="*/ 588884 w 2125705"/>
                <a:gd name="connsiteY4" fmla="*/ 413355 h 2012053"/>
                <a:gd name="connsiteX5" fmla="*/ 920999 w 2125705"/>
                <a:gd name="connsiteY5" fmla="*/ 333799 h 2012053"/>
                <a:gd name="connsiteX6" fmla="*/ 1386970 w 2125705"/>
                <a:gd name="connsiteY6" fmla="*/ 233196 h 2012053"/>
                <a:gd name="connsiteX7" fmla="*/ 1732976 w 2125705"/>
                <a:gd name="connsiteY7" fmla="*/ 107338 h 2012053"/>
                <a:gd name="connsiteX8" fmla="*/ 1884933 w 2125705"/>
                <a:gd name="connsiteY8" fmla="*/ 3788 h 2012053"/>
                <a:gd name="connsiteX9" fmla="*/ 1889563 w 2125705"/>
                <a:gd name="connsiteY9" fmla="*/ 0 h 2012053"/>
                <a:gd name="connsiteX10" fmla="*/ 2128231 w 2125705"/>
                <a:gd name="connsiteY10" fmla="*/ 239931 h 2012053"/>
                <a:gd name="connsiteX11" fmla="*/ 399464 w 2125705"/>
                <a:gd name="connsiteY11" fmla="*/ 2014158 h 2012053"/>
                <a:gd name="connsiteX12" fmla="*/ 309385 w 2125705"/>
                <a:gd name="connsiteY12" fmla="*/ 1895456 h 2012053"/>
                <a:gd name="connsiteX13" fmla="*/ 80819 w 2125705"/>
                <a:gd name="connsiteY13" fmla="*/ 1438745 h 2012053"/>
                <a:gd name="connsiteX14" fmla="*/ 14733 w 2125705"/>
                <a:gd name="connsiteY14" fmla="*/ 1143251 h 2012053"/>
                <a:gd name="connsiteX15" fmla="*/ 2526 w 2125705"/>
                <a:gd name="connsiteY15" fmla="*/ 998871 h 2012053"/>
                <a:gd name="connsiteX16" fmla="*/ 421 w 2125705"/>
                <a:gd name="connsiteY16" fmla="*/ 984559 h 2012053"/>
                <a:gd name="connsiteX17" fmla="*/ 0 w 2125705"/>
                <a:gd name="connsiteY17" fmla="*/ 858280 h 201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25705" h="2012053">
                  <a:moveTo>
                    <a:pt x="0" y="858280"/>
                  </a:moveTo>
                  <a:cubicBezTo>
                    <a:pt x="842" y="855754"/>
                    <a:pt x="2526" y="853229"/>
                    <a:pt x="2105" y="850703"/>
                  </a:cubicBezTo>
                  <a:cubicBezTo>
                    <a:pt x="-1263" y="826289"/>
                    <a:pt x="10944" y="806926"/>
                    <a:pt x="22309" y="787142"/>
                  </a:cubicBezTo>
                  <a:cubicBezTo>
                    <a:pt x="84607" y="680226"/>
                    <a:pt x="173424" y="601091"/>
                    <a:pt x="279499" y="540055"/>
                  </a:cubicBezTo>
                  <a:cubicBezTo>
                    <a:pt x="376734" y="483651"/>
                    <a:pt x="481546" y="445346"/>
                    <a:pt x="588884" y="413355"/>
                  </a:cubicBezTo>
                  <a:cubicBezTo>
                    <a:pt x="698326" y="380943"/>
                    <a:pt x="809452" y="357371"/>
                    <a:pt x="920999" y="333799"/>
                  </a:cubicBezTo>
                  <a:cubicBezTo>
                    <a:pt x="1076323" y="300966"/>
                    <a:pt x="1232067" y="269396"/>
                    <a:pt x="1386970" y="233196"/>
                  </a:cubicBezTo>
                  <a:cubicBezTo>
                    <a:pt x="1506936" y="205415"/>
                    <a:pt x="1623534" y="165005"/>
                    <a:pt x="1732976" y="107338"/>
                  </a:cubicBezTo>
                  <a:cubicBezTo>
                    <a:pt x="1787697" y="78714"/>
                    <a:pt x="1838630" y="44619"/>
                    <a:pt x="1884933" y="3788"/>
                  </a:cubicBezTo>
                  <a:cubicBezTo>
                    <a:pt x="1886616" y="2526"/>
                    <a:pt x="1888300" y="1263"/>
                    <a:pt x="1889563" y="0"/>
                  </a:cubicBezTo>
                  <a:cubicBezTo>
                    <a:pt x="1969119" y="79977"/>
                    <a:pt x="2047833" y="159112"/>
                    <a:pt x="2128231" y="239931"/>
                  </a:cubicBezTo>
                  <a:cubicBezTo>
                    <a:pt x="1493466" y="772410"/>
                    <a:pt x="916369" y="1361714"/>
                    <a:pt x="399464" y="2014158"/>
                  </a:cubicBezTo>
                  <a:cubicBezTo>
                    <a:pt x="367473" y="1972486"/>
                    <a:pt x="337166" y="1935023"/>
                    <a:pt x="309385" y="1895456"/>
                  </a:cubicBezTo>
                  <a:cubicBezTo>
                    <a:pt x="210045" y="1754865"/>
                    <a:pt x="133435" y="1602487"/>
                    <a:pt x="80819" y="1438745"/>
                  </a:cubicBezTo>
                  <a:cubicBezTo>
                    <a:pt x="49670" y="1342351"/>
                    <a:pt x="27361" y="1243853"/>
                    <a:pt x="14733" y="1143251"/>
                  </a:cubicBezTo>
                  <a:cubicBezTo>
                    <a:pt x="8840" y="1095264"/>
                    <a:pt x="6314" y="1047278"/>
                    <a:pt x="2526" y="998871"/>
                  </a:cubicBezTo>
                  <a:cubicBezTo>
                    <a:pt x="2105" y="994241"/>
                    <a:pt x="1263" y="989611"/>
                    <a:pt x="421" y="984559"/>
                  </a:cubicBezTo>
                  <a:cubicBezTo>
                    <a:pt x="0" y="942887"/>
                    <a:pt x="0" y="900373"/>
                    <a:pt x="0" y="8582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846E35E-37E1-4C5E-AA79-CD57A54C2193}"/>
                </a:ext>
              </a:extLst>
            </p:cNvPr>
            <p:cNvSpPr/>
            <p:nvPr/>
          </p:nvSpPr>
          <p:spPr>
            <a:xfrm>
              <a:off x="2341949" y="2603904"/>
              <a:ext cx="1309098" cy="1927867"/>
            </a:xfrm>
            <a:custGeom>
              <a:avLst/>
              <a:gdLst>
                <a:gd name="connsiteX0" fmla="*/ 0 w 1309097"/>
                <a:gd name="connsiteY0" fmla="*/ 1928717 h 1927867"/>
                <a:gd name="connsiteX1" fmla="*/ 68191 w 1309097"/>
                <a:gd name="connsiteY1" fmla="*/ 1864736 h 1927867"/>
                <a:gd name="connsiteX2" fmla="*/ 215938 w 1309097"/>
                <a:gd name="connsiteY2" fmla="*/ 1639116 h 1927867"/>
                <a:gd name="connsiteX3" fmla="*/ 339271 w 1309097"/>
                <a:gd name="connsiteY3" fmla="*/ 1286376 h 1927867"/>
                <a:gd name="connsiteX4" fmla="*/ 424299 w 1309097"/>
                <a:gd name="connsiteY4" fmla="*/ 919323 h 1927867"/>
                <a:gd name="connsiteX5" fmla="*/ 519851 w 1309097"/>
                <a:gd name="connsiteY5" fmla="*/ 483238 h 1927867"/>
                <a:gd name="connsiteX6" fmla="*/ 617086 w 1309097"/>
                <a:gd name="connsiteY6" fmla="*/ 189427 h 1927867"/>
                <a:gd name="connsiteX7" fmla="*/ 729054 w 1309097"/>
                <a:gd name="connsiteY7" fmla="*/ 37050 h 1927867"/>
                <a:gd name="connsiteX8" fmla="*/ 785038 w 1309097"/>
                <a:gd name="connsiteY8" fmla="*/ 5901 h 1927867"/>
                <a:gd name="connsiteX9" fmla="*/ 865436 w 1309097"/>
                <a:gd name="connsiteY9" fmla="*/ 21055 h 1927867"/>
                <a:gd name="connsiteX10" fmla="*/ 990873 w 1309097"/>
                <a:gd name="connsiteY10" fmla="*/ 171327 h 1927867"/>
                <a:gd name="connsiteX11" fmla="*/ 1279633 w 1309097"/>
                <a:gd name="connsiteY11" fmla="*/ 851132 h 1927867"/>
                <a:gd name="connsiteX12" fmla="*/ 1309519 w 1309097"/>
                <a:gd name="connsiteY12" fmla="*/ 1141996 h 1927867"/>
                <a:gd name="connsiteX13" fmla="*/ 1243432 w 1309097"/>
                <a:gd name="connsiteY13" fmla="*/ 1415602 h 1927867"/>
                <a:gd name="connsiteX14" fmla="*/ 1230804 w 1309097"/>
                <a:gd name="connsiteY14" fmla="*/ 1432439 h 1927867"/>
                <a:gd name="connsiteX15" fmla="*/ 750101 w 1309097"/>
                <a:gd name="connsiteY15" fmla="*/ 1771289 h 1927867"/>
                <a:gd name="connsiteX16" fmla="*/ 303492 w 1309097"/>
                <a:gd name="connsiteY16" fmla="*/ 1908934 h 1927867"/>
                <a:gd name="connsiteX17" fmla="*/ 8419 w 1309097"/>
                <a:gd name="connsiteY17" fmla="*/ 1929980 h 1927867"/>
                <a:gd name="connsiteX18" fmla="*/ 0 w 1309097"/>
                <a:gd name="connsiteY18" fmla="*/ 1928717 h 19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09097" h="1927867">
                  <a:moveTo>
                    <a:pt x="0" y="1928717"/>
                  </a:moveTo>
                  <a:cubicBezTo>
                    <a:pt x="23151" y="1907250"/>
                    <a:pt x="46723" y="1887045"/>
                    <a:pt x="68191" y="1864736"/>
                  </a:cubicBezTo>
                  <a:cubicBezTo>
                    <a:pt x="131752" y="1798649"/>
                    <a:pt x="177212" y="1721198"/>
                    <a:pt x="215938" y="1639116"/>
                  </a:cubicBezTo>
                  <a:cubicBezTo>
                    <a:pt x="269396" y="1525886"/>
                    <a:pt x="308543" y="1407183"/>
                    <a:pt x="339271" y="1286376"/>
                  </a:cubicBezTo>
                  <a:cubicBezTo>
                    <a:pt x="369999" y="1164726"/>
                    <a:pt x="396939" y="1041814"/>
                    <a:pt x="424299" y="919323"/>
                  </a:cubicBezTo>
                  <a:cubicBezTo>
                    <a:pt x="456711" y="774102"/>
                    <a:pt x="486597" y="628038"/>
                    <a:pt x="519851" y="483238"/>
                  </a:cubicBezTo>
                  <a:cubicBezTo>
                    <a:pt x="543002" y="382635"/>
                    <a:pt x="572888" y="283295"/>
                    <a:pt x="617086" y="189427"/>
                  </a:cubicBezTo>
                  <a:cubicBezTo>
                    <a:pt x="644447" y="131339"/>
                    <a:pt x="676858" y="76618"/>
                    <a:pt x="729054" y="37050"/>
                  </a:cubicBezTo>
                  <a:cubicBezTo>
                    <a:pt x="745891" y="24422"/>
                    <a:pt x="765254" y="13478"/>
                    <a:pt x="785038" y="5901"/>
                  </a:cubicBezTo>
                  <a:cubicBezTo>
                    <a:pt x="814082" y="-5464"/>
                    <a:pt x="841864" y="-413"/>
                    <a:pt x="865436" y="21055"/>
                  </a:cubicBezTo>
                  <a:cubicBezTo>
                    <a:pt x="914685" y="64832"/>
                    <a:pt x="954673" y="116606"/>
                    <a:pt x="990873" y="171327"/>
                  </a:cubicBezTo>
                  <a:cubicBezTo>
                    <a:pt x="1128518" y="380109"/>
                    <a:pt x="1224912" y="606992"/>
                    <a:pt x="1279633" y="851132"/>
                  </a:cubicBezTo>
                  <a:cubicBezTo>
                    <a:pt x="1301100" y="946684"/>
                    <a:pt x="1312886" y="1043919"/>
                    <a:pt x="1309519" y="1141996"/>
                  </a:cubicBezTo>
                  <a:cubicBezTo>
                    <a:pt x="1306151" y="1237547"/>
                    <a:pt x="1289735" y="1330152"/>
                    <a:pt x="1243432" y="1415602"/>
                  </a:cubicBezTo>
                  <a:cubicBezTo>
                    <a:pt x="1240065" y="1421495"/>
                    <a:pt x="1235856" y="1427388"/>
                    <a:pt x="1230804" y="1432439"/>
                  </a:cubicBezTo>
                  <a:cubicBezTo>
                    <a:pt x="1090634" y="1573451"/>
                    <a:pt x="930259" y="1686682"/>
                    <a:pt x="750101" y="1771289"/>
                  </a:cubicBezTo>
                  <a:cubicBezTo>
                    <a:pt x="607825" y="1838217"/>
                    <a:pt x="458816" y="1884099"/>
                    <a:pt x="303492" y="1908934"/>
                  </a:cubicBezTo>
                  <a:cubicBezTo>
                    <a:pt x="205836" y="1924508"/>
                    <a:pt x="107338" y="1931664"/>
                    <a:pt x="8419" y="1929980"/>
                  </a:cubicBezTo>
                  <a:cubicBezTo>
                    <a:pt x="5472" y="1929138"/>
                    <a:pt x="2525" y="1928717"/>
                    <a:pt x="0" y="192871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BC98E81-1010-4198-BD09-CF3F234009BA}"/>
                </a:ext>
              </a:extLst>
            </p:cNvPr>
            <p:cNvSpPr/>
            <p:nvPr/>
          </p:nvSpPr>
          <p:spPr>
            <a:xfrm>
              <a:off x="698631" y="1470056"/>
              <a:ext cx="1780541" cy="1195446"/>
            </a:xfrm>
            <a:custGeom>
              <a:avLst/>
              <a:gdLst>
                <a:gd name="connsiteX0" fmla="*/ 0 w 1780541"/>
                <a:gd name="connsiteY0" fmla="*/ 1198680 h 1195446"/>
                <a:gd name="connsiteX1" fmla="*/ 17258 w 1780541"/>
                <a:gd name="connsiteY1" fmla="*/ 1085871 h 1195446"/>
                <a:gd name="connsiteX2" fmla="*/ 158691 w 1780541"/>
                <a:gd name="connsiteY2" fmla="*/ 652732 h 1195446"/>
                <a:gd name="connsiteX3" fmla="*/ 678121 w 1780541"/>
                <a:gd name="connsiteY3" fmla="*/ 30174 h 1195446"/>
                <a:gd name="connsiteX4" fmla="*/ 728633 w 1780541"/>
                <a:gd name="connsiteY4" fmla="*/ 13757 h 1195446"/>
                <a:gd name="connsiteX5" fmla="*/ 928997 w 1780541"/>
                <a:gd name="connsiteY5" fmla="*/ 1971 h 1195446"/>
                <a:gd name="connsiteX6" fmla="*/ 1573864 w 1780541"/>
                <a:gd name="connsiteY6" fmla="*/ 201493 h 1195446"/>
                <a:gd name="connsiteX7" fmla="*/ 1741395 w 1780541"/>
                <a:gd name="connsiteY7" fmla="*/ 323563 h 1195446"/>
                <a:gd name="connsiteX8" fmla="*/ 1776332 w 1780541"/>
                <a:gd name="connsiteY8" fmla="*/ 371129 h 1195446"/>
                <a:gd name="connsiteX9" fmla="*/ 1780121 w 1780541"/>
                <a:gd name="connsiteY9" fmla="*/ 401015 h 1195446"/>
                <a:gd name="connsiteX10" fmla="*/ 1704774 w 1780541"/>
                <a:gd name="connsiteY10" fmla="*/ 497829 h 1195446"/>
                <a:gd name="connsiteX11" fmla="*/ 1539769 w 1780541"/>
                <a:gd name="connsiteY11" fmla="*/ 571492 h 1195446"/>
                <a:gd name="connsiteX12" fmla="*/ 1240907 w 1780541"/>
                <a:gd name="connsiteY12" fmla="*/ 647681 h 1195446"/>
                <a:gd name="connsiteX13" fmla="*/ 710112 w 1780541"/>
                <a:gd name="connsiteY13" fmla="*/ 764279 h 1195446"/>
                <a:gd name="connsiteX14" fmla="*/ 354425 w 1780541"/>
                <a:gd name="connsiteY14" fmla="*/ 879614 h 1195446"/>
                <a:gd name="connsiteX15" fmla="*/ 110284 w 1780541"/>
                <a:gd name="connsiteY15" fmla="*/ 1031991 h 1195446"/>
                <a:gd name="connsiteX16" fmla="*/ 5893 w 1780541"/>
                <a:gd name="connsiteY16" fmla="*/ 1193629 h 1195446"/>
                <a:gd name="connsiteX17" fmla="*/ 3367 w 1780541"/>
                <a:gd name="connsiteY17" fmla="*/ 1199522 h 1195446"/>
                <a:gd name="connsiteX18" fmla="*/ 0 w 1780541"/>
                <a:gd name="connsiteY18" fmla="*/ 1198680 h 119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0541" h="1195446">
                  <a:moveTo>
                    <a:pt x="0" y="1198680"/>
                  </a:moveTo>
                  <a:cubicBezTo>
                    <a:pt x="5893" y="1161217"/>
                    <a:pt x="10523" y="1123334"/>
                    <a:pt x="17258" y="1085871"/>
                  </a:cubicBezTo>
                  <a:cubicBezTo>
                    <a:pt x="44619" y="935177"/>
                    <a:pt x="91342" y="790377"/>
                    <a:pt x="158691" y="652732"/>
                  </a:cubicBezTo>
                  <a:cubicBezTo>
                    <a:pt x="280762" y="402698"/>
                    <a:pt x="454185" y="195179"/>
                    <a:pt x="678121" y="30174"/>
                  </a:cubicBezTo>
                  <a:cubicBezTo>
                    <a:pt x="691591" y="20071"/>
                    <a:pt x="711375" y="17125"/>
                    <a:pt x="728633" y="13757"/>
                  </a:cubicBezTo>
                  <a:cubicBezTo>
                    <a:pt x="794719" y="709"/>
                    <a:pt x="861647" y="-2659"/>
                    <a:pt x="928997" y="1971"/>
                  </a:cubicBezTo>
                  <a:cubicBezTo>
                    <a:pt x="1159667" y="18388"/>
                    <a:pt x="1372659" y="91630"/>
                    <a:pt x="1573864" y="201493"/>
                  </a:cubicBezTo>
                  <a:cubicBezTo>
                    <a:pt x="1634899" y="234747"/>
                    <a:pt x="1692988" y="272631"/>
                    <a:pt x="1741395" y="323563"/>
                  </a:cubicBezTo>
                  <a:cubicBezTo>
                    <a:pt x="1754865" y="337875"/>
                    <a:pt x="1766651" y="353870"/>
                    <a:pt x="1776332" y="371129"/>
                  </a:cubicBezTo>
                  <a:cubicBezTo>
                    <a:pt x="1780962" y="379126"/>
                    <a:pt x="1782225" y="391754"/>
                    <a:pt x="1780121" y="401015"/>
                  </a:cubicBezTo>
                  <a:cubicBezTo>
                    <a:pt x="1771281" y="445634"/>
                    <a:pt x="1740553" y="473836"/>
                    <a:pt x="1704774" y="497829"/>
                  </a:cubicBezTo>
                  <a:cubicBezTo>
                    <a:pt x="1654262" y="531925"/>
                    <a:pt x="1597436" y="552550"/>
                    <a:pt x="1539769" y="571492"/>
                  </a:cubicBezTo>
                  <a:cubicBezTo>
                    <a:pt x="1441691" y="603483"/>
                    <a:pt x="1341510" y="625792"/>
                    <a:pt x="1240907" y="647681"/>
                  </a:cubicBezTo>
                  <a:cubicBezTo>
                    <a:pt x="1063695" y="686406"/>
                    <a:pt x="886482" y="723448"/>
                    <a:pt x="710112" y="764279"/>
                  </a:cubicBezTo>
                  <a:cubicBezTo>
                    <a:pt x="588463" y="792481"/>
                    <a:pt x="469339" y="829944"/>
                    <a:pt x="354425" y="879614"/>
                  </a:cubicBezTo>
                  <a:cubicBezTo>
                    <a:pt x="265608" y="918340"/>
                    <a:pt x="181001" y="964642"/>
                    <a:pt x="110284" y="1031991"/>
                  </a:cubicBezTo>
                  <a:cubicBezTo>
                    <a:pt x="63140" y="1077873"/>
                    <a:pt x="26098" y="1130489"/>
                    <a:pt x="5893" y="1193629"/>
                  </a:cubicBezTo>
                  <a:cubicBezTo>
                    <a:pt x="5051" y="1195734"/>
                    <a:pt x="4209" y="1197418"/>
                    <a:pt x="3367" y="1199522"/>
                  </a:cubicBezTo>
                  <a:cubicBezTo>
                    <a:pt x="2105" y="1199101"/>
                    <a:pt x="1263" y="1199101"/>
                    <a:pt x="0" y="11986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792D7F7-6204-492E-B9A4-6652764F6538}"/>
                </a:ext>
              </a:extLst>
            </p:cNvPr>
            <p:cNvSpPr/>
            <p:nvPr/>
          </p:nvSpPr>
          <p:spPr>
            <a:xfrm>
              <a:off x="3256117" y="2400093"/>
              <a:ext cx="803980" cy="1544820"/>
            </a:xfrm>
            <a:custGeom>
              <a:avLst/>
              <a:gdLst>
                <a:gd name="connsiteX0" fmla="*/ 406716 w 803979"/>
                <a:gd name="connsiteY0" fmla="*/ 1546170 h 1544819"/>
                <a:gd name="connsiteX1" fmla="*/ 432393 w 803979"/>
                <a:gd name="connsiteY1" fmla="*/ 1432940 h 1544819"/>
                <a:gd name="connsiteX2" fmla="*/ 447967 w 803979"/>
                <a:gd name="connsiteY2" fmla="*/ 1301188 h 1544819"/>
                <a:gd name="connsiteX3" fmla="*/ 446284 w 803979"/>
                <a:gd name="connsiteY3" fmla="*/ 1156809 h 1544819"/>
                <a:gd name="connsiteX4" fmla="*/ 391562 w 803979"/>
                <a:gd name="connsiteY4" fmla="*/ 884466 h 1544819"/>
                <a:gd name="connsiteX5" fmla="*/ 173520 w 803979"/>
                <a:gd name="connsiteY5" fmla="*/ 427755 h 1544819"/>
                <a:gd name="connsiteX6" fmla="*/ 28719 w 803979"/>
                <a:gd name="connsiteY6" fmla="*/ 195400 h 1544819"/>
                <a:gd name="connsiteX7" fmla="*/ 2200 w 803979"/>
                <a:gd name="connsiteY7" fmla="*/ 136891 h 1544819"/>
                <a:gd name="connsiteX8" fmla="*/ 8514 w 803979"/>
                <a:gd name="connsiteY8" fmla="*/ 104058 h 1544819"/>
                <a:gd name="connsiteX9" fmla="*/ 146159 w 803979"/>
                <a:gd name="connsiteY9" fmla="*/ 17346 h 1544819"/>
                <a:gd name="connsiteX10" fmla="*/ 353679 w 803979"/>
                <a:gd name="connsiteY10" fmla="*/ 5560 h 1544819"/>
                <a:gd name="connsiteX11" fmla="*/ 634861 w 803979"/>
                <a:gd name="connsiteY11" fmla="*/ 118370 h 1544819"/>
                <a:gd name="connsiteX12" fmla="*/ 796499 w 803979"/>
                <a:gd name="connsiteY12" fmla="*/ 314524 h 1544819"/>
                <a:gd name="connsiteX13" fmla="*/ 803234 w 803979"/>
                <a:gd name="connsiteY13" fmla="*/ 349040 h 1544819"/>
                <a:gd name="connsiteX14" fmla="*/ 802392 w 803979"/>
                <a:gd name="connsiteY14" fmla="*/ 580553 h 1544819"/>
                <a:gd name="connsiteX15" fmla="*/ 748091 w 803979"/>
                <a:gd name="connsiteY15" fmla="*/ 901303 h 1544819"/>
                <a:gd name="connsiteX16" fmla="*/ 584770 w 803979"/>
                <a:gd name="connsiteY16" fmla="*/ 1294453 h 1544819"/>
                <a:gd name="connsiteX17" fmla="*/ 406716 w 803979"/>
                <a:gd name="connsiteY17" fmla="*/ 1546170 h 154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3979" h="1544819">
                  <a:moveTo>
                    <a:pt x="406716" y="1546170"/>
                  </a:moveTo>
                  <a:cubicBezTo>
                    <a:pt x="415555" y="1507865"/>
                    <a:pt x="426079" y="1470824"/>
                    <a:pt x="432393" y="1432940"/>
                  </a:cubicBezTo>
                  <a:cubicBezTo>
                    <a:pt x="439548" y="1389584"/>
                    <a:pt x="445862" y="1345386"/>
                    <a:pt x="447967" y="1301188"/>
                  </a:cubicBezTo>
                  <a:cubicBezTo>
                    <a:pt x="450072" y="1253202"/>
                    <a:pt x="449230" y="1204795"/>
                    <a:pt x="446284" y="1156809"/>
                  </a:cubicBezTo>
                  <a:cubicBezTo>
                    <a:pt x="439970" y="1063782"/>
                    <a:pt x="419344" y="973282"/>
                    <a:pt x="391562" y="884466"/>
                  </a:cubicBezTo>
                  <a:cubicBezTo>
                    <a:pt x="340209" y="721986"/>
                    <a:pt x="262757" y="572134"/>
                    <a:pt x="173520" y="427755"/>
                  </a:cubicBezTo>
                  <a:cubicBezTo>
                    <a:pt x="125533" y="350303"/>
                    <a:pt x="76284" y="273273"/>
                    <a:pt x="28719" y="195400"/>
                  </a:cubicBezTo>
                  <a:cubicBezTo>
                    <a:pt x="17775" y="177300"/>
                    <a:pt x="10198" y="156675"/>
                    <a:pt x="2200" y="136891"/>
                  </a:cubicBezTo>
                  <a:cubicBezTo>
                    <a:pt x="-2430" y="125105"/>
                    <a:pt x="517" y="114581"/>
                    <a:pt x="8514" y="104058"/>
                  </a:cubicBezTo>
                  <a:cubicBezTo>
                    <a:pt x="43873" y="58177"/>
                    <a:pt x="92280" y="32921"/>
                    <a:pt x="146159" y="17346"/>
                  </a:cubicBezTo>
                  <a:cubicBezTo>
                    <a:pt x="214350" y="-2438"/>
                    <a:pt x="283804" y="-3700"/>
                    <a:pt x="353679" y="5560"/>
                  </a:cubicBezTo>
                  <a:cubicBezTo>
                    <a:pt x="457228" y="19030"/>
                    <a:pt x="551095" y="56072"/>
                    <a:pt x="634861" y="118370"/>
                  </a:cubicBezTo>
                  <a:cubicBezTo>
                    <a:pt x="705157" y="170144"/>
                    <a:pt x="759036" y="235810"/>
                    <a:pt x="796499" y="314524"/>
                  </a:cubicBezTo>
                  <a:cubicBezTo>
                    <a:pt x="801550" y="324626"/>
                    <a:pt x="802392" y="337254"/>
                    <a:pt x="803234" y="349040"/>
                  </a:cubicBezTo>
                  <a:cubicBezTo>
                    <a:pt x="808285" y="426071"/>
                    <a:pt x="807864" y="503522"/>
                    <a:pt x="802392" y="580553"/>
                  </a:cubicBezTo>
                  <a:cubicBezTo>
                    <a:pt x="794394" y="689153"/>
                    <a:pt x="776294" y="796070"/>
                    <a:pt x="748091" y="901303"/>
                  </a:cubicBezTo>
                  <a:cubicBezTo>
                    <a:pt x="710629" y="1039368"/>
                    <a:pt x="655908" y="1170699"/>
                    <a:pt x="584770" y="1294453"/>
                  </a:cubicBezTo>
                  <a:cubicBezTo>
                    <a:pt x="532575" y="1383270"/>
                    <a:pt x="473644" y="1467035"/>
                    <a:pt x="406716" y="154617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79BE262-D0F8-42C8-9013-A715943330F0}"/>
                </a:ext>
              </a:extLst>
            </p:cNvPr>
            <p:cNvSpPr/>
            <p:nvPr/>
          </p:nvSpPr>
          <p:spPr>
            <a:xfrm>
              <a:off x="2948933" y="1703539"/>
              <a:ext cx="1098632" cy="938678"/>
            </a:xfrm>
            <a:custGeom>
              <a:avLst/>
              <a:gdLst>
                <a:gd name="connsiteX0" fmla="*/ 655812 w 1098631"/>
                <a:gd name="connsiteY0" fmla="*/ 0 h 938677"/>
                <a:gd name="connsiteX1" fmla="*/ 1100316 w 1098631"/>
                <a:gd name="connsiteY1" fmla="*/ 939941 h 938677"/>
                <a:gd name="connsiteX2" fmla="*/ 1069588 w 1098631"/>
                <a:gd name="connsiteY2" fmla="*/ 893217 h 938677"/>
                <a:gd name="connsiteX3" fmla="*/ 886061 w 1098631"/>
                <a:gd name="connsiteY3" fmla="*/ 708849 h 938677"/>
                <a:gd name="connsiteX4" fmla="*/ 689065 w 1098631"/>
                <a:gd name="connsiteY4" fmla="*/ 641079 h 938677"/>
                <a:gd name="connsiteX5" fmla="*/ 361580 w 1098631"/>
                <a:gd name="connsiteY5" fmla="*/ 695379 h 938677"/>
                <a:gd name="connsiteX6" fmla="*/ 233196 w 1098631"/>
                <a:gd name="connsiteY6" fmla="*/ 752626 h 938677"/>
                <a:gd name="connsiteX7" fmla="*/ 220568 w 1098631"/>
                <a:gd name="connsiteY7" fmla="*/ 758940 h 938677"/>
                <a:gd name="connsiteX8" fmla="*/ 0 w 1098631"/>
                <a:gd name="connsiteY8" fmla="*/ 481967 h 938677"/>
                <a:gd name="connsiteX9" fmla="*/ 655812 w 1098631"/>
                <a:gd name="connsiteY9" fmla="*/ 0 h 93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8631" h="938677">
                  <a:moveTo>
                    <a:pt x="655812" y="0"/>
                  </a:moveTo>
                  <a:cubicBezTo>
                    <a:pt x="902057" y="266029"/>
                    <a:pt x="1050646" y="577518"/>
                    <a:pt x="1100316" y="939941"/>
                  </a:cubicBezTo>
                  <a:cubicBezTo>
                    <a:pt x="1088950" y="922261"/>
                    <a:pt x="1079269" y="907950"/>
                    <a:pt x="1069588" y="893217"/>
                  </a:cubicBezTo>
                  <a:cubicBezTo>
                    <a:pt x="1019918" y="820396"/>
                    <a:pt x="961408" y="755993"/>
                    <a:pt x="886061" y="708849"/>
                  </a:cubicBezTo>
                  <a:cubicBezTo>
                    <a:pt x="825868" y="670965"/>
                    <a:pt x="760203" y="648656"/>
                    <a:pt x="689065" y="641079"/>
                  </a:cubicBezTo>
                  <a:cubicBezTo>
                    <a:pt x="574993" y="629293"/>
                    <a:pt x="466813" y="654128"/>
                    <a:pt x="361580" y="695379"/>
                  </a:cubicBezTo>
                  <a:cubicBezTo>
                    <a:pt x="318224" y="712217"/>
                    <a:pt x="276131" y="733684"/>
                    <a:pt x="233196" y="752626"/>
                  </a:cubicBezTo>
                  <a:cubicBezTo>
                    <a:pt x="229408" y="754310"/>
                    <a:pt x="225619" y="756414"/>
                    <a:pt x="220568" y="758940"/>
                  </a:cubicBezTo>
                  <a:cubicBezTo>
                    <a:pt x="146905" y="666335"/>
                    <a:pt x="73242" y="574151"/>
                    <a:pt x="0" y="481967"/>
                  </a:cubicBezTo>
                  <a:cubicBezTo>
                    <a:pt x="49249" y="420090"/>
                    <a:pt x="539214" y="59772"/>
                    <a:pt x="655812" y="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A7FFC4C-8619-4EED-89AA-955389F2BE7E}"/>
                </a:ext>
              </a:extLst>
            </p:cNvPr>
            <p:cNvSpPr/>
            <p:nvPr/>
          </p:nvSpPr>
          <p:spPr>
            <a:xfrm>
              <a:off x="1457151" y="1173205"/>
              <a:ext cx="1304889" cy="614560"/>
            </a:xfrm>
            <a:custGeom>
              <a:avLst/>
              <a:gdLst>
                <a:gd name="connsiteX0" fmla="*/ 0 w 1304888"/>
                <a:gd name="connsiteY0" fmla="*/ 269357 h 614560"/>
                <a:gd name="connsiteX1" fmla="*/ 111968 w 1304888"/>
                <a:gd name="connsiteY1" fmla="*/ 204113 h 614560"/>
                <a:gd name="connsiteX2" fmla="*/ 545528 w 1304888"/>
                <a:gd name="connsiteY2" fmla="*/ 40370 h 614560"/>
                <a:gd name="connsiteX3" fmla="*/ 763570 w 1304888"/>
                <a:gd name="connsiteY3" fmla="*/ 6696 h 614560"/>
                <a:gd name="connsiteX4" fmla="*/ 967301 w 1304888"/>
                <a:gd name="connsiteY4" fmla="*/ 382 h 614560"/>
                <a:gd name="connsiteX5" fmla="*/ 1155879 w 1304888"/>
                <a:gd name="connsiteY5" fmla="*/ 15956 h 614560"/>
                <a:gd name="connsiteX6" fmla="*/ 1176504 w 1304888"/>
                <a:gd name="connsiteY6" fmla="*/ 27742 h 614560"/>
                <a:gd name="connsiteX7" fmla="*/ 1296470 w 1304888"/>
                <a:gd name="connsiteY7" fmla="*/ 236104 h 614560"/>
                <a:gd name="connsiteX8" fmla="*/ 1177346 w 1304888"/>
                <a:gd name="connsiteY8" fmla="*/ 588844 h 614560"/>
                <a:gd name="connsiteX9" fmla="*/ 1113786 w 1304888"/>
                <a:gd name="connsiteY9" fmla="*/ 614521 h 614560"/>
                <a:gd name="connsiteX10" fmla="*/ 1059906 w 1304888"/>
                <a:gd name="connsiteY10" fmla="*/ 594737 h 614560"/>
                <a:gd name="connsiteX11" fmla="*/ 913843 w 1304888"/>
                <a:gd name="connsiteY11" fmla="*/ 500870 h 614560"/>
                <a:gd name="connsiteX12" fmla="*/ 612877 w 1304888"/>
                <a:gd name="connsiteY12" fmla="*/ 340495 h 614560"/>
                <a:gd name="connsiteX13" fmla="*/ 340955 w 1304888"/>
                <a:gd name="connsiteY13" fmla="*/ 272304 h 614560"/>
                <a:gd name="connsiteX14" fmla="*/ 79556 w 1304888"/>
                <a:gd name="connsiteY14" fmla="*/ 265148 h 614560"/>
                <a:gd name="connsiteX15" fmla="*/ 1263 w 1304888"/>
                <a:gd name="connsiteY15" fmla="*/ 273146 h 614560"/>
                <a:gd name="connsiteX16" fmla="*/ 0 w 1304888"/>
                <a:gd name="connsiteY16" fmla="*/ 269357 h 61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4888" h="614560">
                  <a:moveTo>
                    <a:pt x="0" y="269357"/>
                  </a:moveTo>
                  <a:cubicBezTo>
                    <a:pt x="37463" y="247469"/>
                    <a:pt x="74084" y="224738"/>
                    <a:pt x="111968" y="204113"/>
                  </a:cubicBezTo>
                  <a:cubicBezTo>
                    <a:pt x="248771" y="129187"/>
                    <a:pt x="393150" y="74466"/>
                    <a:pt x="545528" y="40370"/>
                  </a:cubicBezTo>
                  <a:cubicBezTo>
                    <a:pt x="617507" y="23954"/>
                    <a:pt x="689907" y="10905"/>
                    <a:pt x="763570" y="6696"/>
                  </a:cubicBezTo>
                  <a:cubicBezTo>
                    <a:pt x="831340" y="2907"/>
                    <a:pt x="899531" y="-1302"/>
                    <a:pt x="967301" y="382"/>
                  </a:cubicBezTo>
                  <a:cubicBezTo>
                    <a:pt x="1030441" y="1645"/>
                    <a:pt x="1093160" y="9642"/>
                    <a:pt x="1155879" y="15956"/>
                  </a:cubicBezTo>
                  <a:cubicBezTo>
                    <a:pt x="1163035" y="16798"/>
                    <a:pt x="1171453" y="21849"/>
                    <a:pt x="1176504" y="27742"/>
                  </a:cubicBezTo>
                  <a:cubicBezTo>
                    <a:pt x="1231226" y="88356"/>
                    <a:pt x="1274581" y="156126"/>
                    <a:pt x="1296470" y="236104"/>
                  </a:cubicBezTo>
                  <a:cubicBezTo>
                    <a:pt x="1333091" y="368276"/>
                    <a:pt x="1286789" y="506763"/>
                    <a:pt x="1177346" y="588844"/>
                  </a:cubicBezTo>
                  <a:cubicBezTo>
                    <a:pt x="1158825" y="602735"/>
                    <a:pt x="1139462" y="620414"/>
                    <a:pt x="1113786" y="614521"/>
                  </a:cubicBezTo>
                  <a:cubicBezTo>
                    <a:pt x="1095265" y="610733"/>
                    <a:pt x="1075902" y="604419"/>
                    <a:pt x="1059906" y="594737"/>
                  </a:cubicBezTo>
                  <a:cubicBezTo>
                    <a:pt x="1010657" y="564851"/>
                    <a:pt x="962250" y="532860"/>
                    <a:pt x="913843" y="500870"/>
                  </a:cubicBezTo>
                  <a:cubicBezTo>
                    <a:pt x="818712" y="437730"/>
                    <a:pt x="720214" y="380904"/>
                    <a:pt x="612877" y="340495"/>
                  </a:cubicBezTo>
                  <a:cubicBezTo>
                    <a:pt x="524902" y="307241"/>
                    <a:pt x="434402" y="284511"/>
                    <a:pt x="340955" y="272304"/>
                  </a:cubicBezTo>
                  <a:cubicBezTo>
                    <a:pt x="253822" y="260938"/>
                    <a:pt x="166689" y="260097"/>
                    <a:pt x="79556" y="265148"/>
                  </a:cubicBezTo>
                  <a:cubicBezTo>
                    <a:pt x="53458" y="266832"/>
                    <a:pt x="27361" y="270199"/>
                    <a:pt x="1263" y="273146"/>
                  </a:cubicBezTo>
                  <a:cubicBezTo>
                    <a:pt x="1263" y="271883"/>
                    <a:pt x="421" y="270620"/>
                    <a:pt x="0" y="26935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12AE702-FC03-4379-ABE4-7243D876FE9E}"/>
                </a:ext>
              </a:extLst>
            </p:cNvPr>
            <p:cNvSpPr/>
            <p:nvPr/>
          </p:nvSpPr>
          <p:spPr>
            <a:xfrm>
              <a:off x="2629867" y="1203472"/>
              <a:ext cx="921841" cy="917631"/>
            </a:xfrm>
            <a:custGeom>
              <a:avLst/>
              <a:gdLst>
                <a:gd name="connsiteX0" fmla="*/ 255506 w 921840"/>
                <a:gd name="connsiteY0" fmla="*/ 917631 h 917631"/>
                <a:gd name="connsiteX1" fmla="*/ 0 w 921840"/>
                <a:gd name="connsiteY1" fmla="*/ 679384 h 917631"/>
                <a:gd name="connsiteX2" fmla="*/ 23993 w 921840"/>
                <a:gd name="connsiteY2" fmla="*/ 654549 h 917631"/>
                <a:gd name="connsiteX3" fmla="*/ 143117 w 921840"/>
                <a:gd name="connsiteY3" fmla="*/ 499646 h 917631"/>
                <a:gd name="connsiteX4" fmla="*/ 163742 w 921840"/>
                <a:gd name="connsiteY4" fmla="*/ 179738 h 917631"/>
                <a:gd name="connsiteX5" fmla="*/ 84186 w 921840"/>
                <a:gd name="connsiteY5" fmla="*/ 24414 h 917631"/>
                <a:gd name="connsiteX6" fmla="*/ 68191 w 921840"/>
                <a:gd name="connsiteY6" fmla="*/ 0 h 917631"/>
                <a:gd name="connsiteX7" fmla="*/ 138487 w 921840"/>
                <a:gd name="connsiteY7" fmla="*/ 15154 h 917631"/>
                <a:gd name="connsiteX8" fmla="*/ 633502 w 921840"/>
                <a:gd name="connsiteY8" fmla="*/ 221410 h 917631"/>
                <a:gd name="connsiteX9" fmla="*/ 918473 w 921840"/>
                <a:gd name="connsiteY9" fmla="*/ 443662 h 917631"/>
                <a:gd name="connsiteX10" fmla="*/ 915527 w 921840"/>
                <a:gd name="connsiteY10" fmla="*/ 460920 h 917631"/>
                <a:gd name="connsiteX11" fmla="*/ 445346 w 921840"/>
                <a:gd name="connsiteY11" fmla="*/ 768200 h 917631"/>
                <a:gd name="connsiteX12" fmla="*/ 263924 w 921840"/>
                <a:gd name="connsiteY12" fmla="*/ 912159 h 917631"/>
                <a:gd name="connsiteX13" fmla="*/ 255506 w 921840"/>
                <a:gd name="connsiteY13" fmla="*/ 917631 h 91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1840" h="917631">
                  <a:moveTo>
                    <a:pt x="255506" y="917631"/>
                  </a:moveTo>
                  <a:cubicBezTo>
                    <a:pt x="170477" y="838496"/>
                    <a:pt x="85870" y="759361"/>
                    <a:pt x="0" y="679384"/>
                  </a:cubicBezTo>
                  <a:cubicBezTo>
                    <a:pt x="8419" y="670544"/>
                    <a:pt x="16416" y="662547"/>
                    <a:pt x="23993" y="654549"/>
                  </a:cubicBezTo>
                  <a:cubicBezTo>
                    <a:pt x="69454" y="607405"/>
                    <a:pt x="111547" y="557314"/>
                    <a:pt x="143117" y="499646"/>
                  </a:cubicBezTo>
                  <a:cubicBezTo>
                    <a:pt x="199943" y="396518"/>
                    <a:pt x="203310" y="289180"/>
                    <a:pt x="163742" y="179738"/>
                  </a:cubicBezTo>
                  <a:cubicBezTo>
                    <a:pt x="143959" y="124596"/>
                    <a:pt x="116177" y="73242"/>
                    <a:pt x="84186" y="24414"/>
                  </a:cubicBezTo>
                  <a:cubicBezTo>
                    <a:pt x="79556" y="17258"/>
                    <a:pt x="74926" y="9681"/>
                    <a:pt x="68191" y="0"/>
                  </a:cubicBezTo>
                  <a:cubicBezTo>
                    <a:pt x="93447" y="5472"/>
                    <a:pt x="116177" y="9681"/>
                    <a:pt x="138487" y="15154"/>
                  </a:cubicBezTo>
                  <a:cubicBezTo>
                    <a:pt x="314436" y="57668"/>
                    <a:pt x="479441" y="126280"/>
                    <a:pt x="633502" y="221410"/>
                  </a:cubicBezTo>
                  <a:cubicBezTo>
                    <a:pt x="736631" y="285392"/>
                    <a:pt x="831340" y="359476"/>
                    <a:pt x="918473" y="443662"/>
                  </a:cubicBezTo>
                  <a:cubicBezTo>
                    <a:pt x="926892" y="452081"/>
                    <a:pt x="926471" y="455448"/>
                    <a:pt x="915527" y="460920"/>
                  </a:cubicBezTo>
                  <a:cubicBezTo>
                    <a:pt x="743786" y="540476"/>
                    <a:pt x="593093" y="652023"/>
                    <a:pt x="445346" y="768200"/>
                  </a:cubicBezTo>
                  <a:cubicBezTo>
                    <a:pt x="384732" y="816187"/>
                    <a:pt x="324117" y="864173"/>
                    <a:pt x="263924" y="912159"/>
                  </a:cubicBezTo>
                  <a:cubicBezTo>
                    <a:pt x="261399" y="913843"/>
                    <a:pt x="258873" y="915527"/>
                    <a:pt x="255506" y="917631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2E88928-8C82-47B4-BA78-5BCEAB70E3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531142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8D9158FA-44A1-4AAC-9691-D81B521A80CB}"/>
              </a:ext>
            </a:extLst>
          </p:cNvPr>
          <p:cNvGrpSpPr/>
          <p:nvPr/>
        </p:nvGrpSpPr>
        <p:grpSpPr>
          <a:xfrm>
            <a:off x="7164175" y="-275484"/>
            <a:ext cx="5030959" cy="7014784"/>
            <a:chOff x="7145125" y="-275484"/>
            <a:chExt cx="5030959" cy="7014784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C5BC935-EDF6-49A3-B685-D4E25E7112A3}"/>
                </a:ext>
              </a:extLst>
            </p:cNvPr>
            <p:cNvSpPr/>
            <p:nvPr/>
          </p:nvSpPr>
          <p:spPr>
            <a:xfrm>
              <a:off x="7283433" y="-275484"/>
              <a:ext cx="4892650" cy="7014784"/>
            </a:xfrm>
            <a:custGeom>
              <a:avLst/>
              <a:gdLst>
                <a:gd name="connsiteX0" fmla="*/ 4892650 w 4892650"/>
                <a:gd name="connsiteY0" fmla="*/ 0 h 7014784"/>
                <a:gd name="connsiteX1" fmla="*/ 4892650 w 4892650"/>
                <a:gd name="connsiteY1" fmla="*/ 4373627 h 7014784"/>
                <a:gd name="connsiteX2" fmla="*/ 0 w 4892650"/>
                <a:gd name="connsiteY2" fmla="*/ 7014784 h 7014784"/>
                <a:gd name="connsiteX3" fmla="*/ 359158 w 4892650"/>
                <a:gd name="connsiteY3" fmla="*/ 3276763 h 701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92650" h="7014784">
                  <a:moveTo>
                    <a:pt x="4892650" y="0"/>
                  </a:moveTo>
                  <a:lnTo>
                    <a:pt x="4892650" y="4373627"/>
                  </a:lnTo>
                  <a:lnTo>
                    <a:pt x="0" y="7014784"/>
                  </a:lnTo>
                  <a:lnTo>
                    <a:pt x="359158" y="3276763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A8E255-7E81-4916-A977-3D9D891E6161}"/>
                </a:ext>
              </a:extLst>
            </p:cNvPr>
            <p:cNvSpPr/>
            <p:nvPr/>
          </p:nvSpPr>
          <p:spPr>
            <a:xfrm>
              <a:off x="7422913" y="-123788"/>
              <a:ext cx="4753171" cy="6503932"/>
            </a:xfrm>
            <a:custGeom>
              <a:avLst/>
              <a:gdLst>
                <a:gd name="connsiteX0" fmla="*/ 4753171 w 4753171"/>
                <a:gd name="connsiteY0" fmla="*/ 0 h 6503932"/>
                <a:gd name="connsiteX1" fmla="*/ 4753171 w 4753171"/>
                <a:gd name="connsiteY1" fmla="*/ 3876700 h 6503932"/>
                <a:gd name="connsiteX2" fmla="*/ 0 w 4753171"/>
                <a:gd name="connsiteY2" fmla="*/ 6503932 h 6503932"/>
                <a:gd name="connsiteX3" fmla="*/ 260360 w 4753171"/>
                <a:gd name="connsiteY3" fmla="*/ 3247111 h 6503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3171" h="6503932">
                  <a:moveTo>
                    <a:pt x="4753171" y="0"/>
                  </a:moveTo>
                  <a:lnTo>
                    <a:pt x="4753171" y="3876700"/>
                  </a:lnTo>
                  <a:lnTo>
                    <a:pt x="0" y="6503932"/>
                  </a:lnTo>
                  <a:lnTo>
                    <a:pt x="260360" y="324711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9FE89FD-410A-4D6E-AA0F-B7FC45EB0BED}"/>
                </a:ext>
              </a:extLst>
            </p:cNvPr>
            <p:cNvSpPr/>
            <p:nvPr/>
          </p:nvSpPr>
          <p:spPr>
            <a:xfrm>
              <a:off x="9129197" y="2249258"/>
              <a:ext cx="2010813" cy="2987162"/>
            </a:xfrm>
            <a:custGeom>
              <a:avLst/>
              <a:gdLst>
                <a:gd name="connsiteX0" fmla="*/ 1655445 w 1647825"/>
                <a:gd name="connsiteY0" fmla="*/ 1525905 h 2447925"/>
                <a:gd name="connsiteX1" fmla="*/ 0 w 1647825"/>
                <a:gd name="connsiteY1" fmla="*/ 2448878 h 2447925"/>
                <a:gd name="connsiteX2" fmla="*/ 63817 w 1647825"/>
                <a:gd name="connsiteY2" fmla="*/ 993458 h 2447925"/>
                <a:gd name="connsiteX3" fmla="*/ 1603058 w 1647825"/>
                <a:gd name="connsiteY3" fmla="*/ 0 h 244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7825" h="2447925">
                  <a:moveTo>
                    <a:pt x="1655445" y="1525905"/>
                  </a:moveTo>
                  <a:lnTo>
                    <a:pt x="0" y="2448878"/>
                  </a:lnTo>
                  <a:lnTo>
                    <a:pt x="63817" y="993458"/>
                  </a:lnTo>
                  <a:lnTo>
                    <a:pt x="160305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445A21E-9411-4504-AA9D-D5A16227F299}"/>
                </a:ext>
              </a:extLst>
            </p:cNvPr>
            <p:cNvSpPr/>
            <p:nvPr/>
          </p:nvSpPr>
          <p:spPr>
            <a:xfrm>
              <a:off x="9318656" y="2625849"/>
              <a:ext cx="1604001" cy="2313016"/>
            </a:xfrm>
            <a:custGeom>
              <a:avLst/>
              <a:gdLst>
                <a:gd name="connsiteX0" fmla="*/ 1320165 w 1314450"/>
                <a:gd name="connsiteY0" fmla="*/ 1122998 h 1895475"/>
                <a:gd name="connsiteX1" fmla="*/ 0 w 1314450"/>
                <a:gd name="connsiteY1" fmla="*/ 1901190 h 1895475"/>
                <a:gd name="connsiteX2" fmla="*/ 52388 w 1314450"/>
                <a:gd name="connsiteY2" fmla="*/ 770573 h 1895475"/>
                <a:gd name="connsiteX3" fmla="*/ 1291590 w 1314450"/>
                <a:gd name="connsiteY3" fmla="*/ 0 h 189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4450" h="1895475">
                  <a:moveTo>
                    <a:pt x="1320165" y="1122998"/>
                  </a:moveTo>
                  <a:lnTo>
                    <a:pt x="0" y="1901190"/>
                  </a:lnTo>
                  <a:lnTo>
                    <a:pt x="52388" y="770573"/>
                  </a:lnTo>
                  <a:lnTo>
                    <a:pt x="1291590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9FDB7FA-1A41-4B8A-8AE8-E5C14B8DEAFE}"/>
                </a:ext>
              </a:extLst>
            </p:cNvPr>
            <p:cNvSpPr/>
            <p:nvPr/>
          </p:nvSpPr>
          <p:spPr>
            <a:xfrm>
              <a:off x="9443022" y="4344921"/>
              <a:ext cx="870578" cy="999596"/>
            </a:xfrm>
            <a:custGeom>
              <a:avLst/>
              <a:gdLst>
                <a:gd name="connsiteX0" fmla="*/ 0 w 704850"/>
                <a:gd name="connsiteY0" fmla="*/ 181625 h 781050"/>
                <a:gd name="connsiteX1" fmla="*/ 304800 w 704850"/>
                <a:gd name="connsiteY1" fmla="*/ 4460 h 781050"/>
                <a:gd name="connsiteX2" fmla="*/ 316230 w 704850"/>
                <a:gd name="connsiteY2" fmla="*/ 1603 h 781050"/>
                <a:gd name="connsiteX3" fmla="*/ 319088 w 704850"/>
                <a:gd name="connsiteY3" fmla="*/ 13033 h 781050"/>
                <a:gd name="connsiteX4" fmla="*/ 312420 w 704850"/>
                <a:gd name="connsiteY4" fmla="*/ 70183 h 781050"/>
                <a:gd name="connsiteX5" fmla="*/ 335280 w 704850"/>
                <a:gd name="connsiteY5" fmla="*/ 120666 h 781050"/>
                <a:gd name="connsiteX6" fmla="*/ 405765 w 704850"/>
                <a:gd name="connsiteY6" fmla="*/ 179721 h 781050"/>
                <a:gd name="connsiteX7" fmla="*/ 585788 w 704850"/>
                <a:gd name="connsiteY7" fmla="*/ 355933 h 781050"/>
                <a:gd name="connsiteX8" fmla="*/ 604838 w 704850"/>
                <a:gd name="connsiteY8" fmla="*/ 387366 h 781050"/>
                <a:gd name="connsiteX9" fmla="*/ 671513 w 704850"/>
                <a:gd name="connsiteY9" fmla="*/ 478805 h 781050"/>
                <a:gd name="connsiteX10" fmla="*/ 705802 w 704850"/>
                <a:gd name="connsiteY10" fmla="*/ 521668 h 781050"/>
                <a:gd name="connsiteX11" fmla="*/ 699135 w 704850"/>
                <a:gd name="connsiteY11" fmla="*/ 544528 h 781050"/>
                <a:gd name="connsiteX12" fmla="*/ 435292 w 704850"/>
                <a:gd name="connsiteY12" fmla="*/ 674068 h 781050"/>
                <a:gd name="connsiteX13" fmla="*/ 220980 w 704850"/>
                <a:gd name="connsiteY13" fmla="*/ 780748 h 781050"/>
                <a:gd name="connsiteX14" fmla="*/ 187642 w 704850"/>
                <a:gd name="connsiteY14" fmla="*/ 769318 h 781050"/>
                <a:gd name="connsiteX15" fmla="*/ 51435 w 704850"/>
                <a:gd name="connsiteY15" fmla="*/ 340693 h 781050"/>
                <a:gd name="connsiteX16" fmla="*/ 0 w 704850"/>
                <a:gd name="connsiteY16" fmla="*/ 181625 h 781050"/>
                <a:gd name="connsiteX0" fmla="*/ 0 w 710999"/>
                <a:gd name="connsiteY0" fmla="*/ 180022 h 785271"/>
                <a:gd name="connsiteX1" fmla="*/ 316230 w 710999"/>
                <a:gd name="connsiteY1" fmla="*/ 0 h 785271"/>
                <a:gd name="connsiteX2" fmla="*/ 319088 w 710999"/>
                <a:gd name="connsiteY2" fmla="*/ 11430 h 785271"/>
                <a:gd name="connsiteX3" fmla="*/ 312420 w 710999"/>
                <a:gd name="connsiteY3" fmla="*/ 68580 h 785271"/>
                <a:gd name="connsiteX4" fmla="*/ 335280 w 710999"/>
                <a:gd name="connsiteY4" fmla="*/ 119063 h 785271"/>
                <a:gd name="connsiteX5" fmla="*/ 405765 w 710999"/>
                <a:gd name="connsiteY5" fmla="*/ 178118 h 785271"/>
                <a:gd name="connsiteX6" fmla="*/ 585788 w 710999"/>
                <a:gd name="connsiteY6" fmla="*/ 354330 h 785271"/>
                <a:gd name="connsiteX7" fmla="*/ 604838 w 710999"/>
                <a:gd name="connsiteY7" fmla="*/ 385763 h 785271"/>
                <a:gd name="connsiteX8" fmla="*/ 671513 w 710999"/>
                <a:gd name="connsiteY8" fmla="*/ 477202 h 785271"/>
                <a:gd name="connsiteX9" fmla="*/ 705802 w 710999"/>
                <a:gd name="connsiteY9" fmla="*/ 520065 h 785271"/>
                <a:gd name="connsiteX10" fmla="*/ 699135 w 710999"/>
                <a:gd name="connsiteY10" fmla="*/ 542925 h 785271"/>
                <a:gd name="connsiteX11" fmla="*/ 435292 w 710999"/>
                <a:gd name="connsiteY11" fmla="*/ 672465 h 785271"/>
                <a:gd name="connsiteX12" fmla="*/ 220980 w 710999"/>
                <a:gd name="connsiteY12" fmla="*/ 779145 h 785271"/>
                <a:gd name="connsiteX13" fmla="*/ 187642 w 710999"/>
                <a:gd name="connsiteY13" fmla="*/ 767715 h 785271"/>
                <a:gd name="connsiteX14" fmla="*/ 51435 w 710999"/>
                <a:gd name="connsiteY14" fmla="*/ 339090 h 785271"/>
                <a:gd name="connsiteX15" fmla="*/ 0 w 710999"/>
                <a:gd name="connsiteY15" fmla="*/ 180022 h 785271"/>
                <a:gd name="connsiteX0" fmla="*/ 0 w 710999"/>
                <a:gd name="connsiteY0" fmla="*/ 180022 h 785271"/>
                <a:gd name="connsiteX1" fmla="*/ 316230 w 710999"/>
                <a:gd name="connsiteY1" fmla="*/ 0 h 785271"/>
                <a:gd name="connsiteX2" fmla="*/ 304801 w 710999"/>
                <a:gd name="connsiteY2" fmla="*/ 5715 h 785271"/>
                <a:gd name="connsiteX3" fmla="*/ 312420 w 710999"/>
                <a:gd name="connsiteY3" fmla="*/ 68580 h 785271"/>
                <a:gd name="connsiteX4" fmla="*/ 335280 w 710999"/>
                <a:gd name="connsiteY4" fmla="*/ 119063 h 785271"/>
                <a:gd name="connsiteX5" fmla="*/ 405765 w 710999"/>
                <a:gd name="connsiteY5" fmla="*/ 178118 h 785271"/>
                <a:gd name="connsiteX6" fmla="*/ 585788 w 710999"/>
                <a:gd name="connsiteY6" fmla="*/ 354330 h 785271"/>
                <a:gd name="connsiteX7" fmla="*/ 604838 w 710999"/>
                <a:gd name="connsiteY7" fmla="*/ 385763 h 785271"/>
                <a:gd name="connsiteX8" fmla="*/ 671513 w 710999"/>
                <a:gd name="connsiteY8" fmla="*/ 477202 h 785271"/>
                <a:gd name="connsiteX9" fmla="*/ 705802 w 710999"/>
                <a:gd name="connsiteY9" fmla="*/ 520065 h 785271"/>
                <a:gd name="connsiteX10" fmla="*/ 699135 w 710999"/>
                <a:gd name="connsiteY10" fmla="*/ 542925 h 785271"/>
                <a:gd name="connsiteX11" fmla="*/ 435292 w 710999"/>
                <a:gd name="connsiteY11" fmla="*/ 672465 h 785271"/>
                <a:gd name="connsiteX12" fmla="*/ 220980 w 710999"/>
                <a:gd name="connsiteY12" fmla="*/ 779145 h 785271"/>
                <a:gd name="connsiteX13" fmla="*/ 187642 w 710999"/>
                <a:gd name="connsiteY13" fmla="*/ 767715 h 785271"/>
                <a:gd name="connsiteX14" fmla="*/ 51435 w 710999"/>
                <a:gd name="connsiteY14" fmla="*/ 339090 h 785271"/>
                <a:gd name="connsiteX15" fmla="*/ 0 w 710999"/>
                <a:gd name="connsiteY15" fmla="*/ 180022 h 785271"/>
                <a:gd name="connsiteX0" fmla="*/ 0 w 710999"/>
                <a:gd name="connsiteY0" fmla="*/ 174307 h 779556"/>
                <a:gd name="connsiteX1" fmla="*/ 304801 w 710999"/>
                <a:gd name="connsiteY1" fmla="*/ 0 h 779556"/>
                <a:gd name="connsiteX2" fmla="*/ 312420 w 710999"/>
                <a:gd name="connsiteY2" fmla="*/ 62865 h 779556"/>
                <a:gd name="connsiteX3" fmla="*/ 335280 w 710999"/>
                <a:gd name="connsiteY3" fmla="*/ 113348 h 779556"/>
                <a:gd name="connsiteX4" fmla="*/ 405765 w 710999"/>
                <a:gd name="connsiteY4" fmla="*/ 172403 h 779556"/>
                <a:gd name="connsiteX5" fmla="*/ 585788 w 710999"/>
                <a:gd name="connsiteY5" fmla="*/ 348615 h 779556"/>
                <a:gd name="connsiteX6" fmla="*/ 604838 w 710999"/>
                <a:gd name="connsiteY6" fmla="*/ 380048 h 779556"/>
                <a:gd name="connsiteX7" fmla="*/ 671513 w 710999"/>
                <a:gd name="connsiteY7" fmla="*/ 471487 h 779556"/>
                <a:gd name="connsiteX8" fmla="*/ 705802 w 710999"/>
                <a:gd name="connsiteY8" fmla="*/ 514350 h 779556"/>
                <a:gd name="connsiteX9" fmla="*/ 699135 w 710999"/>
                <a:gd name="connsiteY9" fmla="*/ 537210 h 779556"/>
                <a:gd name="connsiteX10" fmla="*/ 435292 w 710999"/>
                <a:gd name="connsiteY10" fmla="*/ 666750 h 779556"/>
                <a:gd name="connsiteX11" fmla="*/ 220980 w 710999"/>
                <a:gd name="connsiteY11" fmla="*/ 773430 h 779556"/>
                <a:gd name="connsiteX12" fmla="*/ 187642 w 710999"/>
                <a:gd name="connsiteY12" fmla="*/ 762000 h 779556"/>
                <a:gd name="connsiteX13" fmla="*/ 51435 w 710999"/>
                <a:gd name="connsiteY13" fmla="*/ 333375 h 779556"/>
                <a:gd name="connsiteX14" fmla="*/ 0 w 710999"/>
                <a:gd name="connsiteY14" fmla="*/ 174307 h 779556"/>
                <a:gd name="connsiteX0" fmla="*/ 0 w 710999"/>
                <a:gd name="connsiteY0" fmla="*/ 182880 h 788129"/>
                <a:gd name="connsiteX1" fmla="*/ 296228 w 710999"/>
                <a:gd name="connsiteY1" fmla="*/ 0 h 788129"/>
                <a:gd name="connsiteX2" fmla="*/ 312420 w 710999"/>
                <a:gd name="connsiteY2" fmla="*/ 71438 h 788129"/>
                <a:gd name="connsiteX3" fmla="*/ 335280 w 710999"/>
                <a:gd name="connsiteY3" fmla="*/ 121921 h 788129"/>
                <a:gd name="connsiteX4" fmla="*/ 405765 w 710999"/>
                <a:gd name="connsiteY4" fmla="*/ 180976 h 788129"/>
                <a:gd name="connsiteX5" fmla="*/ 585788 w 710999"/>
                <a:gd name="connsiteY5" fmla="*/ 357188 h 788129"/>
                <a:gd name="connsiteX6" fmla="*/ 604838 w 710999"/>
                <a:gd name="connsiteY6" fmla="*/ 388621 h 788129"/>
                <a:gd name="connsiteX7" fmla="*/ 671513 w 710999"/>
                <a:gd name="connsiteY7" fmla="*/ 480060 h 788129"/>
                <a:gd name="connsiteX8" fmla="*/ 705802 w 710999"/>
                <a:gd name="connsiteY8" fmla="*/ 522923 h 788129"/>
                <a:gd name="connsiteX9" fmla="*/ 699135 w 710999"/>
                <a:gd name="connsiteY9" fmla="*/ 545783 h 788129"/>
                <a:gd name="connsiteX10" fmla="*/ 435292 w 710999"/>
                <a:gd name="connsiteY10" fmla="*/ 675323 h 788129"/>
                <a:gd name="connsiteX11" fmla="*/ 220980 w 710999"/>
                <a:gd name="connsiteY11" fmla="*/ 782003 h 788129"/>
                <a:gd name="connsiteX12" fmla="*/ 187642 w 710999"/>
                <a:gd name="connsiteY12" fmla="*/ 770573 h 788129"/>
                <a:gd name="connsiteX13" fmla="*/ 51435 w 710999"/>
                <a:gd name="connsiteY13" fmla="*/ 341948 h 788129"/>
                <a:gd name="connsiteX14" fmla="*/ 0 w 710999"/>
                <a:gd name="connsiteY14" fmla="*/ 182880 h 788129"/>
                <a:gd name="connsiteX0" fmla="*/ 0 w 710999"/>
                <a:gd name="connsiteY0" fmla="*/ 182880 h 788129"/>
                <a:gd name="connsiteX1" fmla="*/ 296228 w 710999"/>
                <a:gd name="connsiteY1" fmla="*/ 0 h 788129"/>
                <a:gd name="connsiteX2" fmla="*/ 312420 w 710999"/>
                <a:gd name="connsiteY2" fmla="*/ 71438 h 788129"/>
                <a:gd name="connsiteX3" fmla="*/ 335280 w 710999"/>
                <a:gd name="connsiteY3" fmla="*/ 121921 h 788129"/>
                <a:gd name="connsiteX4" fmla="*/ 405765 w 710999"/>
                <a:gd name="connsiteY4" fmla="*/ 180976 h 788129"/>
                <a:gd name="connsiteX5" fmla="*/ 585788 w 710999"/>
                <a:gd name="connsiteY5" fmla="*/ 357188 h 788129"/>
                <a:gd name="connsiteX6" fmla="*/ 604838 w 710999"/>
                <a:gd name="connsiteY6" fmla="*/ 388621 h 788129"/>
                <a:gd name="connsiteX7" fmla="*/ 671513 w 710999"/>
                <a:gd name="connsiteY7" fmla="*/ 480060 h 788129"/>
                <a:gd name="connsiteX8" fmla="*/ 705802 w 710999"/>
                <a:gd name="connsiteY8" fmla="*/ 522923 h 788129"/>
                <a:gd name="connsiteX9" fmla="*/ 699135 w 710999"/>
                <a:gd name="connsiteY9" fmla="*/ 545783 h 788129"/>
                <a:gd name="connsiteX10" fmla="*/ 435292 w 710999"/>
                <a:gd name="connsiteY10" fmla="*/ 675323 h 788129"/>
                <a:gd name="connsiteX11" fmla="*/ 220980 w 710999"/>
                <a:gd name="connsiteY11" fmla="*/ 782003 h 788129"/>
                <a:gd name="connsiteX12" fmla="*/ 187642 w 710999"/>
                <a:gd name="connsiteY12" fmla="*/ 770573 h 788129"/>
                <a:gd name="connsiteX13" fmla="*/ 51435 w 710999"/>
                <a:gd name="connsiteY13" fmla="*/ 341948 h 788129"/>
                <a:gd name="connsiteX14" fmla="*/ 0 w 710999"/>
                <a:gd name="connsiteY14" fmla="*/ 182880 h 788129"/>
                <a:gd name="connsiteX0" fmla="*/ 0 w 710999"/>
                <a:gd name="connsiteY0" fmla="*/ 182880 h 788129"/>
                <a:gd name="connsiteX1" fmla="*/ 296228 w 710999"/>
                <a:gd name="connsiteY1" fmla="*/ 0 h 788129"/>
                <a:gd name="connsiteX2" fmla="*/ 312420 w 710999"/>
                <a:gd name="connsiteY2" fmla="*/ 71438 h 788129"/>
                <a:gd name="connsiteX3" fmla="*/ 335280 w 710999"/>
                <a:gd name="connsiteY3" fmla="*/ 121921 h 788129"/>
                <a:gd name="connsiteX4" fmla="*/ 405765 w 710999"/>
                <a:gd name="connsiteY4" fmla="*/ 180976 h 788129"/>
                <a:gd name="connsiteX5" fmla="*/ 585788 w 710999"/>
                <a:gd name="connsiteY5" fmla="*/ 357188 h 788129"/>
                <a:gd name="connsiteX6" fmla="*/ 604838 w 710999"/>
                <a:gd name="connsiteY6" fmla="*/ 388621 h 788129"/>
                <a:gd name="connsiteX7" fmla="*/ 671513 w 710999"/>
                <a:gd name="connsiteY7" fmla="*/ 480060 h 788129"/>
                <a:gd name="connsiteX8" fmla="*/ 705802 w 710999"/>
                <a:gd name="connsiteY8" fmla="*/ 522923 h 788129"/>
                <a:gd name="connsiteX9" fmla="*/ 699135 w 710999"/>
                <a:gd name="connsiteY9" fmla="*/ 545783 h 788129"/>
                <a:gd name="connsiteX10" fmla="*/ 435292 w 710999"/>
                <a:gd name="connsiteY10" fmla="*/ 675323 h 788129"/>
                <a:gd name="connsiteX11" fmla="*/ 220980 w 710999"/>
                <a:gd name="connsiteY11" fmla="*/ 782003 h 788129"/>
                <a:gd name="connsiteX12" fmla="*/ 187642 w 710999"/>
                <a:gd name="connsiteY12" fmla="*/ 770573 h 788129"/>
                <a:gd name="connsiteX13" fmla="*/ 51435 w 710999"/>
                <a:gd name="connsiteY13" fmla="*/ 341948 h 788129"/>
                <a:gd name="connsiteX14" fmla="*/ 0 w 710999"/>
                <a:gd name="connsiteY14" fmla="*/ 182880 h 788129"/>
                <a:gd name="connsiteX0" fmla="*/ 0 w 710999"/>
                <a:gd name="connsiteY0" fmla="*/ 182880 h 782003"/>
                <a:gd name="connsiteX1" fmla="*/ 296228 w 710999"/>
                <a:gd name="connsiteY1" fmla="*/ 0 h 782003"/>
                <a:gd name="connsiteX2" fmla="*/ 312420 w 710999"/>
                <a:gd name="connsiteY2" fmla="*/ 71438 h 782003"/>
                <a:gd name="connsiteX3" fmla="*/ 335280 w 710999"/>
                <a:gd name="connsiteY3" fmla="*/ 121921 h 782003"/>
                <a:gd name="connsiteX4" fmla="*/ 405765 w 710999"/>
                <a:gd name="connsiteY4" fmla="*/ 180976 h 782003"/>
                <a:gd name="connsiteX5" fmla="*/ 585788 w 710999"/>
                <a:gd name="connsiteY5" fmla="*/ 357188 h 782003"/>
                <a:gd name="connsiteX6" fmla="*/ 604838 w 710999"/>
                <a:gd name="connsiteY6" fmla="*/ 388621 h 782003"/>
                <a:gd name="connsiteX7" fmla="*/ 671513 w 710999"/>
                <a:gd name="connsiteY7" fmla="*/ 480060 h 782003"/>
                <a:gd name="connsiteX8" fmla="*/ 705802 w 710999"/>
                <a:gd name="connsiteY8" fmla="*/ 522923 h 782003"/>
                <a:gd name="connsiteX9" fmla="*/ 699135 w 710999"/>
                <a:gd name="connsiteY9" fmla="*/ 545783 h 782003"/>
                <a:gd name="connsiteX10" fmla="*/ 435292 w 710999"/>
                <a:gd name="connsiteY10" fmla="*/ 675323 h 782003"/>
                <a:gd name="connsiteX11" fmla="*/ 220980 w 710999"/>
                <a:gd name="connsiteY11" fmla="*/ 782003 h 782003"/>
                <a:gd name="connsiteX12" fmla="*/ 51435 w 710999"/>
                <a:gd name="connsiteY12" fmla="*/ 341948 h 782003"/>
                <a:gd name="connsiteX13" fmla="*/ 0 w 710999"/>
                <a:gd name="connsiteY13" fmla="*/ 182880 h 782003"/>
                <a:gd name="connsiteX0" fmla="*/ 0 w 710999"/>
                <a:gd name="connsiteY0" fmla="*/ 182880 h 802006"/>
                <a:gd name="connsiteX1" fmla="*/ 296228 w 710999"/>
                <a:gd name="connsiteY1" fmla="*/ 0 h 802006"/>
                <a:gd name="connsiteX2" fmla="*/ 312420 w 710999"/>
                <a:gd name="connsiteY2" fmla="*/ 71438 h 802006"/>
                <a:gd name="connsiteX3" fmla="*/ 335280 w 710999"/>
                <a:gd name="connsiteY3" fmla="*/ 121921 h 802006"/>
                <a:gd name="connsiteX4" fmla="*/ 405765 w 710999"/>
                <a:gd name="connsiteY4" fmla="*/ 180976 h 802006"/>
                <a:gd name="connsiteX5" fmla="*/ 585788 w 710999"/>
                <a:gd name="connsiteY5" fmla="*/ 357188 h 802006"/>
                <a:gd name="connsiteX6" fmla="*/ 604838 w 710999"/>
                <a:gd name="connsiteY6" fmla="*/ 388621 h 802006"/>
                <a:gd name="connsiteX7" fmla="*/ 671513 w 710999"/>
                <a:gd name="connsiteY7" fmla="*/ 480060 h 802006"/>
                <a:gd name="connsiteX8" fmla="*/ 705802 w 710999"/>
                <a:gd name="connsiteY8" fmla="*/ 522923 h 802006"/>
                <a:gd name="connsiteX9" fmla="*/ 699135 w 710999"/>
                <a:gd name="connsiteY9" fmla="*/ 545783 h 802006"/>
                <a:gd name="connsiteX10" fmla="*/ 435292 w 710999"/>
                <a:gd name="connsiteY10" fmla="*/ 675323 h 802006"/>
                <a:gd name="connsiteX11" fmla="*/ 198120 w 710999"/>
                <a:gd name="connsiteY11" fmla="*/ 802006 h 802006"/>
                <a:gd name="connsiteX12" fmla="*/ 51435 w 710999"/>
                <a:gd name="connsiteY12" fmla="*/ 341948 h 802006"/>
                <a:gd name="connsiteX13" fmla="*/ 0 w 710999"/>
                <a:gd name="connsiteY13" fmla="*/ 182880 h 802006"/>
                <a:gd name="connsiteX0" fmla="*/ 0 w 710999"/>
                <a:gd name="connsiteY0" fmla="*/ 182880 h 802006"/>
                <a:gd name="connsiteX1" fmla="*/ 296228 w 710999"/>
                <a:gd name="connsiteY1" fmla="*/ 0 h 802006"/>
                <a:gd name="connsiteX2" fmla="*/ 312420 w 710999"/>
                <a:gd name="connsiteY2" fmla="*/ 71438 h 802006"/>
                <a:gd name="connsiteX3" fmla="*/ 335280 w 710999"/>
                <a:gd name="connsiteY3" fmla="*/ 121921 h 802006"/>
                <a:gd name="connsiteX4" fmla="*/ 405765 w 710999"/>
                <a:gd name="connsiteY4" fmla="*/ 180976 h 802006"/>
                <a:gd name="connsiteX5" fmla="*/ 585788 w 710999"/>
                <a:gd name="connsiteY5" fmla="*/ 357188 h 802006"/>
                <a:gd name="connsiteX6" fmla="*/ 604838 w 710999"/>
                <a:gd name="connsiteY6" fmla="*/ 388621 h 802006"/>
                <a:gd name="connsiteX7" fmla="*/ 671513 w 710999"/>
                <a:gd name="connsiteY7" fmla="*/ 480060 h 802006"/>
                <a:gd name="connsiteX8" fmla="*/ 705802 w 710999"/>
                <a:gd name="connsiteY8" fmla="*/ 522923 h 802006"/>
                <a:gd name="connsiteX9" fmla="*/ 699135 w 710999"/>
                <a:gd name="connsiteY9" fmla="*/ 545783 h 802006"/>
                <a:gd name="connsiteX10" fmla="*/ 435292 w 710999"/>
                <a:gd name="connsiteY10" fmla="*/ 675323 h 802006"/>
                <a:gd name="connsiteX11" fmla="*/ 198120 w 710999"/>
                <a:gd name="connsiteY11" fmla="*/ 802006 h 802006"/>
                <a:gd name="connsiteX12" fmla="*/ 51435 w 710999"/>
                <a:gd name="connsiteY12" fmla="*/ 341948 h 802006"/>
                <a:gd name="connsiteX13" fmla="*/ 0 w 710999"/>
                <a:gd name="connsiteY13" fmla="*/ 182880 h 802006"/>
                <a:gd name="connsiteX0" fmla="*/ 1300 w 712299"/>
                <a:gd name="connsiteY0" fmla="*/ 182880 h 802006"/>
                <a:gd name="connsiteX1" fmla="*/ 297528 w 712299"/>
                <a:gd name="connsiteY1" fmla="*/ 0 h 802006"/>
                <a:gd name="connsiteX2" fmla="*/ 313720 w 712299"/>
                <a:gd name="connsiteY2" fmla="*/ 71438 h 802006"/>
                <a:gd name="connsiteX3" fmla="*/ 336580 w 712299"/>
                <a:gd name="connsiteY3" fmla="*/ 121921 h 802006"/>
                <a:gd name="connsiteX4" fmla="*/ 407065 w 712299"/>
                <a:gd name="connsiteY4" fmla="*/ 180976 h 802006"/>
                <a:gd name="connsiteX5" fmla="*/ 587088 w 712299"/>
                <a:gd name="connsiteY5" fmla="*/ 357188 h 802006"/>
                <a:gd name="connsiteX6" fmla="*/ 606138 w 712299"/>
                <a:gd name="connsiteY6" fmla="*/ 388621 h 802006"/>
                <a:gd name="connsiteX7" fmla="*/ 672813 w 712299"/>
                <a:gd name="connsiteY7" fmla="*/ 480060 h 802006"/>
                <a:gd name="connsiteX8" fmla="*/ 707102 w 712299"/>
                <a:gd name="connsiteY8" fmla="*/ 522923 h 802006"/>
                <a:gd name="connsiteX9" fmla="*/ 700435 w 712299"/>
                <a:gd name="connsiteY9" fmla="*/ 545783 h 802006"/>
                <a:gd name="connsiteX10" fmla="*/ 436592 w 712299"/>
                <a:gd name="connsiteY10" fmla="*/ 675323 h 802006"/>
                <a:gd name="connsiteX11" fmla="*/ 199420 w 712299"/>
                <a:gd name="connsiteY11" fmla="*/ 802006 h 802006"/>
                <a:gd name="connsiteX12" fmla="*/ 1300 w 712299"/>
                <a:gd name="connsiteY12" fmla="*/ 182880 h 802006"/>
                <a:gd name="connsiteX0" fmla="*/ 0 w 710999"/>
                <a:gd name="connsiteY0" fmla="*/ 182880 h 802006"/>
                <a:gd name="connsiteX1" fmla="*/ 296228 w 710999"/>
                <a:gd name="connsiteY1" fmla="*/ 0 h 802006"/>
                <a:gd name="connsiteX2" fmla="*/ 312420 w 710999"/>
                <a:gd name="connsiteY2" fmla="*/ 71438 h 802006"/>
                <a:gd name="connsiteX3" fmla="*/ 335280 w 710999"/>
                <a:gd name="connsiteY3" fmla="*/ 121921 h 802006"/>
                <a:gd name="connsiteX4" fmla="*/ 405765 w 710999"/>
                <a:gd name="connsiteY4" fmla="*/ 180976 h 802006"/>
                <a:gd name="connsiteX5" fmla="*/ 585788 w 710999"/>
                <a:gd name="connsiteY5" fmla="*/ 357188 h 802006"/>
                <a:gd name="connsiteX6" fmla="*/ 604838 w 710999"/>
                <a:gd name="connsiteY6" fmla="*/ 388621 h 802006"/>
                <a:gd name="connsiteX7" fmla="*/ 671513 w 710999"/>
                <a:gd name="connsiteY7" fmla="*/ 480060 h 802006"/>
                <a:gd name="connsiteX8" fmla="*/ 705802 w 710999"/>
                <a:gd name="connsiteY8" fmla="*/ 522923 h 802006"/>
                <a:gd name="connsiteX9" fmla="*/ 699135 w 710999"/>
                <a:gd name="connsiteY9" fmla="*/ 545783 h 802006"/>
                <a:gd name="connsiteX10" fmla="*/ 435292 w 710999"/>
                <a:gd name="connsiteY10" fmla="*/ 675323 h 802006"/>
                <a:gd name="connsiteX11" fmla="*/ 198120 w 710999"/>
                <a:gd name="connsiteY11" fmla="*/ 802006 h 802006"/>
                <a:gd name="connsiteX12" fmla="*/ 0 w 710999"/>
                <a:gd name="connsiteY12" fmla="*/ 182880 h 802006"/>
                <a:gd name="connsiteX0" fmla="*/ 0 w 710999"/>
                <a:gd name="connsiteY0" fmla="*/ 182880 h 802006"/>
                <a:gd name="connsiteX1" fmla="*/ 296228 w 710999"/>
                <a:gd name="connsiteY1" fmla="*/ 0 h 802006"/>
                <a:gd name="connsiteX2" fmla="*/ 312420 w 710999"/>
                <a:gd name="connsiteY2" fmla="*/ 71438 h 802006"/>
                <a:gd name="connsiteX3" fmla="*/ 335280 w 710999"/>
                <a:gd name="connsiteY3" fmla="*/ 121921 h 802006"/>
                <a:gd name="connsiteX4" fmla="*/ 405765 w 710999"/>
                <a:gd name="connsiteY4" fmla="*/ 180976 h 802006"/>
                <a:gd name="connsiteX5" fmla="*/ 585788 w 710999"/>
                <a:gd name="connsiteY5" fmla="*/ 357188 h 802006"/>
                <a:gd name="connsiteX6" fmla="*/ 604838 w 710999"/>
                <a:gd name="connsiteY6" fmla="*/ 388621 h 802006"/>
                <a:gd name="connsiteX7" fmla="*/ 671513 w 710999"/>
                <a:gd name="connsiteY7" fmla="*/ 480060 h 802006"/>
                <a:gd name="connsiteX8" fmla="*/ 705802 w 710999"/>
                <a:gd name="connsiteY8" fmla="*/ 522923 h 802006"/>
                <a:gd name="connsiteX9" fmla="*/ 699135 w 710999"/>
                <a:gd name="connsiteY9" fmla="*/ 545783 h 802006"/>
                <a:gd name="connsiteX10" fmla="*/ 435292 w 710999"/>
                <a:gd name="connsiteY10" fmla="*/ 675323 h 802006"/>
                <a:gd name="connsiteX11" fmla="*/ 198120 w 710999"/>
                <a:gd name="connsiteY11" fmla="*/ 802006 h 802006"/>
                <a:gd name="connsiteX12" fmla="*/ 0 w 710999"/>
                <a:gd name="connsiteY12" fmla="*/ 182880 h 802006"/>
                <a:gd name="connsiteX0" fmla="*/ 0 w 710999"/>
                <a:gd name="connsiteY0" fmla="*/ 182880 h 802006"/>
                <a:gd name="connsiteX1" fmla="*/ 296228 w 710999"/>
                <a:gd name="connsiteY1" fmla="*/ 0 h 802006"/>
                <a:gd name="connsiteX2" fmla="*/ 312420 w 710999"/>
                <a:gd name="connsiteY2" fmla="*/ 71438 h 802006"/>
                <a:gd name="connsiteX3" fmla="*/ 335280 w 710999"/>
                <a:gd name="connsiteY3" fmla="*/ 121921 h 802006"/>
                <a:gd name="connsiteX4" fmla="*/ 405765 w 710999"/>
                <a:gd name="connsiteY4" fmla="*/ 180976 h 802006"/>
                <a:gd name="connsiteX5" fmla="*/ 585788 w 710999"/>
                <a:gd name="connsiteY5" fmla="*/ 357188 h 802006"/>
                <a:gd name="connsiteX6" fmla="*/ 604838 w 710999"/>
                <a:gd name="connsiteY6" fmla="*/ 388621 h 802006"/>
                <a:gd name="connsiteX7" fmla="*/ 671513 w 710999"/>
                <a:gd name="connsiteY7" fmla="*/ 480060 h 802006"/>
                <a:gd name="connsiteX8" fmla="*/ 705802 w 710999"/>
                <a:gd name="connsiteY8" fmla="*/ 522923 h 802006"/>
                <a:gd name="connsiteX9" fmla="*/ 699135 w 710999"/>
                <a:gd name="connsiteY9" fmla="*/ 545783 h 802006"/>
                <a:gd name="connsiteX10" fmla="*/ 198120 w 710999"/>
                <a:gd name="connsiteY10" fmla="*/ 802006 h 802006"/>
                <a:gd name="connsiteX11" fmla="*/ 0 w 710999"/>
                <a:gd name="connsiteY11" fmla="*/ 182880 h 802006"/>
                <a:gd name="connsiteX0" fmla="*/ 0 w 730939"/>
                <a:gd name="connsiteY0" fmla="*/ 182880 h 802006"/>
                <a:gd name="connsiteX1" fmla="*/ 296228 w 730939"/>
                <a:gd name="connsiteY1" fmla="*/ 0 h 802006"/>
                <a:gd name="connsiteX2" fmla="*/ 312420 w 730939"/>
                <a:gd name="connsiteY2" fmla="*/ 71438 h 802006"/>
                <a:gd name="connsiteX3" fmla="*/ 335280 w 730939"/>
                <a:gd name="connsiteY3" fmla="*/ 121921 h 802006"/>
                <a:gd name="connsiteX4" fmla="*/ 405765 w 730939"/>
                <a:gd name="connsiteY4" fmla="*/ 180976 h 802006"/>
                <a:gd name="connsiteX5" fmla="*/ 585788 w 730939"/>
                <a:gd name="connsiteY5" fmla="*/ 357188 h 802006"/>
                <a:gd name="connsiteX6" fmla="*/ 604838 w 730939"/>
                <a:gd name="connsiteY6" fmla="*/ 388621 h 802006"/>
                <a:gd name="connsiteX7" fmla="*/ 671513 w 730939"/>
                <a:gd name="connsiteY7" fmla="*/ 480060 h 802006"/>
                <a:gd name="connsiteX8" fmla="*/ 699135 w 730939"/>
                <a:gd name="connsiteY8" fmla="*/ 545783 h 802006"/>
                <a:gd name="connsiteX9" fmla="*/ 198120 w 730939"/>
                <a:gd name="connsiteY9" fmla="*/ 802006 h 802006"/>
                <a:gd name="connsiteX10" fmla="*/ 0 w 730939"/>
                <a:gd name="connsiteY10" fmla="*/ 182880 h 802006"/>
                <a:gd name="connsiteX0" fmla="*/ 0 w 717224"/>
                <a:gd name="connsiteY0" fmla="*/ 182880 h 802006"/>
                <a:gd name="connsiteX1" fmla="*/ 296228 w 717224"/>
                <a:gd name="connsiteY1" fmla="*/ 0 h 802006"/>
                <a:gd name="connsiteX2" fmla="*/ 312420 w 717224"/>
                <a:gd name="connsiteY2" fmla="*/ 71438 h 802006"/>
                <a:gd name="connsiteX3" fmla="*/ 335280 w 717224"/>
                <a:gd name="connsiteY3" fmla="*/ 121921 h 802006"/>
                <a:gd name="connsiteX4" fmla="*/ 405765 w 717224"/>
                <a:gd name="connsiteY4" fmla="*/ 180976 h 802006"/>
                <a:gd name="connsiteX5" fmla="*/ 585788 w 717224"/>
                <a:gd name="connsiteY5" fmla="*/ 357188 h 802006"/>
                <a:gd name="connsiteX6" fmla="*/ 604838 w 717224"/>
                <a:gd name="connsiteY6" fmla="*/ 388621 h 802006"/>
                <a:gd name="connsiteX7" fmla="*/ 699135 w 717224"/>
                <a:gd name="connsiteY7" fmla="*/ 545783 h 802006"/>
                <a:gd name="connsiteX8" fmla="*/ 198120 w 717224"/>
                <a:gd name="connsiteY8" fmla="*/ 802006 h 802006"/>
                <a:gd name="connsiteX9" fmla="*/ 0 w 717224"/>
                <a:gd name="connsiteY9" fmla="*/ 182880 h 802006"/>
                <a:gd name="connsiteX0" fmla="*/ 0 w 716870"/>
                <a:gd name="connsiteY0" fmla="*/ 182880 h 802006"/>
                <a:gd name="connsiteX1" fmla="*/ 296228 w 716870"/>
                <a:gd name="connsiteY1" fmla="*/ 0 h 802006"/>
                <a:gd name="connsiteX2" fmla="*/ 312420 w 716870"/>
                <a:gd name="connsiteY2" fmla="*/ 71438 h 802006"/>
                <a:gd name="connsiteX3" fmla="*/ 335280 w 716870"/>
                <a:gd name="connsiteY3" fmla="*/ 121921 h 802006"/>
                <a:gd name="connsiteX4" fmla="*/ 405765 w 716870"/>
                <a:gd name="connsiteY4" fmla="*/ 180976 h 802006"/>
                <a:gd name="connsiteX5" fmla="*/ 585788 w 716870"/>
                <a:gd name="connsiteY5" fmla="*/ 357188 h 802006"/>
                <a:gd name="connsiteX6" fmla="*/ 699135 w 716870"/>
                <a:gd name="connsiteY6" fmla="*/ 545783 h 802006"/>
                <a:gd name="connsiteX7" fmla="*/ 198120 w 716870"/>
                <a:gd name="connsiteY7" fmla="*/ 802006 h 802006"/>
                <a:gd name="connsiteX8" fmla="*/ 0 w 716870"/>
                <a:gd name="connsiteY8" fmla="*/ 182880 h 802006"/>
                <a:gd name="connsiteX0" fmla="*/ 0 w 702213"/>
                <a:gd name="connsiteY0" fmla="*/ 182880 h 802006"/>
                <a:gd name="connsiteX1" fmla="*/ 296228 w 702213"/>
                <a:gd name="connsiteY1" fmla="*/ 0 h 802006"/>
                <a:gd name="connsiteX2" fmla="*/ 312420 w 702213"/>
                <a:gd name="connsiteY2" fmla="*/ 71438 h 802006"/>
                <a:gd name="connsiteX3" fmla="*/ 335280 w 702213"/>
                <a:gd name="connsiteY3" fmla="*/ 121921 h 802006"/>
                <a:gd name="connsiteX4" fmla="*/ 405765 w 702213"/>
                <a:gd name="connsiteY4" fmla="*/ 180976 h 802006"/>
                <a:gd name="connsiteX5" fmla="*/ 699135 w 702213"/>
                <a:gd name="connsiteY5" fmla="*/ 545783 h 802006"/>
                <a:gd name="connsiteX6" fmla="*/ 198120 w 702213"/>
                <a:gd name="connsiteY6" fmla="*/ 802006 h 802006"/>
                <a:gd name="connsiteX7" fmla="*/ 0 w 702213"/>
                <a:gd name="connsiteY7" fmla="*/ 182880 h 802006"/>
                <a:gd name="connsiteX0" fmla="*/ 0 w 702213"/>
                <a:gd name="connsiteY0" fmla="*/ 182880 h 802006"/>
                <a:gd name="connsiteX1" fmla="*/ 296228 w 702213"/>
                <a:gd name="connsiteY1" fmla="*/ 0 h 802006"/>
                <a:gd name="connsiteX2" fmla="*/ 312420 w 702213"/>
                <a:gd name="connsiteY2" fmla="*/ 71438 h 802006"/>
                <a:gd name="connsiteX3" fmla="*/ 335280 w 702213"/>
                <a:gd name="connsiteY3" fmla="*/ 121921 h 802006"/>
                <a:gd name="connsiteX4" fmla="*/ 405765 w 702213"/>
                <a:gd name="connsiteY4" fmla="*/ 180976 h 802006"/>
                <a:gd name="connsiteX5" fmla="*/ 699135 w 702213"/>
                <a:gd name="connsiteY5" fmla="*/ 545783 h 802006"/>
                <a:gd name="connsiteX6" fmla="*/ 198120 w 702213"/>
                <a:gd name="connsiteY6" fmla="*/ 802006 h 802006"/>
                <a:gd name="connsiteX7" fmla="*/ 0 w 702213"/>
                <a:gd name="connsiteY7" fmla="*/ 182880 h 802006"/>
                <a:gd name="connsiteX0" fmla="*/ 0 w 699135"/>
                <a:gd name="connsiteY0" fmla="*/ 182880 h 802006"/>
                <a:gd name="connsiteX1" fmla="*/ 296228 w 699135"/>
                <a:gd name="connsiteY1" fmla="*/ 0 h 802006"/>
                <a:gd name="connsiteX2" fmla="*/ 312420 w 699135"/>
                <a:gd name="connsiteY2" fmla="*/ 71438 h 802006"/>
                <a:gd name="connsiteX3" fmla="*/ 335280 w 699135"/>
                <a:gd name="connsiteY3" fmla="*/ 121921 h 802006"/>
                <a:gd name="connsiteX4" fmla="*/ 405765 w 699135"/>
                <a:gd name="connsiteY4" fmla="*/ 180976 h 802006"/>
                <a:gd name="connsiteX5" fmla="*/ 699135 w 699135"/>
                <a:gd name="connsiteY5" fmla="*/ 545783 h 802006"/>
                <a:gd name="connsiteX6" fmla="*/ 198120 w 699135"/>
                <a:gd name="connsiteY6" fmla="*/ 802006 h 802006"/>
                <a:gd name="connsiteX7" fmla="*/ 0 w 699135"/>
                <a:gd name="connsiteY7" fmla="*/ 182880 h 802006"/>
                <a:gd name="connsiteX0" fmla="*/ 0 w 713423"/>
                <a:gd name="connsiteY0" fmla="*/ 182880 h 802006"/>
                <a:gd name="connsiteX1" fmla="*/ 296228 w 713423"/>
                <a:gd name="connsiteY1" fmla="*/ 0 h 802006"/>
                <a:gd name="connsiteX2" fmla="*/ 312420 w 713423"/>
                <a:gd name="connsiteY2" fmla="*/ 71438 h 802006"/>
                <a:gd name="connsiteX3" fmla="*/ 335280 w 713423"/>
                <a:gd name="connsiteY3" fmla="*/ 121921 h 802006"/>
                <a:gd name="connsiteX4" fmla="*/ 405765 w 713423"/>
                <a:gd name="connsiteY4" fmla="*/ 180976 h 802006"/>
                <a:gd name="connsiteX5" fmla="*/ 713423 w 713423"/>
                <a:gd name="connsiteY5" fmla="*/ 551498 h 802006"/>
                <a:gd name="connsiteX6" fmla="*/ 198120 w 713423"/>
                <a:gd name="connsiteY6" fmla="*/ 802006 h 802006"/>
                <a:gd name="connsiteX7" fmla="*/ 0 w 713423"/>
                <a:gd name="connsiteY7" fmla="*/ 182880 h 802006"/>
                <a:gd name="connsiteX0" fmla="*/ 0 w 713423"/>
                <a:gd name="connsiteY0" fmla="*/ 182880 h 802006"/>
                <a:gd name="connsiteX1" fmla="*/ 296228 w 713423"/>
                <a:gd name="connsiteY1" fmla="*/ 0 h 802006"/>
                <a:gd name="connsiteX2" fmla="*/ 312420 w 713423"/>
                <a:gd name="connsiteY2" fmla="*/ 71438 h 802006"/>
                <a:gd name="connsiteX3" fmla="*/ 335280 w 713423"/>
                <a:gd name="connsiteY3" fmla="*/ 121921 h 802006"/>
                <a:gd name="connsiteX4" fmla="*/ 405765 w 713423"/>
                <a:gd name="connsiteY4" fmla="*/ 180976 h 802006"/>
                <a:gd name="connsiteX5" fmla="*/ 713423 w 713423"/>
                <a:gd name="connsiteY5" fmla="*/ 551498 h 802006"/>
                <a:gd name="connsiteX6" fmla="*/ 198120 w 713423"/>
                <a:gd name="connsiteY6" fmla="*/ 802006 h 802006"/>
                <a:gd name="connsiteX7" fmla="*/ 0 w 713423"/>
                <a:gd name="connsiteY7" fmla="*/ 182880 h 802006"/>
                <a:gd name="connsiteX0" fmla="*/ 0 w 713423"/>
                <a:gd name="connsiteY0" fmla="*/ 182880 h 819151"/>
                <a:gd name="connsiteX1" fmla="*/ 296228 w 713423"/>
                <a:gd name="connsiteY1" fmla="*/ 0 h 819151"/>
                <a:gd name="connsiteX2" fmla="*/ 312420 w 713423"/>
                <a:gd name="connsiteY2" fmla="*/ 71438 h 819151"/>
                <a:gd name="connsiteX3" fmla="*/ 335280 w 713423"/>
                <a:gd name="connsiteY3" fmla="*/ 121921 h 819151"/>
                <a:gd name="connsiteX4" fmla="*/ 405765 w 713423"/>
                <a:gd name="connsiteY4" fmla="*/ 180976 h 819151"/>
                <a:gd name="connsiteX5" fmla="*/ 713423 w 713423"/>
                <a:gd name="connsiteY5" fmla="*/ 551498 h 819151"/>
                <a:gd name="connsiteX6" fmla="*/ 203835 w 713423"/>
                <a:gd name="connsiteY6" fmla="*/ 819151 h 819151"/>
                <a:gd name="connsiteX7" fmla="*/ 0 w 713423"/>
                <a:gd name="connsiteY7" fmla="*/ 182880 h 819151"/>
                <a:gd name="connsiteX0" fmla="*/ 0 w 713423"/>
                <a:gd name="connsiteY0" fmla="*/ 182880 h 819151"/>
                <a:gd name="connsiteX1" fmla="*/ 296228 w 713423"/>
                <a:gd name="connsiteY1" fmla="*/ 0 h 819151"/>
                <a:gd name="connsiteX2" fmla="*/ 312420 w 713423"/>
                <a:gd name="connsiteY2" fmla="*/ 71438 h 819151"/>
                <a:gd name="connsiteX3" fmla="*/ 335280 w 713423"/>
                <a:gd name="connsiteY3" fmla="*/ 121921 h 819151"/>
                <a:gd name="connsiteX4" fmla="*/ 405765 w 713423"/>
                <a:gd name="connsiteY4" fmla="*/ 180976 h 819151"/>
                <a:gd name="connsiteX5" fmla="*/ 713423 w 713423"/>
                <a:gd name="connsiteY5" fmla="*/ 551498 h 819151"/>
                <a:gd name="connsiteX6" fmla="*/ 203835 w 713423"/>
                <a:gd name="connsiteY6" fmla="*/ 819151 h 819151"/>
                <a:gd name="connsiteX7" fmla="*/ 0 w 713423"/>
                <a:gd name="connsiteY7" fmla="*/ 182880 h 819151"/>
                <a:gd name="connsiteX0" fmla="*/ 0 w 713423"/>
                <a:gd name="connsiteY0" fmla="*/ 182880 h 819151"/>
                <a:gd name="connsiteX1" fmla="*/ 296228 w 713423"/>
                <a:gd name="connsiteY1" fmla="*/ 0 h 819151"/>
                <a:gd name="connsiteX2" fmla="*/ 303848 w 713423"/>
                <a:gd name="connsiteY2" fmla="*/ 94298 h 819151"/>
                <a:gd name="connsiteX3" fmla="*/ 335280 w 713423"/>
                <a:gd name="connsiteY3" fmla="*/ 121921 h 819151"/>
                <a:gd name="connsiteX4" fmla="*/ 405765 w 713423"/>
                <a:gd name="connsiteY4" fmla="*/ 180976 h 819151"/>
                <a:gd name="connsiteX5" fmla="*/ 713423 w 713423"/>
                <a:gd name="connsiteY5" fmla="*/ 551498 h 819151"/>
                <a:gd name="connsiteX6" fmla="*/ 203835 w 713423"/>
                <a:gd name="connsiteY6" fmla="*/ 819151 h 819151"/>
                <a:gd name="connsiteX7" fmla="*/ 0 w 713423"/>
                <a:gd name="connsiteY7" fmla="*/ 182880 h 819151"/>
                <a:gd name="connsiteX0" fmla="*/ 0 w 713423"/>
                <a:gd name="connsiteY0" fmla="*/ 182880 h 819151"/>
                <a:gd name="connsiteX1" fmla="*/ 296228 w 713423"/>
                <a:gd name="connsiteY1" fmla="*/ 0 h 819151"/>
                <a:gd name="connsiteX2" fmla="*/ 303848 w 713423"/>
                <a:gd name="connsiteY2" fmla="*/ 94298 h 819151"/>
                <a:gd name="connsiteX3" fmla="*/ 335280 w 713423"/>
                <a:gd name="connsiteY3" fmla="*/ 121921 h 819151"/>
                <a:gd name="connsiteX4" fmla="*/ 332424 w 713423"/>
                <a:gd name="connsiteY4" fmla="*/ 120968 h 819151"/>
                <a:gd name="connsiteX5" fmla="*/ 405765 w 713423"/>
                <a:gd name="connsiteY5" fmla="*/ 180976 h 819151"/>
                <a:gd name="connsiteX6" fmla="*/ 713423 w 713423"/>
                <a:gd name="connsiteY6" fmla="*/ 551498 h 819151"/>
                <a:gd name="connsiteX7" fmla="*/ 203835 w 713423"/>
                <a:gd name="connsiteY7" fmla="*/ 819151 h 819151"/>
                <a:gd name="connsiteX8" fmla="*/ 0 w 713423"/>
                <a:gd name="connsiteY8" fmla="*/ 182880 h 819151"/>
                <a:gd name="connsiteX0" fmla="*/ 0 w 713423"/>
                <a:gd name="connsiteY0" fmla="*/ 182880 h 819151"/>
                <a:gd name="connsiteX1" fmla="*/ 296228 w 713423"/>
                <a:gd name="connsiteY1" fmla="*/ 0 h 819151"/>
                <a:gd name="connsiteX2" fmla="*/ 303848 w 713423"/>
                <a:gd name="connsiteY2" fmla="*/ 94298 h 819151"/>
                <a:gd name="connsiteX3" fmla="*/ 335280 w 713423"/>
                <a:gd name="connsiteY3" fmla="*/ 121921 h 819151"/>
                <a:gd name="connsiteX4" fmla="*/ 405765 w 713423"/>
                <a:gd name="connsiteY4" fmla="*/ 180976 h 819151"/>
                <a:gd name="connsiteX5" fmla="*/ 713423 w 713423"/>
                <a:gd name="connsiteY5" fmla="*/ 551498 h 819151"/>
                <a:gd name="connsiteX6" fmla="*/ 203835 w 713423"/>
                <a:gd name="connsiteY6" fmla="*/ 819151 h 819151"/>
                <a:gd name="connsiteX7" fmla="*/ 0 w 713423"/>
                <a:gd name="connsiteY7" fmla="*/ 182880 h 819151"/>
                <a:gd name="connsiteX0" fmla="*/ 0 w 713423"/>
                <a:gd name="connsiteY0" fmla="*/ 182880 h 819151"/>
                <a:gd name="connsiteX1" fmla="*/ 296228 w 713423"/>
                <a:gd name="connsiteY1" fmla="*/ 0 h 819151"/>
                <a:gd name="connsiteX2" fmla="*/ 303848 w 713423"/>
                <a:gd name="connsiteY2" fmla="*/ 94298 h 819151"/>
                <a:gd name="connsiteX3" fmla="*/ 405765 w 713423"/>
                <a:gd name="connsiteY3" fmla="*/ 180976 h 819151"/>
                <a:gd name="connsiteX4" fmla="*/ 713423 w 713423"/>
                <a:gd name="connsiteY4" fmla="*/ 551498 h 819151"/>
                <a:gd name="connsiteX5" fmla="*/ 203835 w 713423"/>
                <a:gd name="connsiteY5" fmla="*/ 819151 h 819151"/>
                <a:gd name="connsiteX6" fmla="*/ 0 w 713423"/>
                <a:gd name="connsiteY6" fmla="*/ 182880 h 819151"/>
                <a:gd name="connsiteX0" fmla="*/ 0 w 713988"/>
                <a:gd name="connsiteY0" fmla="*/ 182880 h 819151"/>
                <a:gd name="connsiteX1" fmla="*/ 296228 w 713988"/>
                <a:gd name="connsiteY1" fmla="*/ 0 h 819151"/>
                <a:gd name="connsiteX2" fmla="*/ 303848 w 713988"/>
                <a:gd name="connsiteY2" fmla="*/ 94298 h 819151"/>
                <a:gd name="connsiteX3" fmla="*/ 713423 w 713988"/>
                <a:gd name="connsiteY3" fmla="*/ 551498 h 819151"/>
                <a:gd name="connsiteX4" fmla="*/ 203835 w 713988"/>
                <a:gd name="connsiteY4" fmla="*/ 819151 h 819151"/>
                <a:gd name="connsiteX5" fmla="*/ 0 w 713988"/>
                <a:gd name="connsiteY5" fmla="*/ 182880 h 819151"/>
                <a:gd name="connsiteX0" fmla="*/ 0 w 714046"/>
                <a:gd name="connsiteY0" fmla="*/ 182880 h 819151"/>
                <a:gd name="connsiteX1" fmla="*/ 296228 w 714046"/>
                <a:gd name="connsiteY1" fmla="*/ 0 h 819151"/>
                <a:gd name="connsiteX2" fmla="*/ 303848 w 714046"/>
                <a:gd name="connsiteY2" fmla="*/ 94298 h 819151"/>
                <a:gd name="connsiteX3" fmla="*/ 713423 w 714046"/>
                <a:gd name="connsiteY3" fmla="*/ 551498 h 819151"/>
                <a:gd name="connsiteX4" fmla="*/ 203835 w 714046"/>
                <a:gd name="connsiteY4" fmla="*/ 819151 h 819151"/>
                <a:gd name="connsiteX5" fmla="*/ 0 w 714046"/>
                <a:gd name="connsiteY5" fmla="*/ 182880 h 819151"/>
                <a:gd name="connsiteX0" fmla="*/ 0 w 714046"/>
                <a:gd name="connsiteY0" fmla="*/ 182880 h 819151"/>
                <a:gd name="connsiteX1" fmla="*/ 296228 w 714046"/>
                <a:gd name="connsiteY1" fmla="*/ 0 h 819151"/>
                <a:gd name="connsiteX2" fmla="*/ 303848 w 714046"/>
                <a:gd name="connsiteY2" fmla="*/ 94298 h 819151"/>
                <a:gd name="connsiteX3" fmla="*/ 713423 w 714046"/>
                <a:gd name="connsiteY3" fmla="*/ 551498 h 819151"/>
                <a:gd name="connsiteX4" fmla="*/ 203835 w 714046"/>
                <a:gd name="connsiteY4" fmla="*/ 819151 h 819151"/>
                <a:gd name="connsiteX5" fmla="*/ 0 w 714046"/>
                <a:gd name="connsiteY5" fmla="*/ 182880 h 819151"/>
                <a:gd name="connsiteX0" fmla="*/ 0 w 713423"/>
                <a:gd name="connsiteY0" fmla="*/ 182880 h 819151"/>
                <a:gd name="connsiteX1" fmla="*/ 296228 w 713423"/>
                <a:gd name="connsiteY1" fmla="*/ 0 h 819151"/>
                <a:gd name="connsiteX2" fmla="*/ 303848 w 713423"/>
                <a:gd name="connsiteY2" fmla="*/ 94298 h 819151"/>
                <a:gd name="connsiteX3" fmla="*/ 713423 w 713423"/>
                <a:gd name="connsiteY3" fmla="*/ 551498 h 819151"/>
                <a:gd name="connsiteX4" fmla="*/ 203835 w 713423"/>
                <a:gd name="connsiteY4" fmla="*/ 819151 h 819151"/>
                <a:gd name="connsiteX5" fmla="*/ 0 w 713423"/>
                <a:gd name="connsiteY5" fmla="*/ 182880 h 81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3423" h="819151">
                  <a:moveTo>
                    <a:pt x="0" y="182880"/>
                  </a:moveTo>
                  <a:cubicBezTo>
                    <a:pt x="73661" y="138748"/>
                    <a:pt x="249873" y="35719"/>
                    <a:pt x="296228" y="0"/>
                  </a:cubicBezTo>
                  <a:cubicBezTo>
                    <a:pt x="294323" y="19050"/>
                    <a:pt x="309563" y="61913"/>
                    <a:pt x="303848" y="94298"/>
                  </a:cubicBezTo>
                  <a:cubicBezTo>
                    <a:pt x="407670" y="183356"/>
                    <a:pt x="624364" y="413544"/>
                    <a:pt x="713423" y="551498"/>
                  </a:cubicBezTo>
                  <a:cubicBezTo>
                    <a:pt x="590233" y="617855"/>
                    <a:pt x="370840" y="733743"/>
                    <a:pt x="203835" y="819151"/>
                  </a:cubicBezTo>
                  <a:cubicBezTo>
                    <a:pt x="139858" y="594201"/>
                    <a:pt x="55087" y="336550"/>
                    <a:pt x="0" y="1828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2DABE83-A0B6-43FE-BE85-948470BB1C44}"/>
                </a:ext>
              </a:extLst>
            </p:cNvPr>
            <p:cNvSpPr/>
            <p:nvPr/>
          </p:nvSpPr>
          <p:spPr>
            <a:xfrm>
              <a:off x="7145125" y="2859199"/>
              <a:ext cx="3172188" cy="2168004"/>
            </a:xfrm>
            <a:custGeom>
              <a:avLst/>
              <a:gdLst>
                <a:gd name="connsiteX0" fmla="*/ 2590800 w 2590800"/>
                <a:gd name="connsiteY0" fmla="*/ 1584343 h 1771650"/>
                <a:gd name="connsiteX1" fmla="*/ 2581275 w 2590800"/>
                <a:gd name="connsiteY1" fmla="*/ 1422418 h 1771650"/>
                <a:gd name="connsiteX2" fmla="*/ 2573655 w 2590800"/>
                <a:gd name="connsiteY2" fmla="*/ 1261445 h 1771650"/>
                <a:gd name="connsiteX3" fmla="*/ 2568893 w 2590800"/>
                <a:gd name="connsiteY3" fmla="*/ 1255731 h 1771650"/>
                <a:gd name="connsiteX4" fmla="*/ 2413635 w 2590800"/>
                <a:gd name="connsiteY4" fmla="*/ 1149050 h 1771650"/>
                <a:gd name="connsiteX5" fmla="*/ 2349818 w 2590800"/>
                <a:gd name="connsiteY5" fmla="*/ 1112856 h 1771650"/>
                <a:gd name="connsiteX6" fmla="*/ 2348865 w 2590800"/>
                <a:gd name="connsiteY6" fmla="*/ 1108093 h 1771650"/>
                <a:gd name="connsiteX7" fmla="*/ 2292668 w 2590800"/>
                <a:gd name="connsiteY7" fmla="*/ 1065231 h 1771650"/>
                <a:gd name="connsiteX8" fmla="*/ 2272665 w 2590800"/>
                <a:gd name="connsiteY8" fmla="*/ 1029988 h 1771650"/>
                <a:gd name="connsiteX9" fmla="*/ 2265998 w 2590800"/>
                <a:gd name="connsiteY9" fmla="*/ 969981 h 1771650"/>
                <a:gd name="connsiteX10" fmla="*/ 2275523 w 2590800"/>
                <a:gd name="connsiteY10" fmla="*/ 878540 h 1771650"/>
                <a:gd name="connsiteX11" fmla="*/ 2303145 w 2590800"/>
                <a:gd name="connsiteY11" fmla="*/ 748048 h 1771650"/>
                <a:gd name="connsiteX12" fmla="*/ 2230755 w 2590800"/>
                <a:gd name="connsiteY12" fmla="*/ 472775 h 1771650"/>
                <a:gd name="connsiteX13" fmla="*/ 2160270 w 2590800"/>
                <a:gd name="connsiteY13" fmla="*/ 381335 h 1771650"/>
                <a:gd name="connsiteX14" fmla="*/ 2158365 w 2590800"/>
                <a:gd name="connsiteY14" fmla="*/ 381335 h 1771650"/>
                <a:gd name="connsiteX15" fmla="*/ 2155508 w 2590800"/>
                <a:gd name="connsiteY15" fmla="*/ 368953 h 1771650"/>
                <a:gd name="connsiteX16" fmla="*/ 2095500 w 2590800"/>
                <a:gd name="connsiteY16" fmla="*/ 308945 h 1771650"/>
                <a:gd name="connsiteX17" fmla="*/ 2029778 w 2590800"/>
                <a:gd name="connsiteY17" fmla="*/ 261320 h 1771650"/>
                <a:gd name="connsiteX18" fmla="*/ 2016443 w 2590800"/>
                <a:gd name="connsiteY18" fmla="*/ 253700 h 1771650"/>
                <a:gd name="connsiteX19" fmla="*/ 1711643 w 2590800"/>
                <a:gd name="connsiteY19" fmla="*/ 99395 h 1771650"/>
                <a:gd name="connsiteX20" fmla="*/ 1393508 w 2590800"/>
                <a:gd name="connsiteY20" fmla="*/ 26053 h 1771650"/>
                <a:gd name="connsiteX21" fmla="*/ 1391603 w 2590800"/>
                <a:gd name="connsiteY21" fmla="*/ 26053 h 1771650"/>
                <a:gd name="connsiteX22" fmla="*/ 1390650 w 2590800"/>
                <a:gd name="connsiteY22" fmla="*/ 20338 h 1771650"/>
                <a:gd name="connsiteX23" fmla="*/ 1366838 w 2590800"/>
                <a:gd name="connsiteY23" fmla="*/ 13670 h 1771650"/>
                <a:gd name="connsiteX24" fmla="*/ 1076325 w 2590800"/>
                <a:gd name="connsiteY24" fmla="*/ 2240 h 1771650"/>
                <a:gd name="connsiteX25" fmla="*/ 822008 w 2590800"/>
                <a:gd name="connsiteY25" fmla="*/ 29863 h 1771650"/>
                <a:gd name="connsiteX26" fmla="*/ 623888 w 2590800"/>
                <a:gd name="connsiteY26" fmla="*/ 86060 h 1771650"/>
                <a:gd name="connsiteX27" fmla="*/ 438150 w 2590800"/>
                <a:gd name="connsiteY27" fmla="*/ 160356 h 1771650"/>
                <a:gd name="connsiteX28" fmla="*/ 421958 w 2590800"/>
                <a:gd name="connsiteY28" fmla="*/ 164165 h 1771650"/>
                <a:gd name="connsiteX29" fmla="*/ 390525 w 2590800"/>
                <a:gd name="connsiteY29" fmla="*/ 183215 h 1771650"/>
                <a:gd name="connsiteX30" fmla="*/ 296228 w 2590800"/>
                <a:gd name="connsiteY30" fmla="*/ 242270 h 1771650"/>
                <a:gd name="connsiteX31" fmla="*/ 32385 w 2590800"/>
                <a:gd name="connsiteY31" fmla="*/ 550881 h 1771650"/>
                <a:gd name="connsiteX32" fmla="*/ 0 w 2590800"/>
                <a:gd name="connsiteY32" fmla="*/ 666133 h 1771650"/>
                <a:gd name="connsiteX33" fmla="*/ 0 w 2590800"/>
                <a:gd name="connsiteY33" fmla="*/ 707090 h 1771650"/>
                <a:gd name="connsiteX34" fmla="*/ 0 w 2590800"/>
                <a:gd name="connsiteY34" fmla="*/ 752810 h 1771650"/>
                <a:gd name="connsiteX35" fmla="*/ 2858 w 2590800"/>
                <a:gd name="connsiteY35" fmla="*/ 759478 h 1771650"/>
                <a:gd name="connsiteX36" fmla="*/ 95250 w 2590800"/>
                <a:gd name="connsiteY36" fmla="*/ 989031 h 1771650"/>
                <a:gd name="connsiteX37" fmla="*/ 293370 w 2590800"/>
                <a:gd name="connsiteY37" fmla="*/ 1175720 h 1771650"/>
                <a:gd name="connsiteX38" fmla="*/ 284798 w 2590800"/>
                <a:gd name="connsiteY38" fmla="*/ 1270018 h 1771650"/>
                <a:gd name="connsiteX39" fmla="*/ 278130 w 2590800"/>
                <a:gd name="connsiteY39" fmla="*/ 1337645 h 1771650"/>
                <a:gd name="connsiteX40" fmla="*/ 334328 w 2590800"/>
                <a:gd name="connsiteY40" fmla="*/ 1373841 h 1771650"/>
                <a:gd name="connsiteX41" fmla="*/ 705803 w 2590800"/>
                <a:gd name="connsiteY41" fmla="*/ 1521478 h 1771650"/>
                <a:gd name="connsiteX42" fmla="*/ 862013 w 2590800"/>
                <a:gd name="connsiteY42" fmla="*/ 1554815 h 1771650"/>
                <a:gd name="connsiteX43" fmla="*/ 878205 w 2590800"/>
                <a:gd name="connsiteY43" fmla="*/ 1552910 h 1771650"/>
                <a:gd name="connsiteX44" fmla="*/ 1058228 w 2590800"/>
                <a:gd name="connsiteY44" fmla="*/ 1571961 h 1771650"/>
                <a:gd name="connsiteX45" fmla="*/ 1125855 w 2590800"/>
                <a:gd name="connsiteY45" fmla="*/ 1575770 h 1771650"/>
                <a:gd name="connsiteX46" fmla="*/ 1156335 w 2590800"/>
                <a:gd name="connsiteY46" fmla="*/ 1575770 h 1771650"/>
                <a:gd name="connsiteX47" fmla="*/ 1219200 w 2590800"/>
                <a:gd name="connsiteY47" fmla="*/ 1571961 h 1771650"/>
                <a:gd name="connsiteX48" fmla="*/ 1400175 w 2590800"/>
                <a:gd name="connsiteY48" fmla="*/ 1553863 h 1771650"/>
                <a:gd name="connsiteX49" fmla="*/ 1624965 w 2590800"/>
                <a:gd name="connsiteY49" fmla="*/ 1498618 h 1771650"/>
                <a:gd name="connsiteX50" fmla="*/ 1644015 w 2590800"/>
                <a:gd name="connsiteY50" fmla="*/ 1512906 h 1771650"/>
                <a:gd name="connsiteX51" fmla="*/ 1644968 w 2590800"/>
                <a:gd name="connsiteY51" fmla="*/ 1525288 h 1771650"/>
                <a:gd name="connsiteX52" fmla="*/ 1665923 w 2590800"/>
                <a:gd name="connsiteY52" fmla="*/ 1480520 h 1771650"/>
                <a:gd name="connsiteX53" fmla="*/ 1784985 w 2590800"/>
                <a:gd name="connsiteY53" fmla="*/ 1439563 h 1771650"/>
                <a:gd name="connsiteX54" fmla="*/ 1861185 w 2590800"/>
                <a:gd name="connsiteY54" fmla="*/ 1403368 h 1771650"/>
                <a:gd name="connsiteX55" fmla="*/ 1875473 w 2590800"/>
                <a:gd name="connsiteY55" fmla="*/ 1397653 h 1771650"/>
                <a:gd name="connsiteX56" fmla="*/ 1915478 w 2590800"/>
                <a:gd name="connsiteY56" fmla="*/ 1383366 h 1771650"/>
                <a:gd name="connsiteX57" fmla="*/ 2140268 w 2590800"/>
                <a:gd name="connsiteY57" fmla="*/ 1243348 h 1771650"/>
                <a:gd name="connsiteX58" fmla="*/ 2164080 w 2590800"/>
                <a:gd name="connsiteY58" fmla="*/ 1232870 h 1771650"/>
                <a:gd name="connsiteX59" fmla="*/ 2158365 w 2590800"/>
                <a:gd name="connsiteY59" fmla="*/ 1292878 h 1771650"/>
                <a:gd name="connsiteX60" fmla="*/ 2185988 w 2590800"/>
                <a:gd name="connsiteY60" fmla="*/ 1340503 h 1771650"/>
                <a:gd name="connsiteX61" fmla="*/ 2187893 w 2590800"/>
                <a:gd name="connsiteY61" fmla="*/ 1339550 h 1771650"/>
                <a:gd name="connsiteX62" fmla="*/ 2320290 w 2590800"/>
                <a:gd name="connsiteY62" fmla="*/ 1479568 h 1771650"/>
                <a:gd name="connsiteX63" fmla="*/ 2435543 w 2590800"/>
                <a:gd name="connsiteY63" fmla="*/ 1604345 h 1771650"/>
                <a:gd name="connsiteX64" fmla="*/ 2595563 w 2590800"/>
                <a:gd name="connsiteY64" fmla="*/ 1771986 h 1771650"/>
                <a:gd name="connsiteX65" fmla="*/ 2590800 w 2590800"/>
                <a:gd name="connsiteY65" fmla="*/ 1584343 h 1771650"/>
                <a:gd name="connsiteX66" fmla="*/ 2156460 w 2590800"/>
                <a:gd name="connsiteY66" fmla="*/ 791863 h 1771650"/>
                <a:gd name="connsiteX67" fmla="*/ 2038350 w 2590800"/>
                <a:gd name="connsiteY67" fmla="*/ 987125 h 1771650"/>
                <a:gd name="connsiteX68" fmla="*/ 1800225 w 2590800"/>
                <a:gd name="connsiteY68" fmla="*/ 1155718 h 1771650"/>
                <a:gd name="connsiteX69" fmla="*/ 1746885 w 2590800"/>
                <a:gd name="connsiteY69" fmla="*/ 1182388 h 1771650"/>
                <a:gd name="connsiteX70" fmla="*/ 1681163 w 2590800"/>
                <a:gd name="connsiteY70" fmla="*/ 1209058 h 1771650"/>
                <a:gd name="connsiteX71" fmla="*/ 1656398 w 2590800"/>
                <a:gd name="connsiteY71" fmla="*/ 1218583 h 1771650"/>
                <a:gd name="connsiteX72" fmla="*/ 1647825 w 2590800"/>
                <a:gd name="connsiteY72" fmla="*/ 1223345 h 1771650"/>
                <a:gd name="connsiteX73" fmla="*/ 1400175 w 2590800"/>
                <a:gd name="connsiteY73" fmla="*/ 1282400 h 1771650"/>
                <a:gd name="connsiteX74" fmla="*/ 1379220 w 2590800"/>
                <a:gd name="connsiteY74" fmla="*/ 1279543 h 1771650"/>
                <a:gd name="connsiteX75" fmla="*/ 1354455 w 2590800"/>
                <a:gd name="connsiteY75" fmla="*/ 1280495 h 1771650"/>
                <a:gd name="connsiteX76" fmla="*/ 1010603 w 2590800"/>
                <a:gd name="connsiteY76" fmla="*/ 1287163 h 1771650"/>
                <a:gd name="connsiteX77" fmla="*/ 608648 w 2590800"/>
                <a:gd name="connsiteY77" fmla="*/ 1197628 h 1771650"/>
                <a:gd name="connsiteX78" fmla="*/ 372428 w 2590800"/>
                <a:gd name="connsiteY78" fmla="*/ 1071898 h 1771650"/>
                <a:gd name="connsiteX79" fmla="*/ 313373 w 2590800"/>
                <a:gd name="connsiteY79" fmla="*/ 1024273 h 1771650"/>
                <a:gd name="connsiteX80" fmla="*/ 261938 w 2590800"/>
                <a:gd name="connsiteY80" fmla="*/ 977600 h 1771650"/>
                <a:gd name="connsiteX81" fmla="*/ 218123 w 2590800"/>
                <a:gd name="connsiteY81" fmla="*/ 929023 h 1771650"/>
                <a:gd name="connsiteX82" fmla="*/ 204788 w 2590800"/>
                <a:gd name="connsiteY82" fmla="*/ 902353 h 1771650"/>
                <a:gd name="connsiteX83" fmla="*/ 172403 w 2590800"/>
                <a:gd name="connsiteY83" fmla="*/ 544213 h 1771650"/>
                <a:gd name="connsiteX84" fmla="*/ 379095 w 2590800"/>
                <a:gd name="connsiteY84" fmla="*/ 306088 h 1771650"/>
                <a:gd name="connsiteX85" fmla="*/ 442913 w 2590800"/>
                <a:gd name="connsiteY85" fmla="*/ 264178 h 1771650"/>
                <a:gd name="connsiteX86" fmla="*/ 496253 w 2590800"/>
                <a:gd name="connsiteY86" fmla="*/ 234650 h 1771650"/>
                <a:gd name="connsiteX87" fmla="*/ 517208 w 2590800"/>
                <a:gd name="connsiteY87" fmla="*/ 234650 h 1771650"/>
                <a:gd name="connsiteX88" fmla="*/ 546735 w 2590800"/>
                <a:gd name="connsiteY88" fmla="*/ 227983 h 1771650"/>
                <a:gd name="connsiteX89" fmla="*/ 551498 w 2590800"/>
                <a:gd name="connsiteY89" fmla="*/ 227983 h 1771650"/>
                <a:gd name="connsiteX90" fmla="*/ 1140143 w 2590800"/>
                <a:gd name="connsiteY90" fmla="*/ 161308 h 1771650"/>
                <a:gd name="connsiteX91" fmla="*/ 1353503 w 2590800"/>
                <a:gd name="connsiteY91" fmla="*/ 182263 h 1771650"/>
                <a:gd name="connsiteX92" fmla="*/ 1353503 w 2590800"/>
                <a:gd name="connsiteY92" fmla="*/ 182263 h 1771650"/>
                <a:gd name="connsiteX93" fmla="*/ 1375410 w 2590800"/>
                <a:gd name="connsiteY93" fmla="*/ 187025 h 1771650"/>
                <a:gd name="connsiteX94" fmla="*/ 1771650 w 2590800"/>
                <a:gd name="connsiteY94" fmla="*/ 276560 h 1771650"/>
                <a:gd name="connsiteX95" fmla="*/ 1791653 w 2590800"/>
                <a:gd name="connsiteY95" fmla="*/ 288943 h 1771650"/>
                <a:gd name="connsiteX96" fmla="*/ 1797368 w 2590800"/>
                <a:gd name="connsiteY96" fmla="*/ 408958 h 1771650"/>
                <a:gd name="connsiteX97" fmla="*/ 1815465 w 2590800"/>
                <a:gd name="connsiteY97" fmla="*/ 435628 h 1771650"/>
                <a:gd name="connsiteX98" fmla="*/ 1913573 w 2590800"/>
                <a:gd name="connsiteY98" fmla="*/ 526115 h 1771650"/>
                <a:gd name="connsiteX99" fmla="*/ 2006918 w 2590800"/>
                <a:gd name="connsiteY99" fmla="*/ 613745 h 1771650"/>
                <a:gd name="connsiteX100" fmla="*/ 2030730 w 2590800"/>
                <a:gd name="connsiteY100" fmla="*/ 625175 h 1771650"/>
                <a:gd name="connsiteX101" fmla="*/ 2033588 w 2590800"/>
                <a:gd name="connsiteY101" fmla="*/ 625175 h 1771650"/>
                <a:gd name="connsiteX102" fmla="*/ 2046923 w 2590800"/>
                <a:gd name="connsiteY102" fmla="*/ 648988 h 1771650"/>
                <a:gd name="connsiteX103" fmla="*/ 2145030 w 2590800"/>
                <a:gd name="connsiteY103" fmla="*/ 740428 h 1771650"/>
                <a:gd name="connsiteX104" fmla="*/ 2156460 w 2590800"/>
                <a:gd name="connsiteY104" fmla="*/ 791863 h 1771650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390525 w 2595563"/>
                <a:gd name="connsiteY28" fmla="*/ 183215 h 1771986"/>
                <a:gd name="connsiteX29" fmla="*/ 296228 w 2595563"/>
                <a:gd name="connsiteY29" fmla="*/ 242270 h 1771986"/>
                <a:gd name="connsiteX30" fmla="*/ 32385 w 2595563"/>
                <a:gd name="connsiteY30" fmla="*/ 550881 h 1771986"/>
                <a:gd name="connsiteX31" fmla="*/ 0 w 2595563"/>
                <a:gd name="connsiteY31" fmla="*/ 666133 h 1771986"/>
                <a:gd name="connsiteX32" fmla="*/ 0 w 2595563"/>
                <a:gd name="connsiteY32" fmla="*/ 707090 h 1771986"/>
                <a:gd name="connsiteX33" fmla="*/ 0 w 2595563"/>
                <a:gd name="connsiteY33" fmla="*/ 752810 h 1771986"/>
                <a:gd name="connsiteX34" fmla="*/ 2858 w 2595563"/>
                <a:gd name="connsiteY34" fmla="*/ 759478 h 1771986"/>
                <a:gd name="connsiteX35" fmla="*/ 95250 w 2595563"/>
                <a:gd name="connsiteY35" fmla="*/ 989031 h 1771986"/>
                <a:gd name="connsiteX36" fmla="*/ 293370 w 2595563"/>
                <a:gd name="connsiteY36" fmla="*/ 1175720 h 1771986"/>
                <a:gd name="connsiteX37" fmla="*/ 284798 w 2595563"/>
                <a:gd name="connsiteY37" fmla="*/ 1270018 h 1771986"/>
                <a:gd name="connsiteX38" fmla="*/ 278130 w 2595563"/>
                <a:gd name="connsiteY38" fmla="*/ 1337645 h 1771986"/>
                <a:gd name="connsiteX39" fmla="*/ 334328 w 2595563"/>
                <a:gd name="connsiteY39" fmla="*/ 1373841 h 1771986"/>
                <a:gd name="connsiteX40" fmla="*/ 705803 w 2595563"/>
                <a:gd name="connsiteY40" fmla="*/ 1521478 h 1771986"/>
                <a:gd name="connsiteX41" fmla="*/ 862013 w 2595563"/>
                <a:gd name="connsiteY41" fmla="*/ 1554815 h 1771986"/>
                <a:gd name="connsiteX42" fmla="*/ 878205 w 2595563"/>
                <a:gd name="connsiteY42" fmla="*/ 1552910 h 1771986"/>
                <a:gd name="connsiteX43" fmla="*/ 1058228 w 2595563"/>
                <a:gd name="connsiteY43" fmla="*/ 1571961 h 1771986"/>
                <a:gd name="connsiteX44" fmla="*/ 1125855 w 2595563"/>
                <a:gd name="connsiteY44" fmla="*/ 1575770 h 1771986"/>
                <a:gd name="connsiteX45" fmla="*/ 1156335 w 2595563"/>
                <a:gd name="connsiteY45" fmla="*/ 1575770 h 1771986"/>
                <a:gd name="connsiteX46" fmla="*/ 1219200 w 2595563"/>
                <a:gd name="connsiteY46" fmla="*/ 1571961 h 1771986"/>
                <a:gd name="connsiteX47" fmla="*/ 1400175 w 2595563"/>
                <a:gd name="connsiteY47" fmla="*/ 1553863 h 1771986"/>
                <a:gd name="connsiteX48" fmla="*/ 1624965 w 2595563"/>
                <a:gd name="connsiteY48" fmla="*/ 1498618 h 1771986"/>
                <a:gd name="connsiteX49" fmla="*/ 1644015 w 2595563"/>
                <a:gd name="connsiteY49" fmla="*/ 1512906 h 1771986"/>
                <a:gd name="connsiteX50" fmla="*/ 1644968 w 2595563"/>
                <a:gd name="connsiteY50" fmla="*/ 1525288 h 1771986"/>
                <a:gd name="connsiteX51" fmla="*/ 1665923 w 2595563"/>
                <a:gd name="connsiteY51" fmla="*/ 1480520 h 1771986"/>
                <a:gd name="connsiteX52" fmla="*/ 1784985 w 2595563"/>
                <a:gd name="connsiteY52" fmla="*/ 1439563 h 1771986"/>
                <a:gd name="connsiteX53" fmla="*/ 1861185 w 2595563"/>
                <a:gd name="connsiteY53" fmla="*/ 1403368 h 1771986"/>
                <a:gd name="connsiteX54" fmla="*/ 1875473 w 2595563"/>
                <a:gd name="connsiteY54" fmla="*/ 1397653 h 1771986"/>
                <a:gd name="connsiteX55" fmla="*/ 1915478 w 2595563"/>
                <a:gd name="connsiteY55" fmla="*/ 1383366 h 1771986"/>
                <a:gd name="connsiteX56" fmla="*/ 2140268 w 2595563"/>
                <a:gd name="connsiteY56" fmla="*/ 1243348 h 1771986"/>
                <a:gd name="connsiteX57" fmla="*/ 2164080 w 2595563"/>
                <a:gd name="connsiteY57" fmla="*/ 1232870 h 1771986"/>
                <a:gd name="connsiteX58" fmla="*/ 2158365 w 2595563"/>
                <a:gd name="connsiteY58" fmla="*/ 1292878 h 1771986"/>
                <a:gd name="connsiteX59" fmla="*/ 2185988 w 2595563"/>
                <a:gd name="connsiteY59" fmla="*/ 1340503 h 1771986"/>
                <a:gd name="connsiteX60" fmla="*/ 2187893 w 2595563"/>
                <a:gd name="connsiteY60" fmla="*/ 1339550 h 1771986"/>
                <a:gd name="connsiteX61" fmla="*/ 2320290 w 2595563"/>
                <a:gd name="connsiteY61" fmla="*/ 1479568 h 1771986"/>
                <a:gd name="connsiteX62" fmla="*/ 2435543 w 2595563"/>
                <a:gd name="connsiteY62" fmla="*/ 1604345 h 1771986"/>
                <a:gd name="connsiteX63" fmla="*/ 2595563 w 2595563"/>
                <a:gd name="connsiteY63" fmla="*/ 1771986 h 1771986"/>
                <a:gd name="connsiteX64" fmla="*/ 2590800 w 2595563"/>
                <a:gd name="connsiteY64" fmla="*/ 1584343 h 1771986"/>
                <a:gd name="connsiteX65" fmla="*/ 2156460 w 2595563"/>
                <a:gd name="connsiteY65" fmla="*/ 791863 h 1771986"/>
                <a:gd name="connsiteX66" fmla="*/ 2038350 w 2595563"/>
                <a:gd name="connsiteY66" fmla="*/ 987125 h 1771986"/>
                <a:gd name="connsiteX67" fmla="*/ 1800225 w 2595563"/>
                <a:gd name="connsiteY67" fmla="*/ 1155718 h 1771986"/>
                <a:gd name="connsiteX68" fmla="*/ 1746885 w 2595563"/>
                <a:gd name="connsiteY68" fmla="*/ 1182388 h 1771986"/>
                <a:gd name="connsiteX69" fmla="*/ 1681163 w 2595563"/>
                <a:gd name="connsiteY69" fmla="*/ 1209058 h 1771986"/>
                <a:gd name="connsiteX70" fmla="*/ 1656398 w 2595563"/>
                <a:gd name="connsiteY70" fmla="*/ 1218583 h 1771986"/>
                <a:gd name="connsiteX71" fmla="*/ 1647825 w 2595563"/>
                <a:gd name="connsiteY71" fmla="*/ 1223345 h 1771986"/>
                <a:gd name="connsiteX72" fmla="*/ 1400175 w 2595563"/>
                <a:gd name="connsiteY72" fmla="*/ 1282400 h 1771986"/>
                <a:gd name="connsiteX73" fmla="*/ 1379220 w 2595563"/>
                <a:gd name="connsiteY73" fmla="*/ 1279543 h 1771986"/>
                <a:gd name="connsiteX74" fmla="*/ 1354455 w 2595563"/>
                <a:gd name="connsiteY74" fmla="*/ 1280495 h 1771986"/>
                <a:gd name="connsiteX75" fmla="*/ 1010603 w 2595563"/>
                <a:gd name="connsiteY75" fmla="*/ 1287163 h 1771986"/>
                <a:gd name="connsiteX76" fmla="*/ 608648 w 2595563"/>
                <a:gd name="connsiteY76" fmla="*/ 1197628 h 1771986"/>
                <a:gd name="connsiteX77" fmla="*/ 372428 w 2595563"/>
                <a:gd name="connsiteY77" fmla="*/ 1071898 h 1771986"/>
                <a:gd name="connsiteX78" fmla="*/ 313373 w 2595563"/>
                <a:gd name="connsiteY78" fmla="*/ 1024273 h 1771986"/>
                <a:gd name="connsiteX79" fmla="*/ 261938 w 2595563"/>
                <a:gd name="connsiteY79" fmla="*/ 977600 h 1771986"/>
                <a:gd name="connsiteX80" fmla="*/ 218123 w 2595563"/>
                <a:gd name="connsiteY80" fmla="*/ 929023 h 1771986"/>
                <a:gd name="connsiteX81" fmla="*/ 204788 w 2595563"/>
                <a:gd name="connsiteY81" fmla="*/ 902353 h 1771986"/>
                <a:gd name="connsiteX82" fmla="*/ 172403 w 2595563"/>
                <a:gd name="connsiteY82" fmla="*/ 544213 h 1771986"/>
                <a:gd name="connsiteX83" fmla="*/ 379095 w 2595563"/>
                <a:gd name="connsiteY83" fmla="*/ 306088 h 1771986"/>
                <a:gd name="connsiteX84" fmla="*/ 442913 w 2595563"/>
                <a:gd name="connsiteY84" fmla="*/ 264178 h 1771986"/>
                <a:gd name="connsiteX85" fmla="*/ 496253 w 2595563"/>
                <a:gd name="connsiteY85" fmla="*/ 234650 h 1771986"/>
                <a:gd name="connsiteX86" fmla="*/ 517208 w 2595563"/>
                <a:gd name="connsiteY86" fmla="*/ 234650 h 1771986"/>
                <a:gd name="connsiteX87" fmla="*/ 546735 w 2595563"/>
                <a:gd name="connsiteY87" fmla="*/ 227983 h 1771986"/>
                <a:gd name="connsiteX88" fmla="*/ 551498 w 2595563"/>
                <a:gd name="connsiteY88" fmla="*/ 227983 h 1771986"/>
                <a:gd name="connsiteX89" fmla="*/ 1140143 w 2595563"/>
                <a:gd name="connsiteY89" fmla="*/ 161308 h 1771986"/>
                <a:gd name="connsiteX90" fmla="*/ 1353503 w 2595563"/>
                <a:gd name="connsiteY90" fmla="*/ 182263 h 1771986"/>
                <a:gd name="connsiteX91" fmla="*/ 1353503 w 2595563"/>
                <a:gd name="connsiteY91" fmla="*/ 182263 h 1771986"/>
                <a:gd name="connsiteX92" fmla="*/ 1375410 w 2595563"/>
                <a:gd name="connsiteY92" fmla="*/ 187025 h 1771986"/>
                <a:gd name="connsiteX93" fmla="*/ 1771650 w 2595563"/>
                <a:gd name="connsiteY93" fmla="*/ 276560 h 1771986"/>
                <a:gd name="connsiteX94" fmla="*/ 1791653 w 2595563"/>
                <a:gd name="connsiteY94" fmla="*/ 288943 h 1771986"/>
                <a:gd name="connsiteX95" fmla="*/ 1797368 w 2595563"/>
                <a:gd name="connsiteY95" fmla="*/ 408958 h 1771986"/>
                <a:gd name="connsiteX96" fmla="*/ 1815465 w 2595563"/>
                <a:gd name="connsiteY96" fmla="*/ 435628 h 1771986"/>
                <a:gd name="connsiteX97" fmla="*/ 1913573 w 2595563"/>
                <a:gd name="connsiteY97" fmla="*/ 526115 h 1771986"/>
                <a:gd name="connsiteX98" fmla="*/ 2006918 w 2595563"/>
                <a:gd name="connsiteY98" fmla="*/ 613745 h 1771986"/>
                <a:gd name="connsiteX99" fmla="*/ 2030730 w 2595563"/>
                <a:gd name="connsiteY99" fmla="*/ 625175 h 1771986"/>
                <a:gd name="connsiteX100" fmla="*/ 2033588 w 2595563"/>
                <a:gd name="connsiteY100" fmla="*/ 625175 h 1771986"/>
                <a:gd name="connsiteX101" fmla="*/ 2046923 w 2595563"/>
                <a:gd name="connsiteY101" fmla="*/ 648988 h 1771986"/>
                <a:gd name="connsiteX102" fmla="*/ 2145030 w 2595563"/>
                <a:gd name="connsiteY102" fmla="*/ 740428 h 1771986"/>
                <a:gd name="connsiteX103" fmla="*/ 2156460 w 2595563"/>
                <a:gd name="connsiteY103" fmla="*/ 791863 h 1771986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390525 w 2595563"/>
                <a:gd name="connsiteY28" fmla="*/ 183215 h 1771986"/>
                <a:gd name="connsiteX29" fmla="*/ 296228 w 2595563"/>
                <a:gd name="connsiteY29" fmla="*/ 242270 h 1771986"/>
                <a:gd name="connsiteX30" fmla="*/ 32385 w 2595563"/>
                <a:gd name="connsiteY30" fmla="*/ 550881 h 1771986"/>
                <a:gd name="connsiteX31" fmla="*/ 0 w 2595563"/>
                <a:gd name="connsiteY31" fmla="*/ 666133 h 1771986"/>
                <a:gd name="connsiteX32" fmla="*/ 0 w 2595563"/>
                <a:gd name="connsiteY32" fmla="*/ 707090 h 1771986"/>
                <a:gd name="connsiteX33" fmla="*/ 0 w 2595563"/>
                <a:gd name="connsiteY33" fmla="*/ 752810 h 1771986"/>
                <a:gd name="connsiteX34" fmla="*/ 2858 w 2595563"/>
                <a:gd name="connsiteY34" fmla="*/ 759478 h 1771986"/>
                <a:gd name="connsiteX35" fmla="*/ 95250 w 2595563"/>
                <a:gd name="connsiteY35" fmla="*/ 989031 h 1771986"/>
                <a:gd name="connsiteX36" fmla="*/ 293370 w 2595563"/>
                <a:gd name="connsiteY36" fmla="*/ 1175720 h 1771986"/>
                <a:gd name="connsiteX37" fmla="*/ 284798 w 2595563"/>
                <a:gd name="connsiteY37" fmla="*/ 1270018 h 1771986"/>
                <a:gd name="connsiteX38" fmla="*/ 278130 w 2595563"/>
                <a:gd name="connsiteY38" fmla="*/ 1337645 h 1771986"/>
                <a:gd name="connsiteX39" fmla="*/ 334328 w 2595563"/>
                <a:gd name="connsiteY39" fmla="*/ 1373841 h 1771986"/>
                <a:gd name="connsiteX40" fmla="*/ 705803 w 2595563"/>
                <a:gd name="connsiteY40" fmla="*/ 1521478 h 1771986"/>
                <a:gd name="connsiteX41" fmla="*/ 862013 w 2595563"/>
                <a:gd name="connsiteY41" fmla="*/ 1554815 h 1771986"/>
                <a:gd name="connsiteX42" fmla="*/ 878205 w 2595563"/>
                <a:gd name="connsiteY42" fmla="*/ 1552910 h 1771986"/>
                <a:gd name="connsiteX43" fmla="*/ 1058228 w 2595563"/>
                <a:gd name="connsiteY43" fmla="*/ 1571961 h 1771986"/>
                <a:gd name="connsiteX44" fmla="*/ 1125855 w 2595563"/>
                <a:gd name="connsiteY44" fmla="*/ 1575770 h 1771986"/>
                <a:gd name="connsiteX45" fmla="*/ 1156335 w 2595563"/>
                <a:gd name="connsiteY45" fmla="*/ 1575770 h 1771986"/>
                <a:gd name="connsiteX46" fmla="*/ 1219200 w 2595563"/>
                <a:gd name="connsiteY46" fmla="*/ 1571961 h 1771986"/>
                <a:gd name="connsiteX47" fmla="*/ 1400175 w 2595563"/>
                <a:gd name="connsiteY47" fmla="*/ 1553863 h 1771986"/>
                <a:gd name="connsiteX48" fmla="*/ 1624965 w 2595563"/>
                <a:gd name="connsiteY48" fmla="*/ 1498618 h 1771986"/>
                <a:gd name="connsiteX49" fmla="*/ 1644015 w 2595563"/>
                <a:gd name="connsiteY49" fmla="*/ 1512906 h 1771986"/>
                <a:gd name="connsiteX50" fmla="*/ 1644968 w 2595563"/>
                <a:gd name="connsiteY50" fmla="*/ 1525288 h 1771986"/>
                <a:gd name="connsiteX51" fmla="*/ 1665923 w 2595563"/>
                <a:gd name="connsiteY51" fmla="*/ 1480520 h 1771986"/>
                <a:gd name="connsiteX52" fmla="*/ 1784985 w 2595563"/>
                <a:gd name="connsiteY52" fmla="*/ 1439563 h 1771986"/>
                <a:gd name="connsiteX53" fmla="*/ 1861185 w 2595563"/>
                <a:gd name="connsiteY53" fmla="*/ 1403368 h 1771986"/>
                <a:gd name="connsiteX54" fmla="*/ 1875473 w 2595563"/>
                <a:gd name="connsiteY54" fmla="*/ 1397653 h 1771986"/>
                <a:gd name="connsiteX55" fmla="*/ 1915478 w 2595563"/>
                <a:gd name="connsiteY55" fmla="*/ 1383366 h 1771986"/>
                <a:gd name="connsiteX56" fmla="*/ 2140268 w 2595563"/>
                <a:gd name="connsiteY56" fmla="*/ 1243348 h 1771986"/>
                <a:gd name="connsiteX57" fmla="*/ 2164080 w 2595563"/>
                <a:gd name="connsiteY57" fmla="*/ 1232870 h 1771986"/>
                <a:gd name="connsiteX58" fmla="*/ 2158365 w 2595563"/>
                <a:gd name="connsiteY58" fmla="*/ 1292878 h 1771986"/>
                <a:gd name="connsiteX59" fmla="*/ 2185988 w 2595563"/>
                <a:gd name="connsiteY59" fmla="*/ 1340503 h 1771986"/>
                <a:gd name="connsiteX60" fmla="*/ 2187893 w 2595563"/>
                <a:gd name="connsiteY60" fmla="*/ 1339550 h 1771986"/>
                <a:gd name="connsiteX61" fmla="*/ 2320290 w 2595563"/>
                <a:gd name="connsiteY61" fmla="*/ 1479568 h 1771986"/>
                <a:gd name="connsiteX62" fmla="*/ 2435543 w 2595563"/>
                <a:gd name="connsiteY62" fmla="*/ 1604345 h 1771986"/>
                <a:gd name="connsiteX63" fmla="*/ 2595563 w 2595563"/>
                <a:gd name="connsiteY63" fmla="*/ 1771986 h 1771986"/>
                <a:gd name="connsiteX64" fmla="*/ 2590800 w 2595563"/>
                <a:gd name="connsiteY64" fmla="*/ 1584343 h 1771986"/>
                <a:gd name="connsiteX65" fmla="*/ 2156460 w 2595563"/>
                <a:gd name="connsiteY65" fmla="*/ 791863 h 1771986"/>
                <a:gd name="connsiteX66" fmla="*/ 2038350 w 2595563"/>
                <a:gd name="connsiteY66" fmla="*/ 987125 h 1771986"/>
                <a:gd name="connsiteX67" fmla="*/ 1800225 w 2595563"/>
                <a:gd name="connsiteY67" fmla="*/ 1155718 h 1771986"/>
                <a:gd name="connsiteX68" fmla="*/ 1746885 w 2595563"/>
                <a:gd name="connsiteY68" fmla="*/ 1182388 h 1771986"/>
                <a:gd name="connsiteX69" fmla="*/ 1681163 w 2595563"/>
                <a:gd name="connsiteY69" fmla="*/ 1209058 h 1771986"/>
                <a:gd name="connsiteX70" fmla="*/ 1656398 w 2595563"/>
                <a:gd name="connsiteY70" fmla="*/ 1218583 h 1771986"/>
                <a:gd name="connsiteX71" fmla="*/ 1647825 w 2595563"/>
                <a:gd name="connsiteY71" fmla="*/ 1223345 h 1771986"/>
                <a:gd name="connsiteX72" fmla="*/ 1400175 w 2595563"/>
                <a:gd name="connsiteY72" fmla="*/ 1282400 h 1771986"/>
                <a:gd name="connsiteX73" fmla="*/ 1379220 w 2595563"/>
                <a:gd name="connsiteY73" fmla="*/ 1279543 h 1771986"/>
                <a:gd name="connsiteX74" fmla="*/ 1354455 w 2595563"/>
                <a:gd name="connsiteY74" fmla="*/ 1280495 h 1771986"/>
                <a:gd name="connsiteX75" fmla="*/ 1010603 w 2595563"/>
                <a:gd name="connsiteY75" fmla="*/ 1287163 h 1771986"/>
                <a:gd name="connsiteX76" fmla="*/ 608648 w 2595563"/>
                <a:gd name="connsiteY76" fmla="*/ 1197628 h 1771986"/>
                <a:gd name="connsiteX77" fmla="*/ 372428 w 2595563"/>
                <a:gd name="connsiteY77" fmla="*/ 1071898 h 1771986"/>
                <a:gd name="connsiteX78" fmla="*/ 313373 w 2595563"/>
                <a:gd name="connsiteY78" fmla="*/ 1024273 h 1771986"/>
                <a:gd name="connsiteX79" fmla="*/ 261938 w 2595563"/>
                <a:gd name="connsiteY79" fmla="*/ 977600 h 1771986"/>
                <a:gd name="connsiteX80" fmla="*/ 218123 w 2595563"/>
                <a:gd name="connsiteY80" fmla="*/ 929023 h 1771986"/>
                <a:gd name="connsiteX81" fmla="*/ 204788 w 2595563"/>
                <a:gd name="connsiteY81" fmla="*/ 902353 h 1771986"/>
                <a:gd name="connsiteX82" fmla="*/ 172403 w 2595563"/>
                <a:gd name="connsiteY82" fmla="*/ 544213 h 1771986"/>
                <a:gd name="connsiteX83" fmla="*/ 379095 w 2595563"/>
                <a:gd name="connsiteY83" fmla="*/ 306088 h 1771986"/>
                <a:gd name="connsiteX84" fmla="*/ 442913 w 2595563"/>
                <a:gd name="connsiteY84" fmla="*/ 264178 h 1771986"/>
                <a:gd name="connsiteX85" fmla="*/ 496253 w 2595563"/>
                <a:gd name="connsiteY85" fmla="*/ 234650 h 1771986"/>
                <a:gd name="connsiteX86" fmla="*/ 546735 w 2595563"/>
                <a:gd name="connsiteY86" fmla="*/ 227983 h 1771986"/>
                <a:gd name="connsiteX87" fmla="*/ 551498 w 2595563"/>
                <a:gd name="connsiteY87" fmla="*/ 227983 h 1771986"/>
                <a:gd name="connsiteX88" fmla="*/ 1140143 w 2595563"/>
                <a:gd name="connsiteY88" fmla="*/ 161308 h 1771986"/>
                <a:gd name="connsiteX89" fmla="*/ 1353503 w 2595563"/>
                <a:gd name="connsiteY89" fmla="*/ 182263 h 1771986"/>
                <a:gd name="connsiteX90" fmla="*/ 1353503 w 2595563"/>
                <a:gd name="connsiteY90" fmla="*/ 182263 h 1771986"/>
                <a:gd name="connsiteX91" fmla="*/ 1375410 w 2595563"/>
                <a:gd name="connsiteY91" fmla="*/ 187025 h 1771986"/>
                <a:gd name="connsiteX92" fmla="*/ 1771650 w 2595563"/>
                <a:gd name="connsiteY92" fmla="*/ 276560 h 1771986"/>
                <a:gd name="connsiteX93" fmla="*/ 1791653 w 2595563"/>
                <a:gd name="connsiteY93" fmla="*/ 288943 h 1771986"/>
                <a:gd name="connsiteX94" fmla="*/ 1797368 w 2595563"/>
                <a:gd name="connsiteY94" fmla="*/ 408958 h 1771986"/>
                <a:gd name="connsiteX95" fmla="*/ 1815465 w 2595563"/>
                <a:gd name="connsiteY95" fmla="*/ 435628 h 1771986"/>
                <a:gd name="connsiteX96" fmla="*/ 1913573 w 2595563"/>
                <a:gd name="connsiteY96" fmla="*/ 526115 h 1771986"/>
                <a:gd name="connsiteX97" fmla="*/ 2006918 w 2595563"/>
                <a:gd name="connsiteY97" fmla="*/ 613745 h 1771986"/>
                <a:gd name="connsiteX98" fmla="*/ 2030730 w 2595563"/>
                <a:gd name="connsiteY98" fmla="*/ 625175 h 1771986"/>
                <a:gd name="connsiteX99" fmla="*/ 2033588 w 2595563"/>
                <a:gd name="connsiteY99" fmla="*/ 625175 h 1771986"/>
                <a:gd name="connsiteX100" fmla="*/ 2046923 w 2595563"/>
                <a:gd name="connsiteY100" fmla="*/ 648988 h 1771986"/>
                <a:gd name="connsiteX101" fmla="*/ 2145030 w 2595563"/>
                <a:gd name="connsiteY101" fmla="*/ 740428 h 1771986"/>
                <a:gd name="connsiteX102" fmla="*/ 2156460 w 2595563"/>
                <a:gd name="connsiteY102" fmla="*/ 791863 h 1771986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390525 w 2595563"/>
                <a:gd name="connsiteY28" fmla="*/ 183215 h 1771986"/>
                <a:gd name="connsiteX29" fmla="*/ 296228 w 2595563"/>
                <a:gd name="connsiteY29" fmla="*/ 242270 h 1771986"/>
                <a:gd name="connsiteX30" fmla="*/ 32385 w 2595563"/>
                <a:gd name="connsiteY30" fmla="*/ 550881 h 1771986"/>
                <a:gd name="connsiteX31" fmla="*/ 0 w 2595563"/>
                <a:gd name="connsiteY31" fmla="*/ 666133 h 1771986"/>
                <a:gd name="connsiteX32" fmla="*/ 0 w 2595563"/>
                <a:gd name="connsiteY32" fmla="*/ 707090 h 1771986"/>
                <a:gd name="connsiteX33" fmla="*/ 0 w 2595563"/>
                <a:gd name="connsiteY33" fmla="*/ 752810 h 1771986"/>
                <a:gd name="connsiteX34" fmla="*/ 2858 w 2595563"/>
                <a:gd name="connsiteY34" fmla="*/ 759478 h 1771986"/>
                <a:gd name="connsiteX35" fmla="*/ 95250 w 2595563"/>
                <a:gd name="connsiteY35" fmla="*/ 989031 h 1771986"/>
                <a:gd name="connsiteX36" fmla="*/ 293370 w 2595563"/>
                <a:gd name="connsiteY36" fmla="*/ 1175720 h 1771986"/>
                <a:gd name="connsiteX37" fmla="*/ 284798 w 2595563"/>
                <a:gd name="connsiteY37" fmla="*/ 1270018 h 1771986"/>
                <a:gd name="connsiteX38" fmla="*/ 278130 w 2595563"/>
                <a:gd name="connsiteY38" fmla="*/ 1337645 h 1771986"/>
                <a:gd name="connsiteX39" fmla="*/ 334328 w 2595563"/>
                <a:gd name="connsiteY39" fmla="*/ 1373841 h 1771986"/>
                <a:gd name="connsiteX40" fmla="*/ 705803 w 2595563"/>
                <a:gd name="connsiteY40" fmla="*/ 1521478 h 1771986"/>
                <a:gd name="connsiteX41" fmla="*/ 862013 w 2595563"/>
                <a:gd name="connsiteY41" fmla="*/ 1554815 h 1771986"/>
                <a:gd name="connsiteX42" fmla="*/ 878205 w 2595563"/>
                <a:gd name="connsiteY42" fmla="*/ 1552910 h 1771986"/>
                <a:gd name="connsiteX43" fmla="*/ 1058228 w 2595563"/>
                <a:gd name="connsiteY43" fmla="*/ 1571961 h 1771986"/>
                <a:gd name="connsiteX44" fmla="*/ 1125855 w 2595563"/>
                <a:gd name="connsiteY44" fmla="*/ 1575770 h 1771986"/>
                <a:gd name="connsiteX45" fmla="*/ 1156335 w 2595563"/>
                <a:gd name="connsiteY45" fmla="*/ 1575770 h 1771986"/>
                <a:gd name="connsiteX46" fmla="*/ 1219200 w 2595563"/>
                <a:gd name="connsiteY46" fmla="*/ 1571961 h 1771986"/>
                <a:gd name="connsiteX47" fmla="*/ 1400175 w 2595563"/>
                <a:gd name="connsiteY47" fmla="*/ 1553863 h 1771986"/>
                <a:gd name="connsiteX48" fmla="*/ 1624965 w 2595563"/>
                <a:gd name="connsiteY48" fmla="*/ 1498618 h 1771986"/>
                <a:gd name="connsiteX49" fmla="*/ 1644015 w 2595563"/>
                <a:gd name="connsiteY49" fmla="*/ 1512906 h 1771986"/>
                <a:gd name="connsiteX50" fmla="*/ 1644968 w 2595563"/>
                <a:gd name="connsiteY50" fmla="*/ 1525288 h 1771986"/>
                <a:gd name="connsiteX51" fmla="*/ 1665923 w 2595563"/>
                <a:gd name="connsiteY51" fmla="*/ 1480520 h 1771986"/>
                <a:gd name="connsiteX52" fmla="*/ 1784985 w 2595563"/>
                <a:gd name="connsiteY52" fmla="*/ 1439563 h 1771986"/>
                <a:gd name="connsiteX53" fmla="*/ 1861185 w 2595563"/>
                <a:gd name="connsiteY53" fmla="*/ 1403368 h 1771986"/>
                <a:gd name="connsiteX54" fmla="*/ 1875473 w 2595563"/>
                <a:gd name="connsiteY54" fmla="*/ 1397653 h 1771986"/>
                <a:gd name="connsiteX55" fmla="*/ 1915478 w 2595563"/>
                <a:gd name="connsiteY55" fmla="*/ 1383366 h 1771986"/>
                <a:gd name="connsiteX56" fmla="*/ 2140268 w 2595563"/>
                <a:gd name="connsiteY56" fmla="*/ 1243348 h 1771986"/>
                <a:gd name="connsiteX57" fmla="*/ 2164080 w 2595563"/>
                <a:gd name="connsiteY57" fmla="*/ 1232870 h 1771986"/>
                <a:gd name="connsiteX58" fmla="*/ 2158365 w 2595563"/>
                <a:gd name="connsiteY58" fmla="*/ 1292878 h 1771986"/>
                <a:gd name="connsiteX59" fmla="*/ 2185988 w 2595563"/>
                <a:gd name="connsiteY59" fmla="*/ 1340503 h 1771986"/>
                <a:gd name="connsiteX60" fmla="*/ 2187893 w 2595563"/>
                <a:gd name="connsiteY60" fmla="*/ 1339550 h 1771986"/>
                <a:gd name="connsiteX61" fmla="*/ 2320290 w 2595563"/>
                <a:gd name="connsiteY61" fmla="*/ 1479568 h 1771986"/>
                <a:gd name="connsiteX62" fmla="*/ 2435543 w 2595563"/>
                <a:gd name="connsiteY62" fmla="*/ 1604345 h 1771986"/>
                <a:gd name="connsiteX63" fmla="*/ 2595563 w 2595563"/>
                <a:gd name="connsiteY63" fmla="*/ 1771986 h 1771986"/>
                <a:gd name="connsiteX64" fmla="*/ 2590800 w 2595563"/>
                <a:gd name="connsiteY64" fmla="*/ 1584343 h 1771986"/>
                <a:gd name="connsiteX65" fmla="*/ 2156460 w 2595563"/>
                <a:gd name="connsiteY65" fmla="*/ 791863 h 1771986"/>
                <a:gd name="connsiteX66" fmla="*/ 2038350 w 2595563"/>
                <a:gd name="connsiteY66" fmla="*/ 987125 h 1771986"/>
                <a:gd name="connsiteX67" fmla="*/ 1800225 w 2595563"/>
                <a:gd name="connsiteY67" fmla="*/ 1155718 h 1771986"/>
                <a:gd name="connsiteX68" fmla="*/ 1746885 w 2595563"/>
                <a:gd name="connsiteY68" fmla="*/ 1182388 h 1771986"/>
                <a:gd name="connsiteX69" fmla="*/ 1681163 w 2595563"/>
                <a:gd name="connsiteY69" fmla="*/ 1209058 h 1771986"/>
                <a:gd name="connsiteX70" fmla="*/ 1656398 w 2595563"/>
                <a:gd name="connsiteY70" fmla="*/ 1218583 h 1771986"/>
                <a:gd name="connsiteX71" fmla="*/ 1647825 w 2595563"/>
                <a:gd name="connsiteY71" fmla="*/ 1223345 h 1771986"/>
                <a:gd name="connsiteX72" fmla="*/ 1400175 w 2595563"/>
                <a:gd name="connsiteY72" fmla="*/ 1282400 h 1771986"/>
                <a:gd name="connsiteX73" fmla="*/ 1379220 w 2595563"/>
                <a:gd name="connsiteY73" fmla="*/ 1279543 h 1771986"/>
                <a:gd name="connsiteX74" fmla="*/ 1354455 w 2595563"/>
                <a:gd name="connsiteY74" fmla="*/ 1280495 h 1771986"/>
                <a:gd name="connsiteX75" fmla="*/ 1010603 w 2595563"/>
                <a:gd name="connsiteY75" fmla="*/ 1287163 h 1771986"/>
                <a:gd name="connsiteX76" fmla="*/ 608648 w 2595563"/>
                <a:gd name="connsiteY76" fmla="*/ 1197628 h 1771986"/>
                <a:gd name="connsiteX77" fmla="*/ 372428 w 2595563"/>
                <a:gd name="connsiteY77" fmla="*/ 1071898 h 1771986"/>
                <a:gd name="connsiteX78" fmla="*/ 313373 w 2595563"/>
                <a:gd name="connsiteY78" fmla="*/ 1024273 h 1771986"/>
                <a:gd name="connsiteX79" fmla="*/ 261938 w 2595563"/>
                <a:gd name="connsiteY79" fmla="*/ 977600 h 1771986"/>
                <a:gd name="connsiteX80" fmla="*/ 218123 w 2595563"/>
                <a:gd name="connsiteY80" fmla="*/ 929023 h 1771986"/>
                <a:gd name="connsiteX81" fmla="*/ 204788 w 2595563"/>
                <a:gd name="connsiteY81" fmla="*/ 902353 h 1771986"/>
                <a:gd name="connsiteX82" fmla="*/ 172403 w 2595563"/>
                <a:gd name="connsiteY82" fmla="*/ 544213 h 1771986"/>
                <a:gd name="connsiteX83" fmla="*/ 379095 w 2595563"/>
                <a:gd name="connsiteY83" fmla="*/ 306088 h 1771986"/>
                <a:gd name="connsiteX84" fmla="*/ 442913 w 2595563"/>
                <a:gd name="connsiteY84" fmla="*/ 264178 h 1771986"/>
                <a:gd name="connsiteX85" fmla="*/ 496253 w 2595563"/>
                <a:gd name="connsiteY85" fmla="*/ 234650 h 1771986"/>
                <a:gd name="connsiteX86" fmla="*/ 546735 w 2595563"/>
                <a:gd name="connsiteY86" fmla="*/ 227983 h 1771986"/>
                <a:gd name="connsiteX87" fmla="*/ 1140143 w 2595563"/>
                <a:gd name="connsiteY87" fmla="*/ 161308 h 1771986"/>
                <a:gd name="connsiteX88" fmla="*/ 1353503 w 2595563"/>
                <a:gd name="connsiteY88" fmla="*/ 182263 h 1771986"/>
                <a:gd name="connsiteX89" fmla="*/ 1353503 w 2595563"/>
                <a:gd name="connsiteY89" fmla="*/ 182263 h 1771986"/>
                <a:gd name="connsiteX90" fmla="*/ 1375410 w 2595563"/>
                <a:gd name="connsiteY90" fmla="*/ 187025 h 1771986"/>
                <a:gd name="connsiteX91" fmla="*/ 1771650 w 2595563"/>
                <a:gd name="connsiteY91" fmla="*/ 276560 h 1771986"/>
                <a:gd name="connsiteX92" fmla="*/ 1791653 w 2595563"/>
                <a:gd name="connsiteY92" fmla="*/ 288943 h 1771986"/>
                <a:gd name="connsiteX93" fmla="*/ 1797368 w 2595563"/>
                <a:gd name="connsiteY93" fmla="*/ 408958 h 1771986"/>
                <a:gd name="connsiteX94" fmla="*/ 1815465 w 2595563"/>
                <a:gd name="connsiteY94" fmla="*/ 435628 h 1771986"/>
                <a:gd name="connsiteX95" fmla="*/ 1913573 w 2595563"/>
                <a:gd name="connsiteY95" fmla="*/ 526115 h 1771986"/>
                <a:gd name="connsiteX96" fmla="*/ 2006918 w 2595563"/>
                <a:gd name="connsiteY96" fmla="*/ 613745 h 1771986"/>
                <a:gd name="connsiteX97" fmla="*/ 2030730 w 2595563"/>
                <a:gd name="connsiteY97" fmla="*/ 625175 h 1771986"/>
                <a:gd name="connsiteX98" fmla="*/ 2033588 w 2595563"/>
                <a:gd name="connsiteY98" fmla="*/ 625175 h 1771986"/>
                <a:gd name="connsiteX99" fmla="*/ 2046923 w 2595563"/>
                <a:gd name="connsiteY99" fmla="*/ 648988 h 1771986"/>
                <a:gd name="connsiteX100" fmla="*/ 2145030 w 2595563"/>
                <a:gd name="connsiteY100" fmla="*/ 740428 h 1771986"/>
                <a:gd name="connsiteX101" fmla="*/ 2156460 w 2595563"/>
                <a:gd name="connsiteY101" fmla="*/ 791863 h 1771986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390525 w 2595563"/>
                <a:gd name="connsiteY28" fmla="*/ 183215 h 1771986"/>
                <a:gd name="connsiteX29" fmla="*/ 296228 w 2595563"/>
                <a:gd name="connsiteY29" fmla="*/ 242270 h 1771986"/>
                <a:gd name="connsiteX30" fmla="*/ 32385 w 2595563"/>
                <a:gd name="connsiteY30" fmla="*/ 550881 h 1771986"/>
                <a:gd name="connsiteX31" fmla="*/ 0 w 2595563"/>
                <a:gd name="connsiteY31" fmla="*/ 666133 h 1771986"/>
                <a:gd name="connsiteX32" fmla="*/ 0 w 2595563"/>
                <a:gd name="connsiteY32" fmla="*/ 707090 h 1771986"/>
                <a:gd name="connsiteX33" fmla="*/ 0 w 2595563"/>
                <a:gd name="connsiteY33" fmla="*/ 752810 h 1771986"/>
                <a:gd name="connsiteX34" fmla="*/ 2858 w 2595563"/>
                <a:gd name="connsiteY34" fmla="*/ 759478 h 1771986"/>
                <a:gd name="connsiteX35" fmla="*/ 95250 w 2595563"/>
                <a:gd name="connsiteY35" fmla="*/ 989031 h 1771986"/>
                <a:gd name="connsiteX36" fmla="*/ 293370 w 2595563"/>
                <a:gd name="connsiteY36" fmla="*/ 1175720 h 1771986"/>
                <a:gd name="connsiteX37" fmla="*/ 284798 w 2595563"/>
                <a:gd name="connsiteY37" fmla="*/ 1270018 h 1771986"/>
                <a:gd name="connsiteX38" fmla="*/ 278130 w 2595563"/>
                <a:gd name="connsiteY38" fmla="*/ 1337645 h 1771986"/>
                <a:gd name="connsiteX39" fmla="*/ 334328 w 2595563"/>
                <a:gd name="connsiteY39" fmla="*/ 1373841 h 1771986"/>
                <a:gd name="connsiteX40" fmla="*/ 705803 w 2595563"/>
                <a:gd name="connsiteY40" fmla="*/ 1521478 h 1771986"/>
                <a:gd name="connsiteX41" fmla="*/ 862013 w 2595563"/>
                <a:gd name="connsiteY41" fmla="*/ 1554815 h 1771986"/>
                <a:gd name="connsiteX42" fmla="*/ 878205 w 2595563"/>
                <a:gd name="connsiteY42" fmla="*/ 1552910 h 1771986"/>
                <a:gd name="connsiteX43" fmla="*/ 1058228 w 2595563"/>
                <a:gd name="connsiteY43" fmla="*/ 1571961 h 1771986"/>
                <a:gd name="connsiteX44" fmla="*/ 1125855 w 2595563"/>
                <a:gd name="connsiteY44" fmla="*/ 1575770 h 1771986"/>
                <a:gd name="connsiteX45" fmla="*/ 1156335 w 2595563"/>
                <a:gd name="connsiteY45" fmla="*/ 1575770 h 1771986"/>
                <a:gd name="connsiteX46" fmla="*/ 1219200 w 2595563"/>
                <a:gd name="connsiteY46" fmla="*/ 1571961 h 1771986"/>
                <a:gd name="connsiteX47" fmla="*/ 1400175 w 2595563"/>
                <a:gd name="connsiteY47" fmla="*/ 1553863 h 1771986"/>
                <a:gd name="connsiteX48" fmla="*/ 1624965 w 2595563"/>
                <a:gd name="connsiteY48" fmla="*/ 1498618 h 1771986"/>
                <a:gd name="connsiteX49" fmla="*/ 1644015 w 2595563"/>
                <a:gd name="connsiteY49" fmla="*/ 1512906 h 1771986"/>
                <a:gd name="connsiteX50" fmla="*/ 1644968 w 2595563"/>
                <a:gd name="connsiteY50" fmla="*/ 1525288 h 1771986"/>
                <a:gd name="connsiteX51" fmla="*/ 1665923 w 2595563"/>
                <a:gd name="connsiteY51" fmla="*/ 1480520 h 1771986"/>
                <a:gd name="connsiteX52" fmla="*/ 1784985 w 2595563"/>
                <a:gd name="connsiteY52" fmla="*/ 1439563 h 1771986"/>
                <a:gd name="connsiteX53" fmla="*/ 1861185 w 2595563"/>
                <a:gd name="connsiteY53" fmla="*/ 1403368 h 1771986"/>
                <a:gd name="connsiteX54" fmla="*/ 1875473 w 2595563"/>
                <a:gd name="connsiteY54" fmla="*/ 1397653 h 1771986"/>
                <a:gd name="connsiteX55" fmla="*/ 1915478 w 2595563"/>
                <a:gd name="connsiteY55" fmla="*/ 1383366 h 1771986"/>
                <a:gd name="connsiteX56" fmla="*/ 2140268 w 2595563"/>
                <a:gd name="connsiteY56" fmla="*/ 1243348 h 1771986"/>
                <a:gd name="connsiteX57" fmla="*/ 2164080 w 2595563"/>
                <a:gd name="connsiteY57" fmla="*/ 1232870 h 1771986"/>
                <a:gd name="connsiteX58" fmla="*/ 2158365 w 2595563"/>
                <a:gd name="connsiteY58" fmla="*/ 1292878 h 1771986"/>
                <a:gd name="connsiteX59" fmla="*/ 2185988 w 2595563"/>
                <a:gd name="connsiteY59" fmla="*/ 1340503 h 1771986"/>
                <a:gd name="connsiteX60" fmla="*/ 2187893 w 2595563"/>
                <a:gd name="connsiteY60" fmla="*/ 1339550 h 1771986"/>
                <a:gd name="connsiteX61" fmla="*/ 2320290 w 2595563"/>
                <a:gd name="connsiteY61" fmla="*/ 1479568 h 1771986"/>
                <a:gd name="connsiteX62" fmla="*/ 2435543 w 2595563"/>
                <a:gd name="connsiteY62" fmla="*/ 1604345 h 1771986"/>
                <a:gd name="connsiteX63" fmla="*/ 2595563 w 2595563"/>
                <a:gd name="connsiteY63" fmla="*/ 1771986 h 1771986"/>
                <a:gd name="connsiteX64" fmla="*/ 2590800 w 2595563"/>
                <a:gd name="connsiteY64" fmla="*/ 1584343 h 1771986"/>
                <a:gd name="connsiteX65" fmla="*/ 2156460 w 2595563"/>
                <a:gd name="connsiteY65" fmla="*/ 791863 h 1771986"/>
                <a:gd name="connsiteX66" fmla="*/ 2038350 w 2595563"/>
                <a:gd name="connsiteY66" fmla="*/ 987125 h 1771986"/>
                <a:gd name="connsiteX67" fmla="*/ 1800225 w 2595563"/>
                <a:gd name="connsiteY67" fmla="*/ 1155718 h 1771986"/>
                <a:gd name="connsiteX68" fmla="*/ 1746885 w 2595563"/>
                <a:gd name="connsiteY68" fmla="*/ 1182388 h 1771986"/>
                <a:gd name="connsiteX69" fmla="*/ 1681163 w 2595563"/>
                <a:gd name="connsiteY69" fmla="*/ 1209058 h 1771986"/>
                <a:gd name="connsiteX70" fmla="*/ 1656398 w 2595563"/>
                <a:gd name="connsiteY70" fmla="*/ 1218583 h 1771986"/>
                <a:gd name="connsiteX71" fmla="*/ 1647825 w 2595563"/>
                <a:gd name="connsiteY71" fmla="*/ 1223345 h 1771986"/>
                <a:gd name="connsiteX72" fmla="*/ 1400175 w 2595563"/>
                <a:gd name="connsiteY72" fmla="*/ 1282400 h 1771986"/>
                <a:gd name="connsiteX73" fmla="*/ 1379220 w 2595563"/>
                <a:gd name="connsiteY73" fmla="*/ 1279543 h 1771986"/>
                <a:gd name="connsiteX74" fmla="*/ 1354455 w 2595563"/>
                <a:gd name="connsiteY74" fmla="*/ 1280495 h 1771986"/>
                <a:gd name="connsiteX75" fmla="*/ 1010603 w 2595563"/>
                <a:gd name="connsiteY75" fmla="*/ 1287163 h 1771986"/>
                <a:gd name="connsiteX76" fmla="*/ 608648 w 2595563"/>
                <a:gd name="connsiteY76" fmla="*/ 1197628 h 1771986"/>
                <a:gd name="connsiteX77" fmla="*/ 372428 w 2595563"/>
                <a:gd name="connsiteY77" fmla="*/ 1071898 h 1771986"/>
                <a:gd name="connsiteX78" fmla="*/ 313373 w 2595563"/>
                <a:gd name="connsiteY78" fmla="*/ 1024273 h 1771986"/>
                <a:gd name="connsiteX79" fmla="*/ 261938 w 2595563"/>
                <a:gd name="connsiteY79" fmla="*/ 977600 h 1771986"/>
                <a:gd name="connsiteX80" fmla="*/ 218123 w 2595563"/>
                <a:gd name="connsiteY80" fmla="*/ 929023 h 1771986"/>
                <a:gd name="connsiteX81" fmla="*/ 204788 w 2595563"/>
                <a:gd name="connsiteY81" fmla="*/ 902353 h 1771986"/>
                <a:gd name="connsiteX82" fmla="*/ 172403 w 2595563"/>
                <a:gd name="connsiteY82" fmla="*/ 544213 h 1771986"/>
                <a:gd name="connsiteX83" fmla="*/ 379095 w 2595563"/>
                <a:gd name="connsiteY83" fmla="*/ 306088 h 1771986"/>
                <a:gd name="connsiteX84" fmla="*/ 442913 w 2595563"/>
                <a:gd name="connsiteY84" fmla="*/ 264178 h 1771986"/>
                <a:gd name="connsiteX85" fmla="*/ 496253 w 2595563"/>
                <a:gd name="connsiteY85" fmla="*/ 234650 h 1771986"/>
                <a:gd name="connsiteX86" fmla="*/ 1140143 w 2595563"/>
                <a:gd name="connsiteY86" fmla="*/ 161308 h 1771986"/>
                <a:gd name="connsiteX87" fmla="*/ 1353503 w 2595563"/>
                <a:gd name="connsiteY87" fmla="*/ 182263 h 1771986"/>
                <a:gd name="connsiteX88" fmla="*/ 1353503 w 2595563"/>
                <a:gd name="connsiteY88" fmla="*/ 182263 h 1771986"/>
                <a:gd name="connsiteX89" fmla="*/ 1375410 w 2595563"/>
                <a:gd name="connsiteY89" fmla="*/ 187025 h 1771986"/>
                <a:gd name="connsiteX90" fmla="*/ 1771650 w 2595563"/>
                <a:gd name="connsiteY90" fmla="*/ 276560 h 1771986"/>
                <a:gd name="connsiteX91" fmla="*/ 1791653 w 2595563"/>
                <a:gd name="connsiteY91" fmla="*/ 288943 h 1771986"/>
                <a:gd name="connsiteX92" fmla="*/ 1797368 w 2595563"/>
                <a:gd name="connsiteY92" fmla="*/ 408958 h 1771986"/>
                <a:gd name="connsiteX93" fmla="*/ 1815465 w 2595563"/>
                <a:gd name="connsiteY93" fmla="*/ 435628 h 1771986"/>
                <a:gd name="connsiteX94" fmla="*/ 1913573 w 2595563"/>
                <a:gd name="connsiteY94" fmla="*/ 526115 h 1771986"/>
                <a:gd name="connsiteX95" fmla="*/ 2006918 w 2595563"/>
                <a:gd name="connsiteY95" fmla="*/ 613745 h 1771986"/>
                <a:gd name="connsiteX96" fmla="*/ 2030730 w 2595563"/>
                <a:gd name="connsiteY96" fmla="*/ 625175 h 1771986"/>
                <a:gd name="connsiteX97" fmla="*/ 2033588 w 2595563"/>
                <a:gd name="connsiteY97" fmla="*/ 625175 h 1771986"/>
                <a:gd name="connsiteX98" fmla="*/ 2046923 w 2595563"/>
                <a:gd name="connsiteY98" fmla="*/ 648988 h 1771986"/>
                <a:gd name="connsiteX99" fmla="*/ 2145030 w 2595563"/>
                <a:gd name="connsiteY99" fmla="*/ 740428 h 1771986"/>
                <a:gd name="connsiteX100" fmla="*/ 2156460 w 2595563"/>
                <a:gd name="connsiteY100" fmla="*/ 791863 h 1771986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390525 w 2595563"/>
                <a:gd name="connsiteY28" fmla="*/ 183215 h 1771986"/>
                <a:gd name="connsiteX29" fmla="*/ 296228 w 2595563"/>
                <a:gd name="connsiteY29" fmla="*/ 242270 h 1771986"/>
                <a:gd name="connsiteX30" fmla="*/ 32385 w 2595563"/>
                <a:gd name="connsiteY30" fmla="*/ 550881 h 1771986"/>
                <a:gd name="connsiteX31" fmla="*/ 0 w 2595563"/>
                <a:gd name="connsiteY31" fmla="*/ 666133 h 1771986"/>
                <a:gd name="connsiteX32" fmla="*/ 0 w 2595563"/>
                <a:gd name="connsiteY32" fmla="*/ 707090 h 1771986"/>
                <a:gd name="connsiteX33" fmla="*/ 0 w 2595563"/>
                <a:gd name="connsiteY33" fmla="*/ 752810 h 1771986"/>
                <a:gd name="connsiteX34" fmla="*/ 2858 w 2595563"/>
                <a:gd name="connsiteY34" fmla="*/ 759478 h 1771986"/>
                <a:gd name="connsiteX35" fmla="*/ 95250 w 2595563"/>
                <a:gd name="connsiteY35" fmla="*/ 989031 h 1771986"/>
                <a:gd name="connsiteX36" fmla="*/ 293370 w 2595563"/>
                <a:gd name="connsiteY36" fmla="*/ 1175720 h 1771986"/>
                <a:gd name="connsiteX37" fmla="*/ 284798 w 2595563"/>
                <a:gd name="connsiteY37" fmla="*/ 1270018 h 1771986"/>
                <a:gd name="connsiteX38" fmla="*/ 278130 w 2595563"/>
                <a:gd name="connsiteY38" fmla="*/ 1337645 h 1771986"/>
                <a:gd name="connsiteX39" fmla="*/ 334328 w 2595563"/>
                <a:gd name="connsiteY39" fmla="*/ 1373841 h 1771986"/>
                <a:gd name="connsiteX40" fmla="*/ 705803 w 2595563"/>
                <a:gd name="connsiteY40" fmla="*/ 1521478 h 1771986"/>
                <a:gd name="connsiteX41" fmla="*/ 862013 w 2595563"/>
                <a:gd name="connsiteY41" fmla="*/ 1554815 h 1771986"/>
                <a:gd name="connsiteX42" fmla="*/ 878205 w 2595563"/>
                <a:gd name="connsiteY42" fmla="*/ 1552910 h 1771986"/>
                <a:gd name="connsiteX43" fmla="*/ 1058228 w 2595563"/>
                <a:gd name="connsiteY43" fmla="*/ 1571961 h 1771986"/>
                <a:gd name="connsiteX44" fmla="*/ 1125855 w 2595563"/>
                <a:gd name="connsiteY44" fmla="*/ 1575770 h 1771986"/>
                <a:gd name="connsiteX45" fmla="*/ 1156335 w 2595563"/>
                <a:gd name="connsiteY45" fmla="*/ 1575770 h 1771986"/>
                <a:gd name="connsiteX46" fmla="*/ 1219200 w 2595563"/>
                <a:gd name="connsiteY46" fmla="*/ 1571961 h 1771986"/>
                <a:gd name="connsiteX47" fmla="*/ 1400175 w 2595563"/>
                <a:gd name="connsiteY47" fmla="*/ 1553863 h 1771986"/>
                <a:gd name="connsiteX48" fmla="*/ 1624965 w 2595563"/>
                <a:gd name="connsiteY48" fmla="*/ 1498618 h 1771986"/>
                <a:gd name="connsiteX49" fmla="*/ 1644015 w 2595563"/>
                <a:gd name="connsiteY49" fmla="*/ 1512906 h 1771986"/>
                <a:gd name="connsiteX50" fmla="*/ 1644968 w 2595563"/>
                <a:gd name="connsiteY50" fmla="*/ 1525288 h 1771986"/>
                <a:gd name="connsiteX51" fmla="*/ 1665923 w 2595563"/>
                <a:gd name="connsiteY51" fmla="*/ 1480520 h 1771986"/>
                <a:gd name="connsiteX52" fmla="*/ 1784985 w 2595563"/>
                <a:gd name="connsiteY52" fmla="*/ 1439563 h 1771986"/>
                <a:gd name="connsiteX53" fmla="*/ 1861185 w 2595563"/>
                <a:gd name="connsiteY53" fmla="*/ 1403368 h 1771986"/>
                <a:gd name="connsiteX54" fmla="*/ 1875473 w 2595563"/>
                <a:gd name="connsiteY54" fmla="*/ 1397653 h 1771986"/>
                <a:gd name="connsiteX55" fmla="*/ 1915478 w 2595563"/>
                <a:gd name="connsiteY55" fmla="*/ 1383366 h 1771986"/>
                <a:gd name="connsiteX56" fmla="*/ 2140268 w 2595563"/>
                <a:gd name="connsiteY56" fmla="*/ 1243348 h 1771986"/>
                <a:gd name="connsiteX57" fmla="*/ 2164080 w 2595563"/>
                <a:gd name="connsiteY57" fmla="*/ 1232870 h 1771986"/>
                <a:gd name="connsiteX58" fmla="*/ 2158365 w 2595563"/>
                <a:gd name="connsiteY58" fmla="*/ 1292878 h 1771986"/>
                <a:gd name="connsiteX59" fmla="*/ 2185988 w 2595563"/>
                <a:gd name="connsiteY59" fmla="*/ 1340503 h 1771986"/>
                <a:gd name="connsiteX60" fmla="*/ 2187893 w 2595563"/>
                <a:gd name="connsiteY60" fmla="*/ 1339550 h 1771986"/>
                <a:gd name="connsiteX61" fmla="*/ 2320290 w 2595563"/>
                <a:gd name="connsiteY61" fmla="*/ 1479568 h 1771986"/>
                <a:gd name="connsiteX62" fmla="*/ 2435543 w 2595563"/>
                <a:gd name="connsiteY62" fmla="*/ 1604345 h 1771986"/>
                <a:gd name="connsiteX63" fmla="*/ 2595563 w 2595563"/>
                <a:gd name="connsiteY63" fmla="*/ 1771986 h 1771986"/>
                <a:gd name="connsiteX64" fmla="*/ 2590800 w 2595563"/>
                <a:gd name="connsiteY64" fmla="*/ 1584343 h 1771986"/>
                <a:gd name="connsiteX65" fmla="*/ 2156460 w 2595563"/>
                <a:gd name="connsiteY65" fmla="*/ 791863 h 1771986"/>
                <a:gd name="connsiteX66" fmla="*/ 2038350 w 2595563"/>
                <a:gd name="connsiteY66" fmla="*/ 987125 h 1771986"/>
                <a:gd name="connsiteX67" fmla="*/ 1800225 w 2595563"/>
                <a:gd name="connsiteY67" fmla="*/ 1155718 h 1771986"/>
                <a:gd name="connsiteX68" fmla="*/ 1746885 w 2595563"/>
                <a:gd name="connsiteY68" fmla="*/ 1182388 h 1771986"/>
                <a:gd name="connsiteX69" fmla="*/ 1681163 w 2595563"/>
                <a:gd name="connsiteY69" fmla="*/ 1209058 h 1771986"/>
                <a:gd name="connsiteX70" fmla="*/ 1656398 w 2595563"/>
                <a:gd name="connsiteY70" fmla="*/ 1218583 h 1771986"/>
                <a:gd name="connsiteX71" fmla="*/ 1647825 w 2595563"/>
                <a:gd name="connsiteY71" fmla="*/ 1223345 h 1771986"/>
                <a:gd name="connsiteX72" fmla="*/ 1400175 w 2595563"/>
                <a:gd name="connsiteY72" fmla="*/ 1282400 h 1771986"/>
                <a:gd name="connsiteX73" fmla="*/ 1379220 w 2595563"/>
                <a:gd name="connsiteY73" fmla="*/ 1279543 h 1771986"/>
                <a:gd name="connsiteX74" fmla="*/ 1354455 w 2595563"/>
                <a:gd name="connsiteY74" fmla="*/ 1280495 h 1771986"/>
                <a:gd name="connsiteX75" fmla="*/ 1010603 w 2595563"/>
                <a:gd name="connsiteY75" fmla="*/ 1287163 h 1771986"/>
                <a:gd name="connsiteX76" fmla="*/ 608648 w 2595563"/>
                <a:gd name="connsiteY76" fmla="*/ 1197628 h 1771986"/>
                <a:gd name="connsiteX77" fmla="*/ 372428 w 2595563"/>
                <a:gd name="connsiteY77" fmla="*/ 1071898 h 1771986"/>
                <a:gd name="connsiteX78" fmla="*/ 313373 w 2595563"/>
                <a:gd name="connsiteY78" fmla="*/ 1024273 h 1771986"/>
                <a:gd name="connsiteX79" fmla="*/ 261938 w 2595563"/>
                <a:gd name="connsiteY79" fmla="*/ 977600 h 1771986"/>
                <a:gd name="connsiteX80" fmla="*/ 218123 w 2595563"/>
                <a:gd name="connsiteY80" fmla="*/ 929023 h 1771986"/>
                <a:gd name="connsiteX81" fmla="*/ 204788 w 2595563"/>
                <a:gd name="connsiteY81" fmla="*/ 902353 h 1771986"/>
                <a:gd name="connsiteX82" fmla="*/ 172403 w 2595563"/>
                <a:gd name="connsiteY82" fmla="*/ 544213 h 1771986"/>
                <a:gd name="connsiteX83" fmla="*/ 379095 w 2595563"/>
                <a:gd name="connsiteY83" fmla="*/ 306088 h 1771986"/>
                <a:gd name="connsiteX84" fmla="*/ 442913 w 2595563"/>
                <a:gd name="connsiteY84" fmla="*/ 264178 h 1771986"/>
                <a:gd name="connsiteX85" fmla="*/ 1140143 w 2595563"/>
                <a:gd name="connsiteY85" fmla="*/ 161308 h 1771986"/>
                <a:gd name="connsiteX86" fmla="*/ 1353503 w 2595563"/>
                <a:gd name="connsiteY86" fmla="*/ 182263 h 1771986"/>
                <a:gd name="connsiteX87" fmla="*/ 1353503 w 2595563"/>
                <a:gd name="connsiteY87" fmla="*/ 182263 h 1771986"/>
                <a:gd name="connsiteX88" fmla="*/ 1375410 w 2595563"/>
                <a:gd name="connsiteY88" fmla="*/ 187025 h 1771986"/>
                <a:gd name="connsiteX89" fmla="*/ 1771650 w 2595563"/>
                <a:gd name="connsiteY89" fmla="*/ 276560 h 1771986"/>
                <a:gd name="connsiteX90" fmla="*/ 1791653 w 2595563"/>
                <a:gd name="connsiteY90" fmla="*/ 288943 h 1771986"/>
                <a:gd name="connsiteX91" fmla="*/ 1797368 w 2595563"/>
                <a:gd name="connsiteY91" fmla="*/ 408958 h 1771986"/>
                <a:gd name="connsiteX92" fmla="*/ 1815465 w 2595563"/>
                <a:gd name="connsiteY92" fmla="*/ 435628 h 1771986"/>
                <a:gd name="connsiteX93" fmla="*/ 1913573 w 2595563"/>
                <a:gd name="connsiteY93" fmla="*/ 526115 h 1771986"/>
                <a:gd name="connsiteX94" fmla="*/ 2006918 w 2595563"/>
                <a:gd name="connsiteY94" fmla="*/ 613745 h 1771986"/>
                <a:gd name="connsiteX95" fmla="*/ 2030730 w 2595563"/>
                <a:gd name="connsiteY95" fmla="*/ 625175 h 1771986"/>
                <a:gd name="connsiteX96" fmla="*/ 2033588 w 2595563"/>
                <a:gd name="connsiteY96" fmla="*/ 625175 h 1771986"/>
                <a:gd name="connsiteX97" fmla="*/ 2046923 w 2595563"/>
                <a:gd name="connsiteY97" fmla="*/ 648988 h 1771986"/>
                <a:gd name="connsiteX98" fmla="*/ 2145030 w 2595563"/>
                <a:gd name="connsiteY98" fmla="*/ 740428 h 1771986"/>
                <a:gd name="connsiteX99" fmla="*/ 2156460 w 2595563"/>
                <a:gd name="connsiteY99" fmla="*/ 791863 h 1771986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296228 w 2595563"/>
                <a:gd name="connsiteY28" fmla="*/ 242270 h 1771986"/>
                <a:gd name="connsiteX29" fmla="*/ 32385 w 2595563"/>
                <a:gd name="connsiteY29" fmla="*/ 550881 h 1771986"/>
                <a:gd name="connsiteX30" fmla="*/ 0 w 2595563"/>
                <a:gd name="connsiteY30" fmla="*/ 666133 h 1771986"/>
                <a:gd name="connsiteX31" fmla="*/ 0 w 2595563"/>
                <a:gd name="connsiteY31" fmla="*/ 707090 h 1771986"/>
                <a:gd name="connsiteX32" fmla="*/ 0 w 2595563"/>
                <a:gd name="connsiteY32" fmla="*/ 752810 h 1771986"/>
                <a:gd name="connsiteX33" fmla="*/ 2858 w 2595563"/>
                <a:gd name="connsiteY33" fmla="*/ 759478 h 1771986"/>
                <a:gd name="connsiteX34" fmla="*/ 95250 w 2595563"/>
                <a:gd name="connsiteY34" fmla="*/ 989031 h 1771986"/>
                <a:gd name="connsiteX35" fmla="*/ 293370 w 2595563"/>
                <a:gd name="connsiteY35" fmla="*/ 1175720 h 1771986"/>
                <a:gd name="connsiteX36" fmla="*/ 284798 w 2595563"/>
                <a:gd name="connsiteY36" fmla="*/ 1270018 h 1771986"/>
                <a:gd name="connsiteX37" fmla="*/ 278130 w 2595563"/>
                <a:gd name="connsiteY37" fmla="*/ 1337645 h 1771986"/>
                <a:gd name="connsiteX38" fmla="*/ 334328 w 2595563"/>
                <a:gd name="connsiteY38" fmla="*/ 1373841 h 1771986"/>
                <a:gd name="connsiteX39" fmla="*/ 705803 w 2595563"/>
                <a:gd name="connsiteY39" fmla="*/ 1521478 h 1771986"/>
                <a:gd name="connsiteX40" fmla="*/ 862013 w 2595563"/>
                <a:gd name="connsiteY40" fmla="*/ 1554815 h 1771986"/>
                <a:gd name="connsiteX41" fmla="*/ 878205 w 2595563"/>
                <a:gd name="connsiteY41" fmla="*/ 1552910 h 1771986"/>
                <a:gd name="connsiteX42" fmla="*/ 1058228 w 2595563"/>
                <a:gd name="connsiteY42" fmla="*/ 1571961 h 1771986"/>
                <a:gd name="connsiteX43" fmla="*/ 1125855 w 2595563"/>
                <a:gd name="connsiteY43" fmla="*/ 1575770 h 1771986"/>
                <a:gd name="connsiteX44" fmla="*/ 1156335 w 2595563"/>
                <a:gd name="connsiteY44" fmla="*/ 1575770 h 1771986"/>
                <a:gd name="connsiteX45" fmla="*/ 1219200 w 2595563"/>
                <a:gd name="connsiteY45" fmla="*/ 1571961 h 1771986"/>
                <a:gd name="connsiteX46" fmla="*/ 1400175 w 2595563"/>
                <a:gd name="connsiteY46" fmla="*/ 1553863 h 1771986"/>
                <a:gd name="connsiteX47" fmla="*/ 1624965 w 2595563"/>
                <a:gd name="connsiteY47" fmla="*/ 1498618 h 1771986"/>
                <a:gd name="connsiteX48" fmla="*/ 1644015 w 2595563"/>
                <a:gd name="connsiteY48" fmla="*/ 1512906 h 1771986"/>
                <a:gd name="connsiteX49" fmla="*/ 1644968 w 2595563"/>
                <a:gd name="connsiteY49" fmla="*/ 1525288 h 1771986"/>
                <a:gd name="connsiteX50" fmla="*/ 1665923 w 2595563"/>
                <a:gd name="connsiteY50" fmla="*/ 1480520 h 1771986"/>
                <a:gd name="connsiteX51" fmla="*/ 1784985 w 2595563"/>
                <a:gd name="connsiteY51" fmla="*/ 1439563 h 1771986"/>
                <a:gd name="connsiteX52" fmla="*/ 1861185 w 2595563"/>
                <a:gd name="connsiteY52" fmla="*/ 1403368 h 1771986"/>
                <a:gd name="connsiteX53" fmla="*/ 1875473 w 2595563"/>
                <a:gd name="connsiteY53" fmla="*/ 1397653 h 1771986"/>
                <a:gd name="connsiteX54" fmla="*/ 1915478 w 2595563"/>
                <a:gd name="connsiteY54" fmla="*/ 1383366 h 1771986"/>
                <a:gd name="connsiteX55" fmla="*/ 2140268 w 2595563"/>
                <a:gd name="connsiteY55" fmla="*/ 1243348 h 1771986"/>
                <a:gd name="connsiteX56" fmla="*/ 2164080 w 2595563"/>
                <a:gd name="connsiteY56" fmla="*/ 1232870 h 1771986"/>
                <a:gd name="connsiteX57" fmla="*/ 2158365 w 2595563"/>
                <a:gd name="connsiteY57" fmla="*/ 1292878 h 1771986"/>
                <a:gd name="connsiteX58" fmla="*/ 2185988 w 2595563"/>
                <a:gd name="connsiteY58" fmla="*/ 1340503 h 1771986"/>
                <a:gd name="connsiteX59" fmla="*/ 2187893 w 2595563"/>
                <a:gd name="connsiteY59" fmla="*/ 1339550 h 1771986"/>
                <a:gd name="connsiteX60" fmla="*/ 2320290 w 2595563"/>
                <a:gd name="connsiteY60" fmla="*/ 1479568 h 1771986"/>
                <a:gd name="connsiteX61" fmla="*/ 2435543 w 2595563"/>
                <a:gd name="connsiteY61" fmla="*/ 1604345 h 1771986"/>
                <a:gd name="connsiteX62" fmla="*/ 2595563 w 2595563"/>
                <a:gd name="connsiteY62" fmla="*/ 1771986 h 1771986"/>
                <a:gd name="connsiteX63" fmla="*/ 2590800 w 2595563"/>
                <a:gd name="connsiteY63" fmla="*/ 1584343 h 1771986"/>
                <a:gd name="connsiteX64" fmla="*/ 2156460 w 2595563"/>
                <a:gd name="connsiteY64" fmla="*/ 791863 h 1771986"/>
                <a:gd name="connsiteX65" fmla="*/ 2038350 w 2595563"/>
                <a:gd name="connsiteY65" fmla="*/ 987125 h 1771986"/>
                <a:gd name="connsiteX66" fmla="*/ 1800225 w 2595563"/>
                <a:gd name="connsiteY66" fmla="*/ 1155718 h 1771986"/>
                <a:gd name="connsiteX67" fmla="*/ 1746885 w 2595563"/>
                <a:gd name="connsiteY67" fmla="*/ 1182388 h 1771986"/>
                <a:gd name="connsiteX68" fmla="*/ 1681163 w 2595563"/>
                <a:gd name="connsiteY68" fmla="*/ 1209058 h 1771986"/>
                <a:gd name="connsiteX69" fmla="*/ 1656398 w 2595563"/>
                <a:gd name="connsiteY69" fmla="*/ 1218583 h 1771986"/>
                <a:gd name="connsiteX70" fmla="*/ 1647825 w 2595563"/>
                <a:gd name="connsiteY70" fmla="*/ 1223345 h 1771986"/>
                <a:gd name="connsiteX71" fmla="*/ 1400175 w 2595563"/>
                <a:gd name="connsiteY71" fmla="*/ 1282400 h 1771986"/>
                <a:gd name="connsiteX72" fmla="*/ 1379220 w 2595563"/>
                <a:gd name="connsiteY72" fmla="*/ 1279543 h 1771986"/>
                <a:gd name="connsiteX73" fmla="*/ 1354455 w 2595563"/>
                <a:gd name="connsiteY73" fmla="*/ 1280495 h 1771986"/>
                <a:gd name="connsiteX74" fmla="*/ 1010603 w 2595563"/>
                <a:gd name="connsiteY74" fmla="*/ 1287163 h 1771986"/>
                <a:gd name="connsiteX75" fmla="*/ 608648 w 2595563"/>
                <a:gd name="connsiteY75" fmla="*/ 1197628 h 1771986"/>
                <a:gd name="connsiteX76" fmla="*/ 372428 w 2595563"/>
                <a:gd name="connsiteY76" fmla="*/ 1071898 h 1771986"/>
                <a:gd name="connsiteX77" fmla="*/ 313373 w 2595563"/>
                <a:gd name="connsiteY77" fmla="*/ 1024273 h 1771986"/>
                <a:gd name="connsiteX78" fmla="*/ 261938 w 2595563"/>
                <a:gd name="connsiteY78" fmla="*/ 977600 h 1771986"/>
                <a:gd name="connsiteX79" fmla="*/ 218123 w 2595563"/>
                <a:gd name="connsiteY79" fmla="*/ 929023 h 1771986"/>
                <a:gd name="connsiteX80" fmla="*/ 204788 w 2595563"/>
                <a:gd name="connsiteY80" fmla="*/ 902353 h 1771986"/>
                <a:gd name="connsiteX81" fmla="*/ 172403 w 2595563"/>
                <a:gd name="connsiteY81" fmla="*/ 544213 h 1771986"/>
                <a:gd name="connsiteX82" fmla="*/ 379095 w 2595563"/>
                <a:gd name="connsiteY82" fmla="*/ 306088 h 1771986"/>
                <a:gd name="connsiteX83" fmla="*/ 442913 w 2595563"/>
                <a:gd name="connsiteY83" fmla="*/ 264178 h 1771986"/>
                <a:gd name="connsiteX84" fmla="*/ 1140143 w 2595563"/>
                <a:gd name="connsiteY84" fmla="*/ 161308 h 1771986"/>
                <a:gd name="connsiteX85" fmla="*/ 1353503 w 2595563"/>
                <a:gd name="connsiteY85" fmla="*/ 182263 h 1771986"/>
                <a:gd name="connsiteX86" fmla="*/ 1353503 w 2595563"/>
                <a:gd name="connsiteY86" fmla="*/ 182263 h 1771986"/>
                <a:gd name="connsiteX87" fmla="*/ 1375410 w 2595563"/>
                <a:gd name="connsiteY87" fmla="*/ 187025 h 1771986"/>
                <a:gd name="connsiteX88" fmla="*/ 1771650 w 2595563"/>
                <a:gd name="connsiteY88" fmla="*/ 276560 h 1771986"/>
                <a:gd name="connsiteX89" fmla="*/ 1791653 w 2595563"/>
                <a:gd name="connsiteY89" fmla="*/ 288943 h 1771986"/>
                <a:gd name="connsiteX90" fmla="*/ 1797368 w 2595563"/>
                <a:gd name="connsiteY90" fmla="*/ 408958 h 1771986"/>
                <a:gd name="connsiteX91" fmla="*/ 1815465 w 2595563"/>
                <a:gd name="connsiteY91" fmla="*/ 435628 h 1771986"/>
                <a:gd name="connsiteX92" fmla="*/ 1913573 w 2595563"/>
                <a:gd name="connsiteY92" fmla="*/ 526115 h 1771986"/>
                <a:gd name="connsiteX93" fmla="*/ 2006918 w 2595563"/>
                <a:gd name="connsiteY93" fmla="*/ 613745 h 1771986"/>
                <a:gd name="connsiteX94" fmla="*/ 2030730 w 2595563"/>
                <a:gd name="connsiteY94" fmla="*/ 625175 h 1771986"/>
                <a:gd name="connsiteX95" fmla="*/ 2033588 w 2595563"/>
                <a:gd name="connsiteY95" fmla="*/ 625175 h 1771986"/>
                <a:gd name="connsiteX96" fmla="*/ 2046923 w 2595563"/>
                <a:gd name="connsiteY96" fmla="*/ 648988 h 1771986"/>
                <a:gd name="connsiteX97" fmla="*/ 2145030 w 2595563"/>
                <a:gd name="connsiteY97" fmla="*/ 740428 h 1771986"/>
                <a:gd name="connsiteX98" fmla="*/ 2156460 w 2595563"/>
                <a:gd name="connsiteY98" fmla="*/ 791863 h 1771986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251872 w 2595563"/>
                <a:gd name="connsiteY28" fmla="*/ 269566 h 1771986"/>
                <a:gd name="connsiteX29" fmla="*/ 32385 w 2595563"/>
                <a:gd name="connsiteY29" fmla="*/ 550881 h 1771986"/>
                <a:gd name="connsiteX30" fmla="*/ 0 w 2595563"/>
                <a:gd name="connsiteY30" fmla="*/ 666133 h 1771986"/>
                <a:gd name="connsiteX31" fmla="*/ 0 w 2595563"/>
                <a:gd name="connsiteY31" fmla="*/ 707090 h 1771986"/>
                <a:gd name="connsiteX32" fmla="*/ 0 w 2595563"/>
                <a:gd name="connsiteY32" fmla="*/ 752810 h 1771986"/>
                <a:gd name="connsiteX33" fmla="*/ 2858 w 2595563"/>
                <a:gd name="connsiteY33" fmla="*/ 759478 h 1771986"/>
                <a:gd name="connsiteX34" fmla="*/ 95250 w 2595563"/>
                <a:gd name="connsiteY34" fmla="*/ 989031 h 1771986"/>
                <a:gd name="connsiteX35" fmla="*/ 293370 w 2595563"/>
                <a:gd name="connsiteY35" fmla="*/ 1175720 h 1771986"/>
                <a:gd name="connsiteX36" fmla="*/ 284798 w 2595563"/>
                <a:gd name="connsiteY36" fmla="*/ 1270018 h 1771986"/>
                <a:gd name="connsiteX37" fmla="*/ 278130 w 2595563"/>
                <a:gd name="connsiteY37" fmla="*/ 1337645 h 1771986"/>
                <a:gd name="connsiteX38" fmla="*/ 334328 w 2595563"/>
                <a:gd name="connsiteY38" fmla="*/ 1373841 h 1771986"/>
                <a:gd name="connsiteX39" fmla="*/ 705803 w 2595563"/>
                <a:gd name="connsiteY39" fmla="*/ 1521478 h 1771986"/>
                <a:gd name="connsiteX40" fmla="*/ 862013 w 2595563"/>
                <a:gd name="connsiteY40" fmla="*/ 1554815 h 1771986"/>
                <a:gd name="connsiteX41" fmla="*/ 878205 w 2595563"/>
                <a:gd name="connsiteY41" fmla="*/ 1552910 h 1771986"/>
                <a:gd name="connsiteX42" fmla="*/ 1058228 w 2595563"/>
                <a:gd name="connsiteY42" fmla="*/ 1571961 h 1771986"/>
                <a:gd name="connsiteX43" fmla="*/ 1125855 w 2595563"/>
                <a:gd name="connsiteY43" fmla="*/ 1575770 h 1771986"/>
                <a:gd name="connsiteX44" fmla="*/ 1156335 w 2595563"/>
                <a:gd name="connsiteY44" fmla="*/ 1575770 h 1771986"/>
                <a:gd name="connsiteX45" fmla="*/ 1219200 w 2595563"/>
                <a:gd name="connsiteY45" fmla="*/ 1571961 h 1771986"/>
                <a:gd name="connsiteX46" fmla="*/ 1400175 w 2595563"/>
                <a:gd name="connsiteY46" fmla="*/ 1553863 h 1771986"/>
                <a:gd name="connsiteX47" fmla="*/ 1624965 w 2595563"/>
                <a:gd name="connsiteY47" fmla="*/ 1498618 h 1771986"/>
                <a:gd name="connsiteX48" fmla="*/ 1644015 w 2595563"/>
                <a:gd name="connsiteY48" fmla="*/ 1512906 h 1771986"/>
                <a:gd name="connsiteX49" fmla="*/ 1644968 w 2595563"/>
                <a:gd name="connsiteY49" fmla="*/ 1525288 h 1771986"/>
                <a:gd name="connsiteX50" fmla="*/ 1665923 w 2595563"/>
                <a:gd name="connsiteY50" fmla="*/ 1480520 h 1771986"/>
                <a:gd name="connsiteX51" fmla="*/ 1784985 w 2595563"/>
                <a:gd name="connsiteY51" fmla="*/ 1439563 h 1771986"/>
                <a:gd name="connsiteX52" fmla="*/ 1861185 w 2595563"/>
                <a:gd name="connsiteY52" fmla="*/ 1403368 h 1771986"/>
                <a:gd name="connsiteX53" fmla="*/ 1875473 w 2595563"/>
                <a:gd name="connsiteY53" fmla="*/ 1397653 h 1771986"/>
                <a:gd name="connsiteX54" fmla="*/ 1915478 w 2595563"/>
                <a:gd name="connsiteY54" fmla="*/ 1383366 h 1771986"/>
                <a:gd name="connsiteX55" fmla="*/ 2140268 w 2595563"/>
                <a:gd name="connsiteY55" fmla="*/ 1243348 h 1771986"/>
                <a:gd name="connsiteX56" fmla="*/ 2164080 w 2595563"/>
                <a:gd name="connsiteY56" fmla="*/ 1232870 h 1771986"/>
                <a:gd name="connsiteX57" fmla="*/ 2158365 w 2595563"/>
                <a:gd name="connsiteY57" fmla="*/ 1292878 h 1771986"/>
                <a:gd name="connsiteX58" fmla="*/ 2185988 w 2595563"/>
                <a:gd name="connsiteY58" fmla="*/ 1340503 h 1771986"/>
                <a:gd name="connsiteX59" fmla="*/ 2187893 w 2595563"/>
                <a:gd name="connsiteY59" fmla="*/ 1339550 h 1771986"/>
                <a:gd name="connsiteX60" fmla="*/ 2320290 w 2595563"/>
                <a:gd name="connsiteY60" fmla="*/ 1479568 h 1771986"/>
                <a:gd name="connsiteX61" fmla="*/ 2435543 w 2595563"/>
                <a:gd name="connsiteY61" fmla="*/ 1604345 h 1771986"/>
                <a:gd name="connsiteX62" fmla="*/ 2595563 w 2595563"/>
                <a:gd name="connsiteY62" fmla="*/ 1771986 h 1771986"/>
                <a:gd name="connsiteX63" fmla="*/ 2590800 w 2595563"/>
                <a:gd name="connsiteY63" fmla="*/ 1584343 h 1771986"/>
                <a:gd name="connsiteX64" fmla="*/ 2156460 w 2595563"/>
                <a:gd name="connsiteY64" fmla="*/ 791863 h 1771986"/>
                <a:gd name="connsiteX65" fmla="*/ 2038350 w 2595563"/>
                <a:gd name="connsiteY65" fmla="*/ 987125 h 1771986"/>
                <a:gd name="connsiteX66" fmla="*/ 1800225 w 2595563"/>
                <a:gd name="connsiteY66" fmla="*/ 1155718 h 1771986"/>
                <a:gd name="connsiteX67" fmla="*/ 1746885 w 2595563"/>
                <a:gd name="connsiteY67" fmla="*/ 1182388 h 1771986"/>
                <a:gd name="connsiteX68" fmla="*/ 1681163 w 2595563"/>
                <a:gd name="connsiteY68" fmla="*/ 1209058 h 1771986"/>
                <a:gd name="connsiteX69" fmla="*/ 1656398 w 2595563"/>
                <a:gd name="connsiteY69" fmla="*/ 1218583 h 1771986"/>
                <a:gd name="connsiteX70" fmla="*/ 1647825 w 2595563"/>
                <a:gd name="connsiteY70" fmla="*/ 1223345 h 1771986"/>
                <a:gd name="connsiteX71" fmla="*/ 1400175 w 2595563"/>
                <a:gd name="connsiteY71" fmla="*/ 1282400 h 1771986"/>
                <a:gd name="connsiteX72" fmla="*/ 1379220 w 2595563"/>
                <a:gd name="connsiteY72" fmla="*/ 1279543 h 1771986"/>
                <a:gd name="connsiteX73" fmla="*/ 1354455 w 2595563"/>
                <a:gd name="connsiteY73" fmla="*/ 1280495 h 1771986"/>
                <a:gd name="connsiteX74" fmla="*/ 1010603 w 2595563"/>
                <a:gd name="connsiteY74" fmla="*/ 1287163 h 1771986"/>
                <a:gd name="connsiteX75" fmla="*/ 608648 w 2595563"/>
                <a:gd name="connsiteY75" fmla="*/ 1197628 h 1771986"/>
                <a:gd name="connsiteX76" fmla="*/ 372428 w 2595563"/>
                <a:gd name="connsiteY76" fmla="*/ 1071898 h 1771986"/>
                <a:gd name="connsiteX77" fmla="*/ 313373 w 2595563"/>
                <a:gd name="connsiteY77" fmla="*/ 1024273 h 1771986"/>
                <a:gd name="connsiteX78" fmla="*/ 261938 w 2595563"/>
                <a:gd name="connsiteY78" fmla="*/ 977600 h 1771986"/>
                <a:gd name="connsiteX79" fmla="*/ 218123 w 2595563"/>
                <a:gd name="connsiteY79" fmla="*/ 929023 h 1771986"/>
                <a:gd name="connsiteX80" fmla="*/ 204788 w 2595563"/>
                <a:gd name="connsiteY80" fmla="*/ 902353 h 1771986"/>
                <a:gd name="connsiteX81" fmla="*/ 172403 w 2595563"/>
                <a:gd name="connsiteY81" fmla="*/ 544213 h 1771986"/>
                <a:gd name="connsiteX82" fmla="*/ 379095 w 2595563"/>
                <a:gd name="connsiteY82" fmla="*/ 306088 h 1771986"/>
                <a:gd name="connsiteX83" fmla="*/ 442913 w 2595563"/>
                <a:gd name="connsiteY83" fmla="*/ 264178 h 1771986"/>
                <a:gd name="connsiteX84" fmla="*/ 1140143 w 2595563"/>
                <a:gd name="connsiteY84" fmla="*/ 161308 h 1771986"/>
                <a:gd name="connsiteX85" fmla="*/ 1353503 w 2595563"/>
                <a:gd name="connsiteY85" fmla="*/ 182263 h 1771986"/>
                <a:gd name="connsiteX86" fmla="*/ 1353503 w 2595563"/>
                <a:gd name="connsiteY86" fmla="*/ 182263 h 1771986"/>
                <a:gd name="connsiteX87" fmla="*/ 1375410 w 2595563"/>
                <a:gd name="connsiteY87" fmla="*/ 187025 h 1771986"/>
                <a:gd name="connsiteX88" fmla="*/ 1771650 w 2595563"/>
                <a:gd name="connsiteY88" fmla="*/ 276560 h 1771986"/>
                <a:gd name="connsiteX89" fmla="*/ 1791653 w 2595563"/>
                <a:gd name="connsiteY89" fmla="*/ 288943 h 1771986"/>
                <a:gd name="connsiteX90" fmla="*/ 1797368 w 2595563"/>
                <a:gd name="connsiteY90" fmla="*/ 408958 h 1771986"/>
                <a:gd name="connsiteX91" fmla="*/ 1815465 w 2595563"/>
                <a:gd name="connsiteY91" fmla="*/ 435628 h 1771986"/>
                <a:gd name="connsiteX92" fmla="*/ 1913573 w 2595563"/>
                <a:gd name="connsiteY92" fmla="*/ 526115 h 1771986"/>
                <a:gd name="connsiteX93" fmla="*/ 2006918 w 2595563"/>
                <a:gd name="connsiteY93" fmla="*/ 613745 h 1771986"/>
                <a:gd name="connsiteX94" fmla="*/ 2030730 w 2595563"/>
                <a:gd name="connsiteY94" fmla="*/ 625175 h 1771986"/>
                <a:gd name="connsiteX95" fmla="*/ 2033588 w 2595563"/>
                <a:gd name="connsiteY95" fmla="*/ 625175 h 1771986"/>
                <a:gd name="connsiteX96" fmla="*/ 2046923 w 2595563"/>
                <a:gd name="connsiteY96" fmla="*/ 648988 h 1771986"/>
                <a:gd name="connsiteX97" fmla="*/ 2145030 w 2595563"/>
                <a:gd name="connsiteY97" fmla="*/ 740428 h 1771986"/>
                <a:gd name="connsiteX98" fmla="*/ 2156460 w 2595563"/>
                <a:gd name="connsiteY98" fmla="*/ 791863 h 1771986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251872 w 2595563"/>
                <a:gd name="connsiteY28" fmla="*/ 269566 h 1771986"/>
                <a:gd name="connsiteX29" fmla="*/ 32385 w 2595563"/>
                <a:gd name="connsiteY29" fmla="*/ 550881 h 1771986"/>
                <a:gd name="connsiteX30" fmla="*/ 0 w 2595563"/>
                <a:gd name="connsiteY30" fmla="*/ 666133 h 1771986"/>
                <a:gd name="connsiteX31" fmla="*/ 0 w 2595563"/>
                <a:gd name="connsiteY31" fmla="*/ 707090 h 1771986"/>
                <a:gd name="connsiteX32" fmla="*/ 0 w 2595563"/>
                <a:gd name="connsiteY32" fmla="*/ 752810 h 1771986"/>
                <a:gd name="connsiteX33" fmla="*/ 2858 w 2595563"/>
                <a:gd name="connsiteY33" fmla="*/ 759478 h 1771986"/>
                <a:gd name="connsiteX34" fmla="*/ 95250 w 2595563"/>
                <a:gd name="connsiteY34" fmla="*/ 989031 h 1771986"/>
                <a:gd name="connsiteX35" fmla="*/ 293370 w 2595563"/>
                <a:gd name="connsiteY35" fmla="*/ 1175720 h 1771986"/>
                <a:gd name="connsiteX36" fmla="*/ 284798 w 2595563"/>
                <a:gd name="connsiteY36" fmla="*/ 1270018 h 1771986"/>
                <a:gd name="connsiteX37" fmla="*/ 278130 w 2595563"/>
                <a:gd name="connsiteY37" fmla="*/ 1337645 h 1771986"/>
                <a:gd name="connsiteX38" fmla="*/ 334328 w 2595563"/>
                <a:gd name="connsiteY38" fmla="*/ 1373841 h 1771986"/>
                <a:gd name="connsiteX39" fmla="*/ 705803 w 2595563"/>
                <a:gd name="connsiteY39" fmla="*/ 1521478 h 1771986"/>
                <a:gd name="connsiteX40" fmla="*/ 862013 w 2595563"/>
                <a:gd name="connsiteY40" fmla="*/ 1554815 h 1771986"/>
                <a:gd name="connsiteX41" fmla="*/ 878205 w 2595563"/>
                <a:gd name="connsiteY41" fmla="*/ 1552910 h 1771986"/>
                <a:gd name="connsiteX42" fmla="*/ 1058228 w 2595563"/>
                <a:gd name="connsiteY42" fmla="*/ 1571961 h 1771986"/>
                <a:gd name="connsiteX43" fmla="*/ 1125855 w 2595563"/>
                <a:gd name="connsiteY43" fmla="*/ 1575770 h 1771986"/>
                <a:gd name="connsiteX44" fmla="*/ 1156335 w 2595563"/>
                <a:gd name="connsiteY44" fmla="*/ 1575770 h 1771986"/>
                <a:gd name="connsiteX45" fmla="*/ 1219200 w 2595563"/>
                <a:gd name="connsiteY45" fmla="*/ 1571961 h 1771986"/>
                <a:gd name="connsiteX46" fmla="*/ 1400175 w 2595563"/>
                <a:gd name="connsiteY46" fmla="*/ 1553863 h 1771986"/>
                <a:gd name="connsiteX47" fmla="*/ 1624965 w 2595563"/>
                <a:gd name="connsiteY47" fmla="*/ 1498618 h 1771986"/>
                <a:gd name="connsiteX48" fmla="*/ 1644015 w 2595563"/>
                <a:gd name="connsiteY48" fmla="*/ 1512906 h 1771986"/>
                <a:gd name="connsiteX49" fmla="*/ 1644968 w 2595563"/>
                <a:gd name="connsiteY49" fmla="*/ 1525288 h 1771986"/>
                <a:gd name="connsiteX50" fmla="*/ 1665923 w 2595563"/>
                <a:gd name="connsiteY50" fmla="*/ 1480520 h 1771986"/>
                <a:gd name="connsiteX51" fmla="*/ 1784985 w 2595563"/>
                <a:gd name="connsiteY51" fmla="*/ 1439563 h 1771986"/>
                <a:gd name="connsiteX52" fmla="*/ 1861185 w 2595563"/>
                <a:gd name="connsiteY52" fmla="*/ 1403368 h 1771986"/>
                <a:gd name="connsiteX53" fmla="*/ 1875473 w 2595563"/>
                <a:gd name="connsiteY53" fmla="*/ 1397653 h 1771986"/>
                <a:gd name="connsiteX54" fmla="*/ 1915478 w 2595563"/>
                <a:gd name="connsiteY54" fmla="*/ 1383366 h 1771986"/>
                <a:gd name="connsiteX55" fmla="*/ 2140268 w 2595563"/>
                <a:gd name="connsiteY55" fmla="*/ 1243348 h 1771986"/>
                <a:gd name="connsiteX56" fmla="*/ 2164080 w 2595563"/>
                <a:gd name="connsiteY56" fmla="*/ 1232870 h 1771986"/>
                <a:gd name="connsiteX57" fmla="*/ 2158365 w 2595563"/>
                <a:gd name="connsiteY57" fmla="*/ 1292878 h 1771986"/>
                <a:gd name="connsiteX58" fmla="*/ 2185988 w 2595563"/>
                <a:gd name="connsiteY58" fmla="*/ 1340503 h 1771986"/>
                <a:gd name="connsiteX59" fmla="*/ 2187893 w 2595563"/>
                <a:gd name="connsiteY59" fmla="*/ 1339550 h 1771986"/>
                <a:gd name="connsiteX60" fmla="*/ 2320290 w 2595563"/>
                <a:gd name="connsiteY60" fmla="*/ 1479568 h 1771986"/>
                <a:gd name="connsiteX61" fmla="*/ 2435543 w 2595563"/>
                <a:gd name="connsiteY61" fmla="*/ 1604345 h 1771986"/>
                <a:gd name="connsiteX62" fmla="*/ 2595563 w 2595563"/>
                <a:gd name="connsiteY62" fmla="*/ 1771986 h 1771986"/>
                <a:gd name="connsiteX63" fmla="*/ 2590800 w 2595563"/>
                <a:gd name="connsiteY63" fmla="*/ 1584343 h 1771986"/>
                <a:gd name="connsiteX64" fmla="*/ 2156460 w 2595563"/>
                <a:gd name="connsiteY64" fmla="*/ 791863 h 1771986"/>
                <a:gd name="connsiteX65" fmla="*/ 2038350 w 2595563"/>
                <a:gd name="connsiteY65" fmla="*/ 987125 h 1771986"/>
                <a:gd name="connsiteX66" fmla="*/ 1800225 w 2595563"/>
                <a:gd name="connsiteY66" fmla="*/ 1155718 h 1771986"/>
                <a:gd name="connsiteX67" fmla="*/ 1746885 w 2595563"/>
                <a:gd name="connsiteY67" fmla="*/ 1182388 h 1771986"/>
                <a:gd name="connsiteX68" fmla="*/ 1681163 w 2595563"/>
                <a:gd name="connsiteY68" fmla="*/ 1209058 h 1771986"/>
                <a:gd name="connsiteX69" fmla="*/ 1656398 w 2595563"/>
                <a:gd name="connsiteY69" fmla="*/ 1218583 h 1771986"/>
                <a:gd name="connsiteX70" fmla="*/ 1647825 w 2595563"/>
                <a:gd name="connsiteY70" fmla="*/ 1223345 h 1771986"/>
                <a:gd name="connsiteX71" fmla="*/ 1400175 w 2595563"/>
                <a:gd name="connsiteY71" fmla="*/ 1282400 h 1771986"/>
                <a:gd name="connsiteX72" fmla="*/ 1379220 w 2595563"/>
                <a:gd name="connsiteY72" fmla="*/ 1279543 h 1771986"/>
                <a:gd name="connsiteX73" fmla="*/ 1354455 w 2595563"/>
                <a:gd name="connsiteY73" fmla="*/ 1280495 h 1771986"/>
                <a:gd name="connsiteX74" fmla="*/ 1010603 w 2595563"/>
                <a:gd name="connsiteY74" fmla="*/ 1287163 h 1771986"/>
                <a:gd name="connsiteX75" fmla="*/ 608648 w 2595563"/>
                <a:gd name="connsiteY75" fmla="*/ 1197628 h 1771986"/>
                <a:gd name="connsiteX76" fmla="*/ 372428 w 2595563"/>
                <a:gd name="connsiteY76" fmla="*/ 1071898 h 1771986"/>
                <a:gd name="connsiteX77" fmla="*/ 313373 w 2595563"/>
                <a:gd name="connsiteY77" fmla="*/ 1024273 h 1771986"/>
                <a:gd name="connsiteX78" fmla="*/ 261938 w 2595563"/>
                <a:gd name="connsiteY78" fmla="*/ 977600 h 1771986"/>
                <a:gd name="connsiteX79" fmla="*/ 218123 w 2595563"/>
                <a:gd name="connsiteY79" fmla="*/ 929023 h 1771986"/>
                <a:gd name="connsiteX80" fmla="*/ 204788 w 2595563"/>
                <a:gd name="connsiteY80" fmla="*/ 902353 h 1771986"/>
                <a:gd name="connsiteX81" fmla="*/ 172403 w 2595563"/>
                <a:gd name="connsiteY81" fmla="*/ 544213 h 1771986"/>
                <a:gd name="connsiteX82" fmla="*/ 379095 w 2595563"/>
                <a:gd name="connsiteY82" fmla="*/ 306088 h 1771986"/>
                <a:gd name="connsiteX83" fmla="*/ 442913 w 2595563"/>
                <a:gd name="connsiteY83" fmla="*/ 264178 h 1771986"/>
                <a:gd name="connsiteX84" fmla="*/ 1140143 w 2595563"/>
                <a:gd name="connsiteY84" fmla="*/ 161308 h 1771986"/>
                <a:gd name="connsiteX85" fmla="*/ 1353503 w 2595563"/>
                <a:gd name="connsiteY85" fmla="*/ 182263 h 1771986"/>
                <a:gd name="connsiteX86" fmla="*/ 1353503 w 2595563"/>
                <a:gd name="connsiteY86" fmla="*/ 182263 h 1771986"/>
                <a:gd name="connsiteX87" fmla="*/ 1375410 w 2595563"/>
                <a:gd name="connsiteY87" fmla="*/ 187025 h 1771986"/>
                <a:gd name="connsiteX88" fmla="*/ 1771650 w 2595563"/>
                <a:gd name="connsiteY88" fmla="*/ 276560 h 1771986"/>
                <a:gd name="connsiteX89" fmla="*/ 1791653 w 2595563"/>
                <a:gd name="connsiteY89" fmla="*/ 288943 h 1771986"/>
                <a:gd name="connsiteX90" fmla="*/ 1797368 w 2595563"/>
                <a:gd name="connsiteY90" fmla="*/ 408958 h 1771986"/>
                <a:gd name="connsiteX91" fmla="*/ 1815465 w 2595563"/>
                <a:gd name="connsiteY91" fmla="*/ 435628 h 1771986"/>
                <a:gd name="connsiteX92" fmla="*/ 1913573 w 2595563"/>
                <a:gd name="connsiteY92" fmla="*/ 526115 h 1771986"/>
                <a:gd name="connsiteX93" fmla="*/ 2006918 w 2595563"/>
                <a:gd name="connsiteY93" fmla="*/ 613745 h 1771986"/>
                <a:gd name="connsiteX94" fmla="*/ 2030730 w 2595563"/>
                <a:gd name="connsiteY94" fmla="*/ 625175 h 1771986"/>
                <a:gd name="connsiteX95" fmla="*/ 2033588 w 2595563"/>
                <a:gd name="connsiteY95" fmla="*/ 625175 h 1771986"/>
                <a:gd name="connsiteX96" fmla="*/ 2046923 w 2595563"/>
                <a:gd name="connsiteY96" fmla="*/ 648988 h 1771986"/>
                <a:gd name="connsiteX97" fmla="*/ 2145030 w 2595563"/>
                <a:gd name="connsiteY97" fmla="*/ 740428 h 1771986"/>
                <a:gd name="connsiteX98" fmla="*/ 2156460 w 2595563"/>
                <a:gd name="connsiteY98" fmla="*/ 791863 h 1771986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251872 w 2595563"/>
                <a:gd name="connsiteY28" fmla="*/ 269566 h 1771986"/>
                <a:gd name="connsiteX29" fmla="*/ 32385 w 2595563"/>
                <a:gd name="connsiteY29" fmla="*/ 550881 h 1771986"/>
                <a:gd name="connsiteX30" fmla="*/ 0 w 2595563"/>
                <a:gd name="connsiteY30" fmla="*/ 666133 h 1771986"/>
                <a:gd name="connsiteX31" fmla="*/ 0 w 2595563"/>
                <a:gd name="connsiteY31" fmla="*/ 707090 h 1771986"/>
                <a:gd name="connsiteX32" fmla="*/ 0 w 2595563"/>
                <a:gd name="connsiteY32" fmla="*/ 752810 h 1771986"/>
                <a:gd name="connsiteX33" fmla="*/ 2858 w 2595563"/>
                <a:gd name="connsiteY33" fmla="*/ 759478 h 1771986"/>
                <a:gd name="connsiteX34" fmla="*/ 95250 w 2595563"/>
                <a:gd name="connsiteY34" fmla="*/ 989031 h 1771986"/>
                <a:gd name="connsiteX35" fmla="*/ 293370 w 2595563"/>
                <a:gd name="connsiteY35" fmla="*/ 1175720 h 1771986"/>
                <a:gd name="connsiteX36" fmla="*/ 284798 w 2595563"/>
                <a:gd name="connsiteY36" fmla="*/ 1270018 h 1771986"/>
                <a:gd name="connsiteX37" fmla="*/ 278130 w 2595563"/>
                <a:gd name="connsiteY37" fmla="*/ 1337645 h 1771986"/>
                <a:gd name="connsiteX38" fmla="*/ 334328 w 2595563"/>
                <a:gd name="connsiteY38" fmla="*/ 1373841 h 1771986"/>
                <a:gd name="connsiteX39" fmla="*/ 705803 w 2595563"/>
                <a:gd name="connsiteY39" fmla="*/ 1521478 h 1771986"/>
                <a:gd name="connsiteX40" fmla="*/ 862013 w 2595563"/>
                <a:gd name="connsiteY40" fmla="*/ 1554815 h 1771986"/>
                <a:gd name="connsiteX41" fmla="*/ 878205 w 2595563"/>
                <a:gd name="connsiteY41" fmla="*/ 1552910 h 1771986"/>
                <a:gd name="connsiteX42" fmla="*/ 1058228 w 2595563"/>
                <a:gd name="connsiteY42" fmla="*/ 1571961 h 1771986"/>
                <a:gd name="connsiteX43" fmla="*/ 1125855 w 2595563"/>
                <a:gd name="connsiteY43" fmla="*/ 1575770 h 1771986"/>
                <a:gd name="connsiteX44" fmla="*/ 1156335 w 2595563"/>
                <a:gd name="connsiteY44" fmla="*/ 1575770 h 1771986"/>
                <a:gd name="connsiteX45" fmla="*/ 1219200 w 2595563"/>
                <a:gd name="connsiteY45" fmla="*/ 1571961 h 1771986"/>
                <a:gd name="connsiteX46" fmla="*/ 1400175 w 2595563"/>
                <a:gd name="connsiteY46" fmla="*/ 1553863 h 1771986"/>
                <a:gd name="connsiteX47" fmla="*/ 1624965 w 2595563"/>
                <a:gd name="connsiteY47" fmla="*/ 1498618 h 1771986"/>
                <a:gd name="connsiteX48" fmla="*/ 1644015 w 2595563"/>
                <a:gd name="connsiteY48" fmla="*/ 1512906 h 1771986"/>
                <a:gd name="connsiteX49" fmla="*/ 1644968 w 2595563"/>
                <a:gd name="connsiteY49" fmla="*/ 1525288 h 1771986"/>
                <a:gd name="connsiteX50" fmla="*/ 1665923 w 2595563"/>
                <a:gd name="connsiteY50" fmla="*/ 1480520 h 1771986"/>
                <a:gd name="connsiteX51" fmla="*/ 1784985 w 2595563"/>
                <a:gd name="connsiteY51" fmla="*/ 1439563 h 1771986"/>
                <a:gd name="connsiteX52" fmla="*/ 1861185 w 2595563"/>
                <a:gd name="connsiteY52" fmla="*/ 1403368 h 1771986"/>
                <a:gd name="connsiteX53" fmla="*/ 1875473 w 2595563"/>
                <a:gd name="connsiteY53" fmla="*/ 1397653 h 1771986"/>
                <a:gd name="connsiteX54" fmla="*/ 1915478 w 2595563"/>
                <a:gd name="connsiteY54" fmla="*/ 1383366 h 1771986"/>
                <a:gd name="connsiteX55" fmla="*/ 2140268 w 2595563"/>
                <a:gd name="connsiteY55" fmla="*/ 1243348 h 1771986"/>
                <a:gd name="connsiteX56" fmla="*/ 2164080 w 2595563"/>
                <a:gd name="connsiteY56" fmla="*/ 1232870 h 1771986"/>
                <a:gd name="connsiteX57" fmla="*/ 2158365 w 2595563"/>
                <a:gd name="connsiteY57" fmla="*/ 1292878 h 1771986"/>
                <a:gd name="connsiteX58" fmla="*/ 2185988 w 2595563"/>
                <a:gd name="connsiteY58" fmla="*/ 1340503 h 1771986"/>
                <a:gd name="connsiteX59" fmla="*/ 2187893 w 2595563"/>
                <a:gd name="connsiteY59" fmla="*/ 1339550 h 1771986"/>
                <a:gd name="connsiteX60" fmla="*/ 2320290 w 2595563"/>
                <a:gd name="connsiteY60" fmla="*/ 1479568 h 1771986"/>
                <a:gd name="connsiteX61" fmla="*/ 2435543 w 2595563"/>
                <a:gd name="connsiteY61" fmla="*/ 1604345 h 1771986"/>
                <a:gd name="connsiteX62" fmla="*/ 2595563 w 2595563"/>
                <a:gd name="connsiteY62" fmla="*/ 1771986 h 1771986"/>
                <a:gd name="connsiteX63" fmla="*/ 2590800 w 2595563"/>
                <a:gd name="connsiteY63" fmla="*/ 1584343 h 1771986"/>
                <a:gd name="connsiteX64" fmla="*/ 2156460 w 2595563"/>
                <a:gd name="connsiteY64" fmla="*/ 791863 h 1771986"/>
                <a:gd name="connsiteX65" fmla="*/ 2038350 w 2595563"/>
                <a:gd name="connsiteY65" fmla="*/ 987125 h 1771986"/>
                <a:gd name="connsiteX66" fmla="*/ 1800225 w 2595563"/>
                <a:gd name="connsiteY66" fmla="*/ 1155718 h 1771986"/>
                <a:gd name="connsiteX67" fmla="*/ 1746885 w 2595563"/>
                <a:gd name="connsiteY67" fmla="*/ 1182388 h 1771986"/>
                <a:gd name="connsiteX68" fmla="*/ 1681163 w 2595563"/>
                <a:gd name="connsiteY68" fmla="*/ 1209058 h 1771986"/>
                <a:gd name="connsiteX69" fmla="*/ 1656398 w 2595563"/>
                <a:gd name="connsiteY69" fmla="*/ 1218583 h 1771986"/>
                <a:gd name="connsiteX70" fmla="*/ 1647825 w 2595563"/>
                <a:gd name="connsiteY70" fmla="*/ 1223345 h 1771986"/>
                <a:gd name="connsiteX71" fmla="*/ 1400175 w 2595563"/>
                <a:gd name="connsiteY71" fmla="*/ 1282400 h 1771986"/>
                <a:gd name="connsiteX72" fmla="*/ 1379220 w 2595563"/>
                <a:gd name="connsiteY72" fmla="*/ 1279543 h 1771986"/>
                <a:gd name="connsiteX73" fmla="*/ 1354455 w 2595563"/>
                <a:gd name="connsiteY73" fmla="*/ 1280495 h 1771986"/>
                <a:gd name="connsiteX74" fmla="*/ 1010603 w 2595563"/>
                <a:gd name="connsiteY74" fmla="*/ 1287163 h 1771986"/>
                <a:gd name="connsiteX75" fmla="*/ 608648 w 2595563"/>
                <a:gd name="connsiteY75" fmla="*/ 1197628 h 1771986"/>
                <a:gd name="connsiteX76" fmla="*/ 372428 w 2595563"/>
                <a:gd name="connsiteY76" fmla="*/ 1071898 h 1771986"/>
                <a:gd name="connsiteX77" fmla="*/ 313373 w 2595563"/>
                <a:gd name="connsiteY77" fmla="*/ 1024273 h 1771986"/>
                <a:gd name="connsiteX78" fmla="*/ 261938 w 2595563"/>
                <a:gd name="connsiteY78" fmla="*/ 977600 h 1771986"/>
                <a:gd name="connsiteX79" fmla="*/ 218123 w 2595563"/>
                <a:gd name="connsiteY79" fmla="*/ 929023 h 1771986"/>
                <a:gd name="connsiteX80" fmla="*/ 204788 w 2595563"/>
                <a:gd name="connsiteY80" fmla="*/ 902353 h 1771986"/>
                <a:gd name="connsiteX81" fmla="*/ 172403 w 2595563"/>
                <a:gd name="connsiteY81" fmla="*/ 544213 h 1771986"/>
                <a:gd name="connsiteX82" fmla="*/ 379095 w 2595563"/>
                <a:gd name="connsiteY82" fmla="*/ 306088 h 1771986"/>
                <a:gd name="connsiteX83" fmla="*/ 442913 w 2595563"/>
                <a:gd name="connsiteY83" fmla="*/ 264178 h 1771986"/>
                <a:gd name="connsiteX84" fmla="*/ 1140143 w 2595563"/>
                <a:gd name="connsiteY84" fmla="*/ 161308 h 1771986"/>
                <a:gd name="connsiteX85" fmla="*/ 1353503 w 2595563"/>
                <a:gd name="connsiteY85" fmla="*/ 182263 h 1771986"/>
                <a:gd name="connsiteX86" fmla="*/ 1353503 w 2595563"/>
                <a:gd name="connsiteY86" fmla="*/ 182263 h 1771986"/>
                <a:gd name="connsiteX87" fmla="*/ 1375410 w 2595563"/>
                <a:gd name="connsiteY87" fmla="*/ 187025 h 1771986"/>
                <a:gd name="connsiteX88" fmla="*/ 1771650 w 2595563"/>
                <a:gd name="connsiteY88" fmla="*/ 276560 h 1771986"/>
                <a:gd name="connsiteX89" fmla="*/ 1791653 w 2595563"/>
                <a:gd name="connsiteY89" fmla="*/ 288943 h 1771986"/>
                <a:gd name="connsiteX90" fmla="*/ 1797368 w 2595563"/>
                <a:gd name="connsiteY90" fmla="*/ 408958 h 1771986"/>
                <a:gd name="connsiteX91" fmla="*/ 1815465 w 2595563"/>
                <a:gd name="connsiteY91" fmla="*/ 435628 h 1771986"/>
                <a:gd name="connsiteX92" fmla="*/ 1913573 w 2595563"/>
                <a:gd name="connsiteY92" fmla="*/ 526115 h 1771986"/>
                <a:gd name="connsiteX93" fmla="*/ 2006918 w 2595563"/>
                <a:gd name="connsiteY93" fmla="*/ 613745 h 1771986"/>
                <a:gd name="connsiteX94" fmla="*/ 2030730 w 2595563"/>
                <a:gd name="connsiteY94" fmla="*/ 625175 h 1771986"/>
                <a:gd name="connsiteX95" fmla="*/ 2033588 w 2595563"/>
                <a:gd name="connsiteY95" fmla="*/ 625175 h 1771986"/>
                <a:gd name="connsiteX96" fmla="*/ 2046923 w 2595563"/>
                <a:gd name="connsiteY96" fmla="*/ 648988 h 1771986"/>
                <a:gd name="connsiteX97" fmla="*/ 2145030 w 2595563"/>
                <a:gd name="connsiteY97" fmla="*/ 740428 h 1771986"/>
                <a:gd name="connsiteX98" fmla="*/ 2156460 w 2595563"/>
                <a:gd name="connsiteY98" fmla="*/ 791863 h 1771986"/>
                <a:gd name="connsiteX0" fmla="*/ 2590800 w 2595563"/>
                <a:gd name="connsiteY0" fmla="*/ 1583865 h 1771508"/>
                <a:gd name="connsiteX1" fmla="*/ 2581275 w 2595563"/>
                <a:gd name="connsiteY1" fmla="*/ 1421940 h 1771508"/>
                <a:gd name="connsiteX2" fmla="*/ 2573655 w 2595563"/>
                <a:gd name="connsiteY2" fmla="*/ 1260967 h 1771508"/>
                <a:gd name="connsiteX3" fmla="*/ 2568893 w 2595563"/>
                <a:gd name="connsiteY3" fmla="*/ 1255253 h 1771508"/>
                <a:gd name="connsiteX4" fmla="*/ 2413635 w 2595563"/>
                <a:gd name="connsiteY4" fmla="*/ 1148572 h 1771508"/>
                <a:gd name="connsiteX5" fmla="*/ 2349818 w 2595563"/>
                <a:gd name="connsiteY5" fmla="*/ 1112378 h 1771508"/>
                <a:gd name="connsiteX6" fmla="*/ 2348865 w 2595563"/>
                <a:gd name="connsiteY6" fmla="*/ 1107615 h 1771508"/>
                <a:gd name="connsiteX7" fmla="*/ 2292668 w 2595563"/>
                <a:gd name="connsiteY7" fmla="*/ 1064753 h 1771508"/>
                <a:gd name="connsiteX8" fmla="*/ 2272665 w 2595563"/>
                <a:gd name="connsiteY8" fmla="*/ 1029510 h 1771508"/>
                <a:gd name="connsiteX9" fmla="*/ 2265998 w 2595563"/>
                <a:gd name="connsiteY9" fmla="*/ 969503 h 1771508"/>
                <a:gd name="connsiteX10" fmla="*/ 2275523 w 2595563"/>
                <a:gd name="connsiteY10" fmla="*/ 878062 h 1771508"/>
                <a:gd name="connsiteX11" fmla="*/ 2303145 w 2595563"/>
                <a:gd name="connsiteY11" fmla="*/ 747570 h 1771508"/>
                <a:gd name="connsiteX12" fmla="*/ 2230755 w 2595563"/>
                <a:gd name="connsiteY12" fmla="*/ 472297 h 1771508"/>
                <a:gd name="connsiteX13" fmla="*/ 2160270 w 2595563"/>
                <a:gd name="connsiteY13" fmla="*/ 380857 h 1771508"/>
                <a:gd name="connsiteX14" fmla="*/ 2158365 w 2595563"/>
                <a:gd name="connsiteY14" fmla="*/ 380857 h 1771508"/>
                <a:gd name="connsiteX15" fmla="*/ 2155508 w 2595563"/>
                <a:gd name="connsiteY15" fmla="*/ 368475 h 1771508"/>
                <a:gd name="connsiteX16" fmla="*/ 2095500 w 2595563"/>
                <a:gd name="connsiteY16" fmla="*/ 308467 h 1771508"/>
                <a:gd name="connsiteX17" fmla="*/ 2029778 w 2595563"/>
                <a:gd name="connsiteY17" fmla="*/ 260842 h 1771508"/>
                <a:gd name="connsiteX18" fmla="*/ 2016443 w 2595563"/>
                <a:gd name="connsiteY18" fmla="*/ 253222 h 1771508"/>
                <a:gd name="connsiteX19" fmla="*/ 1711643 w 2595563"/>
                <a:gd name="connsiteY19" fmla="*/ 98917 h 1771508"/>
                <a:gd name="connsiteX20" fmla="*/ 1393508 w 2595563"/>
                <a:gd name="connsiteY20" fmla="*/ 25575 h 1771508"/>
                <a:gd name="connsiteX21" fmla="*/ 1391603 w 2595563"/>
                <a:gd name="connsiteY21" fmla="*/ 25575 h 1771508"/>
                <a:gd name="connsiteX22" fmla="*/ 1366838 w 2595563"/>
                <a:gd name="connsiteY22" fmla="*/ 13192 h 1771508"/>
                <a:gd name="connsiteX23" fmla="*/ 1076325 w 2595563"/>
                <a:gd name="connsiteY23" fmla="*/ 1762 h 1771508"/>
                <a:gd name="connsiteX24" fmla="*/ 822008 w 2595563"/>
                <a:gd name="connsiteY24" fmla="*/ 29385 h 1771508"/>
                <a:gd name="connsiteX25" fmla="*/ 623888 w 2595563"/>
                <a:gd name="connsiteY25" fmla="*/ 85582 h 1771508"/>
                <a:gd name="connsiteX26" fmla="*/ 421958 w 2595563"/>
                <a:gd name="connsiteY26" fmla="*/ 163687 h 1771508"/>
                <a:gd name="connsiteX27" fmla="*/ 251872 w 2595563"/>
                <a:gd name="connsiteY27" fmla="*/ 269088 h 1771508"/>
                <a:gd name="connsiteX28" fmla="*/ 32385 w 2595563"/>
                <a:gd name="connsiteY28" fmla="*/ 550403 h 1771508"/>
                <a:gd name="connsiteX29" fmla="*/ 0 w 2595563"/>
                <a:gd name="connsiteY29" fmla="*/ 665655 h 1771508"/>
                <a:gd name="connsiteX30" fmla="*/ 0 w 2595563"/>
                <a:gd name="connsiteY30" fmla="*/ 706612 h 1771508"/>
                <a:gd name="connsiteX31" fmla="*/ 0 w 2595563"/>
                <a:gd name="connsiteY31" fmla="*/ 752332 h 1771508"/>
                <a:gd name="connsiteX32" fmla="*/ 2858 w 2595563"/>
                <a:gd name="connsiteY32" fmla="*/ 759000 h 1771508"/>
                <a:gd name="connsiteX33" fmla="*/ 95250 w 2595563"/>
                <a:gd name="connsiteY33" fmla="*/ 988553 h 1771508"/>
                <a:gd name="connsiteX34" fmla="*/ 293370 w 2595563"/>
                <a:gd name="connsiteY34" fmla="*/ 1175242 h 1771508"/>
                <a:gd name="connsiteX35" fmla="*/ 284798 w 2595563"/>
                <a:gd name="connsiteY35" fmla="*/ 1269540 h 1771508"/>
                <a:gd name="connsiteX36" fmla="*/ 278130 w 2595563"/>
                <a:gd name="connsiteY36" fmla="*/ 1337167 h 1771508"/>
                <a:gd name="connsiteX37" fmla="*/ 334328 w 2595563"/>
                <a:gd name="connsiteY37" fmla="*/ 1373363 h 1771508"/>
                <a:gd name="connsiteX38" fmla="*/ 705803 w 2595563"/>
                <a:gd name="connsiteY38" fmla="*/ 1521000 h 1771508"/>
                <a:gd name="connsiteX39" fmla="*/ 862013 w 2595563"/>
                <a:gd name="connsiteY39" fmla="*/ 1554337 h 1771508"/>
                <a:gd name="connsiteX40" fmla="*/ 878205 w 2595563"/>
                <a:gd name="connsiteY40" fmla="*/ 1552432 h 1771508"/>
                <a:gd name="connsiteX41" fmla="*/ 1058228 w 2595563"/>
                <a:gd name="connsiteY41" fmla="*/ 1571483 h 1771508"/>
                <a:gd name="connsiteX42" fmla="*/ 1125855 w 2595563"/>
                <a:gd name="connsiteY42" fmla="*/ 1575292 h 1771508"/>
                <a:gd name="connsiteX43" fmla="*/ 1156335 w 2595563"/>
                <a:gd name="connsiteY43" fmla="*/ 1575292 h 1771508"/>
                <a:gd name="connsiteX44" fmla="*/ 1219200 w 2595563"/>
                <a:gd name="connsiteY44" fmla="*/ 1571483 h 1771508"/>
                <a:gd name="connsiteX45" fmla="*/ 1400175 w 2595563"/>
                <a:gd name="connsiteY45" fmla="*/ 1553385 h 1771508"/>
                <a:gd name="connsiteX46" fmla="*/ 1624965 w 2595563"/>
                <a:gd name="connsiteY46" fmla="*/ 1498140 h 1771508"/>
                <a:gd name="connsiteX47" fmla="*/ 1644015 w 2595563"/>
                <a:gd name="connsiteY47" fmla="*/ 1512428 h 1771508"/>
                <a:gd name="connsiteX48" fmla="*/ 1644968 w 2595563"/>
                <a:gd name="connsiteY48" fmla="*/ 1524810 h 1771508"/>
                <a:gd name="connsiteX49" fmla="*/ 1665923 w 2595563"/>
                <a:gd name="connsiteY49" fmla="*/ 1480042 h 1771508"/>
                <a:gd name="connsiteX50" fmla="*/ 1784985 w 2595563"/>
                <a:gd name="connsiteY50" fmla="*/ 1439085 h 1771508"/>
                <a:gd name="connsiteX51" fmla="*/ 1861185 w 2595563"/>
                <a:gd name="connsiteY51" fmla="*/ 1402890 h 1771508"/>
                <a:gd name="connsiteX52" fmla="*/ 1875473 w 2595563"/>
                <a:gd name="connsiteY52" fmla="*/ 1397175 h 1771508"/>
                <a:gd name="connsiteX53" fmla="*/ 1915478 w 2595563"/>
                <a:gd name="connsiteY53" fmla="*/ 1382888 h 1771508"/>
                <a:gd name="connsiteX54" fmla="*/ 2140268 w 2595563"/>
                <a:gd name="connsiteY54" fmla="*/ 1242870 h 1771508"/>
                <a:gd name="connsiteX55" fmla="*/ 2164080 w 2595563"/>
                <a:gd name="connsiteY55" fmla="*/ 1232392 h 1771508"/>
                <a:gd name="connsiteX56" fmla="*/ 2158365 w 2595563"/>
                <a:gd name="connsiteY56" fmla="*/ 1292400 h 1771508"/>
                <a:gd name="connsiteX57" fmla="*/ 2185988 w 2595563"/>
                <a:gd name="connsiteY57" fmla="*/ 1340025 h 1771508"/>
                <a:gd name="connsiteX58" fmla="*/ 2187893 w 2595563"/>
                <a:gd name="connsiteY58" fmla="*/ 1339072 h 1771508"/>
                <a:gd name="connsiteX59" fmla="*/ 2320290 w 2595563"/>
                <a:gd name="connsiteY59" fmla="*/ 1479090 h 1771508"/>
                <a:gd name="connsiteX60" fmla="*/ 2435543 w 2595563"/>
                <a:gd name="connsiteY60" fmla="*/ 1603867 h 1771508"/>
                <a:gd name="connsiteX61" fmla="*/ 2595563 w 2595563"/>
                <a:gd name="connsiteY61" fmla="*/ 1771508 h 1771508"/>
                <a:gd name="connsiteX62" fmla="*/ 2590800 w 2595563"/>
                <a:gd name="connsiteY62" fmla="*/ 1583865 h 1771508"/>
                <a:gd name="connsiteX63" fmla="*/ 2156460 w 2595563"/>
                <a:gd name="connsiteY63" fmla="*/ 791385 h 1771508"/>
                <a:gd name="connsiteX64" fmla="*/ 2038350 w 2595563"/>
                <a:gd name="connsiteY64" fmla="*/ 986647 h 1771508"/>
                <a:gd name="connsiteX65" fmla="*/ 1800225 w 2595563"/>
                <a:gd name="connsiteY65" fmla="*/ 1155240 h 1771508"/>
                <a:gd name="connsiteX66" fmla="*/ 1746885 w 2595563"/>
                <a:gd name="connsiteY66" fmla="*/ 1181910 h 1771508"/>
                <a:gd name="connsiteX67" fmla="*/ 1681163 w 2595563"/>
                <a:gd name="connsiteY67" fmla="*/ 1208580 h 1771508"/>
                <a:gd name="connsiteX68" fmla="*/ 1656398 w 2595563"/>
                <a:gd name="connsiteY68" fmla="*/ 1218105 h 1771508"/>
                <a:gd name="connsiteX69" fmla="*/ 1647825 w 2595563"/>
                <a:gd name="connsiteY69" fmla="*/ 1222867 h 1771508"/>
                <a:gd name="connsiteX70" fmla="*/ 1400175 w 2595563"/>
                <a:gd name="connsiteY70" fmla="*/ 1281922 h 1771508"/>
                <a:gd name="connsiteX71" fmla="*/ 1379220 w 2595563"/>
                <a:gd name="connsiteY71" fmla="*/ 1279065 h 1771508"/>
                <a:gd name="connsiteX72" fmla="*/ 1354455 w 2595563"/>
                <a:gd name="connsiteY72" fmla="*/ 1280017 h 1771508"/>
                <a:gd name="connsiteX73" fmla="*/ 1010603 w 2595563"/>
                <a:gd name="connsiteY73" fmla="*/ 1286685 h 1771508"/>
                <a:gd name="connsiteX74" fmla="*/ 608648 w 2595563"/>
                <a:gd name="connsiteY74" fmla="*/ 1197150 h 1771508"/>
                <a:gd name="connsiteX75" fmla="*/ 372428 w 2595563"/>
                <a:gd name="connsiteY75" fmla="*/ 1071420 h 1771508"/>
                <a:gd name="connsiteX76" fmla="*/ 313373 w 2595563"/>
                <a:gd name="connsiteY76" fmla="*/ 1023795 h 1771508"/>
                <a:gd name="connsiteX77" fmla="*/ 261938 w 2595563"/>
                <a:gd name="connsiteY77" fmla="*/ 977122 h 1771508"/>
                <a:gd name="connsiteX78" fmla="*/ 218123 w 2595563"/>
                <a:gd name="connsiteY78" fmla="*/ 928545 h 1771508"/>
                <a:gd name="connsiteX79" fmla="*/ 204788 w 2595563"/>
                <a:gd name="connsiteY79" fmla="*/ 901875 h 1771508"/>
                <a:gd name="connsiteX80" fmla="*/ 172403 w 2595563"/>
                <a:gd name="connsiteY80" fmla="*/ 543735 h 1771508"/>
                <a:gd name="connsiteX81" fmla="*/ 379095 w 2595563"/>
                <a:gd name="connsiteY81" fmla="*/ 305610 h 1771508"/>
                <a:gd name="connsiteX82" fmla="*/ 442913 w 2595563"/>
                <a:gd name="connsiteY82" fmla="*/ 263700 h 1771508"/>
                <a:gd name="connsiteX83" fmla="*/ 1140143 w 2595563"/>
                <a:gd name="connsiteY83" fmla="*/ 160830 h 1771508"/>
                <a:gd name="connsiteX84" fmla="*/ 1353503 w 2595563"/>
                <a:gd name="connsiteY84" fmla="*/ 181785 h 1771508"/>
                <a:gd name="connsiteX85" fmla="*/ 1353503 w 2595563"/>
                <a:gd name="connsiteY85" fmla="*/ 181785 h 1771508"/>
                <a:gd name="connsiteX86" fmla="*/ 1375410 w 2595563"/>
                <a:gd name="connsiteY86" fmla="*/ 186547 h 1771508"/>
                <a:gd name="connsiteX87" fmla="*/ 1771650 w 2595563"/>
                <a:gd name="connsiteY87" fmla="*/ 276082 h 1771508"/>
                <a:gd name="connsiteX88" fmla="*/ 1791653 w 2595563"/>
                <a:gd name="connsiteY88" fmla="*/ 288465 h 1771508"/>
                <a:gd name="connsiteX89" fmla="*/ 1797368 w 2595563"/>
                <a:gd name="connsiteY89" fmla="*/ 408480 h 1771508"/>
                <a:gd name="connsiteX90" fmla="*/ 1815465 w 2595563"/>
                <a:gd name="connsiteY90" fmla="*/ 435150 h 1771508"/>
                <a:gd name="connsiteX91" fmla="*/ 1913573 w 2595563"/>
                <a:gd name="connsiteY91" fmla="*/ 525637 h 1771508"/>
                <a:gd name="connsiteX92" fmla="*/ 2006918 w 2595563"/>
                <a:gd name="connsiteY92" fmla="*/ 613267 h 1771508"/>
                <a:gd name="connsiteX93" fmla="*/ 2030730 w 2595563"/>
                <a:gd name="connsiteY93" fmla="*/ 624697 h 1771508"/>
                <a:gd name="connsiteX94" fmla="*/ 2033588 w 2595563"/>
                <a:gd name="connsiteY94" fmla="*/ 624697 h 1771508"/>
                <a:gd name="connsiteX95" fmla="*/ 2046923 w 2595563"/>
                <a:gd name="connsiteY95" fmla="*/ 648510 h 1771508"/>
                <a:gd name="connsiteX96" fmla="*/ 2145030 w 2595563"/>
                <a:gd name="connsiteY96" fmla="*/ 739950 h 1771508"/>
                <a:gd name="connsiteX97" fmla="*/ 2156460 w 2595563"/>
                <a:gd name="connsiteY97" fmla="*/ 791385 h 1771508"/>
                <a:gd name="connsiteX0" fmla="*/ 2590800 w 2595563"/>
                <a:gd name="connsiteY0" fmla="*/ 1583865 h 1771508"/>
                <a:gd name="connsiteX1" fmla="*/ 2581275 w 2595563"/>
                <a:gd name="connsiteY1" fmla="*/ 1421940 h 1771508"/>
                <a:gd name="connsiteX2" fmla="*/ 2573655 w 2595563"/>
                <a:gd name="connsiteY2" fmla="*/ 1260967 h 1771508"/>
                <a:gd name="connsiteX3" fmla="*/ 2568893 w 2595563"/>
                <a:gd name="connsiteY3" fmla="*/ 1255253 h 1771508"/>
                <a:gd name="connsiteX4" fmla="*/ 2413635 w 2595563"/>
                <a:gd name="connsiteY4" fmla="*/ 1148572 h 1771508"/>
                <a:gd name="connsiteX5" fmla="*/ 2349818 w 2595563"/>
                <a:gd name="connsiteY5" fmla="*/ 1112378 h 1771508"/>
                <a:gd name="connsiteX6" fmla="*/ 2348865 w 2595563"/>
                <a:gd name="connsiteY6" fmla="*/ 1107615 h 1771508"/>
                <a:gd name="connsiteX7" fmla="*/ 2292668 w 2595563"/>
                <a:gd name="connsiteY7" fmla="*/ 1064753 h 1771508"/>
                <a:gd name="connsiteX8" fmla="*/ 2272665 w 2595563"/>
                <a:gd name="connsiteY8" fmla="*/ 1029510 h 1771508"/>
                <a:gd name="connsiteX9" fmla="*/ 2265998 w 2595563"/>
                <a:gd name="connsiteY9" fmla="*/ 969503 h 1771508"/>
                <a:gd name="connsiteX10" fmla="*/ 2275523 w 2595563"/>
                <a:gd name="connsiteY10" fmla="*/ 878062 h 1771508"/>
                <a:gd name="connsiteX11" fmla="*/ 2303145 w 2595563"/>
                <a:gd name="connsiteY11" fmla="*/ 747570 h 1771508"/>
                <a:gd name="connsiteX12" fmla="*/ 2230755 w 2595563"/>
                <a:gd name="connsiteY12" fmla="*/ 472297 h 1771508"/>
                <a:gd name="connsiteX13" fmla="*/ 2160270 w 2595563"/>
                <a:gd name="connsiteY13" fmla="*/ 380857 h 1771508"/>
                <a:gd name="connsiteX14" fmla="*/ 2158365 w 2595563"/>
                <a:gd name="connsiteY14" fmla="*/ 380857 h 1771508"/>
                <a:gd name="connsiteX15" fmla="*/ 2155508 w 2595563"/>
                <a:gd name="connsiteY15" fmla="*/ 368475 h 1771508"/>
                <a:gd name="connsiteX16" fmla="*/ 2095500 w 2595563"/>
                <a:gd name="connsiteY16" fmla="*/ 308467 h 1771508"/>
                <a:gd name="connsiteX17" fmla="*/ 2029778 w 2595563"/>
                <a:gd name="connsiteY17" fmla="*/ 260842 h 1771508"/>
                <a:gd name="connsiteX18" fmla="*/ 2016443 w 2595563"/>
                <a:gd name="connsiteY18" fmla="*/ 253222 h 1771508"/>
                <a:gd name="connsiteX19" fmla="*/ 1711643 w 2595563"/>
                <a:gd name="connsiteY19" fmla="*/ 98917 h 1771508"/>
                <a:gd name="connsiteX20" fmla="*/ 1393508 w 2595563"/>
                <a:gd name="connsiteY20" fmla="*/ 25575 h 1771508"/>
                <a:gd name="connsiteX21" fmla="*/ 1366838 w 2595563"/>
                <a:gd name="connsiteY21" fmla="*/ 13192 h 1771508"/>
                <a:gd name="connsiteX22" fmla="*/ 1076325 w 2595563"/>
                <a:gd name="connsiteY22" fmla="*/ 1762 h 1771508"/>
                <a:gd name="connsiteX23" fmla="*/ 822008 w 2595563"/>
                <a:gd name="connsiteY23" fmla="*/ 29385 h 1771508"/>
                <a:gd name="connsiteX24" fmla="*/ 623888 w 2595563"/>
                <a:gd name="connsiteY24" fmla="*/ 85582 h 1771508"/>
                <a:gd name="connsiteX25" fmla="*/ 421958 w 2595563"/>
                <a:gd name="connsiteY25" fmla="*/ 163687 h 1771508"/>
                <a:gd name="connsiteX26" fmla="*/ 251872 w 2595563"/>
                <a:gd name="connsiteY26" fmla="*/ 269088 h 1771508"/>
                <a:gd name="connsiteX27" fmla="*/ 32385 w 2595563"/>
                <a:gd name="connsiteY27" fmla="*/ 550403 h 1771508"/>
                <a:gd name="connsiteX28" fmla="*/ 0 w 2595563"/>
                <a:gd name="connsiteY28" fmla="*/ 665655 h 1771508"/>
                <a:gd name="connsiteX29" fmla="*/ 0 w 2595563"/>
                <a:gd name="connsiteY29" fmla="*/ 706612 h 1771508"/>
                <a:gd name="connsiteX30" fmla="*/ 0 w 2595563"/>
                <a:gd name="connsiteY30" fmla="*/ 752332 h 1771508"/>
                <a:gd name="connsiteX31" fmla="*/ 2858 w 2595563"/>
                <a:gd name="connsiteY31" fmla="*/ 759000 h 1771508"/>
                <a:gd name="connsiteX32" fmla="*/ 95250 w 2595563"/>
                <a:gd name="connsiteY32" fmla="*/ 988553 h 1771508"/>
                <a:gd name="connsiteX33" fmla="*/ 293370 w 2595563"/>
                <a:gd name="connsiteY33" fmla="*/ 1175242 h 1771508"/>
                <a:gd name="connsiteX34" fmla="*/ 284798 w 2595563"/>
                <a:gd name="connsiteY34" fmla="*/ 1269540 h 1771508"/>
                <a:gd name="connsiteX35" fmla="*/ 278130 w 2595563"/>
                <a:gd name="connsiteY35" fmla="*/ 1337167 h 1771508"/>
                <a:gd name="connsiteX36" fmla="*/ 334328 w 2595563"/>
                <a:gd name="connsiteY36" fmla="*/ 1373363 h 1771508"/>
                <a:gd name="connsiteX37" fmla="*/ 705803 w 2595563"/>
                <a:gd name="connsiteY37" fmla="*/ 1521000 h 1771508"/>
                <a:gd name="connsiteX38" fmla="*/ 862013 w 2595563"/>
                <a:gd name="connsiteY38" fmla="*/ 1554337 h 1771508"/>
                <a:gd name="connsiteX39" fmla="*/ 878205 w 2595563"/>
                <a:gd name="connsiteY39" fmla="*/ 1552432 h 1771508"/>
                <a:gd name="connsiteX40" fmla="*/ 1058228 w 2595563"/>
                <a:gd name="connsiteY40" fmla="*/ 1571483 h 1771508"/>
                <a:gd name="connsiteX41" fmla="*/ 1125855 w 2595563"/>
                <a:gd name="connsiteY41" fmla="*/ 1575292 h 1771508"/>
                <a:gd name="connsiteX42" fmla="*/ 1156335 w 2595563"/>
                <a:gd name="connsiteY42" fmla="*/ 1575292 h 1771508"/>
                <a:gd name="connsiteX43" fmla="*/ 1219200 w 2595563"/>
                <a:gd name="connsiteY43" fmla="*/ 1571483 h 1771508"/>
                <a:gd name="connsiteX44" fmla="*/ 1400175 w 2595563"/>
                <a:gd name="connsiteY44" fmla="*/ 1553385 h 1771508"/>
                <a:gd name="connsiteX45" fmla="*/ 1624965 w 2595563"/>
                <a:gd name="connsiteY45" fmla="*/ 1498140 h 1771508"/>
                <a:gd name="connsiteX46" fmla="*/ 1644015 w 2595563"/>
                <a:gd name="connsiteY46" fmla="*/ 1512428 h 1771508"/>
                <a:gd name="connsiteX47" fmla="*/ 1644968 w 2595563"/>
                <a:gd name="connsiteY47" fmla="*/ 1524810 h 1771508"/>
                <a:gd name="connsiteX48" fmla="*/ 1665923 w 2595563"/>
                <a:gd name="connsiteY48" fmla="*/ 1480042 h 1771508"/>
                <a:gd name="connsiteX49" fmla="*/ 1784985 w 2595563"/>
                <a:gd name="connsiteY49" fmla="*/ 1439085 h 1771508"/>
                <a:gd name="connsiteX50" fmla="*/ 1861185 w 2595563"/>
                <a:gd name="connsiteY50" fmla="*/ 1402890 h 1771508"/>
                <a:gd name="connsiteX51" fmla="*/ 1875473 w 2595563"/>
                <a:gd name="connsiteY51" fmla="*/ 1397175 h 1771508"/>
                <a:gd name="connsiteX52" fmla="*/ 1915478 w 2595563"/>
                <a:gd name="connsiteY52" fmla="*/ 1382888 h 1771508"/>
                <a:gd name="connsiteX53" fmla="*/ 2140268 w 2595563"/>
                <a:gd name="connsiteY53" fmla="*/ 1242870 h 1771508"/>
                <a:gd name="connsiteX54" fmla="*/ 2164080 w 2595563"/>
                <a:gd name="connsiteY54" fmla="*/ 1232392 h 1771508"/>
                <a:gd name="connsiteX55" fmla="*/ 2158365 w 2595563"/>
                <a:gd name="connsiteY55" fmla="*/ 1292400 h 1771508"/>
                <a:gd name="connsiteX56" fmla="*/ 2185988 w 2595563"/>
                <a:gd name="connsiteY56" fmla="*/ 1340025 h 1771508"/>
                <a:gd name="connsiteX57" fmla="*/ 2187893 w 2595563"/>
                <a:gd name="connsiteY57" fmla="*/ 1339072 h 1771508"/>
                <a:gd name="connsiteX58" fmla="*/ 2320290 w 2595563"/>
                <a:gd name="connsiteY58" fmla="*/ 1479090 h 1771508"/>
                <a:gd name="connsiteX59" fmla="*/ 2435543 w 2595563"/>
                <a:gd name="connsiteY59" fmla="*/ 1603867 h 1771508"/>
                <a:gd name="connsiteX60" fmla="*/ 2595563 w 2595563"/>
                <a:gd name="connsiteY60" fmla="*/ 1771508 h 1771508"/>
                <a:gd name="connsiteX61" fmla="*/ 2590800 w 2595563"/>
                <a:gd name="connsiteY61" fmla="*/ 1583865 h 1771508"/>
                <a:gd name="connsiteX62" fmla="*/ 2156460 w 2595563"/>
                <a:gd name="connsiteY62" fmla="*/ 791385 h 1771508"/>
                <a:gd name="connsiteX63" fmla="*/ 2038350 w 2595563"/>
                <a:gd name="connsiteY63" fmla="*/ 986647 h 1771508"/>
                <a:gd name="connsiteX64" fmla="*/ 1800225 w 2595563"/>
                <a:gd name="connsiteY64" fmla="*/ 1155240 h 1771508"/>
                <a:gd name="connsiteX65" fmla="*/ 1746885 w 2595563"/>
                <a:gd name="connsiteY65" fmla="*/ 1181910 h 1771508"/>
                <a:gd name="connsiteX66" fmla="*/ 1681163 w 2595563"/>
                <a:gd name="connsiteY66" fmla="*/ 1208580 h 1771508"/>
                <a:gd name="connsiteX67" fmla="*/ 1656398 w 2595563"/>
                <a:gd name="connsiteY67" fmla="*/ 1218105 h 1771508"/>
                <a:gd name="connsiteX68" fmla="*/ 1647825 w 2595563"/>
                <a:gd name="connsiteY68" fmla="*/ 1222867 h 1771508"/>
                <a:gd name="connsiteX69" fmla="*/ 1400175 w 2595563"/>
                <a:gd name="connsiteY69" fmla="*/ 1281922 h 1771508"/>
                <a:gd name="connsiteX70" fmla="*/ 1379220 w 2595563"/>
                <a:gd name="connsiteY70" fmla="*/ 1279065 h 1771508"/>
                <a:gd name="connsiteX71" fmla="*/ 1354455 w 2595563"/>
                <a:gd name="connsiteY71" fmla="*/ 1280017 h 1771508"/>
                <a:gd name="connsiteX72" fmla="*/ 1010603 w 2595563"/>
                <a:gd name="connsiteY72" fmla="*/ 1286685 h 1771508"/>
                <a:gd name="connsiteX73" fmla="*/ 608648 w 2595563"/>
                <a:gd name="connsiteY73" fmla="*/ 1197150 h 1771508"/>
                <a:gd name="connsiteX74" fmla="*/ 372428 w 2595563"/>
                <a:gd name="connsiteY74" fmla="*/ 1071420 h 1771508"/>
                <a:gd name="connsiteX75" fmla="*/ 313373 w 2595563"/>
                <a:gd name="connsiteY75" fmla="*/ 1023795 h 1771508"/>
                <a:gd name="connsiteX76" fmla="*/ 261938 w 2595563"/>
                <a:gd name="connsiteY76" fmla="*/ 977122 h 1771508"/>
                <a:gd name="connsiteX77" fmla="*/ 218123 w 2595563"/>
                <a:gd name="connsiteY77" fmla="*/ 928545 h 1771508"/>
                <a:gd name="connsiteX78" fmla="*/ 204788 w 2595563"/>
                <a:gd name="connsiteY78" fmla="*/ 901875 h 1771508"/>
                <a:gd name="connsiteX79" fmla="*/ 172403 w 2595563"/>
                <a:gd name="connsiteY79" fmla="*/ 543735 h 1771508"/>
                <a:gd name="connsiteX80" fmla="*/ 379095 w 2595563"/>
                <a:gd name="connsiteY80" fmla="*/ 305610 h 1771508"/>
                <a:gd name="connsiteX81" fmla="*/ 442913 w 2595563"/>
                <a:gd name="connsiteY81" fmla="*/ 263700 h 1771508"/>
                <a:gd name="connsiteX82" fmla="*/ 1140143 w 2595563"/>
                <a:gd name="connsiteY82" fmla="*/ 160830 h 1771508"/>
                <a:gd name="connsiteX83" fmla="*/ 1353503 w 2595563"/>
                <a:gd name="connsiteY83" fmla="*/ 181785 h 1771508"/>
                <a:gd name="connsiteX84" fmla="*/ 1353503 w 2595563"/>
                <a:gd name="connsiteY84" fmla="*/ 181785 h 1771508"/>
                <a:gd name="connsiteX85" fmla="*/ 1375410 w 2595563"/>
                <a:gd name="connsiteY85" fmla="*/ 186547 h 1771508"/>
                <a:gd name="connsiteX86" fmla="*/ 1771650 w 2595563"/>
                <a:gd name="connsiteY86" fmla="*/ 276082 h 1771508"/>
                <a:gd name="connsiteX87" fmla="*/ 1791653 w 2595563"/>
                <a:gd name="connsiteY87" fmla="*/ 288465 h 1771508"/>
                <a:gd name="connsiteX88" fmla="*/ 1797368 w 2595563"/>
                <a:gd name="connsiteY88" fmla="*/ 408480 h 1771508"/>
                <a:gd name="connsiteX89" fmla="*/ 1815465 w 2595563"/>
                <a:gd name="connsiteY89" fmla="*/ 435150 h 1771508"/>
                <a:gd name="connsiteX90" fmla="*/ 1913573 w 2595563"/>
                <a:gd name="connsiteY90" fmla="*/ 525637 h 1771508"/>
                <a:gd name="connsiteX91" fmla="*/ 2006918 w 2595563"/>
                <a:gd name="connsiteY91" fmla="*/ 613267 h 1771508"/>
                <a:gd name="connsiteX92" fmla="*/ 2030730 w 2595563"/>
                <a:gd name="connsiteY92" fmla="*/ 624697 h 1771508"/>
                <a:gd name="connsiteX93" fmla="*/ 2033588 w 2595563"/>
                <a:gd name="connsiteY93" fmla="*/ 624697 h 1771508"/>
                <a:gd name="connsiteX94" fmla="*/ 2046923 w 2595563"/>
                <a:gd name="connsiteY94" fmla="*/ 648510 h 1771508"/>
                <a:gd name="connsiteX95" fmla="*/ 2145030 w 2595563"/>
                <a:gd name="connsiteY95" fmla="*/ 739950 h 1771508"/>
                <a:gd name="connsiteX96" fmla="*/ 2156460 w 2595563"/>
                <a:gd name="connsiteY96" fmla="*/ 791385 h 1771508"/>
                <a:gd name="connsiteX0" fmla="*/ 2590800 w 2595563"/>
                <a:gd name="connsiteY0" fmla="*/ 1585708 h 1773351"/>
                <a:gd name="connsiteX1" fmla="*/ 2581275 w 2595563"/>
                <a:gd name="connsiteY1" fmla="*/ 1423783 h 1773351"/>
                <a:gd name="connsiteX2" fmla="*/ 2573655 w 2595563"/>
                <a:gd name="connsiteY2" fmla="*/ 1262810 h 1773351"/>
                <a:gd name="connsiteX3" fmla="*/ 2568893 w 2595563"/>
                <a:gd name="connsiteY3" fmla="*/ 1257096 h 1773351"/>
                <a:gd name="connsiteX4" fmla="*/ 2413635 w 2595563"/>
                <a:gd name="connsiteY4" fmla="*/ 1150415 h 1773351"/>
                <a:gd name="connsiteX5" fmla="*/ 2349818 w 2595563"/>
                <a:gd name="connsiteY5" fmla="*/ 1114221 h 1773351"/>
                <a:gd name="connsiteX6" fmla="*/ 2348865 w 2595563"/>
                <a:gd name="connsiteY6" fmla="*/ 1109458 h 1773351"/>
                <a:gd name="connsiteX7" fmla="*/ 2292668 w 2595563"/>
                <a:gd name="connsiteY7" fmla="*/ 1066596 h 1773351"/>
                <a:gd name="connsiteX8" fmla="*/ 2272665 w 2595563"/>
                <a:gd name="connsiteY8" fmla="*/ 1031353 h 1773351"/>
                <a:gd name="connsiteX9" fmla="*/ 2265998 w 2595563"/>
                <a:gd name="connsiteY9" fmla="*/ 971346 h 1773351"/>
                <a:gd name="connsiteX10" fmla="*/ 2275523 w 2595563"/>
                <a:gd name="connsiteY10" fmla="*/ 879905 h 1773351"/>
                <a:gd name="connsiteX11" fmla="*/ 2303145 w 2595563"/>
                <a:gd name="connsiteY11" fmla="*/ 749413 h 1773351"/>
                <a:gd name="connsiteX12" fmla="*/ 2230755 w 2595563"/>
                <a:gd name="connsiteY12" fmla="*/ 474140 h 1773351"/>
                <a:gd name="connsiteX13" fmla="*/ 2160270 w 2595563"/>
                <a:gd name="connsiteY13" fmla="*/ 382700 h 1773351"/>
                <a:gd name="connsiteX14" fmla="*/ 2158365 w 2595563"/>
                <a:gd name="connsiteY14" fmla="*/ 382700 h 1773351"/>
                <a:gd name="connsiteX15" fmla="*/ 2155508 w 2595563"/>
                <a:gd name="connsiteY15" fmla="*/ 370318 h 1773351"/>
                <a:gd name="connsiteX16" fmla="*/ 2095500 w 2595563"/>
                <a:gd name="connsiteY16" fmla="*/ 310310 h 1773351"/>
                <a:gd name="connsiteX17" fmla="*/ 2029778 w 2595563"/>
                <a:gd name="connsiteY17" fmla="*/ 262685 h 1773351"/>
                <a:gd name="connsiteX18" fmla="*/ 2016443 w 2595563"/>
                <a:gd name="connsiteY18" fmla="*/ 255065 h 1773351"/>
                <a:gd name="connsiteX19" fmla="*/ 1711643 w 2595563"/>
                <a:gd name="connsiteY19" fmla="*/ 100760 h 1773351"/>
                <a:gd name="connsiteX20" fmla="*/ 1366838 w 2595563"/>
                <a:gd name="connsiteY20" fmla="*/ 15035 h 1773351"/>
                <a:gd name="connsiteX21" fmla="*/ 1076325 w 2595563"/>
                <a:gd name="connsiteY21" fmla="*/ 3605 h 1773351"/>
                <a:gd name="connsiteX22" fmla="*/ 822008 w 2595563"/>
                <a:gd name="connsiteY22" fmla="*/ 31228 h 1773351"/>
                <a:gd name="connsiteX23" fmla="*/ 623888 w 2595563"/>
                <a:gd name="connsiteY23" fmla="*/ 87425 h 1773351"/>
                <a:gd name="connsiteX24" fmla="*/ 421958 w 2595563"/>
                <a:gd name="connsiteY24" fmla="*/ 165530 h 1773351"/>
                <a:gd name="connsiteX25" fmla="*/ 251872 w 2595563"/>
                <a:gd name="connsiteY25" fmla="*/ 270931 h 1773351"/>
                <a:gd name="connsiteX26" fmla="*/ 32385 w 2595563"/>
                <a:gd name="connsiteY26" fmla="*/ 552246 h 1773351"/>
                <a:gd name="connsiteX27" fmla="*/ 0 w 2595563"/>
                <a:gd name="connsiteY27" fmla="*/ 667498 h 1773351"/>
                <a:gd name="connsiteX28" fmla="*/ 0 w 2595563"/>
                <a:gd name="connsiteY28" fmla="*/ 708455 h 1773351"/>
                <a:gd name="connsiteX29" fmla="*/ 0 w 2595563"/>
                <a:gd name="connsiteY29" fmla="*/ 754175 h 1773351"/>
                <a:gd name="connsiteX30" fmla="*/ 2858 w 2595563"/>
                <a:gd name="connsiteY30" fmla="*/ 760843 h 1773351"/>
                <a:gd name="connsiteX31" fmla="*/ 95250 w 2595563"/>
                <a:gd name="connsiteY31" fmla="*/ 990396 h 1773351"/>
                <a:gd name="connsiteX32" fmla="*/ 293370 w 2595563"/>
                <a:gd name="connsiteY32" fmla="*/ 1177085 h 1773351"/>
                <a:gd name="connsiteX33" fmla="*/ 284798 w 2595563"/>
                <a:gd name="connsiteY33" fmla="*/ 1271383 h 1773351"/>
                <a:gd name="connsiteX34" fmla="*/ 278130 w 2595563"/>
                <a:gd name="connsiteY34" fmla="*/ 1339010 h 1773351"/>
                <a:gd name="connsiteX35" fmla="*/ 334328 w 2595563"/>
                <a:gd name="connsiteY35" fmla="*/ 1375206 h 1773351"/>
                <a:gd name="connsiteX36" fmla="*/ 705803 w 2595563"/>
                <a:gd name="connsiteY36" fmla="*/ 1522843 h 1773351"/>
                <a:gd name="connsiteX37" fmla="*/ 862013 w 2595563"/>
                <a:gd name="connsiteY37" fmla="*/ 1556180 h 1773351"/>
                <a:gd name="connsiteX38" fmla="*/ 878205 w 2595563"/>
                <a:gd name="connsiteY38" fmla="*/ 1554275 h 1773351"/>
                <a:gd name="connsiteX39" fmla="*/ 1058228 w 2595563"/>
                <a:gd name="connsiteY39" fmla="*/ 1573326 h 1773351"/>
                <a:gd name="connsiteX40" fmla="*/ 1125855 w 2595563"/>
                <a:gd name="connsiteY40" fmla="*/ 1577135 h 1773351"/>
                <a:gd name="connsiteX41" fmla="*/ 1156335 w 2595563"/>
                <a:gd name="connsiteY41" fmla="*/ 1577135 h 1773351"/>
                <a:gd name="connsiteX42" fmla="*/ 1219200 w 2595563"/>
                <a:gd name="connsiteY42" fmla="*/ 1573326 h 1773351"/>
                <a:gd name="connsiteX43" fmla="*/ 1400175 w 2595563"/>
                <a:gd name="connsiteY43" fmla="*/ 1555228 h 1773351"/>
                <a:gd name="connsiteX44" fmla="*/ 1624965 w 2595563"/>
                <a:gd name="connsiteY44" fmla="*/ 1499983 h 1773351"/>
                <a:gd name="connsiteX45" fmla="*/ 1644015 w 2595563"/>
                <a:gd name="connsiteY45" fmla="*/ 1514271 h 1773351"/>
                <a:gd name="connsiteX46" fmla="*/ 1644968 w 2595563"/>
                <a:gd name="connsiteY46" fmla="*/ 1526653 h 1773351"/>
                <a:gd name="connsiteX47" fmla="*/ 1665923 w 2595563"/>
                <a:gd name="connsiteY47" fmla="*/ 1481885 h 1773351"/>
                <a:gd name="connsiteX48" fmla="*/ 1784985 w 2595563"/>
                <a:gd name="connsiteY48" fmla="*/ 1440928 h 1773351"/>
                <a:gd name="connsiteX49" fmla="*/ 1861185 w 2595563"/>
                <a:gd name="connsiteY49" fmla="*/ 1404733 h 1773351"/>
                <a:gd name="connsiteX50" fmla="*/ 1875473 w 2595563"/>
                <a:gd name="connsiteY50" fmla="*/ 1399018 h 1773351"/>
                <a:gd name="connsiteX51" fmla="*/ 1915478 w 2595563"/>
                <a:gd name="connsiteY51" fmla="*/ 1384731 h 1773351"/>
                <a:gd name="connsiteX52" fmla="*/ 2140268 w 2595563"/>
                <a:gd name="connsiteY52" fmla="*/ 1244713 h 1773351"/>
                <a:gd name="connsiteX53" fmla="*/ 2164080 w 2595563"/>
                <a:gd name="connsiteY53" fmla="*/ 1234235 h 1773351"/>
                <a:gd name="connsiteX54" fmla="*/ 2158365 w 2595563"/>
                <a:gd name="connsiteY54" fmla="*/ 1294243 h 1773351"/>
                <a:gd name="connsiteX55" fmla="*/ 2185988 w 2595563"/>
                <a:gd name="connsiteY55" fmla="*/ 1341868 h 1773351"/>
                <a:gd name="connsiteX56" fmla="*/ 2187893 w 2595563"/>
                <a:gd name="connsiteY56" fmla="*/ 1340915 h 1773351"/>
                <a:gd name="connsiteX57" fmla="*/ 2320290 w 2595563"/>
                <a:gd name="connsiteY57" fmla="*/ 1480933 h 1773351"/>
                <a:gd name="connsiteX58" fmla="*/ 2435543 w 2595563"/>
                <a:gd name="connsiteY58" fmla="*/ 1605710 h 1773351"/>
                <a:gd name="connsiteX59" fmla="*/ 2595563 w 2595563"/>
                <a:gd name="connsiteY59" fmla="*/ 1773351 h 1773351"/>
                <a:gd name="connsiteX60" fmla="*/ 2590800 w 2595563"/>
                <a:gd name="connsiteY60" fmla="*/ 1585708 h 1773351"/>
                <a:gd name="connsiteX61" fmla="*/ 2156460 w 2595563"/>
                <a:gd name="connsiteY61" fmla="*/ 793228 h 1773351"/>
                <a:gd name="connsiteX62" fmla="*/ 2038350 w 2595563"/>
                <a:gd name="connsiteY62" fmla="*/ 988490 h 1773351"/>
                <a:gd name="connsiteX63" fmla="*/ 1800225 w 2595563"/>
                <a:gd name="connsiteY63" fmla="*/ 1157083 h 1773351"/>
                <a:gd name="connsiteX64" fmla="*/ 1746885 w 2595563"/>
                <a:gd name="connsiteY64" fmla="*/ 1183753 h 1773351"/>
                <a:gd name="connsiteX65" fmla="*/ 1681163 w 2595563"/>
                <a:gd name="connsiteY65" fmla="*/ 1210423 h 1773351"/>
                <a:gd name="connsiteX66" fmla="*/ 1656398 w 2595563"/>
                <a:gd name="connsiteY66" fmla="*/ 1219948 h 1773351"/>
                <a:gd name="connsiteX67" fmla="*/ 1647825 w 2595563"/>
                <a:gd name="connsiteY67" fmla="*/ 1224710 h 1773351"/>
                <a:gd name="connsiteX68" fmla="*/ 1400175 w 2595563"/>
                <a:gd name="connsiteY68" fmla="*/ 1283765 h 1773351"/>
                <a:gd name="connsiteX69" fmla="*/ 1379220 w 2595563"/>
                <a:gd name="connsiteY69" fmla="*/ 1280908 h 1773351"/>
                <a:gd name="connsiteX70" fmla="*/ 1354455 w 2595563"/>
                <a:gd name="connsiteY70" fmla="*/ 1281860 h 1773351"/>
                <a:gd name="connsiteX71" fmla="*/ 1010603 w 2595563"/>
                <a:gd name="connsiteY71" fmla="*/ 1288528 h 1773351"/>
                <a:gd name="connsiteX72" fmla="*/ 608648 w 2595563"/>
                <a:gd name="connsiteY72" fmla="*/ 1198993 h 1773351"/>
                <a:gd name="connsiteX73" fmla="*/ 372428 w 2595563"/>
                <a:gd name="connsiteY73" fmla="*/ 1073263 h 1773351"/>
                <a:gd name="connsiteX74" fmla="*/ 313373 w 2595563"/>
                <a:gd name="connsiteY74" fmla="*/ 1025638 h 1773351"/>
                <a:gd name="connsiteX75" fmla="*/ 261938 w 2595563"/>
                <a:gd name="connsiteY75" fmla="*/ 978965 h 1773351"/>
                <a:gd name="connsiteX76" fmla="*/ 218123 w 2595563"/>
                <a:gd name="connsiteY76" fmla="*/ 930388 h 1773351"/>
                <a:gd name="connsiteX77" fmla="*/ 204788 w 2595563"/>
                <a:gd name="connsiteY77" fmla="*/ 903718 h 1773351"/>
                <a:gd name="connsiteX78" fmla="*/ 172403 w 2595563"/>
                <a:gd name="connsiteY78" fmla="*/ 545578 h 1773351"/>
                <a:gd name="connsiteX79" fmla="*/ 379095 w 2595563"/>
                <a:gd name="connsiteY79" fmla="*/ 307453 h 1773351"/>
                <a:gd name="connsiteX80" fmla="*/ 442913 w 2595563"/>
                <a:gd name="connsiteY80" fmla="*/ 265543 h 1773351"/>
                <a:gd name="connsiteX81" fmla="*/ 1140143 w 2595563"/>
                <a:gd name="connsiteY81" fmla="*/ 162673 h 1773351"/>
                <a:gd name="connsiteX82" fmla="*/ 1353503 w 2595563"/>
                <a:gd name="connsiteY82" fmla="*/ 183628 h 1773351"/>
                <a:gd name="connsiteX83" fmla="*/ 1353503 w 2595563"/>
                <a:gd name="connsiteY83" fmla="*/ 183628 h 1773351"/>
                <a:gd name="connsiteX84" fmla="*/ 1375410 w 2595563"/>
                <a:gd name="connsiteY84" fmla="*/ 188390 h 1773351"/>
                <a:gd name="connsiteX85" fmla="*/ 1771650 w 2595563"/>
                <a:gd name="connsiteY85" fmla="*/ 277925 h 1773351"/>
                <a:gd name="connsiteX86" fmla="*/ 1791653 w 2595563"/>
                <a:gd name="connsiteY86" fmla="*/ 290308 h 1773351"/>
                <a:gd name="connsiteX87" fmla="*/ 1797368 w 2595563"/>
                <a:gd name="connsiteY87" fmla="*/ 410323 h 1773351"/>
                <a:gd name="connsiteX88" fmla="*/ 1815465 w 2595563"/>
                <a:gd name="connsiteY88" fmla="*/ 436993 h 1773351"/>
                <a:gd name="connsiteX89" fmla="*/ 1913573 w 2595563"/>
                <a:gd name="connsiteY89" fmla="*/ 527480 h 1773351"/>
                <a:gd name="connsiteX90" fmla="*/ 2006918 w 2595563"/>
                <a:gd name="connsiteY90" fmla="*/ 615110 h 1773351"/>
                <a:gd name="connsiteX91" fmla="*/ 2030730 w 2595563"/>
                <a:gd name="connsiteY91" fmla="*/ 626540 h 1773351"/>
                <a:gd name="connsiteX92" fmla="*/ 2033588 w 2595563"/>
                <a:gd name="connsiteY92" fmla="*/ 626540 h 1773351"/>
                <a:gd name="connsiteX93" fmla="*/ 2046923 w 2595563"/>
                <a:gd name="connsiteY93" fmla="*/ 650353 h 1773351"/>
                <a:gd name="connsiteX94" fmla="*/ 2145030 w 2595563"/>
                <a:gd name="connsiteY94" fmla="*/ 741793 h 1773351"/>
                <a:gd name="connsiteX95" fmla="*/ 2156460 w 2595563"/>
                <a:gd name="connsiteY95" fmla="*/ 793228 h 1773351"/>
                <a:gd name="connsiteX0" fmla="*/ 2590800 w 2595563"/>
                <a:gd name="connsiteY0" fmla="*/ 1585708 h 1773351"/>
                <a:gd name="connsiteX1" fmla="*/ 2581275 w 2595563"/>
                <a:gd name="connsiteY1" fmla="*/ 1423783 h 1773351"/>
                <a:gd name="connsiteX2" fmla="*/ 2573655 w 2595563"/>
                <a:gd name="connsiteY2" fmla="*/ 1262810 h 1773351"/>
                <a:gd name="connsiteX3" fmla="*/ 2568893 w 2595563"/>
                <a:gd name="connsiteY3" fmla="*/ 1257096 h 1773351"/>
                <a:gd name="connsiteX4" fmla="*/ 2413635 w 2595563"/>
                <a:gd name="connsiteY4" fmla="*/ 1150415 h 1773351"/>
                <a:gd name="connsiteX5" fmla="*/ 2349818 w 2595563"/>
                <a:gd name="connsiteY5" fmla="*/ 1114221 h 1773351"/>
                <a:gd name="connsiteX6" fmla="*/ 2348865 w 2595563"/>
                <a:gd name="connsiteY6" fmla="*/ 1109458 h 1773351"/>
                <a:gd name="connsiteX7" fmla="*/ 2292668 w 2595563"/>
                <a:gd name="connsiteY7" fmla="*/ 1066596 h 1773351"/>
                <a:gd name="connsiteX8" fmla="*/ 2272665 w 2595563"/>
                <a:gd name="connsiteY8" fmla="*/ 1031353 h 1773351"/>
                <a:gd name="connsiteX9" fmla="*/ 2265998 w 2595563"/>
                <a:gd name="connsiteY9" fmla="*/ 971346 h 1773351"/>
                <a:gd name="connsiteX10" fmla="*/ 2275523 w 2595563"/>
                <a:gd name="connsiteY10" fmla="*/ 879905 h 1773351"/>
                <a:gd name="connsiteX11" fmla="*/ 2303145 w 2595563"/>
                <a:gd name="connsiteY11" fmla="*/ 749413 h 1773351"/>
                <a:gd name="connsiteX12" fmla="*/ 2230755 w 2595563"/>
                <a:gd name="connsiteY12" fmla="*/ 474140 h 1773351"/>
                <a:gd name="connsiteX13" fmla="*/ 2160270 w 2595563"/>
                <a:gd name="connsiteY13" fmla="*/ 382700 h 1773351"/>
                <a:gd name="connsiteX14" fmla="*/ 2158365 w 2595563"/>
                <a:gd name="connsiteY14" fmla="*/ 382700 h 1773351"/>
                <a:gd name="connsiteX15" fmla="*/ 2155508 w 2595563"/>
                <a:gd name="connsiteY15" fmla="*/ 370318 h 1773351"/>
                <a:gd name="connsiteX16" fmla="*/ 2095500 w 2595563"/>
                <a:gd name="connsiteY16" fmla="*/ 310310 h 1773351"/>
                <a:gd name="connsiteX17" fmla="*/ 2029778 w 2595563"/>
                <a:gd name="connsiteY17" fmla="*/ 262685 h 1773351"/>
                <a:gd name="connsiteX18" fmla="*/ 2016443 w 2595563"/>
                <a:gd name="connsiteY18" fmla="*/ 255065 h 1773351"/>
                <a:gd name="connsiteX19" fmla="*/ 1711643 w 2595563"/>
                <a:gd name="connsiteY19" fmla="*/ 100760 h 1773351"/>
                <a:gd name="connsiteX20" fmla="*/ 1366838 w 2595563"/>
                <a:gd name="connsiteY20" fmla="*/ 15035 h 1773351"/>
                <a:gd name="connsiteX21" fmla="*/ 1076325 w 2595563"/>
                <a:gd name="connsiteY21" fmla="*/ 3605 h 1773351"/>
                <a:gd name="connsiteX22" fmla="*/ 822008 w 2595563"/>
                <a:gd name="connsiteY22" fmla="*/ 31228 h 1773351"/>
                <a:gd name="connsiteX23" fmla="*/ 421958 w 2595563"/>
                <a:gd name="connsiteY23" fmla="*/ 165530 h 1773351"/>
                <a:gd name="connsiteX24" fmla="*/ 251872 w 2595563"/>
                <a:gd name="connsiteY24" fmla="*/ 270931 h 1773351"/>
                <a:gd name="connsiteX25" fmla="*/ 32385 w 2595563"/>
                <a:gd name="connsiteY25" fmla="*/ 552246 h 1773351"/>
                <a:gd name="connsiteX26" fmla="*/ 0 w 2595563"/>
                <a:gd name="connsiteY26" fmla="*/ 667498 h 1773351"/>
                <a:gd name="connsiteX27" fmla="*/ 0 w 2595563"/>
                <a:gd name="connsiteY27" fmla="*/ 708455 h 1773351"/>
                <a:gd name="connsiteX28" fmla="*/ 0 w 2595563"/>
                <a:gd name="connsiteY28" fmla="*/ 754175 h 1773351"/>
                <a:gd name="connsiteX29" fmla="*/ 2858 w 2595563"/>
                <a:gd name="connsiteY29" fmla="*/ 760843 h 1773351"/>
                <a:gd name="connsiteX30" fmla="*/ 95250 w 2595563"/>
                <a:gd name="connsiteY30" fmla="*/ 990396 h 1773351"/>
                <a:gd name="connsiteX31" fmla="*/ 293370 w 2595563"/>
                <a:gd name="connsiteY31" fmla="*/ 1177085 h 1773351"/>
                <a:gd name="connsiteX32" fmla="*/ 284798 w 2595563"/>
                <a:gd name="connsiteY32" fmla="*/ 1271383 h 1773351"/>
                <a:gd name="connsiteX33" fmla="*/ 278130 w 2595563"/>
                <a:gd name="connsiteY33" fmla="*/ 1339010 h 1773351"/>
                <a:gd name="connsiteX34" fmla="*/ 334328 w 2595563"/>
                <a:gd name="connsiteY34" fmla="*/ 1375206 h 1773351"/>
                <a:gd name="connsiteX35" fmla="*/ 705803 w 2595563"/>
                <a:gd name="connsiteY35" fmla="*/ 1522843 h 1773351"/>
                <a:gd name="connsiteX36" fmla="*/ 862013 w 2595563"/>
                <a:gd name="connsiteY36" fmla="*/ 1556180 h 1773351"/>
                <a:gd name="connsiteX37" fmla="*/ 878205 w 2595563"/>
                <a:gd name="connsiteY37" fmla="*/ 1554275 h 1773351"/>
                <a:gd name="connsiteX38" fmla="*/ 1058228 w 2595563"/>
                <a:gd name="connsiteY38" fmla="*/ 1573326 h 1773351"/>
                <a:gd name="connsiteX39" fmla="*/ 1125855 w 2595563"/>
                <a:gd name="connsiteY39" fmla="*/ 1577135 h 1773351"/>
                <a:gd name="connsiteX40" fmla="*/ 1156335 w 2595563"/>
                <a:gd name="connsiteY40" fmla="*/ 1577135 h 1773351"/>
                <a:gd name="connsiteX41" fmla="*/ 1219200 w 2595563"/>
                <a:gd name="connsiteY41" fmla="*/ 1573326 h 1773351"/>
                <a:gd name="connsiteX42" fmla="*/ 1400175 w 2595563"/>
                <a:gd name="connsiteY42" fmla="*/ 1555228 h 1773351"/>
                <a:gd name="connsiteX43" fmla="*/ 1624965 w 2595563"/>
                <a:gd name="connsiteY43" fmla="*/ 1499983 h 1773351"/>
                <a:gd name="connsiteX44" fmla="*/ 1644015 w 2595563"/>
                <a:gd name="connsiteY44" fmla="*/ 1514271 h 1773351"/>
                <a:gd name="connsiteX45" fmla="*/ 1644968 w 2595563"/>
                <a:gd name="connsiteY45" fmla="*/ 1526653 h 1773351"/>
                <a:gd name="connsiteX46" fmla="*/ 1665923 w 2595563"/>
                <a:gd name="connsiteY46" fmla="*/ 1481885 h 1773351"/>
                <a:gd name="connsiteX47" fmla="*/ 1784985 w 2595563"/>
                <a:gd name="connsiteY47" fmla="*/ 1440928 h 1773351"/>
                <a:gd name="connsiteX48" fmla="*/ 1861185 w 2595563"/>
                <a:gd name="connsiteY48" fmla="*/ 1404733 h 1773351"/>
                <a:gd name="connsiteX49" fmla="*/ 1875473 w 2595563"/>
                <a:gd name="connsiteY49" fmla="*/ 1399018 h 1773351"/>
                <a:gd name="connsiteX50" fmla="*/ 1915478 w 2595563"/>
                <a:gd name="connsiteY50" fmla="*/ 1384731 h 1773351"/>
                <a:gd name="connsiteX51" fmla="*/ 2140268 w 2595563"/>
                <a:gd name="connsiteY51" fmla="*/ 1244713 h 1773351"/>
                <a:gd name="connsiteX52" fmla="*/ 2164080 w 2595563"/>
                <a:gd name="connsiteY52" fmla="*/ 1234235 h 1773351"/>
                <a:gd name="connsiteX53" fmla="*/ 2158365 w 2595563"/>
                <a:gd name="connsiteY53" fmla="*/ 1294243 h 1773351"/>
                <a:gd name="connsiteX54" fmla="*/ 2185988 w 2595563"/>
                <a:gd name="connsiteY54" fmla="*/ 1341868 h 1773351"/>
                <a:gd name="connsiteX55" fmla="*/ 2187893 w 2595563"/>
                <a:gd name="connsiteY55" fmla="*/ 1340915 h 1773351"/>
                <a:gd name="connsiteX56" fmla="*/ 2320290 w 2595563"/>
                <a:gd name="connsiteY56" fmla="*/ 1480933 h 1773351"/>
                <a:gd name="connsiteX57" fmla="*/ 2435543 w 2595563"/>
                <a:gd name="connsiteY57" fmla="*/ 1605710 h 1773351"/>
                <a:gd name="connsiteX58" fmla="*/ 2595563 w 2595563"/>
                <a:gd name="connsiteY58" fmla="*/ 1773351 h 1773351"/>
                <a:gd name="connsiteX59" fmla="*/ 2590800 w 2595563"/>
                <a:gd name="connsiteY59" fmla="*/ 1585708 h 1773351"/>
                <a:gd name="connsiteX60" fmla="*/ 2156460 w 2595563"/>
                <a:gd name="connsiteY60" fmla="*/ 793228 h 1773351"/>
                <a:gd name="connsiteX61" fmla="*/ 2038350 w 2595563"/>
                <a:gd name="connsiteY61" fmla="*/ 988490 h 1773351"/>
                <a:gd name="connsiteX62" fmla="*/ 1800225 w 2595563"/>
                <a:gd name="connsiteY62" fmla="*/ 1157083 h 1773351"/>
                <a:gd name="connsiteX63" fmla="*/ 1746885 w 2595563"/>
                <a:gd name="connsiteY63" fmla="*/ 1183753 h 1773351"/>
                <a:gd name="connsiteX64" fmla="*/ 1681163 w 2595563"/>
                <a:gd name="connsiteY64" fmla="*/ 1210423 h 1773351"/>
                <a:gd name="connsiteX65" fmla="*/ 1656398 w 2595563"/>
                <a:gd name="connsiteY65" fmla="*/ 1219948 h 1773351"/>
                <a:gd name="connsiteX66" fmla="*/ 1647825 w 2595563"/>
                <a:gd name="connsiteY66" fmla="*/ 1224710 h 1773351"/>
                <a:gd name="connsiteX67" fmla="*/ 1400175 w 2595563"/>
                <a:gd name="connsiteY67" fmla="*/ 1283765 h 1773351"/>
                <a:gd name="connsiteX68" fmla="*/ 1379220 w 2595563"/>
                <a:gd name="connsiteY68" fmla="*/ 1280908 h 1773351"/>
                <a:gd name="connsiteX69" fmla="*/ 1354455 w 2595563"/>
                <a:gd name="connsiteY69" fmla="*/ 1281860 h 1773351"/>
                <a:gd name="connsiteX70" fmla="*/ 1010603 w 2595563"/>
                <a:gd name="connsiteY70" fmla="*/ 1288528 h 1773351"/>
                <a:gd name="connsiteX71" fmla="*/ 608648 w 2595563"/>
                <a:gd name="connsiteY71" fmla="*/ 1198993 h 1773351"/>
                <a:gd name="connsiteX72" fmla="*/ 372428 w 2595563"/>
                <a:gd name="connsiteY72" fmla="*/ 1073263 h 1773351"/>
                <a:gd name="connsiteX73" fmla="*/ 313373 w 2595563"/>
                <a:gd name="connsiteY73" fmla="*/ 1025638 h 1773351"/>
                <a:gd name="connsiteX74" fmla="*/ 261938 w 2595563"/>
                <a:gd name="connsiteY74" fmla="*/ 978965 h 1773351"/>
                <a:gd name="connsiteX75" fmla="*/ 218123 w 2595563"/>
                <a:gd name="connsiteY75" fmla="*/ 930388 h 1773351"/>
                <a:gd name="connsiteX76" fmla="*/ 204788 w 2595563"/>
                <a:gd name="connsiteY76" fmla="*/ 903718 h 1773351"/>
                <a:gd name="connsiteX77" fmla="*/ 172403 w 2595563"/>
                <a:gd name="connsiteY77" fmla="*/ 545578 h 1773351"/>
                <a:gd name="connsiteX78" fmla="*/ 379095 w 2595563"/>
                <a:gd name="connsiteY78" fmla="*/ 307453 h 1773351"/>
                <a:gd name="connsiteX79" fmla="*/ 442913 w 2595563"/>
                <a:gd name="connsiteY79" fmla="*/ 265543 h 1773351"/>
                <a:gd name="connsiteX80" fmla="*/ 1140143 w 2595563"/>
                <a:gd name="connsiteY80" fmla="*/ 162673 h 1773351"/>
                <a:gd name="connsiteX81" fmla="*/ 1353503 w 2595563"/>
                <a:gd name="connsiteY81" fmla="*/ 183628 h 1773351"/>
                <a:gd name="connsiteX82" fmla="*/ 1353503 w 2595563"/>
                <a:gd name="connsiteY82" fmla="*/ 183628 h 1773351"/>
                <a:gd name="connsiteX83" fmla="*/ 1375410 w 2595563"/>
                <a:gd name="connsiteY83" fmla="*/ 188390 h 1773351"/>
                <a:gd name="connsiteX84" fmla="*/ 1771650 w 2595563"/>
                <a:gd name="connsiteY84" fmla="*/ 277925 h 1773351"/>
                <a:gd name="connsiteX85" fmla="*/ 1791653 w 2595563"/>
                <a:gd name="connsiteY85" fmla="*/ 290308 h 1773351"/>
                <a:gd name="connsiteX86" fmla="*/ 1797368 w 2595563"/>
                <a:gd name="connsiteY86" fmla="*/ 410323 h 1773351"/>
                <a:gd name="connsiteX87" fmla="*/ 1815465 w 2595563"/>
                <a:gd name="connsiteY87" fmla="*/ 436993 h 1773351"/>
                <a:gd name="connsiteX88" fmla="*/ 1913573 w 2595563"/>
                <a:gd name="connsiteY88" fmla="*/ 527480 h 1773351"/>
                <a:gd name="connsiteX89" fmla="*/ 2006918 w 2595563"/>
                <a:gd name="connsiteY89" fmla="*/ 615110 h 1773351"/>
                <a:gd name="connsiteX90" fmla="*/ 2030730 w 2595563"/>
                <a:gd name="connsiteY90" fmla="*/ 626540 h 1773351"/>
                <a:gd name="connsiteX91" fmla="*/ 2033588 w 2595563"/>
                <a:gd name="connsiteY91" fmla="*/ 626540 h 1773351"/>
                <a:gd name="connsiteX92" fmla="*/ 2046923 w 2595563"/>
                <a:gd name="connsiteY92" fmla="*/ 650353 h 1773351"/>
                <a:gd name="connsiteX93" fmla="*/ 2145030 w 2595563"/>
                <a:gd name="connsiteY93" fmla="*/ 741793 h 1773351"/>
                <a:gd name="connsiteX94" fmla="*/ 2156460 w 2595563"/>
                <a:gd name="connsiteY94" fmla="*/ 793228 h 1773351"/>
                <a:gd name="connsiteX0" fmla="*/ 2590800 w 2595563"/>
                <a:gd name="connsiteY0" fmla="*/ 1585708 h 1773351"/>
                <a:gd name="connsiteX1" fmla="*/ 2581275 w 2595563"/>
                <a:gd name="connsiteY1" fmla="*/ 1423783 h 1773351"/>
                <a:gd name="connsiteX2" fmla="*/ 2573655 w 2595563"/>
                <a:gd name="connsiteY2" fmla="*/ 1262810 h 1773351"/>
                <a:gd name="connsiteX3" fmla="*/ 2568893 w 2595563"/>
                <a:gd name="connsiteY3" fmla="*/ 1257096 h 1773351"/>
                <a:gd name="connsiteX4" fmla="*/ 2413635 w 2595563"/>
                <a:gd name="connsiteY4" fmla="*/ 1150415 h 1773351"/>
                <a:gd name="connsiteX5" fmla="*/ 2349818 w 2595563"/>
                <a:gd name="connsiteY5" fmla="*/ 1114221 h 1773351"/>
                <a:gd name="connsiteX6" fmla="*/ 2348865 w 2595563"/>
                <a:gd name="connsiteY6" fmla="*/ 1109458 h 1773351"/>
                <a:gd name="connsiteX7" fmla="*/ 2292668 w 2595563"/>
                <a:gd name="connsiteY7" fmla="*/ 1066596 h 1773351"/>
                <a:gd name="connsiteX8" fmla="*/ 2272665 w 2595563"/>
                <a:gd name="connsiteY8" fmla="*/ 1031353 h 1773351"/>
                <a:gd name="connsiteX9" fmla="*/ 2265998 w 2595563"/>
                <a:gd name="connsiteY9" fmla="*/ 971346 h 1773351"/>
                <a:gd name="connsiteX10" fmla="*/ 2275523 w 2595563"/>
                <a:gd name="connsiteY10" fmla="*/ 879905 h 1773351"/>
                <a:gd name="connsiteX11" fmla="*/ 2303145 w 2595563"/>
                <a:gd name="connsiteY11" fmla="*/ 749413 h 1773351"/>
                <a:gd name="connsiteX12" fmla="*/ 2230755 w 2595563"/>
                <a:gd name="connsiteY12" fmla="*/ 474140 h 1773351"/>
                <a:gd name="connsiteX13" fmla="*/ 2160270 w 2595563"/>
                <a:gd name="connsiteY13" fmla="*/ 382700 h 1773351"/>
                <a:gd name="connsiteX14" fmla="*/ 2158365 w 2595563"/>
                <a:gd name="connsiteY14" fmla="*/ 382700 h 1773351"/>
                <a:gd name="connsiteX15" fmla="*/ 2155508 w 2595563"/>
                <a:gd name="connsiteY15" fmla="*/ 370318 h 1773351"/>
                <a:gd name="connsiteX16" fmla="*/ 2095500 w 2595563"/>
                <a:gd name="connsiteY16" fmla="*/ 310310 h 1773351"/>
                <a:gd name="connsiteX17" fmla="*/ 2029778 w 2595563"/>
                <a:gd name="connsiteY17" fmla="*/ 262685 h 1773351"/>
                <a:gd name="connsiteX18" fmla="*/ 2016443 w 2595563"/>
                <a:gd name="connsiteY18" fmla="*/ 255065 h 1773351"/>
                <a:gd name="connsiteX19" fmla="*/ 1711643 w 2595563"/>
                <a:gd name="connsiteY19" fmla="*/ 100760 h 1773351"/>
                <a:gd name="connsiteX20" fmla="*/ 1366838 w 2595563"/>
                <a:gd name="connsiteY20" fmla="*/ 15035 h 1773351"/>
                <a:gd name="connsiteX21" fmla="*/ 1076325 w 2595563"/>
                <a:gd name="connsiteY21" fmla="*/ 3605 h 1773351"/>
                <a:gd name="connsiteX22" fmla="*/ 822008 w 2595563"/>
                <a:gd name="connsiteY22" fmla="*/ 31228 h 1773351"/>
                <a:gd name="connsiteX23" fmla="*/ 251872 w 2595563"/>
                <a:gd name="connsiteY23" fmla="*/ 270931 h 1773351"/>
                <a:gd name="connsiteX24" fmla="*/ 32385 w 2595563"/>
                <a:gd name="connsiteY24" fmla="*/ 552246 h 1773351"/>
                <a:gd name="connsiteX25" fmla="*/ 0 w 2595563"/>
                <a:gd name="connsiteY25" fmla="*/ 667498 h 1773351"/>
                <a:gd name="connsiteX26" fmla="*/ 0 w 2595563"/>
                <a:gd name="connsiteY26" fmla="*/ 708455 h 1773351"/>
                <a:gd name="connsiteX27" fmla="*/ 0 w 2595563"/>
                <a:gd name="connsiteY27" fmla="*/ 754175 h 1773351"/>
                <a:gd name="connsiteX28" fmla="*/ 2858 w 2595563"/>
                <a:gd name="connsiteY28" fmla="*/ 760843 h 1773351"/>
                <a:gd name="connsiteX29" fmla="*/ 95250 w 2595563"/>
                <a:gd name="connsiteY29" fmla="*/ 990396 h 1773351"/>
                <a:gd name="connsiteX30" fmla="*/ 293370 w 2595563"/>
                <a:gd name="connsiteY30" fmla="*/ 1177085 h 1773351"/>
                <a:gd name="connsiteX31" fmla="*/ 284798 w 2595563"/>
                <a:gd name="connsiteY31" fmla="*/ 1271383 h 1773351"/>
                <a:gd name="connsiteX32" fmla="*/ 278130 w 2595563"/>
                <a:gd name="connsiteY32" fmla="*/ 1339010 h 1773351"/>
                <a:gd name="connsiteX33" fmla="*/ 334328 w 2595563"/>
                <a:gd name="connsiteY33" fmla="*/ 1375206 h 1773351"/>
                <a:gd name="connsiteX34" fmla="*/ 705803 w 2595563"/>
                <a:gd name="connsiteY34" fmla="*/ 1522843 h 1773351"/>
                <a:gd name="connsiteX35" fmla="*/ 862013 w 2595563"/>
                <a:gd name="connsiteY35" fmla="*/ 1556180 h 1773351"/>
                <a:gd name="connsiteX36" fmla="*/ 878205 w 2595563"/>
                <a:gd name="connsiteY36" fmla="*/ 1554275 h 1773351"/>
                <a:gd name="connsiteX37" fmla="*/ 1058228 w 2595563"/>
                <a:gd name="connsiteY37" fmla="*/ 1573326 h 1773351"/>
                <a:gd name="connsiteX38" fmla="*/ 1125855 w 2595563"/>
                <a:gd name="connsiteY38" fmla="*/ 1577135 h 1773351"/>
                <a:gd name="connsiteX39" fmla="*/ 1156335 w 2595563"/>
                <a:gd name="connsiteY39" fmla="*/ 1577135 h 1773351"/>
                <a:gd name="connsiteX40" fmla="*/ 1219200 w 2595563"/>
                <a:gd name="connsiteY40" fmla="*/ 1573326 h 1773351"/>
                <a:gd name="connsiteX41" fmla="*/ 1400175 w 2595563"/>
                <a:gd name="connsiteY41" fmla="*/ 1555228 h 1773351"/>
                <a:gd name="connsiteX42" fmla="*/ 1624965 w 2595563"/>
                <a:gd name="connsiteY42" fmla="*/ 1499983 h 1773351"/>
                <a:gd name="connsiteX43" fmla="*/ 1644015 w 2595563"/>
                <a:gd name="connsiteY43" fmla="*/ 1514271 h 1773351"/>
                <a:gd name="connsiteX44" fmla="*/ 1644968 w 2595563"/>
                <a:gd name="connsiteY44" fmla="*/ 1526653 h 1773351"/>
                <a:gd name="connsiteX45" fmla="*/ 1665923 w 2595563"/>
                <a:gd name="connsiteY45" fmla="*/ 1481885 h 1773351"/>
                <a:gd name="connsiteX46" fmla="*/ 1784985 w 2595563"/>
                <a:gd name="connsiteY46" fmla="*/ 1440928 h 1773351"/>
                <a:gd name="connsiteX47" fmla="*/ 1861185 w 2595563"/>
                <a:gd name="connsiteY47" fmla="*/ 1404733 h 1773351"/>
                <a:gd name="connsiteX48" fmla="*/ 1875473 w 2595563"/>
                <a:gd name="connsiteY48" fmla="*/ 1399018 h 1773351"/>
                <a:gd name="connsiteX49" fmla="*/ 1915478 w 2595563"/>
                <a:gd name="connsiteY49" fmla="*/ 1384731 h 1773351"/>
                <a:gd name="connsiteX50" fmla="*/ 2140268 w 2595563"/>
                <a:gd name="connsiteY50" fmla="*/ 1244713 h 1773351"/>
                <a:gd name="connsiteX51" fmla="*/ 2164080 w 2595563"/>
                <a:gd name="connsiteY51" fmla="*/ 1234235 h 1773351"/>
                <a:gd name="connsiteX52" fmla="*/ 2158365 w 2595563"/>
                <a:gd name="connsiteY52" fmla="*/ 1294243 h 1773351"/>
                <a:gd name="connsiteX53" fmla="*/ 2185988 w 2595563"/>
                <a:gd name="connsiteY53" fmla="*/ 1341868 h 1773351"/>
                <a:gd name="connsiteX54" fmla="*/ 2187893 w 2595563"/>
                <a:gd name="connsiteY54" fmla="*/ 1340915 h 1773351"/>
                <a:gd name="connsiteX55" fmla="*/ 2320290 w 2595563"/>
                <a:gd name="connsiteY55" fmla="*/ 1480933 h 1773351"/>
                <a:gd name="connsiteX56" fmla="*/ 2435543 w 2595563"/>
                <a:gd name="connsiteY56" fmla="*/ 1605710 h 1773351"/>
                <a:gd name="connsiteX57" fmla="*/ 2595563 w 2595563"/>
                <a:gd name="connsiteY57" fmla="*/ 1773351 h 1773351"/>
                <a:gd name="connsiteX58" fmla="*/ 2590800 w 2595563"/>
                <a:gd name="connsiteY58" fmla="*/ 1585708 h 1773351"/>
                <a:gd name="connsiteX59" fmla="*/ 2156460 w 2595563"/>
                <a:gd name="connsiteY59" fmla="*/ 793228 h 1773351"/>
                <a:gd name="connsiteX60" fmla="*/ 2038350 w 2595563"/>
                <a:gd name="connsiteY60" fmla="*/ 988490 h 1773351"/>
                <a:gd name="connsiteX61" fmla="*/ 1800225 w 2595563"/>
                <a:gd name="connsiteY61" fmla="*/ 1157083 h 1773351"/>
                <a:gd name="connsiteX62" fmla="*/ 1746885 w 2595563"/>
                <a:gd name="connsiteY62" fmla="*/ 1183753 h 1773351"/>
                <a:gd name="connsiteX63" fmla="*/ 1681163 w 2595563"/>
                <a:gd name="connsiteY63" fmla="*/ 1210423 h 1773351"/>
                <a:gd name="connsiteX64" fmla="*/ 1656398 w 2595563"/>
                <a:gd name="connsiteY64" fmla="*/ 1219948 h 1773351"/>
                <a:gd name="connsiteX65" fmla="*/ 1647825 w 2595563"/>
                <a:gd name="connsiteY65" fmla="*/ 1224710 h 1773351"/>
                <a:gd name="connsiteX66" fmla="*/ 1400175 w 2595563"/>
                <a:gd name="connsiteY66" fmla="*/ 1283765 h 1773351"/>
                <a:gd name="connsiteX67" fmla="*/ 1379220 w 2595563"/>
                <a:gd name="connsiteY67" fmla="*/ 1280908 h 1773351"/>
                <a:gd name="connsiteX68" fmla="*/ 1354455 w 2595563"/>
                <a:gd name="connsiteY68" fmla="*/ 1281860 h 1773351"/>
                <a:gd name="connsiteX69" fmla="*/ 1010603 w 2595563"/>
                <a:gd name="connsiteY69" fmla="*/ 1288528 h 1773351"/>
                <a:gd name="connsiteX70" fmla="*/ 608648 w 2595563"/>
                <a:gd name="connsiteY70" fmla="*/ 1198993 h 1773351"/>
                <a:gd name="connsiteX71" fmla="*/ 372428 w 2595563"/>
                <a:gd name="connsiteY71" fmla="*/ 1073263 h 1773351"/>
                <a:gd name="connsiteX72" fmla="*/ 313373 w 2595563"/>
                <a:gd name="connsiteY72" fmla="*/ 1025638 h 1773351"/>
                <a:gd name="connsiteX73" fmla="*/ 261938 w 2595563"/>
                <a:gd name="connsiteY73" fmla="*/ 978965 h 1773351"/>
                <a:gd name="connsiteX74" fmla="*/ 218123 w 2595563"/>
                <a:gd name="connsiteY74" fmla="*/ 930388 h 1773351"/>
                <a:gd name="connsiteX75" fmla="*/ 204788 w 2595563"/>
                <a:gd name="connsiteY75" fmla="*/ 903718 h 1773351"/>
                <a:gd name="connsiteX76" fmla="*/ 172403 w 2595563"/>
                <a:gd name="connsiteY76" fmla="*/ 545578 h 1773351"/>
                <a:gd name="connsiteX77" fmla="*/ 379095 w 2595563"/>
                <a:gd name="connsiteY77" fmla="*/ 307453 h 1773351"/>
                <a:gd name="connsiteX78" fmla="*/ 442913 w 2595563"/>
                <a:gd name="connsiteY78" fmla="*/ 265543 h 1773351"/>
                <a:gd name="connsiteX79" fmla="*/ 1140143 w 2595563"/>
                <a:gd name="connsiteY79" fmla="*/ 162673 h 1773351"/>
                <a:gd name="connsiteX80" fmla="*/ 1353503 w 2595563"/>
                <a:gd name="connsiteY80" fmla="*/ 183628 h 1773351"/>
                <a:gd name="connsiteX81" fmla="*/ 1353503 w 2595563"/>
                <a:gd name="connsiteY81" fmla="*/ 183628 h 1773351"/>
                <a:gd name="connsiteX82" fmla="*/ 1375410 w 2595563"/>
                <a:gd name="connsiteY82" fmla="*/ 188390 h 1773351"/>
                <a:gd name="connsiteX83" fmla="*/ 1771650 w 2595563"/>
                <a:gd name="connsiteY83" fmla="*/ 277925 h 1773351"/>
                <a:gd name="connsiteX84" fmla="*/ 1791653 w 2595563"/>
                <a:gd name="connsiteY84" fmla="*/ 290308 h 1773351"/>
                <a:gd name="connsiteX85" fmla="*/ 1797368 w 2595563"/>
                <a:gd name="connsiteY85" fmla="*/ 410323 h 1773351"/>
                <a:gd name="connsiteX86" fmla="*/ 1815465 w 2595563"/>
                <a:gd name="connsiteY86" fmla="*/ 436993 h 1773351"/>
                <a:gd name="connsiteX87" fmla="*/ 1913573 w 2595563"/>
                <a:gd name="connsiteY87" fmla="*/ 527480 h 1773351"/>
                <a:gd name="connsiteX88" fmla="*/ 2006918 w 2595563"/>
                <a:gd name="connsiteY88" fmla="*/ 615110 h 1773351"/>
                <a:gd name="connsiteX89" fmla="*/ 2030730 w 2595563"/>
                <a:gd name="connsiteY89" fmla="*/ 626540 h 1773351"/>
                <a:gd name="connsiteX90" fmla="*/ 2033588 w 2595563"/>
                <a:gd name="connsiteY90" fmla="*/ 626540 h 1773351"/>
                <a:gd name="connsiteX91" fmla="*/ 2046923 w 2595563"/>
                <a:gd name="connsiteY91" fmla="*/ 650353 h 1773351"/>
                <a:gd name="connsiteX92" fmla="*/ 2145030 w 2595563"/>
                <a:gd name="connsiteY92" fmla="*/ 741793 h 1773351"/>
                <a:gd name="connsiteX93" fmla="*/ 2156460 w 2595563"/>
                <a:gd name="connsiteY93" fmla="*/ 793228 h 1773351"/>
                <a:gd name="connsiteX0" fmla="*/ 2590800 w 2595563"/>
                <a:gd name="connsiteY0" fmla="*/ 1588996 h 1776639"/>
                <a:gd name="connsiteX1" fmla="*/ 2581275 w 2595563"/>
                <a:gd name="connsiteY1" fmla="*/ 1427071 h 1776639"/>
                <a:gd name="connsiteX2" fmla="*/ 2573655 w 2595563"/>
                <a:gd name="connsiteY2" fmla="*/ 1266098 h 1776639"/>
                <a:gd name="connsiteX3" fmla="*/ 2568893 w 2595563"/>
                <a:gd name="connsiteY3" fmla="*/ 1260384 h 1776639"/>
                <a:gd name="connsiteX4" fmla="*/ 2413635 w 2595563"/>
                <a:gd name="connsiteY4" fmla="*/ 1153703 h 1776639"/>
                <a:gd name="connsiteX5" fmla="*/ 2349818 w 2595563"/>
                <a:gd name="connsiteY5" fmla="*/ 1117509 h 1776639"/>
                <a:gd name="connsiteX6" fmla="*/ 2348865 w 2595563"/>
                <a:gd name="connsiteY6" fmla="*/ 1112746 h 1776639"/>
                <a:gd name="connsiteX7" fmla="*/ 2292668 w 2595563"/>
                <a:gd name="connsiteY7" fmla="*/ 1069884 h 1776639"/>
                <a:gd name="connsiteX8" fmla="*/ 2272665 w 2595563"/>
                <a:gd name="connsiteY8" fmla="*/ 1034641 h 1776639"/>
                <a:gd name="connsiteX9" fmla="*/ 2265998 w 2595563"/>
                <a:gd name="connsiteY9" fmla="*/ 974634 h 1776639"/>
                <a:gd name="connsiteX10" fmla="*/ 2275523 w 2595563"/>
                <a:gd name="connsiteY10" fmla="*/ 883193 h 1776639"/>
                <a:gd name="connsiteX11" fmla="*/ 2303145 w 2595563"/>
                <a:gd name="connsiteY11" fmla="*/ 752701 h 1776639"/>
                <a:gd name="connsiteX12" fmla="*/ 2230755 w 2595563"/>
                <a:gd name="connsiteY12" fmla="*/ 477428 h 1776639"/>
                <a:gd name="connsiteX13" fmla="*/ 2160270 w 2595563"/>
                <a:gd name="connsiteY13" fmla="*/ 385988 h 1776639"/>
                <a:gd name="connsiteX14" fmla="*/ 2158365 w 2595563"/>
                <a:gd name="connsiteY14" fmla="*/ 385988 h 1776639"/>
                <a:gd name="connsiteX15" fmla="*/ 2155508 w 2595563"/>
                <a:gd name="connsiteY15" fmla="*/ 373606 h 1776639"/>
                <a:gd name="connsiteX16" fmla="*/ 2095500 w 2595563"/>
                <a:gd name="connsiteY16" fmla="*/ 313598 h 1776639"/>
                <a:gd name="connsiteX17" fmla="*/ 2029778 w 2595563"/>
                <a:gd name="connsiteY17" fmla="*/ 265973 h 1776639"/>
                <a:gd name="connsiteX18" fmla="*/ 2016443 w 2595563"/>
                <a:gd name="connsiteY18" fmla="*/ 258353 h 1776639"/>
                <a:gd name="connsiteX19" fmla="*/ 1711643 w 2595563"/>
                <a:gd name="connsiteY19" fmla="*/ 104048 h 1776639"/>
                <a:gd name="connsiteX20" fmla="*/ 1366838 w 2595563"/>
                <a:gd name="connsiteY20" fmla="*/ 18323 h 1776639"/>
                <a:gd name="connsiteX21" fmla="*/ 1076325 w 2595563"/>
                <a:gd name="connsiteY21" fmla="*/ 6893 h 1776639"/>
                <a:gd name="connsiteX22" fmla="*/ 538817 w 2595563"/>
                <a:gd name="connsiteY22" fmla="*/ 102755 h 1776639"/>
                <a:gd name="connsiteX23" fmla="*/ 251872 w 2595563"/>
                <a:gd name="connsiteY23" fmla="*/ 274219 h 1776639"/>
                <a:gd name="connsiteX24" fmla="*/ 32385 w 2595563"/>
                <a:gd name="connsiteY24" fmla="*/ 555534 h 1776639"/>
                <a:gd name="connsiteX25" fmla="*/ 0 w 2595563"/>
                <a:gd name="connsiteY25" fmla="*/ 670786 h 1776639"/>
                <a:gd name="connsiteX26" fmla="*/ 0 w 2595563"/>
                <a:gd name="connsiteY26" fmla="*/ 711743 h 1776639"/>
                <a:gd name="connsiteX27" fmla="*/ 0 w 2595563"/>
                <a:gd name="connsiteY27" fmla="*/ 757463 h 1776639"/>
                <a:gd name="connsiteX28" fmla="*/ 2858 w 2595563"/>
                <a:gd name="connsiteY28" fmla="*/ 764131 h 1776639"/>
                <a:gd name="connsiteX29" fmla="*/ 95250 w 2595563"/>
                <a:gd name="connsiteY29" fmla="*/ 993684 h 1776639"/>
                <a:gd name="connsiteX30" fmla="*/ 293370 w 2595563"/>
                <a:gd name="connsiteY30" fmla="*/ 1180373 h 1776639"/>
                <a:gd name="connsiteX31" fmla="*/ 284798 w 2595563"/>
                <a:gd name="connsiteY31" fmla="*/ 1274671 h 1776639"/>
                <a:gd name="connsiteX32" fmla="*/ 278130 w 2595563"/>
                <a:gd name="connsiteY32" fmla="*/ 1342298 h 1776639"/>
                <a:gd name="connsiteX33" fmla="*/ 334328 w 2595563"/>
                <a:gd name="connsiteY33" fmla="*/ 1378494 h 1776639"/>
                <a:gd name="connsiteX34" fmla="*/ 705803 w 2595563"/>
                <a:gd name="connsiteY34" fmla="*/ 1526131 h 1776639"/>
                <a:gd name="connsiteX35" fmla="*/ 862013 w 2595563"/>
                <a:gd name="connsiteY35" fmla="*/ 1559468 h 1776639"/>
                <a:gd name="connsiteX36" fmla="*/ 878205 w 2595563"/>
                <a:gd name="connsiteY36" fmla="*/ 1557563 h 1776639"/>
                <a:gd name="connsiteX37" fmla="*/ 1058228 w 2595563"/>
                <a:gd name="connsiteY37" fmla="*/ 1576614 h 1776639"/>
                <a:gd name="connsiteX38" fmla="*/ 1125855 w 2595563"/>
                <a:gd name="connsiteY38" fmla="*/ 1580423 h 1776639"/>
                <a:gd name="connsiteX39" fmla="*/ 1156335 w 2595563"/>
                <a:gd name="connsiteY39" fmla="*/ 1580423 h 1776639"/>
                <a:gd name="connsiteX40" fmla="*/ 1219200 w 2595563"/>
                <a:gd name="connsiteY40" fmla="*/ 1576614 h 1776639"/>
                <a:gd name="connsiteX41" fmla="*/ 1400175 w 2595563"/>
                <a:gd name="connsiteY41" fmla="*/ 1558516 h 1776639"/>
                <a:gd name="connsiteX42" fmla="*/ 1624965 w 2595563"/>
                <a:gd name="connsiteY42" fmla="*/ 1503271 h 1776639"/>
                <a:gd name="connsiteX43" fmla="*/ 1644015 w 2595563"/>
                <a:gd name="connsiteY43" fmla="*/ 1517559 h 1776639"/>
                <a:gd name="connsiteX44" fmla="*/ 1644968 w 2595563"/>
                <a:gd name="connsiteY44" fmla="*/ 1529941 h 1776639"/>
                <a:gd name="connsiteX45" fmla="*/ 1665923 w 2595563"/>
                <a:gd name="connsiteY45" fmla="*/ 1485173 h 1776639"/>
                <a:gd name="connsiteX46" fmla="*/ 1784985 w 2595563"/>
                <a:gd name="connsiteY46" fmla="*/ 1444216 h 1776639"/>
                <a:gd name="connsiteX47" fmla="*/ 1861185 w 2595563"/>
                <a:gd name="connsiteY47" fmla="*/ 1408021 h 1776639"/>
                <a:gd name="connsiteX48" fmla="*/ 1875473 w 2595563"/>
                <a:gd name="connsiteY48" fmla="*/ 1402306 h 1776639"/>
                <a:gd name="connsiteX49" fmla="*/ 1915478 w 2595563"/>
                <a:gd name="connsiteY49" fmla="*/ 1388019 h 1776639"/>
                <a:gd name="connsiteX50" fmla="*/ 2140268 w 2595563"/>
                <a:gd name="connsiteY50" fmla="*/ 1248001 h 1776639"/>
                <a:gd name="connsiteX51" fmla="*/ 2164080 w 2595563"/>
                <a:gd name="connsiteY51" fmla="*/ 1237523 h 1776639"/>
                <a:gd name="connsiteX52" fmla="*/ 2158365 w 2595563"/>
                <a:gd name="connsiteY52" fmla="*/ 1297531 h 1776639"/>
                <a:gd name="connsiteX53" fmla="*/ 2185988 w 2595563"/>
                <a:gd name="connsiteY53" fmla="*/ 1345156 h 1776639"/>
                <a:gd name="connsiteX54" fmla="*/ 2187893 w 2595563"/>
                <a:gd name="connsiteY54" fmla="*/ 1344203 h 1776639"/>
                <a:gd name="connsiteX55" fmla="*/ 2320290 w 2595563"/>
                <a:gd name="connsiteY55" fmla="*/ 1484221 h 1776639"/>
                <a:gd name="connsiteX56" fmla="*/ 2435543 w 2595563"/>
                <a:gd name="connsiteY56" fmla="*/ 1608998 h 1776639"/>
                <a:gd name="connsiteX57" fmla="*/ 2595563 w 2595563"/>
                <a:gd name="connsiteY57" fmla="*/ 1776639 h 1776639"/>
                <a:gd name="connsiteX58" fmla="*/ 2590800 w 2595563"/>
                <a:gd name="connsiteY58" fmla="*/ 1588996 h 1776639"/>
                <a:gd name="connsiteX59" fmla="*/ 2156460 w 2595563"/>
                <a:gd name="connsiteY59" fmla="*/ 796516 h 1776639"/>
                <a:gd name="connsiteX60" fmla="*/ 2038350 w 2595563"/>
                <a:gd name="connsiteY60" fmla="*/ 991778 h 1776639"/>
                <a:gd name="connsiteX61" fmla="*/ 1800225 w 2595563"/>
                <a:gd name="connsiteY61" fmla="*/ 1160371 h 1776639"/>
                <a:gd name="connsiteX62" fmla="*/ 1746885 w 2595563"/>
                <a:gd name="connsiteY62" fmla="*/ 1187041 h 1776639"/>
                <a:gd name="connsiteX63" fmla="*/ 1681163 w 2595563"/>
                <a:gd name="connsiteY63" fmla="*/ 1213711 h 1776639"/>
                <a:gd name="connsiteX64" fmla="*/ 1656398 w 2595563"/>
                <a:gd name="connsiteY64" fmla="*/ 1223236 h 1776639"/>
                <a:gd name="connsiteX65" fmla="*/ 1647825 w 2595563"/>
                <a:gd name="connsiteY65" fmla="*/ 1227998 h 1776639"/>
                <a:gd name="connsiteX66" fmla="*/ 1400175 w 2595563"/>
                <a:gd name="connsiteY66" fmla="*/ 1287053 h 1776639"/>
                <a:gd name="connsiteX67" fmla="*/ 1379220 w 2595563"/>
                <a:gd name="connsiteY67" fmla="*/ 1284196 h 1776639"/>
                <a:gd name="connsiteX68" fmla="*/ 1354455 w 2595563"/>
                <a:gd name="connsiteY68" fmla="*/ 1285148 h 1776639"/>
                <a:gd name="connsiteX69" fmla="*/ 1010603 w 2595563"/>
                <a:gd name="connsiteY69" fmla="*/ 1291816 h 1776639"/>
                <a:gd name="connsiteX70" fmla="*/ 608648 w 2595563"/>
                <a:gd name="connsiteY70" fmla="*/ 1202281 h 1776639"/>
                <a:gd name="connsiteX71" fmla="*/ 372428 w 2595563"/>
                <a:gd name="connsiteY71" fmla="*/ 1076551 h 1776639"/>
                <a:gd name="connsiteX72" fmla="*/ 313373 w 2595563"/>
                <a:gd name="connsiteY72" fmla="*/ 1028926 h 1776639"/>
                <a:gd name="connsiteX73" fmla="*/ 261938 w 2595563"/>
                <a:gd name="connsiteY73" fmla="*/ 982253 h 1776639"/>
                <a:gd name="connsiteX74" fmla="*/ 218123 w 2595563"/>
                <a:gd name="connsiteY74" fmla="*/ 933676 h 1776639"/>
                <a:gd name="connsiteX75" fmla="*/ 204788 w 2595563"/>
                <a:gd name="connsiteY75" fmla="*/ 907006 h 1776639"/>
                <a:gd name="connsiteX76" fmla="*/ 172403 w 2595563"/>
                <a:gd name="connsiteY76" fmla="*/ 548866 h 1776639"/>
                <a:gd name="connsiteX77" fmla="*/ 379095 w 2595563"/>
                <a:gd name="connsiteY77" fmla="*/ 310741 h 1776639"/>
                <a:gd name="connsiteX78" fmla="*/ 442913 w 2595563"/>
                <a:gd name="connsiteY78" fmla="*/ 268831 h 1776639"/>
                <a:gd name="connsiteX79" fmla="*/ 1140143 w 2595563"/>
                <a:gd name="connsiteY79" fmla="*/ 165961 h 1776639"/>
                <a:gd name="connsiteX80" fmla="*/ 1353503 w 2595563"/>
                <a:gd name="connsiteY80" fmla="*/ 186916 h 1776639"/>
                <a:gd name="connsiteX81" fmla="*/ 1353503 w 2595563"/>
                <a:gd name="connsiteY81" fmla="*/ 186916 h 1776639"/>
                <a:gd name="connsiteX82" fmla="*/ 1375410 w 2595563"/>
                <a:gd name="connsiteY82" fmla="*/ 191678 h 1776639"/>
                <a:gd name="connsiteX83" fmla="*/ 1771650 w 2595563"/>
                <a:gd name="connsiteY83" fmla="*/ 281213 h 1776639"/>
                <a:gd name="connsiteX84" fmla="*/ 1791653 w 2595563"/>
                <a:gd name="connsiteY84" fmla="*/ 293596 h 1776639"/>
                <a:gd name="connsiteX85" fmla="*/ 1797368 w 2595563"/>
                <a:gd name="connsiteY85" fmla="*/ 413611 h 1776639"/>
                <a:gd name="connsiteX86" fmla="*/ 1815465 w 2595563"/>
                <a:gd name="connsiteY86" fmla="*/ 440281 h 1776639"/>
                <a:gd name="connsiteX87" fmla="*/ 1913573 w 2595563"/>
                <a:gd name="connsiteY87" fmla="*/ 530768 h 1776639"/>
                <a:gd name="connsiteX88" fmla="*/ 2006918 w 2595563"/>
                <a:gd name="connsiteY88" fmla="*/ 618398 h 1776639"/>
                <a:gd name="connsiteX89" fmla="*/ 2030730 w 2595563"/>
                <a:gd name="connsiteY89" fmla="*/ 629828 h 1776639"/>
                <a:gd name="connsiteX90" fmla="*/ 2033588 w 2595563"/>
                <a:gd name="connsiteY90" fmla="*/ 629828 h 1776639"/>
                <a:gd name="connsiteX91" fmla="*/ 2046923 w 2595563"/>
                <a:gd name="connsiteY91" fmla="*/ 653641 h 1776639"/>
                <a:gd name="connsiteX92" fmla="*/ 2145030 w 2595563"/>
                <a:gd name="connsiteY92" fmla="*/ 745081 h 1776639"/>
                <a:gd name="connsiteX93" fmla="*/ 2156460 w 2595563"/>
                <a:gd name="connsiteY93" fmla="*/ 796516 h 1776639"/>
                <a:gd name="connsiteX0" fmla="*/ 2590800 w 2595563"/>
                <a:gd name="connsiteY0" fmla="*/ 1588996 h 1776639"/>
                <a:gd name="connsiteX1" fmla="*/ 2581275 w 2595563"/>
                <a:gd name="connsiteY1" fmla="*/ 1427071 h 1776639"/>
                <a:gd name="connsiteX2" fmla="*/ 2573655 w 2595563"/>
                <a:gd name="connsiteY2" fmla="*/ 1266098 h 1776639"/>
                <a:gd name="connsiteX3" fmla="*/ 2568893 w 2595563"/>
                <a:gd name="connsiteY3" fmla="*/ 1260384 h 1776639"/>
                <a:gd name="connsiteX4" fmla="*/ 2413635 w 2595563"/>
                <a:gd name="connsiteY4" fmla="*/ 1153703 h 1776639"/>
                <a:gd name="connsiteX5" fmla="*/ 2349818 w 2595563"/>
                <a:gd name="connsiteY5" fmla="*/ 1117509 h 1776639"/>
                <a:gd name="connsiteX6" fmla="*/ 2348865 w 2595563"/>
                <a:gd name="connsiteY6" fmla="*/ 1112746 h 1776639"/>
                <a:gd name="connsiteX7" fmla="*/ 2292668 w 2595563"/>
                <a:gd name="connsiteY7" fmla="*/ 1069884 h 1776639"/>
                <a:gd name="connsiteX8" fmla="*/ 2272665 w 2595563"/>
                <a:gd name="connsiteY8" fmla="*/ 1034641 h 1776639"/>
                <a:gd name="connsiteX9" fmla="*/ 2265998 w 2595563"/>
                <a:gd name="connsiteY9" fmla="*/ 974634 h 1776639"/>
                <a:gd name="connsiteX10" fmla="*/ 2275523 w 2595563"/>
                <a:gd name="connsiteY10" fmla="*/ 883193 h 1776639"/>
                <a:gd name="connsiteX11" fmla="*/ 2303145 w 2595563"/>
                <a:gd name="connsiteY11" fmla="*/ 752701 h 1776639"/>
                <a:gd name="connsiteX12" fmla="*/ 2230755 w 2595563"/>
                <a:gd name="connsiteY12" fmla="*/ 477428 h 1776639"/>
                <a:gd name="connsiteX13" fmla="*/ 2160270 w 2595563"/>
                <a:gd name="connsiteY13" fmla="*/ 385988 h 1776639"/>
                <a:gd name="connsiteX14" fmla="*/ 2158365 w 2595563"/>
                <a:gd name="connsiteY14" fmla="*/ 385988 h 1776639"/>
                <a:gd name="connsiteX15" fmla="*/ 2155508 w 2595563"/>
                <a:gd name="connsiteY15" fmla="*/ 373606 h 1776639"/>
                <a:gd name="connsiteX16" fmla="*/ 2095500 w 2595563"/>
                <a:gd name="connsiteY16" fmla="*/ 313598 h 1776639"/>
                <a:gd name="connsiteX17" fmla="*/ 2029778 w 2595563"/>
                <a:gd name="connsiteY17" fmla="*/ 265973 h 1776639"/>
                <a:gd name="connsiteX18" fmla="*/ 2016443 w 2595563"/>
                <a:gd name="connsiteY18" fmla="*/ 258353 h 1776639"/>
                <a:gd name="connsiteX19" fmla="*/ 1711643 w 2595563"/>
                <a:gd name="connsiteY19" fmla="*/ 104048 h 1776639"/>
                <a:gd name="connsiteX20" fmla="*/ 1366838 w 2595563"/>
                <a:gd name="connsiteY20" fmla="*/ 18323 h 1776639"/>
                <a:gd name="connsiteX21" fmla="*/ 1076325 w 2595563"/>
                <a:gd name="connsiteY21" fmla="*/ 6893 h 1776639"/>
                <a:gd name="connsiteX22" fmla="*/ 538817 w 2595563"/>
                <a:gd name="connsiteY22" fmla="*/ 102755 h 1776639"/>
                <a:gd name="connsiteX23" fmla="*/ 241636 w 2595563"/>
                <a:gd name="connsiteY23" fmla="*/ 284455 h 1776639"/>
                <a:gd name="connsiteX24" fmla="*/ 32385 w 2595563"/>
                <a:gd name="connsiteY24" fmla="*/ 555534 h 1776639"/>
                <a:gd name="connsiteX25" fmla="*/ 0 w 2595563"/>
                <a:gd name="connsiteY25" fmla="*/ 670786 h 1776639"/>
                <a:gd name="connsiteX26" fmla="*/ 0 w 2595563"/>
                <a:gd name="connsiteY26" fmla="*/ 711743 h 1776639"/>
                <a:gd name="connsiteX27" fmla="*/ 0 w 2595563"/>
                <a:gd name="connsiteY27" fmla="*/ 757463 h 1776639"/>
                <a:gd name="connsiteX28" fmla="*/ 2858 w 2595563"/>
                <a:gd name="connsiteY28" fmla="*/ 764131 h 1776639"/>
                <a:gd name="connsiteX29" fmla="*/ 95250 w 2595563"/>
                <a:gd name="connsiteY29" fmla="*/ 993684 h 1776639"/>
                <a:gd name="connsiteX30" fmla="*/ 293370 w 2595563"/>
                <a:gd name="connsiteY30" fmla="*/ 1180373 h 1776639"/>
                <a:gd name="connsiteX31" fmla="*/ 284798 w 2595563"/>
                <a:gd name="connsiteY31" fmla="*/ 1274671 h 1776639"/>
                <a:gd name="connsiteX32" fmla="*/ 278130 w 2595563"/>
                <a:gd name="connsiteY32" fmla="*/ 1342298 h 1776639"/>
                <a:gd name="connsiteX33" fmla="*/ 334328 w 2595563"/>
                <a:gd name="connsiteY33" fmla="*/ 1378494 h 1776639"/>
                <a:gd name="connsiteX34" fmla="*/ 705803 w 2595563"/>
                <a:gd name="connsiteY34" fmla="*/ 1526131 h 1776639"/>
                <a:gd name="connsiteX35" fmla="*/ 862013 w 2595563"/>
                <a:gd name="connsiteY35" fmla="*/ 1559468 h 1776639"/>
                <a:gd name="connsiteX36" fmla="*/ 878205 w 2595563"/>
                <a:gd name="connsiteY36" fmla="*/ 1557563 h 1776639"/>
                <a:gd name="connsiteX37" fmla="*/ 1058228 w 2595563"/>
                <a:gd name="connsiteY37" fmla="*/ 1576614 h 1776639"/>
                <a:gd name="connsiteX38" fmla="*/ 1125855 w 2595563"/>
                <a:gd name="connsiteY38" fmla="*/ 1580423 h 1776639"/>
                <a:gd name="connsiteX39" fmla="*/ 1156335 w 2595563"/>
                <a:gd name="connsiteY39" fmla="*/ 1580423 h 1776639"/>
                <a:gd name="connsiteX40" fmla="*/ 1219200 w 2595563"/>
                <a:gd name="connsiteY40" fmla="*/ 1576614 h 1776639"/>
                <a:gd name="connsiteX41" fmla="*/ 1400175 w 2595563"/>
                <a:gd name="connsiteY41" fmla="*/ 1558516 h 1776639"/>
                <a:gd name="connsiteX42" fmla="*/ 1624965 w 2595563"/>
                <a:gd name="connsiteY42" fmla="*/ 1503271 h 1776639"/>
                <a:gd name="connsiteX43" fmla="*/ 1644015 w 2595563"/>
                <a:gd name="connsiteY43" fmla="*/ 1517559 h 1776639"/>
                <a:gd name="connsiteX44" fmla="*/ 1644968 w 2595563"/>
                <a:gd name="connsiteY44" fmla="*/ 1529941 h 1776639"/>
                <a:gd name="connsiteX45" fmla="*/ 1665923 w 2595563"/>
                <a:gd name="connsiteY45" fmla="*/ 1485173 h 1776639"/>
                <a:gd name="connsiteX46" fmla="*/ 1784985 w 2595563"/>
                <a:gd name="connsiteY46" fmla="*/ 1444216 h 1776639"/>
                <a:gd name="connsiteX47" fmla="*/ 1861185 w 2595563"/>
                <a:gd name="connsiteY47" fmla="*/ 1408021 h 1776639"/>
                <a:gd name="connsiteX48" fmla="*/ 1875473 w 2595563"/>
                <a:gd name="connsiteY48" fmla="*/ 1402306 h 1776639"/>
                <a:gd name="connsiteX49" fmla="*/ 1915478 w 2595563"/>
                <a:gd name="connsiteY49" fmla="*/ 1388019 h 1776639"/>
                <a:gd name="connsiteX50" fmla="*/ 2140268 w 2595563"/>
                <a:gd name="connsiteY50" fmla="*/ 1248001 h 1776639"/>
                <a:gd name="connsiteX51" fmla="*/ 2164080 w 2595563"/>
                <a:gd name="connsiteY51" fmla="*/ 1237523 h 1776639"/>
                <a:gd name="connsiteX52" fmla="*/ 2158365 w 2595563"/>
                <a:gd name="connsiteY52" fmla="*/ 1297531 h 1776639"/>
                <a:gd name="connsiteX53" fmla="*/ 2185988 w 2595563"/>
                <a:gd name="connsiteY53" fmla="*/ 1345156 h 1776639"/>
                <a:gd name="connsiteX54" fmla="*/ 2187893 w 2595563"/>
                <a:gd name="connsiteY54" fmla="*/ 1344203 h 1776639"/>
                <a:gd name="connsiteX55" fmla="*/ 2320290 w 2595563"/>
                <a:gd name="connsiteY55" fmla="*/ 1484221 h 1776639"/>
                <a:gd name="connsiteX56" fmla="*/ 2435543 w 2595563"/>
                <a:gd name="connsiteY56" fmla="*/ 1608998 h 1776639"/>
                <a:gd name="connsiteX57" fmla="*/ 2595563 w 2595563"/>
                <a:gd name="connsiteY57" fmla="*/ 1776639 h 1776639"/>
                <a:gd name="connsiteX58" fmla="*/ 2590800 w 2595563"/>
                <a:gd name="connsiteY58" fmla="*/ 1588996 h 1776639"/>
                <a:gd name="connsiteX59" fmla="*/ 2156460 w 2595563"/>
                <a:gd name="connsiteY59" fmla="*/ 796516 h 1776639"/>
                <a:gd name="connsiteX60" fmla="*/ 2038350 w 2595563"/>
                <a:gd name="connsiteY60" fmla="*/ 991778 h 1776639"/>
                <a:gd name="connsiteX61" fmla="*/ 1800225 w 2595563"/>
                <a:gd name="connsiteY61" fmla="*/ 1160371 h 1776639"/>
                <a:gd name="connsiteX62" fmla="*/ 1746885 w 2595563"/>
                <a:gd name="connsiteY62" fmla="*/ 1187041 h 1776639"/>
                <a:gd name="connsiteX63" fmla="*/ 1681163 w 2595563"/>
                <a:gd name="connsiteY63" fmla="*/ 1213711 h 1776639"/>
                <a:gd name="connsiteX64" fmla="*/ 1656398 w 2595563"/>
                <a:gd name="connsiteY64" fmla="*/ 1223236 h 1776639"/>
                <a:gd name="connsiteX65" fmla="*/ 1647825 w 2595563"/>
                <a:gd name="connsiteY65" fmla="*/ 1227998 h 1776639"/>
                <a:gd name="connsiteX66" fmla="*/ 1400175 w 2595563"/>
                <a:gd name="connsiteY66" fmla="*/ 1287053 h 1776639"/>
                <a:gd name="connsiteX67" fmla="*/ 1379220 w 2595563"/>
                <a:gd name="connsiteY67" fmla="*/ 1284196 h 1776639"/>
                <a:gd name="connsiteX68" fmla="*/ 1354455 w 2595563"/>
                <a:gd name="connsiteY68" fmla="*/ 1285148 h 1776639"/>
                <a:gd name="connsiteX69" fmla="*/ 1010603 w 2595563"/>
                <a:gd name="connsiteY69" fmla="*/ 1291816 h 1776639"/>
                <a:gd name="connsiteX70" fmla="*/ 608648 w 2595563"/>
                <a:gd name="connsiteY70" fmla="*/ 1202281 h 1776639"/>
                <a:gd name="connsiteX71" fmla="*/ 372428 w 2595563"/>
                <a:gd name="connsiteY71" fmla="*/ 1076551 h 1776639"/>
                <a:gd name="connsiteX72" fmla="*/ 313373 w 2595563"/>
                <a:gd name="connsiteY72" fmla="*/ 1028926 h 1776639"/>
                <a:gd name="connsiteX73" fmla="*/ 261938 w 2595563"/>
                <a:gd name="connsiteY73" fmla="*/ 982253 h 1776639"/>
                <a:gd name="connsiteX74" fmla="*/ 218123 w 2595563"/>
                <a:gd name="connsiteY74" fmla="*/ 933676 h 1776639"/>
                <a:gd name="connsiteX75" fmla="*/ 204788 w 2595563"/>
                <a:gd name="connsiteY75" fmla="*/ 907006 h 1776639"/>
                <a:gd name="connsiteX76" fmla="*/ 172403 w 2595563"/>
                <a:gd name="connsiteY76" fmla="*/ 548866 h 1776639"/>
                <a:gd name="connsiteX77" fmla="*/ 379095 w 2595563"/>
                <a:gd name="connsiteY77" fmla="*/ 310741 h 1776639"/>
                <a:gd name="connsiteX78" fmla="*/ 442913 w 2595563"/>
                <a:gd name="connsiteY78" fmla="*/ 268831 h 1776639"/>
                <a:gd name="connsiteX79" fmla="*/ 1140143 w 2595563"/>
                <a:gd name="connsiteY79" fmla="*/ 165961 h 1776639"/>
                <a:gd name="connsiteX80" fmla="*/ 1353503 w 2595563"/>
                <a:gd name="connsiteY80" fmla="*/ 186916 h 1776639"/>
                <a:gd name="connsiteX81" fmla="*/ 1353503 w 2595563"/>
                <a:gd name="connsiteY81" fmla="*/ 186916 h 1776639"/>
                <a:gd name="connsiteX82" fmla="*/ 1375410 w 2595563"/>
                <a:gd name="connsiteY82" fmla="*/ 191678 h 1776639"/>
                <a:gd name="connsiteX83" fmla="*/ 1771650 w 2595563"/>
                <a:gd name="connsiteY83" fmla="*/ 281213 h 1776639"/>
                <a:gd name="connsiteX84" fmla="*/ 1791653 w 2595563"/>
                <a:gd name="connsiteY84" fmla="*/ 293596 h 1776639"/>
                <a:gd name="connsiteX85" fmla="*/ 1797368 w 2595563"/>
                <a:gd name="connsiteY85" fmla="*/ 413611 h 1776639"/>
                <a:gd name="connsiteX86" fmla="*/ 1815465 w 2595563"/>
                <a:gd name="connsiteY86" fmla="*/ 440281 h 1776639"/>
                <a:gd name="connsiteX87" fmla="*/ 1913573 w 2595563"/>
                <a:gd name="connsiteY87" fmla="*/ 530768 h 1776639"/>
                <a:gd name="connsiteX88" fmla="*/ 2006918 w 2595563"/>
                <a:gd name="connsiteY88" fmla="*/ 618398 h 1776639"/>
                <a:gd name="connsiteX89" fmla="*/ 2030730 w 2595563"/>
                <a:gd name="connsiteY89" fmla="*/ 629828 h 1776639"/>
                <a:gd name="connsiteX90" fmla="*/ 2033588 w 2595563"/>
                <a:gd name="connsiteY90" fmla="*/ 629828 h 1776639"/>
                <a:gd name="connsiteX91" fmla="*/ 2046923 w 2595563"/>
                <a:gd name="connsiteY91" fmla="*/ 653641 h 1776639"/>
                <a:gd name="connsiteX92" fmla="*/ 2145030 w 2595563"/>
                <a:gd name="connsiteY92" fmla="*/ 745081 h 1776639"/>
                <a:gd name="connsiteX93" fmla="*/ 2156460 w 2595563"/>
                <a:gd name="connsiteY93" fmla="*/ 796516 h 1776639"/>
                <a:gd name="connsiteX0" fmla="*/ 2590800 w 2595563"/>
                <a:gd name="connsiteY0" fmla="*/ 1588996 h 1776639"/>
                <a:gd name="connsiteX1" fmla="*/ 2581275 w 2595563"/>
                <a:gd name="connsiteY1" fmla="*/ 1427071 h 1776639"/>
                <a:gd name="connsiteX2" fmla="*/ 2573655 w 2595563"/>
                <a:gd name="connsiteY2" fmla="*/ 1266098 h 1776639"/>
                <a:gd name="connsiteX3" fmla="*/ 2568893 w 2595563"/>
                <a:gd name="connsiteY3" fmla="*/ 1260384 h 1776639"/>
                <a:gd name="connsiteX4" fmla="*/ 2413635 w 2595563"/>
                <a:gd name="connsiteY4" fmla="*/ 1153703 h 1776639"/>
                <a:gd name="connsiteX5" fmla="*/ 2349818 w 2595563"/>
                <a:gd name="connsiteY5" fmla="*/ 1117509 h 1776639"/>
                <a:gd name="connsiteX6" fmla="*/ 2348865 w 2595563"/>
                <a:gd name="connsiteY6" fmla="*/ 1112746 h 1776639"/>
                <a:gd name="connsiteX7" fmla="*/ 2292668 w 2595563"/>
                <a:gd name="connsiteY7" fmla="*/ 1069884 h 1776639"/>
                <a:gd name="connsiteX8" fmla="*/ 2272665 w 2595563"/>
                <a:gd name="connsiteY8" fmla="*/ 1034641 h 1776639"/>
                <a:gd name="connsiteX9" fmla="*/ 2265998 w 2595563"/>
                <a:gd name="connsiteY9" fmla="*/ 974634 h 1776639"/>
                <a:gd name="connsiteX10" fmla="*/ 2275523 w 2595563"/>
                <a:gd name="connsiteY10" fmla="*/ 883193 h 1776639"/>
                <a:gd name="connsiteX11" fmla="*/ 2303145 w 2595563"/>
                <a:gd name="connsiteY11" fmla="*/ 752701 h 1776639"/>
                <a:gd name="connsiteX12" fmla="*/ 2230755 w 2595563"/>
                <a:gd name="connsiteY12" fmla="*/ 477428 h 1776639"/>
                <a:gd name="connsiteX13" fmla="*/ 2160270 w 2595563"/>
                <a:gd name="connsiteY13" fmla="*/ 385988 h 1776639"/>
                <a:gd name="connsiteX14" fmla="*/ 2158365 w 2595563"/>
                <a:gd name="connsiteY14" fmla="*/ 385988 h 1776639"/>
                <a:gd name="connsiteX15" fmla="*/ 2155508 w 2595563"/>
                <a:gd name="connsiteY15" fmla="*/ 373606 h 1776639"/>
                <a:gd name="connsiteX16" fmla="*/ 2095500 w 2595563"/>
                <a:gd name="connsiteY16" fmla="*/ 313598 h 1776639"/>
                <a:gd name="connsiteX17" fmla="*/ 2029778 w 2595563"/>
                <a:gd name="connsiteY17" fmla="*/ 265973 h 1776639"/>
                <a:gd name="connsiteX18" fmla="*/ 2016443 w 2595563"/>
                <a:gd name="connsiteY18" fmla="*/ 258353 h 1776639"/>
                <a:gd name="connsiteX19" fmla="*/ 1711643 w 2595563"/>
                <a:gd name="connsiteY19" fmla="*/ 104048 h 1776639"/>
                <a:gd name="connsiteX20" fmla="*/ 1366838 w 2595563"/>
                <a:gd name="connsiteY20" fmla="*/ 18323 h 1776639"/>
                <a:gd name="connsiteX21" fmla="*/ 1076325 w 2595563"/>
                <a:gd name="connsiteY21" fmla="*/ 6893 h 1776639"/>
                <a:gd name="connsiteX22" fmla="*/ 538817 w 2595563"/>
                <a:gd name="connsiteY22" fmla="*/ 102755 h 1776639"/>
                <a:gd name="connsiteX23" fmla="*/ 241636 w 2595563"/>
                <a:gd name="connsiteY23" fmla="*/ 284455 h 1776639"/>
                <a:gd name="connsiteX24" fmla="*/ 32385 w 2595563"/>
                <a:gd name="connsiteY24" fmla="*/ 555534 h 1776639"/>
                <a:gd name="connsiteX25" fmla="*/ 0 w 2595563"/>
                <a:gd name="connsiteY25" fmla="*/ 670786 h 1776639"/>
                <a:gd name="connsiteX26" fmla="*/ 0 w 2595563"/>
                <a:gd name="connsiteY26" fmla="*/ 757463 h 1776639"/>
                <a:gd name="connsiteX27" fmla="*/ 2858 w 2595563"/>
                <a:gd name="connsiteY27" fmla="*/ 764131 h 1776639"/>
                <a:gd name="connsiteX28" fmla="*/ 95250 w 2595563"/>
                <a:gd name="connsiteY28" fmla="*/ 993684 h 1776639"/>
                <a:gd name="connsiteX29" fmla="*/ 293370 w 2595563"/>
                <a:gd name="connsiteY29" fmla="*/ 1180373 h 1776639"/>
                <a:gd name="connsiteX30" fmla="*/ 284798 w 2595563"/>
                <a:gd name="connsiteY30" fmla="*/ 1274671 h 1776639"/>
                <a:gd name="connsiteX31" fmla="*/ 278130 w 2595563"/>
                <a:gd name="connsiteY31" fmla="*/ 1342298 h 1776639"/>
                <a:gd name="connsiteX32" fmla="*/ 334328 w 2595563"/>
                <a:gd name="connsiteY32" fmla="*/ 1378494 h 1776639"/>
                <a:gd name="connsiteX33" fmla="*/ 705803 w 2595563"/>
                <a:gd name="connsiteY33" fmla="*/ 1526131 h 1776639"/>
                <a:gd name="connsiteX34" fmla="*/ 862013 w 2595563"/>
                <a:gd name="connsiteY34" fmla="*/ 1559468 h 1776639"/>
                <a:gd name="connsiteX35" fmla="*/ 878205 w 2595563"/>
                <a:gd name="connsiteY35" fmla="*/ 1557563 h 1776639"/>
                <a:gd name="connsiteX36" fmla="*/ 1058228 w 2595563"/>
                <a:gd name="connsiteY36" fmla="*/ 1576614 h 1776639"/>
                <a:gd name="connsiteX37" fmla="*/ 1125855 w 2595563"/>
                <a:gd name="connsiteY37" fmla="*/ 1580423 h 1776639"/>
                <a:gd name="connsiteX38" fmla="*/ 1156335 w 2595563"/>
                <a:gd name="connsiteY38" fmla="*/ 1580423 h 1776639"/>
                <a:gd name="connsiteX39" fmla="*/ 1219200 w 2595563"/>
                <a:gd name="connsiteY39" fmla="*/ 1576614 h 1776639"/>
                <a:gd name="connsiteX40" fmla="*/ 1400175 w 2595563"/>
                <a:gd name="connsiteY40" fmla="*/ 1558516 h 1776639"/>
                <a:gd name="connsiteX41" fmla="*/ 1624965 w 2595563"/>
                <a:gd name="connsiteY41" fmla="*/ 1503271 h 1776639"/>
                <a:gd name="connsiteX42" fmla="*/ 1644015 w 2595563"/>
                <a:gd name="connsiteY42" fmla="*/ 1517559 h 1776639"/>
                <a:gd name="connsiteX43" fmla="*/ 1644968 w 2595563"/>
                <a:gd name="connsiteY43" fmla="*/ 1529941 h 1776639"/>
                <a:gd name="connsiteX44" fmla="*/ 1665923 w 2595563"/>
                <a:gd name="connsiteY44" fmla="*/ 1485173 h 1776639"/>
                <a:gd name="connsiteX45" fmla="*/ 1784985 w 2595563"/>
                <a:gd name="connsiteY45" fmla="*/ 1444216 h 1776639"/>
                <a:gd name="connsiteX46" fmla="*/ 1861185 w 2595563"/>
                <a:gd name="connsiteY46" fmla="*/ 1408021 h 1776639"/>
                <a:gd name="connsiteX47" fmla="*/ 1875473 w 2595563"/>
                <a:gd name="connsiteY47" fmla="*/ 1402306 h 1776639"/>
                <a:gd name="connsiteX48" fmla="*/ 1915478 w 2595563"/>
                <a:gd name="connsiteY48" fmla="*/ 1388019 h 1776639"/>
                <a:gd name="connsiteX49" fmla="*/ 2140268 w 2595563"/>
                <a:gd name="connsiteY49" fmla="*/ 1248001 h 1776639"/>
                <a:gd name="connsiteX50" fmla="*/ 2164080 w 2595563"/>
                <a:gd name="connsiteY50" fmla="*/ 1237523 h 1776639"/>
                <a:gd name="connsiteX51" fmla="*/ 2158365 w 2595563"/>
                <a:gd name="connsiteY51" fmla="*/ 1297531 h 1776639"/>
                <a:gd name="connsiteX52" fmla="*/ 2185988 w 2595563"/>
                <a:gd name="connsiteY52" fmla="*/ 1345156 h 1776639"/>
                <a:gd name="connsiteX53" fmla="*/ 2187893 w 2595563"/>
                <a:gd name="connsiteY53" fmla="*/ 1344203 h 1776639"/>
                <a:gd name="connsiteX54" fmla="*/ 2320290 w 2595563"/>
                <a:gd name="connsiteY54" fmla="*/ 1484221 h 1776639"/>
                <a:gd name="connsiteX55" fmla="*/ 2435543 w 2595563"/>
                <a:gd name="connsiteY55" fmla="*/ 1608998 h 1776639"/>
                <a:gd name="connsiteX56" fmla="*/ 2595563 w 2595563"/>
                <a:gd name="connsiteY56" fmla="*/ 1776639 h 1776639"/>
                <a:gd name="connsiteX57" fmla="*/ 2590800 w 2595563"/>
                <a:gd name="connsiteY57" fmla="*/ 1588996 h 1776639"/>
                <a:gd name="connsiteX58" fmla="*/ 2156460 w 2595563"/>
                <a:gd name="connsiteY58" fmla="*/ 796516 h 1776639"/>
                <a:gd name="connsiteX59" fmla="*/ 2038350 w 2595563"/>
                <a:gd name="connsiteY59" fmla="*/ 991778 h 1776639"/>
                <a:gd name="connsiteX60" fmla="*/ 1800225 w 2595563"/>
                <a:gd name="connsiteY60" fmla="*/ 1160371 h 1776639"/>
                <a:gd name="connsiteX61" fmla="*/ 1746885 w 2595563"/>
                <a:gd name="connsiteY61" fmla="*/ 1187041 h 1776639"/>
                <a:gd name="connsiteX62" fmla="*/ 1681163 w 2595563"/>
                <a:gd name="connsiteY62" fmla="*/ 1213711 h 1776639"/>
                <a:gd name="connsiteX63" fmla="*/ 1656398 w 2595563"/>
                <a:gd name="connsiteY63" fmla="*/ 1223236 h 1776639"/>
                <a:gd name="connsiteX64" fmla="*/ 1647825 w 2595563"/>
                <a:gd name="connsiteY64" fmla="*/ 1227998 h 1776639"/>
                <a:gd name="connsiteX65" fmla="*/ 1400175 w 2595563"/>
                <a:gd name="connsiteY65" fmla="*/ 1287053 h 1776639"/>
                <a:gd name="connsiteX66" fmla="*/ 1379220 w 2595563"/>
                <a:gd name="connsiteY66" fmla="*/ 1284196 h 1776639"/>
                <a:gd name="connsiteX67" fmla="*/ 1354455 w 2595563"/>
                <a:gd name="connsiteY67" fmla="*/ 1285148 h 1776639"/>
                <a:gd name="connsiteX68" fmla="*/ 1010603 w 2595563"/>
                <a:gd name="connsiteY68" fmla="*/ 1291816 h 1776639"/>
                <a:gd name="connsiteX69" fmla="*/ 608648 w 2595563"/>
                <a:gd name="connsiteY69" fmla="*/ 1202281 h 1776639"/>
                <a:gd name="connsiteX70" fmla="*/ 372428 w 2595563"/>
                <a:gd name="connsiteY70" fmla="*/ 1076551 h 1776639"/>
                <a:gd name="connsiteX71" fmla="*/ 313373 w 2595563"/>
                <a:gd name="connsiteY71" fmla="*/ 1028926 h 1776639"/>
                <a:gd name="connsiteX72" fmla="*/ 261938 w 2595563"/>
                <a:gd name="connsiteY72" fmla="*/ 982253 h 1776639"/>
                <a:gd name="connsiteX73" fmla="*/ 218123 w 2595563"/>
                <a:gd name="connsiteY73" fmla="*/ 933676 h 1776639"/>
                <a:gd name="connsiteX74" fmla="*/ 204788 w 2595563"/>
                <a:gd name="connsiteY74" fmla="*/ 907006 h 1776639"/>
                <a:gd name="connsiteX75" fmla="*/ 172403 w 2595563"/>
                <a:gd name="connsiteY75" fmla="*/ 548866 h 1776639"/>
                <a:gd name="connsiteX76" fmla="*/ 379095 w 2595563"/>
                <a:gd name="connsiteY76" fmla="*/ 310741 h 1776639"/>
                <a:gd name="connsiteX77" fmla="*/ 442913 w 2595563"/>
                <a:gd name="connsiteY77" fmla="*/ 268831 h 1776639"/>
                <a:gd name="connsiteX78" fmla="*/ 1140143 w 2595563"/>
                <a:gd name="connsiteY78" fmla="*/ 165961 h 1776639"/>
                <a:gd name="connsiteX79" fmla="*/ 1353503 w 2595563"/>
                <a:gd name="connsiteY79" fmla="*/ 186916 h 1776639"/>
                <a:gd name="connsiteX80" fmla="*/ 1353503 w 2595563"/>
                <a:gd name="connsiteY80" fmla="*/ 186916 h 1776639"/>
                <a:gd name="connsiteX81" fmla="*/ 1375410 w 2595563"/>
                <a:gd name="connsiteY81" fmla="*/ 191678 h 1776639"/>
                <a:gd name="connsiteX82" fmla="*/ 1771650 w 2595563"/>
                <a:gd name="connsiteY82" fmla="*/ 281213 h 1776639"/>
                <a:gd name="connsiteX83" fmla="*/ 1791653 w 2595563"/>
                <a:gd name="connsiteY83" fmla="*/ 293596 h 1776639"/>
                <a:gd name="connsiteX84" fmla="*/ 1797368 w 2595563"/>
                <a:gd name="connsiteY84" fmla="*/ 413611 h 1776639"/>
                <a:gd name="connsiteX85" fmla="*/ 1815465 w 2595563"/>
                <a:gd name="connsiteY85" fmla="*/ 440281 h 1776639"/>
                <a:gd name="connsiteX86" fmla="*/ 1913573 w 2595563"/>
                <a:gd name="connsiteY86" fmla="*/ 530768 h 1776639"/>
                <a:gd name="connsiteX87" fmla="*/ 2006918 w 2595563"/>
                <a:gd name="connsiteY87" fmla="*/ 618398 h 1776639"/>
                <a:gd name="connsiteX88" fmla="*/ 2030730 w 2595563"/>
                <a:gd name="connsiteY88" fmla="*/ 629828 h 1776639"/>
                <a:gd name="connsiteX89" fmla="*/ 2033588 w 2595563"/>
                <a:gd name="connsiteY89" fmla="*/ 629828 h 1776639"/>
                <a:gd name="connsiteX90" fmla="*/ 2046923 w 2595563"/>
                <a:gd name="connsiteY90" fmla="*/ 653641 h 1776639"/>
                <a:gd name="connsiteX91" fmla="*/ 2145030 w 2595563"/>
                <a:gd name="connsiteY91" fmla="*/ 745081 h 1776639"/>
                <a:gd name="connsiteX92" fmla="*/ 2156460 w 2595563"/>
                <a:gd name="connsiteY92" fmla="*/ 796516 h 1776639"/>
                <a:gd name="connsiteX0" fmla="*/ 2590800 w 2595563"/>
                <a:gd name="connsiteY0" fmla="*/ 1588996 h 1776639"/>
                <a:gd name="connsiteX1" fmla="*/ 2581275 w 2595563"/>
                <a:gd name="connsiteY1" fmla="*/ 1427071 h 1776639"/>
                <a:gd name="connsiteX2" fmla="*/ 2573655 w 2595563"/>
                <a:gd name="connsiteY2" fmla="*/ 1266098 h 1776639"/>
                <a:gd name="connsiteX3" fmla="*/ 2568893 w 2595563"/>
                <a:gd name="connsiteY3" fmla="*/ 1260384 h 1776639"/>
                <a:gd name="connsiteX4" fmla="*/ 2413635 w 2595563"/>
                <a:gd name="connsiteY4" fmla="*/ 1153703 h 1776639"/>
                <a:gd name="connsiteX5" fmla="*/ 2349818 w 2595563"/>
                <a:gd name="connsiteY5" fmla="*/ 1117509 h 1776639"/>
                <a:gd name="connsiteX6" fmla="*/ 2348865 w 2595563"/>
                <a:gd name="connsiteY6" fmla="*/ 1112746 h 1776639"/>
                <a:gd name="connsiteX7" fmla="*/ 2292668 w 2595563"/>
                <a:gd name="connsiteY7" fmla="*/ 1069884 h 1776639"/>
                <a:gd name="connsiteX8" fmla="*/ 2272665 w 2595563"/>
                <a:gd name="connsiteY8" fmla="*/ 1034641 h 1776639"/>
                <a:gd name="connsiteX9" fmla="*/ 2265998 w 2595563"/>
                <a:gd name="connsiteY9" fmla="*/ 974634 h 1776639"/>
                <a:gd name="connsiteX10" fmla="*/ 2275523 w 2595563"/>
                <a:gd name="connsiteY10" fmla="*/ 883193 h 1776639"/>
                <a:gd name="connsiteX11" fmla="*/ 2303145 w 2595563"/>
                <a:gd name="connsiteY11" fmla="*/ 752701 h 1776639"/>
                <a:gd name="connsiteX12" fmla="*/ 2230755 w 2595563"/>
                <a:gd name="connsiteY12" fmla="*/ 477428 h 1776639"/>
                <a:gd name="connsiteX13" fmla="*/ 2160270 w 2595563"/>
                <a:gd name="connsiteY13" fmla="*/ 385988 h 1776639"/>
                <a:gd name="connsiteX14" fmla="*/ 2158365 w 2595563"/>
                <a:gd name="connsiteY14" fmla="*/ 385988 h 1776639"/>
                <a:gd name="connsiteX15" fmla="*/ 2155508 w 2595563"/>
                <a:gd name="connsiteY15" fmla="*/ 373606 h 1776639"/>
                <a:gd name="connsiteX16" fmla="*/ 2095500 w 2595563"/>
                <a:gd name="connsiteY16" fmla="*/ 313598 h 1776639"/>
                <a:gd name="connsiteX17" fmla="*/ 2029778 w 2595563"/>
                <a:gd name="connsiteY17" fmla="*/ 265973 h 1776639"/>
                <a:gd name="connsiteX18" fmla="*/ 2016443 w 2595563"/>
                <a:gd name="connsiteY18" fmla="*/ 258353 h 1776639"/>
                <a:gd name="connsiteX19" fmla="*/ 1711643 w 2595563"/>
                <a:gd name="connsiteY19" fmla="*/ 104048 h 1776639"/>
                <a:gd name="connsiteX20" fmla="*/ 1366838 w 2595563"/>
                <a:gd name="connsiteY20" fmla="*/ 18323 h 1776639"/>
                <a:gd name="connsiteX21" fmla="*/ 1076325 w 2595563"/>
                <a:gd name="connsiteY21" fmla="*/ 6893 h 1776639"/>
                <a:gd name="connsiteX22" fmla="*/ 538817 w 2595563"/>
                <a:gd name="connsiteY22" fmla="*/ 102755 h 1776639"/>
                <a:gd name="connsiteX23" fmla="*/ 241636 w 2595563"/>
                <a:gd name="connsiteY23" fmla="*/ 284455 h 1776639"/>
                <a:gd name="connsiteX24" fmla="*/ 32385 w 2595563"/>
                <a:gd name="connsiteY24" fmla="*/ 555534 h 1776639"/>
                <a:gd name="connsiteX25" fmla="*/ 0 w 2595563"/>
                <a:gd name="connsiteY25" fmla="*/ 670786 h 1776639"/>
                <a:gd name="connsiteX26" fmla="*/ 0 w 2595563"/>
                <a:gd name="connsiteY26" fmla="*/ 757463 h 1776639"/>
                <a:gd name="connsiteX27" fmla="*/ 2858 w 2595563"/>
                <a:gd name="connsiteY27" fmla="*/ 764131 h 1776639"/>
                <a:gd name="connsiteX28" fmla="*/ 95250 w 2595563"/>
                <a:gd name="connsiteY28" fmla="*/ 993684 h 1776639"/>
                <a:gd name="connsiteX29" fmla="*/ 293370 w 2595563"/>
                <a:gd name="connsiteY29" fmla="*/ 1180373 h 1776639"/>
                <a:gd name="connsiteX30" fmla="*/ 284798 w 2595563"/>
                <a:gd name="connsiteY30" fmla="*/ 1274671 h 1776639"/>
                <a:gd name="connsiteX31" fmla="*/ 278130 w 2595563"/>
                <a:gd name="connsiteY31" fmla="*/ 1342298 h 1776639"/>
                <a:gd name="connsiteX32" fmla="*/ 334328 w 2595563"/>
                <a:gd name="connsiteY32" fmla="*/ 1378494 h 1776639"/>
                <a:gd name="connsiteX33" fmla="*/ 705803 w 2595563"/>
                <a:gd name="connsiteY33" fmla="*/ 1526131 h 1776639"/>
                <a:gd name="connsiteX34" fmla="*/ 862013 w 2595563"/>
                <a:gd name="connsiteY34" fmla="*/ 1559468 h 1776639"/>
                <a:gd name="connsiteX35" fmla="*/ 878205 w 2595563"/>
                <a:gd name="connsiteY35" fmla="*/ 1557563 h 1776639"/>
                <a:gd name="connsiteX36" fmla="*/ 1058228 w 2595563"/>
                <a:gd name="connsiteY36" fmla="*/ 1576614 h 1776639"/>
                <a:gd name="connsiteX37" fmla="*/ 1125855 w 2595563"/>
                <a:gd name="connsiteY37" fmla="*/ 1580423 h 1776639"/>
                <a:gd name="connsiteX38" fmla="*/ 1156335 w 2595563"/>
                <a:gd name="connsiteY38" fmla="*/ 1580423 h 1776639"/>
                <a:gd name="connsiteX39" fmla="*/ 1219200 w 2595563"/>
                <a:gd name="connsiteY39" fmla="*/ 1576614 h 1776639"/>
                <a:gd name="connsiteX40" fmla="*/ 1400175 w 2595563"/>
                <a:gd name="connsiteY40" fmla="*/ 1558516 h 1776639"/>
                <a:gd name="connsiteX41" fmla="*/ 1624965 w 2595563"/>
                <a:gd name="connsiteY41" fmla="*/ 1503271 h 1776639"/>
                <a:gd name="connsiteX42" fmla="*/ 1644015 w 2595563"/>
                <a:gd name="connsiteY42" fmla="*/ 1517559 h 1776639"/>
                <a:gd name="connsiteX43" fmla="*/ 1644968 w 2595563"/>
                <a:gd name="connsiteY43" fmla="*/ 1529941 h 1776639"/>
                <a:gd name="connsiteX44" fmla="*/ 1665923 w 2595563"/>
                <a:gd name="connsiteY44" fmla="*/ 1485173 h 1776639"/>
                <a:gd name="connsiteX45" fmla="*/ 1784985 w 2595563"/>
                <a:gd name="connsiteY45" fmla="*/ 1444216 h 1776639"/>
                <a:gd name="connsiteX46" fmla="*/ 1861185 w 2595563"/>
                <a:gd name="connsiteY46" fmla="*/ 1408021 h 1776639"/>
                <a:gd name="connsiteX47" fmla="*/ 1875473 w 2595563"/>
                <a:gd name="connsiteY47" fmla="*/ 1402306 h 1776639"/>
                <a:gd name="connsiteX48" fmla="*/ 1915478 w 2595563"/>
                <a:gd name="connsiteY48" fmla="*/ 1388019 h 1776639"/>
                <a:gd name="connsiteX49" fmla="*/ 2140268 w 2595563"/>
                <a:gd name="connsiteY49" fmla="*/ 1248001 h 1776639"/>
                <a:gd name="connsiteX50" fmla="*/ 2164080 w 2595563"/>
                <a:gd name="connsiteY50" fmla="*/ 1237523 h 1776639"/>
                <a:gd name="connsiteX51" fmla="*/ 2158365 w 2595563"/>
                <a:gd name="connsiteY51" fmla="*/ 1297531 h 1776639"/>
                <a:gd name="connsiteX52" fmla="*/ 2185988 w 2595563"/>
                <a:gd name="connsiteY52" fmla="*/ 1345156 h 1776639"/>
                <a:gd name="connsiteX53" fmla="*/ 2187893 w 2595563"/>
                <a:gd name="connsiteY53" fmla="*/ 1344203 h 1776639"/>
                <a:gd name="connsiteX54" fmla="*/ 2320290 w 2595563"/>
                <a:gd name="connsiteY54" fmla="*/ 1484221 h 1776639"/>
                <a:gd name="connsiteX55" fmla="*/ 2435543 w 2595563"/>
                <a:gd name="connsiteY55" fmla="*/ 1608998 h 1776639"/>
                <a:gd name="connsiteX56" fmla="*/ 2595563 w 2595563"/>
                <a:gd name="connsiteY56" fmla="*/ 1776639 h 1776639"/>
                <a:gd name="connsiteX57" fmla="*/ 2590800 w 2595563"/>
                <a:gd name="connsiteY57" fmla="*/ 1588996 h 1776639"/>
                <a:gd name="connsiteX58" fmla="*/ 2156460 w 2595563"/>
                <a:gd name="connsiteY58" fmla="*/ 796516 h 1776639"/>
                <a:gd name="connsiteX59" fmla="*/ 2038350 w 2595563"/>
                <a:gd name="connsiteY59" fmla="*/ 991778 h 1776639"/>
                <a:gd name="connsiteX60" fmla="*/ 1800225 w 2595563"/>
                <a:gd name="connsiteY60" fmla="*/ 1160371 h 1776639"/>
                <a:gd name="connsiteX61" fmla="*/ 1746885 w 2595563"/>
                <a:gd name="connsiteY61" fmla="*/ 1187041 h 1776639"/>
                <a:gd name="connsiteX62" fmla="*/ 1681163 w 2595563"/>
                <a:gd name="connsiteY62" fmla="*/ 1213711 h 1776639"/>
                <a:gd name="connsiteX63" fmla="*/ 1656398 w 2595563"/>
                <a:gd name="connsiteY63" fmla="*/ 1223236 h 1776639"/>
                <a:gd name="connsiteX64" fmla="*/ 1647825 w 2595563"/>
                <a:gd name="connsiteY64" fmla="*/ 1227998 h 1776639"/>
                <a:gd name="connsiteX65" fmla="*/ 1400175 w 2595563"/>
                <a:gd name="connsiteY65" fmla="*/ 1287053 h 1776639"/>
                <a:gd name="connsiteX66" fmla="*/ 1379220 w 2595563"/>
                <a:gd name="connsiteY66" fmla="*/ 1284196 h 1776639"/>
                <a:gd name="connsiteX67" fmla="*/ 1354455 w 2595563"/>
                <a:gd name="connsiteY67" fmla="*/ 1285148 h 1776639"/>
                <a:gd name="connsiteX68" fmla="*/ 1010603 w 2595563"/>
                <a:gd name="connsiteY68" fmla="*/ 1291816 h 1776639"/>
                <a:gd name="connsiteX69" fmla="*/ 608648 w 2595563"/>
                <a:gd name="connsiteY69" fmla="*/ 1202281 h 1776639"/>
                <a:gd name="connsiteX70" fmla="*/ 372428 w 2595563"/>
                <a:gd name="connsiteY70" fmla="*/ 1076551 h 1776639"/>
                <a:gd name="connsiteX71" fmla="*/ 313373 w 2595563"/>
                <a:gd name="connsiteY71" fmla="*/ 1028926 h 1776639"/>
                <a:gd name="connsiteX72" fmla="*/ 261938 w 2595563"/>
                <a:gd name="connsiteY72" fmla="*/ 982253 h 1776639"/>
                <a:gd name="connsiteX73" fmla="*/ 218123 w 2595563"/>
                <a:gd name="connsiteY73" fmla="*/ 933676 h 1776639"/>
                <a:gd name="connsiteX74" fmla="*/ 204788 w 2595563"/>
                <a:gd name="connsiteY74" fmla="*/ 907006 h 1776639"/>
                <a:gd name="connsiteX75" fmla="*/ 172403 w 2595563"/>
                <a:gd name="connsiteY75" fmla="*/ 548866 h 1776639"/>
                <a:gd name="connsiteX76" fmla="*/ 379095 w 2595563"/>
                <a:gd name="connsiteY76" fmla="*/ 310741 h 1776639"/>
                <a:gd name="connsiteX77" fmla="*/ 442913 w 2595563"/>
                <a:gd name="connsiteY77" fmla="*/ 268831 h 1776639"/>
                <a:gd name="connsiteX78" fmla="*/ 1140143 w 2595563"/>
                <a:gd name="connsiteY78" fmla="*/ 165961 h 1776639"/>
                <a:gd name="connsiteX79" fmla="*/ 1353503 w 2595563"/>
                <a:gd name="connsiteY79" fmla="*/ 186916 h 1776639"/>
                <a:gd name="connsiteX80" fmla="*/ 1353503 w 2595563"/>
                <a:gd name="connsiteY80" fmla="*/ 186916 h 1776639"/>
                <a:gd name="connsiteX81" fmla="*/ 1375410 w 2595563"/>
                <a:gd name="connsiteY81" fmla="*/ 191678 h 1776639"/>
                <a:gd name="connsiteX82" fmla="*/ 1771650 w 2595563"/>
                <a:gd name="connsiteY82" fmla="*/ 281213 h 1776639"/>
                <a:gd name="connsiteX83" fmla="*/ 1791653 w 2595563"/>
                <a:gd name="connsiteY83" fmla="*/ 293596 h 1776639"/>
                <a:gd name="connsiteX84" fmla="*/ 1797368 w 2595563"/>
                <a:gd name="connsiteY84" fmla="*/ 413611 h 1776639"/>
                <a:gd name="connsiteX85" fmla="*/ 1815465 w 2595563"/>
                <a:gd name="connsiteY85" fmla="*/ 440281 h 1776639"/>
                <a:gd name="connsiteX86" fmla="*/ 1913573 w 2595563"/>
                <a:gd name="connsiteY86" fmla="*/ 530768 h 1776639"/>
                <a:gd name="connsiteX87" fmla="*/ 2006918 w 2595563"/>
                <a:gd name="connsiteY87" fmla="*/ 618398 h 1776639"/>
                <a:gd name="connsiteX88" fmla="*/ 2030730 w 2595563"/>
                <a:gd name="connsiteY88" fmla="*/ 629828 h 1776639"/>
                <a:gd name="connsiteX89" fmla="*/ 2033588 w 2595563"/>
                <a:gd name="connsiteY89" fmla="*/ 629828 h 1776639"/>
                <a:gd name="connsiteX90" fmla="*/ 2046923 w 2595563"/>
                <a:gd name="connsiteY90" fmla="*/ 653641 h 1776639"/>
                <a:gd name="connsiteX91" fmla="*/ 2145030 w 2595563"/>
                <a:gd name="connsiteY91" fmla="*/ 745081 h 1776639"/>
                <a:gd name="connsiteX92" fmla="*/ 2156460 w 2595563"/>
                <a:gd name="connsiteY92" fmla="*/ 796516 h 1776639"/>
                <a:gd name="connsiteX0" fmla="*/ 2590800 w 2595563"/>
                <a:gd name="connsiteY0" fmla="*/ 1588996 h 1776639"/>
                <a:gd name="connsiteX1" fmla="*/ 2581275 w 2595563"/>
                <a:gd name="connsiteY1" fmla="*/ 1427071 h 1776639"/>
                <a:gd name="connsiteX2" fmla="*/ 2573655 w 2595563"/>
                <a:gd name="connsiteY2" fmla="*/ 1266098 h 1776639"/>
                <a:gd name="connsiteX3" fmla="*/ 2568893 w 2595563"/>
                <a:gd name="connsiteY3" fmla="*/ 1260384 h 1776639"/>
                <a:gd name="connsiteX4" fmla="*/ 2413635 w 2595563"/>
                <a:gd name="connsiteY4" fmla="*/ 1153703 h 1776639"/>
                <a:gd name="connsiteX5" fmla="*/ 2349818 w 2595563"/>
                <a:gd name="connsiteY5" fmla="*/ 1117509 h 1776639"/>
                <a:gd name="connsiteX6" fmla="*/ 2348865 w 2595563"/>
                <a:gd name="connsiteY6" fmla="*/ 1112746 h 1776639"/>
                <a:gd name="connsiteX7" fmla="*/ 2292668 w 2595563"/>
                <a:gd name="connsiteY7" fmla="*/ 1069884 h 1776639"/>
                <a:gd name="connsiteX8" fmla="*/ 2272665 w 2595563"/>
                <a:gd name="connsiteY8" fmla="*/ 1034641 h 1776639"/>
                <a:gd name="connsiteX9" fmla="*/ 2265998 w 2595563"/>
                <a:gd name="connsiteY9" fmla="*/ 974634 h 1776639"/>
                <a:gd name="connsiteX10" fmla="*/ 2275523 w 2595563"/>
                <a:gd name="connsiteY10" fmla="*/ 883193 h 1776639"/>
                <a:gd name="connsiteX11" fmla="*/ 2303145 w 2595563"/>
                <a:gd name="connsiteY11" fmla="*/ 752701 h 1776639"/>
                <a:gd name="connsiteX12" fmla="*/ 2230755 w 2595563"/>
                <a:gd name="connsiteY12" fmla="*/ 477428 h 1776639"/>
                <a:gd name="connsiteX13" fmla="*/ 2160270 w 2595563"/>
                <a:gd name="connsiteY13" fmla="*/ 385988 h 1776639"/>
                <a:gd name="connsiteX14" fmla="*/ 2158365 w 2595563"/>
                <a:gd name="connsiteY14" fmla="*/ 385988 h 1776639"/>
                <a:gd name="connsiteX15" fmla="*/ 2155508 w 2595563"/>
                <a:gd name="connsiteY15" fmla="*/ 373606 h 1776639"/>
                <a:gd name="connsiteX16" fmla="*/ 2095500 w 2595563"/>
                <a:gd name="connsiteY16" fmla="*/ 313598 h 1776639"/>
                <a:gd name="connsiteX17" fmla="*/ 2029778 w 2595563"/>
                <a:gd name="connsiteY17" fmla="*/ 265973 h 1776639"/>
                <a:gd name="connsiteX18" fmla="*/ 2016443 w 2595563"/>
                <a:gd name="connsiteY18" fmla="*/ 258353 h 1776639"/>
                <a:gd name="connsiteX19" fmla="*/ 1711643 w 2595563"/>
                <a:gd name="connsiteY19" fmla="*/ 104048 h 1776639"/>
                <a:gd name="connsiteX20" fmla="*/ 1366838 w 2595563"/>
                <a:gd name="connsiteY20" fmla="*/ 18323 h 1776639"/>
                <a:gd name="connsiteX21" fmla="*/ 1076325 w 2595563"/>
                <a:gd name="connsiteY21" fmla="*/ 6893 h 1776639"/>
                <a:gd name="connsiteX22" fmla="*/ 538817 w 2595563"/>
                <a:gd name="connsiteY22" fmla="*/ 102755 h 1776639"/>
                <a:gd name="connsiteX23" fmla="*/ 241636 w 2595563"/>
                <a:gd name="connsiteY23" fmla="*/ 284455 h 1776639"/>
                <a:gd name="connsiteX24" fmla="*/ 32385 w 2595563"/>
                <a:gd name="connsiteY24" fmla="*/ 555534 h 1776639"/>
                <a:gd name="connsiteX25" fmla="*/ 0 w 2595563"/>
                <a:gd name="connsiteY25" fmla="*/ 670786 h 1776639"/>
                <a:gd name="connsiteX26" fmla="*/ 2858 w 2595563"/>
                <a:gd name="connsiteY26" fmla="*/ 764131 h 1776639"/>
                <a:gd name="connsiteX27" fmla="*/ 95250 w 2595563"/>
                <a:gd name="connsiteY27" fmla="*/ 993684 h 1776639"/>
                <a:gd name="connsiteX28" fmla="*/ 293370 w 2595563"/>
                <a:gd name="connsiteY28" fmla="*/ 1180373 h 1776639"/>
                <a:gd name="connsiteX29" fmla="*/ 284798 w 2595563"/>
                <a:gd name="connsiteY29" fmla="*/ 1274671 h 1776639"/>
                <a:gd name="connsiteX30" fmla="*/ 278130 w 2595563"/>
                <a:gd name="connsiteY30" fmla="*/ 1342298 h 1776639"/>
                <a:gd name="connsiteX31" fmla="*/ 334328 w 2595563"/>
                <a:gd name="connsiteY31" fmla="*/ 1378494 h 1776639"/>
                <a:gd name="connsiteX32" fmla="*/ 705803 w 2595563"/>
                <a:gd name="connsiteY32" fmla="*/ 1526131 h 1776639"/>
                <a:gd name="connsiteX33" fmla="*/ 862013 w 2595563"/>
                <a:gd name="connsiteY33" fmla="*/ 1559468 h 1776639"/>
                <a:gd name="connsiteX34" fmla="*/ 878205 w 2595563"/>
                <a:gd name="connsiteY34" fmla="*/ 1557563 h 1776639"/>
                <a:gd name="connsiteX35" fmla="*/ 1058228 w 2595563"/>
                <a:gd name="connsiteY35" fmla="*/ 1576614 h 1776639"/>
                <a:gd name="connsiteX36" fmla="*/ 1125855 w 2595563"/>
                <a:gd name="connsiteY36" fmla="*/ 1580423 h 1776639"/>
                <a:gd name="connsiteX37" fmla="*/ 1156335 w 2595563"/>
                <a:gd name="connsiteY37" fmla="*/ 1580423 h 1776639"/>
                <a:gd name="connsiteX38" fmla="*/ 1219200 w 2595563"/>
                <a:gd name="connsiteY38" fmla="*/ 1576614 h 1776639"/>
                <a:gd name="connsiteX39" fmla="*/ 1400175 w 2595563"/>
                <a:gd name="connsiteY39" fmla="*/ 1558516 h 1776639"/>
                <a:gd name="connsiteX40" fmla="*/ 1624965 w 2595563"/>
                <a:gd name="connsiteY40" fmla="*/ 1503271 h 1776639"/>
                <a:gd name="connsiteX41" fmla="*/ 1644015 w 2595563"/>
                <a:gd name="connsiteY41" fmla="*/ 1517559 h 1776639"/>
                <a:gd name="connsiteX42" fmla="*/ 1644968 w 2595563"/>
                <a:gd name="connsiteY42" fmla="*/ 1529941 h 1776639"/>
                <a:gd name="connsiteX43" fmla="*/ 1665923 w 2595563"/>
                <a:gd name="connsiteY43" fmla="*/ 1485173 h 1776639"/>
                <a:gd name="connsiteX44" fmla="*/ 1784985 w 2595563"/>
                <a:gd name="connsiteY44" fmla="*/ 1444216 h 1776639"/>
                <a:gd name="connsiteX45" fmla="*/ 1861185 w 2595563"/>
                <a:gd name="connsiteY45" fmla="*/ 1408021 h 1776639"/>
                <a:gd name="connsiteX46" fmla="*/ 1875473 w 2595563"/>
                <a:gd name="connsiteY46" fmla="*/ 1402306 h 1776639"/>
                <a:gd name="connsiteX47" fmla="*/ 1915478 w 2595563"/>
                <a:gd name="connsiteY47" fmla="*/ 1388019 h 1776639"/>
                <a:gd name="connsiteX48" fmla="*/ 2140268 w 2595563"/>
                <a:gd name="connsiteY48" fmla="*/ 1248001 h 1776639"/>
                <a:gd name="connsiteX49" fmla="*/ 2164080 w 2595563"/>
                <a:gd name="connsiteY49" fmla="*/ 1237523 h 1776639"/>
                <a:gd name="connsiteX50" fmla="*/ 2158365 w 2595563"/>
                <a:gd name="connsiteY50" fmla="*/ 1297531 h 1776639"/>
                <a:gd name="connsiteX51" fmla="*/ 2185988 w 2595563"/>
                <a:gd name="connsiteY51" fmla="*/ 1345156 h 1776639"/>
                <a:gd name="connsiteX52" fmla="*/ 2187893 w 2595563"/>
                <a:gd name="connsiteY52" fmla="*/ 1344203 h 1776639"/>
                <a:gd name="connsiteX53" fmla="*/ 2320290 w 2595563"/>
                <a:gd name="connsiteY53" fmla="*/ 1484221 h 1776639"/>
                <a:gd name="connsiteX54" fmla="*/ 2435543 w 2595563"/>
                <a:gd name="connsiteY54" fmla="*/ 1608998 h 1776639"/>
                <a:gd name="connsiteX55" fmla="*/ 2595563 w 2595563"/>
                <a:gd name="connsiteY55" fmla="*/ 1776639 h 1776639"/>
                <a:gd name="connsiteX56" fmla="*/ 2590800 w 2595563"/>
                <a:gd name="connsiteY56" fmla="*/ 1588996 h 1776639"/>
                <a:gd name="connsiteX57" fmla="*/ 2156460 w 2595563"/>
                <a:gd name="connsiteY57" fmla="*/ 796516 h 1776639"/>
                <a:gd name="connsiteX58" fmla="*/ 2038350 w 2595563"/>
                <a:gd name="connsiteY58" fmla="*/ 991778 h 1776639"/>
                <a:gd name="connsiteX59" fmla="*/ 1800225 w 2595563"/>
                <a:gd name="connsiteY59" fmla="*/ 1160371 h 1776639"/>
                <a:gd name="connsiteX60" fmla="*/ 1746885 w 2595563"/>
                <a:gd name="connsiteY60" fmla="*/ 1187041 h 1776639"/>
                <a:gd name="connsiteX61" fmla="*/ 1681163 w 2595563"/>
                <a:gd name="connsiteY61" fmla="*/ 1213711 h 1776639"/>
                <a:gd name="connsiteX62" fmla="*/ 1656398 w 2595563"/>
                <a:gd name="connsiteY62" fmla="*/ 1223236 h 1776639"/>
                <a:gd name="connsiteX63" fmla="*/ 1647825 w 2595563"/>
                <a:gd name="connsiteY63" fmla="*/ 1227998 h 1776639"/>
                <a:gd name="connsiteX64" fmla="*/ 1400175 w 2595563"/>
                <a:gd name="connsiteY64" fmla="*/ 1287053 h 1776639"/>
                <a:gd name="connsiteX65" fmla="*/ 1379220 w 2595563"/>
                <a:gd name="connsiteY65" fmla="*/ 1284196 h 1776639"/>
                <a:gd name="connsiteX66" fmla="*/ 1354455 w 2595563"/>
                <a:gd name="connsiteY66" fmla="*/ 1285148 h 1776639"/>
                <a:gd name="connsiteX67" fmla="*/ 1010603 w 2595563"/>
                <a:gd name="connsiteY67" fmla="*/ 1291816 h 1776639"/>
                <a:gd name="connsiteX68" fmla="*/ 608648 w 2595563"/>
                <a:gd name="connsiteY68" fmla="*/ 1202281 h 1776639"/>
                <a:gd name="connsiteX69" fmla="*/ 372428 w 2595563"/>
                <a:gd name="connsiteY69" fmla="*/ 1076551 h 1776639"/>
                <a:gd name="connsiteX70" fmla="*/ 313373 w 2595563"/>
                <a:gd name="connsiteY70" fmla="*/ 1028926 h 1776639"/>
                <a:gd name="connsiteX71" fmla="*/ 261938 w 2595563"/>
                <a:gd name="connsiteY71" fmla="*/ 982253 h 1776639"/>
                <a:gd name="connsiteX72" fmla="*/ 218123 w 2595563"/>
                <a:gd name="connsiteY72" fmla="*/ 933676 h 1776639"/>
                <a:gd name="connsiteX73" fmla="*/ 204788 w 2595563"/>
                <a:gd name="connsiteY73" fmla="*/ 907006 h 1776639"/>
                <a:gd name="connsiteX74" fmla="*/ 172403 w 2595563"/>
                <a:gd name="connsiteY74" fmla="*/ 548866 h 1776639"/>
                <a:gd name="connsiteX75" fmla="*/ 379095 w 2595563"/>
                <a:gd name="connsiteY75" fmla="*/ 310741 h 1776639"/>
                <a:gd name="connsiteX76" fmla="*/ 442913 w 2595563"/>
                <a:gd name="connsiteY76" fmla="*/ 268831 h 1776639"/>
                <a:gd name="connsiteX77" fmla="*/ 1140143 w 2595563"/>
                <a:gd name="connsiteY77" fmla="*/ 165961 h 1776639"/>
                <a:gd name="connsiteX78" fmla="*/ 1353503 w 2595563"/>
                <a:gd name="connsiteY78" fmla="*/ 186916 h 1776639"/>
                <a:gd name="connsiteX79" fmla="*/ 1353503 w 2595563"/>
                <a:gd name="connsiteY79" fmla="*/ 186916 h 1776639"/>
                <a:gd name="connsiteX80" fmla="*/ 1375410 w 2595563"/>
                <a:gd name="connsiteY80" fmla="*/ 191678 h 1776639"/>
                <a:gd name="connsiteX81" fmla="*/ 1771650 w 2595563"/>
                <a:gd name="connsiteY81" fmla="*/ 281213 h 1776639"/>
                <a:gd name="connsiteX82" fmla="*/ 1791653 w 2595563"/>
                <a:gd name="connsiteY82" fmla="*/ 293596 h 1776639"/>
                <a:gd name="connsiteX83" fmla="*/ 1797368 w 2595563"/>
                <a:gd name="connsiteY83" fmla="*/ 413611 h 1776639"/>
                <a:gd name="connsiteX84" fmla="*/ 1815465 w 2595563"/>
                <a:gd name="connsiteY84" fmla="*/ 440281 h 1776639"/>
                <a:gd name="connsiteX85" fmla="*/ 1913573 w 2595563"/>
                <a:gd name="connsiteY85" fmla="*/ 530768 h 1776639"/>
                <a:gd name="connsiteX86" fmla="*/ 2006918 w 2595563"/>
                <a:gd name="connsiteY86" fmla="*/ 618398 h 1776639"/>
                <a:gd name="connsiteX87" fmla="*/ 2030730 w 2595563"/>
                <a:gd name="connsiteY87" fmla="*/ 629828 h 1776639"/>
                <a:gd name="connsiteX88" fmla="*/ 2033588 w 2595563"/>
                <a:gd name="connsiteY88" fmla="*/ 629828 h 1776639"/>
                <a:gd name="connsiteX89" fmla="*/ 2046923 w 2595563"/>
                <a:gd name="connsiteY89" fmla="*/ 653641 h 1776639"/>
                <a:gd name="connsiteX90" fmla="*/ 2145030 w 2595563"/>
                <a:gd name="connsiteY90" fmla="*/ 745081 h 1776639"/>
                <a:gd name="connsiteX91" fmla="*/ 2156460 w 2595563"/>
                <a:gd name="connsiteY91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84151 w 2598551"/>
                <a:gd name="connsiteY60" fmla="*/ 1213711 h 1776639"/>
                <a:gd name="connsiteX61" fmla="*/ 1659386 w 2598551"/>
                <a:gd name="connsiteY61" fmla="*/ 1223236 h 1776639"/>
                <a:gd name="connsiteX62" fmla="*/ 1650813 w 2598551"/>
                <a:gd name="connsiteY62" fmla="*/ 1227998 h 1776639"/>
                <a:gd name="connsiteX63" fmla="*/ 1403163 w 2598551"/>
                <a:gd name="connsiteY63" fmla="*/ 1287053 h 1776639"/>
                <a:gd name="connsiteX64" fmla="*/ 1382208 w 2598551"/>
                <a:gd name="connsiteY64" fmla="*/ 1284196 h 1776639"/>
                <a:gd name="connsiteX65" fmla="*/ 1357443 w 2598551"/>
                <a:gd name="connsiteY65" fmla="*/ 1285148 h 1776639"/>
                <a:gd name="connsiteX66" fmla="*/ 1013591 w 2598551"/>
                <a:gd name="connsiteY66" fmla="*/ 1291816 h 1776639"/>
                <a:gd name="connsiteX67" fmla="*/ 611636 w 2598551"/>
                <a:gd name="connsiteY67" fmla="*/ 1202281 h 1776639"/>
                <a:gd name="connsiteX68" fmla="*/ 375416 w 2598551"/>
                <a:gd name="connsiteY68" fmla="*/ 1076551 h 1776639"/>
                <a:gd name="connsiteX69" fmla="*/ 316361 w 2598551"/>
                <a:gd name="connsiteY69" fmla="*/ 1028926 h 1776639"/>
                <a:gd name="connsiteX70" fmla="*/ 264926 w 2598551"/>
                <a:gd name="connsiteY70" fmla="*/ 982253 h 1776639"/>
                <a:gd name="connsiteX71" fmla="*/ 221111 w 2598551"/>
                <a:gd name="connsiteY71" fmla="*/ 933676 h 1776639"/>
                <a:gd name="connsiteX72" fmla="*/ 207776 w 2598551"/>
                <a:gd name="connsiteY72" fmla="*/ 907006 h 1776639"/>
                <a:gd name="connsiteX73" fmla="*/ 175391 w 2598551"/>
                <a:gd name="connsiteY73" fmla="*/ 548866 h 1776639"/>
                <a:gd name="connsiteX74" fmla="*/ 382083 w 2598551"/>
                <a:gd name="connsiteY74" fmla="*/ 310741 h 1776639"/>
                <a:gd name="connsiteX75" fmla="*/ 445901 w 2598551"/>
                <a:gd name="connsiteY75" fmla="*/ 268831 h 1776639"/>
                <a:gd name="connsiteX76" fmla="*/ 1143131 w 2598551"/>
                <a:gd name="connsiteY76" fmla="*/ 165961 h 1776639"/>
                <a:gd name="connsiteX77" fmla="*/ 1356491 w 2598551"/>
                <a:gd name="connsiteY77" fmla="*/ 186916 h 1776639"/>
                <a:gd name="connsiteX78" fmla="*/ 1356491 w 2598551"/>
                <a:gd name="connsiteY78" fmla="*/ 186916 h 1776639"/>
                <a:gd name="connsiteX79" fmla="*/ 1378398 w 2598551"/>
                <a:gd name="connsiteY79" fmla="*/ 191678 h 1776639"/>
                <a:gd name="connsiteX80" fmla="*/ 1774638 w 2598551"/>
                <a:gd name="connsiteY80" fmla="*/ 281213 h 1776639"/>
                <a:gd name="connsiteX81" fmla="*/ 1794641 w 2598551"/>
                <a:gd name="connsiteY81" fmla="*/ 293596 h 1776639"/>
                <a:gd name="connsiteX82" fmla="*/ 1800356 w 2598551"/>
                <a:gd name="connsiteY82" fmla="*/ 413611 h 1776639"/>
                <a:gd name="connsiteX83" fmla="*/ 1818453 w 2598551"/>
                <a:gd name="connsiteY83" fmla="*/ 440281 h 1776639"/>
                <a:gd name="connsiteX84" fmla="*/ 1916561 w 2598551"/>
                <a:gd name="connsiteY84" fmla="*/ 530768 h 1776639"/>
                <a:gd name="connsiteX85" fmla="*/ 2009906 w 2598551"/>
                <a:gd name="connsiteY85" fmla="*/ 618398 h 1776639"/>
                <a:gd name="connsiteX86" fmla="*/ 2033718 w 2598551"/>
                <a:gd name="connsiteY86" fmla="*/ 629828 h 1776639"/>
                <a:gd name="connsiteX87" fmla="*/ 2036576 w 2598551"/>
                <a:gd name="connsiteY87" fmla="*/ 629828 h 1776639"/>
                <a:gd name="connsiteX88" fmla="*/ 2049911 w 2598551"/>
                <a:gd name="connsiteY88" fmla="*/ 653641 h 1776639"/>
                <a:gd name="connsiteX89" fmla="*/ 2148018 w 2598551"/>
                <a:gd name="connsiteY89" fmla="*/ 745081 h 1776639"/>
                <a:gd name="connsiteX90" fmla="*/ 2159448 w 2598551"/>
                <a:gd name="connsiteY90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84151 w 2598551"/>
                <a:gd name="connsiteY60" fmla="*/ 1213711 h 1776639"/>
                <a:gd name="connsiteX61" fmla="*/ 1659386 w 2598551"/>
                <a:gd name="connsiteY61" fmla="*/ 1223236 h 1776639"/>
                <a:gd name="connsiteX62" fmla="*/ 1650813 w 2598551"/>
                <a:gd name="connsiteY62" fmla="*/ 1227998 h 1776639"/>
                <a:gd name="connsiteX63" fmla="*/ 1403163 w 2598551"/>
                <a:gd name="connsiteY63" fmla="*/ 1287053 h 1776639"/>
                <a:gd name="connsiteX64" fmla="*/ 1382208 w 2598551"/>
                <a:gd name="connsiteY64" fmla="*/ 1284196 h 1776639"/>
                <a:gd name="connsiteX65" fmla="*/ 1357443 w 2598551"/>
                <a:gd name="connsiteY65" fmla="*/ 1285148 h 1776639"/>
                <a:gd name="connsiteX66" fmla="*/ 1013591 w 2598551"/>
                <a:gd name="connsiteY66" fmla="*/ 1291816 h 1776639"/>
                <a:gd name="connsiteX67" fmla="*/ 611636 w 2598551"/>
                <a:gd name="connsiteY67" fmla="*/ 1202281 h 1776639"/>
                <a:gd name="connsiteX68" fmla="*/ 375416 w 2598551"/>
                <a:gd name="connsiteY68" fmla="*/ 1076551 h 1776639"/>
                <a:gd name="connsiteX69" fmla="*/ 316361 w 2598551"/>
                <a:gd name="connsiteY69" fmla="*/ 1028926 h 1776639"/>
                <a:gd name="connsiteX70" fmla="*/ 264926 w 2598551"/>
                <a:gd name="connsiteY70" fmla="*/ 982253 h 1776639"/>
                <a:gd name="connsiteX71" fmla="*/ 207776 w 2598551"/>
                <a:gd name="connsiteY71" fmla="*/ 907006 h 1776639"/>
                <a:gd name="connsiteX72" fmla="*/ 175391 w 2598551"/>
                <a:gd name="connsiteY72" fmla="*/ 548866 h 1776639"/>
                <a:gd name="connsiteX73" fmla="*/ 382083 w 2598551"/>
                <a:gd name="connsiteY73" fmla="*/ 310741 h 1776639"/>
                <a:gd name="connsiteX74" fmla="*/ 445901 w 2598551"/>
                <a:gd name="connsiteY74" fmla="*/ 268831 h 1776639"/>
                <a:gd name="connsiteX75" fmla="*/ 1143131 w 2598551"/>
                <a:gd name="connsiteY75" fmla="*/ 165961 h 1776639"/>
                <a:gd name="connsiteX76" fmla="*/ 1356491 w 2598551"/>
                <a:gd name="connsiteY76" fmla="*/ 186916 h 1776639"/>
                <a:gd name="connsiteX77" fmla="*/ 1356491 w 2598551"/>
                <a:gd name="connsiteY77" fmla="*/ 186916 h 1776639"/>
                <a:gd name="connsiteX78" fmla="*/ 1378398 w 2598551"/>
                <a:gd name="connsiteY78" fmla="*/ 191678 h 1776639"/>
                <a:gd name="connsiteX79" fmla="*/ 1774638 w 2598551"/>
                <a:gd name="connsiteY79" fmla="*/ 281213 h 1776639"/>
                <a:gd name="connsiteX80" fmla="*/ 1794641 w 2598551"/>
                <a:gd name="connsiteY80" fmla="*/ 293596 h 1776639"/>
                <a:gd name="connsiteX81" fmla="*/ 1800356 w 2598551"/>
                <a:gd name="connsiteY81" fmla="*/ 413611 h 1776639"/>
                <a:gd name="connsiteX82" fmla="*/ 1818453 w 2598551"/>
                <a:gd name="connsiteY82" fmla="*/ 440281 h 1776639"/>
                <a:gd name="connsiteX83" fmla="*/ 1916561 w 2598551"/>
                <a:gd name="connsiteY83" fmla="*/ 530768 h 1776639"/>
                <a:gd name="connsiteX84" fmla="*/ 2009906 w 2598551"/>
                <a:gd name="connsiteY84" fmla="*/ 618398 h 1776639"/>
                <a:gd name="connsiteX85" fmla="*/ 2033718 w 2598551"/>
                <a:gd name="connsiteY85" fmla="*/ 629828 h 1776639"/>
                <a:gd name="connsiteX86" fmla="*/ 2036576 w 2598551"/>
                <a:gd name="connsiteY86" fmla="*/ 629828 h 1776639"/>
                <a:gd name="connsiteX87" fmla="*/ 2049911 w 2598551"/>
                <a:gd name="connsiteY87" fmla="*/ 653641 h 1776639"/>
                <a:gd name="connsiteX88" fmla="*/ 2148018 w 2598551"/>
                <a:gd name="connsiteY88" fmla="*/ 745081 h 1776639"/>
                <a:gd name="connsiteX89" fmla="*/ 2159448 w 2598551"/>
                <a:gd name="connsiteY89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84151 w 2598551"/>
                <a:gd name="connsiteY60" fmla="*/ 1213711 h 1776639"/>
                <a:gd name="connsiteX61" fmla="*/ 1659386 w 2598551"/>
                <a:gd name="connsiteY61" fmla="*/ 1223236 h 1776639"/>
                <a:gd name="connsiteX62" fmla="*/ 1650813 w 2598551"/>
                <a:gd name="connsiteY62" fmla="*/ 1227998 h 1776639"/>
                <a:gd name="connsiteX63" fmla="*/ 1403163 w 2598551"/>
                <a:gd name="connsiteY63" fmla="*/ 1287053 h 1776639"/>
                <a:gd name="connsiteX64" fmla="*/ 1382208 w 2598551"/>
                <a:gd name="connsiteY64" fmla="*/ 1284196 h 1776639"/>
                <a:gd name="connsiteX65" fmla="*/ 1357443 w 2598551"/>
                <a:gd name="connsiteY65" fmla="*/ 1285148 h 1776639"/>
                <a:gd name="connsiteX66" fmla="*/ 1013591 w 2598551"/>
                <a:gd name="connsiteY66" fmla="*/ 1291816 h 1776639"/>
                <a:gd name="connsiteX67" fmla="*/ 611636 w 2598551"/>
                <a:gd name="connsiteY67" fmla="*/ 1202281 h 1776639"/>
                <a:gd name="connsiteX68" fmla="*/ 375416 w 2598551"/>
                <a:gd name="connsiteY68" fmla="*/ 1076551 h 1776639"/>
                <a:gd name="connsiteX69" fmla="*/ 316361 w 2598551"/>
                <a:gd name="connsiteY69" fmla="*/ 1028926 h 1776639"/>
                <a:gd name="connsiteX70" fmla="*/ 207776 w 2598551"/>
                <a:gd name="connsiteY70" fmla="*/ 907006 h 1776639"/>
                <a:gd name="connsiteX71" fmla="*/ 175391 w 2598551"/>
                <a:gd name="connsiteY71" fmla="*/ 548866 h 1776639"/>
                <a:gd name="connsiteX72" fmla="*/ 382083 w 2598551"/>
                <a:gd name="connsiteY72" fmla="*/ 310741 h 1776639"/>
                <a:gd name="connsiteX73" fmla="*/ 445901 w 2598551"/>
                <a:gd name="connsiteY73" fmla="*/ 268831 h 1776639"/>
                <a:gd name="connsiteX74" fmla="*/ 1143131 w 2598551"/>
                <a:gd name="connsiteY74" fmla="*/ 165961 h 1776639"/>
                <a:gd name="connsiteX75" fmla="*/ 1356491 w 2598551"/>
                <a:gd name="connsiteY75" fmla="*/ 186916 h 1776639"/>
                <a:gd name="connsiteX76" fmla="*/ 1356491 w 2598551"/>
                <a:gd name="connsiteY76" fmla="*/ 186916 h 1776639"/>
                <a:gd name="connsiteX77" fmla="*/ 1378398 w 2598551"/>
                <a:gd name="connsiteY77" fmla="*/ 191678 h 1776639"/>
                <a:gd name="connsiteX78" fmla="*/ 1774638 w 2598551"/>
                <a:gd name="connsiteY78" fmla="*/ 281213 h 1776639"/>
                <a:gd name="connsiteX79" fmla="*/ 1794641 w 2598551"/>
                <a:gd name="connsiteY79" fmla="*/ 293596 h 1776639"/>
                <a:gd name="connsiteX80" fmla="*/ 1800356 w 2598551"/>
                <a:gd name="connsiteY80" fmla="*/ 413611 h 1776639"/>
                <a:gd name="connsiteX81" fmla="*/ 1818453 w 2598551"/>
                <a:gd name="connsiteY81" fmla="*/ 440281 h 1776639"/>
                <a:gd name="connsiteX82" fmla="*/ 1916561 w 2598551"/>
                <a:gd name="connsiteY82" fmla="*/ 530768 h 1776639"/>
                <a:gd name="connsiteX83" fmla="*/ 2009906 w 2598551"/>
                <a:gd name="connsiteY83" fmla="*/ 618398 h 1776639"/>
                <a:gd name="connsiteX84" fmla="*/ 2033718 w 2598551"/>
                <a:gd name="connsiteY84" fmla="*/ 629828 h 1776639"/>
                <a:gd name="connsiteX85" fmla="*/ 2036576 w 2598551"/>
                <a:gd name="connsiteY85" fmla="*/ 629828 h 1776639"/>
                <a:gd name="connsiteX86" fmla="*/ 2049911 w 2598551"/>
                <a:gd name="connsiteY86" fmla="*/ 653641 h 1776639"/>
                <a:gd name="connsiteX87" fmla="*/ 2148018 w 2598551"/>
                <a:gd name="connsiteY87" fmla="*/ 745081 h 1776639"/>
                <a:gd name="connsiteX88" fmla="*/ 2159448 w 2598551"/>
                <a:gd name="connsiteY88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84151 w 2598551"/>
                <a:gd name="connsiteY60" fmla="*/ 1213711 h 1776639"/>
                <a:gd name="connsiteX61" fmla="*/ 1659386 w 2598551"/>
                <a:gd name="connsiteY61" fmla="*/ 1223236 h 1776639"/>
                <a:gd name="connsiteX62" fmla="*/ 1650813 w 2598551"/>
                <a:gd name="connsiteY62" fmla="*/ 1227998 h 1776639"/>
                <a:gd name="connsiteX63" fmla="*/ 1403163 w 2598551"/>
                <a:gd name="connsiteY63" fmla="*/ 1287053 h 1776639"/>
                <a:gd name="connsiteX64" fmla="*/ 1382208 w 2598551"/>
                <a:gd name="connsiteY64" fmla="*/ 1284196 h 1776639"/>
                <a:gd name="connsiteX65" fmla="*/ 1357443 w 2598551"/>
                <a:gd name="connsiteY65" fmla="*/ 1285148 h 1776639"/>
                <a:gd name="connsiteX66" fmla="*/ 1013591 w 2598551"/>
                <a:gd name="connsiteY66" fmla="*/ 1291816 h 1776639"/>
                <a:gd name="connsiteX67" fmla="*/ 611636 w 2598551"/>
                <a:gd name="connsiteY67" fmla="*/ 1202281 h 1776639"/>
                <a:gd name="connsiteX68" fmla="*/ 375416 w 2598551"/>
                <a:gd name="connsiteY68" fmla="*/ 1076551 h 1776639"/>
                <a:gd name="connsiteX69" fmla="*/ 316361 w 2598551"/>
                <a:gd name="connsiteY69" fmla="*/ 1028926 h 1776639"/>
                <a:gd name="connsiteX70" fmla="*/ 207776 w 2598551"/>
                <a:gd name="connsiteY70" fmla="*/ 907006 h 1776639"/>
                <a:gd name="connsiteX71" fmla="*/ 175391 w 2598551"/>
                <a:gd name="connsiteY71" fmla="*/ 548866 h 1776639"/>
                <a:gd name="connsiteX72" fmla="*/ 382083 w 2598551"/>
                <a:gd name="connsiteY72" fmla="*/ 310741 h 1776639"/>
                <a:gd name="connsiteX73" fmla="*/ 445901 w 2598551"/>
                <a:gd name="connsiteY73" fmla="*/ 268831 h 1776639"/>
                <a:gd name="connsiteX74" fmla="*/ 1143131 w 2598551"/>
                <a:gd name="connsiteY74" fmla="*/ 165961 h 1776639"/>
                <a:gd name="connsiteX75" fmla="*/ 1356491 w 2598551"/>
                <a:gd name="connsiteY75" fmla="*/ 186916 h 1776639"/>
                <a:gd name="connsiteX76" fmla="*/ 1356491 w 2598551"/>
                <a:gd name="connsiteY76" fmla="*/ 186916 h 1776639"/>
                <a:gd name="connsiteX77" fmla="*/ 1378398 w 2598551"/>
                <a:gd name="connsiteY77" fmla="*/ 191678 h 1776639"/>
                <a:gd name="connsiteX78" fmla="*/ 1774638 w 2598551"/>
                <a:gd name="connsiteY78" fmla="*/ 281213 h 1776639"/>
                <a:gd name="connsiteX79" fmla="*/ 1794641 w 2598551"/>
                <a:gd name="connsiteY79" fmla="*/ 293596 h 1776639"/>
                <a:gd name="connsiteX80" fmla="*/ 1800356 w 2598551"/>
                <a:gd name="connsiteY80" fmla="*/ 413611 h 1776639"/>
                <a:gd name="connsiteX81" fmla="*/ 1818453 w 2598551"/>
                <a:gd name="connsiteY81" fmla="*/ 440281 h 1776639"/>
                <a:gd name="connsiteX82" fmla="*/ 1916561 w 2598551"/>
                <a:gd name="connsiteY82" fmla="*/ 530768 h 1776639"/>
                <a:gd name="connsiteX83" fmla="*/ 2009906 w 2598551"/>
                <a:gd name="connsiteY83" fmla="*/ 618398 h 1776639"/>
                <a:gd name="connsiteX84" fmla="*/ 2033718 w 2598551"/>
                <a:gd name="connsiteY84" fmla="*/ 629828 h 1776639"/>
                <a:gd name="connsiteX85" fmla="*/ 2036576 w 2598551"/>
                <a:gd name="connsiteY85" fmla="*/ 629828 h 1776639"/>
                <a:gd name="connsiteX86" fmla="*/ 2049911 w 2598551"/>
                <a:gd name="connsiteY86" fmla="*/ 653641 h 1776639"/>
                <a:gd name="connsiteX87" fmla="*/ 2148018 w 2598551"/>
                <a:gd name="connsiteY87" fmla="*/ 745081 h 1776639"/>
                <a:gd name="connsiteX88" fmla="*/ 2159448 w 2598551"/>
                <a:gd name="connsiteY88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84151 w 2598551"/>
                <a:gd name="connsiteY60" fmla="*/ 1213711 h 1776639"/>
                <a:gd name="connsiteX61" fmla="*/ 1659386 w 2598551"/>
                <a:gd name="connsiteY61" fmla="*/ 1223236 h 1776639"/>
                <a:gd name="connsiteX62" fmla="*/ 1650813 w 2598551"/>
                <a:gd name="connsiteY62" fmla="*/ 1227998 h 1776639"/>
                <a:gd name="connsiteX63" fmla="*/ 1403163 w 2598551"/>
                <a:gd name="connsiteY63" fmla="*/ 1287053 h 1776639"/>
                <a:gd name="connsiteX64" fmla="*/ 1382208 w 2598551"/>
                <a:gd name="connsiteY64" fmla="*/ 1284196 h 1776639"/>
                <a:gd name="connsiteX65" fmla="*/ 1357443 w 2598551"/>
                <a:gd name="connsiteY65" fmla="*/ 1285148 h 1776639"/>
                <a:gd name="connsiteX66" fmla="*/ 1013591 w 2598551"/>
                <a:gd name="connsiteY66" fmla="*/ 1291816 h 1776639"/>
                <a:gd name="connsiteX67" fmla="*/ 611636 w 2598551"/>
                <a:gd name="connsiteY67" fmla="*/ 1202281 h 1776639"/>
                <a:gd name="connsiteX68" fmla="*/ 375416 w 2598551"/>
                <a:gd name="connsiteY68" fmla="*/ 1076551 h 1776639"/>
                <a:gd name="connsiteX69" fmla="*/ 316361 w 2598551"/>
                <a:gd name="connsiteY69" fmla="*/ 1028926 h 1776639"/>
                <a:gd name="connsiteX70" fmla="*/ 207776 w 2598551"/>
                <a:gd name="connsiteY70" fmla="*/ 907006 h 1776639"/>
                <a:gd name="connsiteX71" fmla="*/ 175391 w 2598551"/>
                <a:gd name="connsiteY71" fmla="*/ 548866 h 1776639"/>
                <a:gd name="connsiteX72" fmla="*/ 382083 w 2598551"/>
                <a:gd name="connsiteY72" fmla="*/ 310741 h 1776639"/>
                <a:gd name="connsiteX73" fmla="*/ 445901 w 2598551"/>
                <a:gd name="connsiteY73" fmla="*/ 268831 h 1776639"/>
                <a:gd name="connsiteX74" fmla="*/ 1143131 w 2598551"/>
                <a:gd name="connsiteY74" fmla="*/ 165961 h 1776639"/>
                <a:gd name="connsiteX75" fmla="*/ 1356491 w 2598551"/>
                <a:gd name="connsiteY75" fmla="*/ 186916 h 1776639"/>
                <a:gd name="connsiteX76" fmla="*/ 1356491 w 2598551"/>
                <a:gd name="connsiteY76" fmla="*/ 186916 h 1776639"/>
                <a:gd name="connsiteX77" fmla="*/ 1378398 w 2598551"/>
                <a:gd name="connsiteY77" fmla="*/ 191678 h 1776639"/>
                <a:gd name="connsiteX78" fmla="*/ 1774638 w 2598551"/>
                <a:gd name="connsiteY78" fmla="*/ 281213 h 1776639"/>
                <a:gd name="connsiteX79" fmla="*/ 1794641 w 2598551"/>
                <a:gd name="connsiteY79" fmla="*/ 293596 h 1776639"/>
                <a:gd name="connsiteX80" fmla="*/ 1800356 w 2598551"/>
                <a:gd name="connsiteY80" fmla="*/ 413611 h 1776639"/>
                <a:gd name="connsiteX81" fmla="*/ 1818453 w 2598551"/>
                <a:gd name="connsiteY81" fmla="*/ 440281 h 1776639"/>
                <a:gd name="connsiteX82" fmla="*/ 1916561 w 2598551"/>
                <a:gd name="connsiteY82" fmla="*/ 530768 h 1776639"/>
                <a:gd name="connsiteX83" fmla="*/ 2009906 w 2598551"/>
                <a:gd name="connsiteY83" fmla="*/ 618398 h 1776639"/>
                <a:gd name="connsiteX84" fmla="*/ 2033718 w 2598551"/>
                <a:gd name="connsiteY84" fmla="*/ 629828 h 1776639"/>
                <a:gd name="connsiteX85" fmla="*/ 2036576 w 2598551"/>
                <a:gd name="connsiteY85" fmla="*/ 629828 h 1776639"/>
                <a:gd name="connsiteX86" fmla="*/ 2049911 w 2598551"/>
                <a:gd name="connsiteY86" fmla="*/ 653641 h 1776639"/>
                <a:gd name="connsiteX87" fmla="*/ 2148018 w 2598551"/>
                <a:gd name="connsiteY87" fmla="*/ 745081 h 1776639"/>
                <a:gd name="connsiteX88" fmla="*/ 2159448 w 2598551"/>
                <a:gd name="connsiteY88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84151 w 2598551"/>
                <a:gd name="connsiteY60" fmla="*/ 1213711 h 1776639"/>
                <a:gd name="connsiteX61" fmla="*/ 1659386 w 2598551"/>
                <a:gd name="connsiteY61" fmla="*/ 1223236 h 1776639"/>
                <a:gd name="connsiteX62" fmla="*/ 1650813 w 2598551"/>
                <a:gd name="connsiteY62" fmla="*/ 1227998 h 1776639"/>
                <a:gd name="connsiteX63" fmla="*/ 1403163 w 2598551"/>
                <a:gd name="connsiteY63" fmla="*/ 1287053 h 1776639"/>
                <a:gd name="connsiteX64" fmla="*/ 1382208 w 2598551"/>
                <a:gd name="connsiteY64" fmla="*/ 1284196 h 1776639"/>
                <a:gd name="connsiteX65" fmla="*/ 1357443 w 2598551"/>
                <a:gd name="connsiteY65" fmla="*/ 1285148 h 1776639"/>
                <a:gd name="connsiteX66" fmla="*/ 1013591 w 2598551"/>
                <a:gd name="connsiteY66" fmla="*/ 1291816 h 1776639"/>
                <a:gd name="connsiteX67" fmla="*/ 611636 w 2598551"/>
                <a:gd name="connsiteY67" fmla="*/ 1202281 h 1776639"/>
                <a:gd name="connsiteX68" fmla="*/ 316361 w 2598551"/>
                <a:gd name="connsiteY68" fmla="*/ 1028926 h 1776639"/>
                <a:gd name="connsiteX69" fmla="*/ 207776 w 2598551"/>
                <a:gd name="connsiteY69" fmla="*/ 907006 h 1776639"/>
                <a:gd name="connsiteX70" fmla="*/ 175391 w 2598551"/>
                <a:gd name="connsiteY70" fmla="*/ 548866 h 1776639"/>
                <a:gd name="connsiteX71" fmla="*/ 382083 w 2598551"/>
                <a:gd name="connsiteY71" fmla="*/ 310741 h 1776639"/>
                <a:gd name="connsiteX72" fmla="*/ 445901 w 2598551"/>
                <a:gd name="connsiteY72" fmla="*/ 268831 h 1776639"/>
                <a:gd name="connsiteX73" fmla="*/ 1143131 w 2598551"/>
                <a:gd name="connsiteY73" fmla="*/ 165961 h 1776639"/>
                <a:gd name="connsiteX74" fmla="*/ 1356491 w 2598551"/>
                <a:gd name="connsiteY74" fmla="*/ 186916 h 1776639"/>
                <a:gd name="connsiteX75" fmla="*/ 1356491 w 2598551"/>
                <a:gd name="connsiteY75" fmla="*/ 186916 h 1776639"/>
                <a:gd name="connsiteX76" fmla="*/ 1378398 w 2598551"/>
                <a:gd name="connsiteY76" fmla="*/ 191678 h 1776639"/>
                <a:gd name="connsiteX77" fmla="*/ 1774638 w 2598551"/>
                <a:gd name="connsiteY77" fmla="*/ 281213 h 1776639"/>
                <a:gd name="connsiteX78" fmla="*/ 1794641 w 2598551"/>
                <a:gd name="connsiteY78" fmla="*/ 293596 h 1776639"/>
                <a:gd name="connsiteX79" fmla="*/ 1800356 w 2598551"/>
                <a:gd name="connsiteY79" fmla="*/ 413611 h 1776639"/>
                <a:gd name="connsiteX80" fmla="*/ 1818453 w 2598551"/>
                <a:gd name="connsiteY80" fmla="*/ 440281 h 1776639"/>
                <a:gd name="connsiteX81" fmla="*/ 1916561 w 2598551"/>
                <a:gd name="connsiteY81" fmla="*/ 530768 h 1776639"/>
                <a:gd name="connsiteX82" fmla="*/ 2009906 w 2598551"/>
                <a:gd name="connsiteY82" fmla="*/ 618398 h 1776639"/>
                <a:gd name="connsiteX83" fmla="*/ 2033718 w 2598551"/>
                <a:gd name="connsiteY83" fmla="*/ 629828 h 1776639"/>
                <a:gd name="connsiteX84" fmla="*/ 2036576 w 2598551"/>
                <a:gd name="connsiteY84" fmla="*/ 629828 h 1776639"/>
                <a:gd name="connsiteX85" fmla="*/ 2049911 w 2598551"/>
                <a:gd name="connsiteY85" fmla="*/ 653641 h 1776639"/>
                <a:gd name="connsiteX86" fmla="*/ 2148018 w 2598551"/>
                <a:gd name="connsiteY86" fmla="*/ 745081 h 1776639"/>
                <a:gd name="connsiteX87" fmla="*/ 2159448 w 2598551"/>
                <a:gd name="connsiteY87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84151 w 2598551"/>
                <a:gd name="connsiteY60" fmla="*/ 1213711 h 1776639"/>
                <a:gd name="connsiteX61" fmla="*/ 1659386 w 2598551"/>
                <a:gd name="connsiteY61" fmla="*/ 1223236 h 1776639"/>
                <a:gd name="connsiteX62" fmla="*/ 1650813 w 2598551"/>
                <a:gd name="connsiteY62" fmla="*/ 1227998 h 1776639"/>
                <a:gd name="connsiteX63" fmla="*/ 1403163 w 2598551"/>
                <a:gd name="connsiteY63" fmla="*/ 1287053 h 1776639"/>
                <a:gd name="connsiteX64" fmla="*/ 1357443 w 2598551"/>
                <a:gd name="connsiteY64" fmla="*/ 1285148 h 1776639"/>
                <a:gd name="connsiteX65" fmla="*/ 1013591 w 2598551"/>
                <a:gd name="connsiteY65" fmla="*/ 1291816 h 1776639"/>
                <a:gd name="connsiteX66" fmla="*/ 611636 w 2598551"/>
                <a:gd name="connsiteY66" fmla="*/ 1202281 h 1776639"/>
                <a:gd name="connsiteX67" fmla="*/ 316361 w 2598551"/>
                <a:gd name="connsiteY67" fmla="*/ 1028926 h 1776639"/>
                <a:gd name="connsiteX68" fmla="*/ 207776 w 2598551"/>
                <a:gd name="connsiteY68" fmla="*/ 907006 h 1776639"/>
                <a:gd name="connsiteX69" fmla="*/ 175391 w 2598551"/>
                <a:gd name="connsiteY69" fmla="*/ 548866 h 1776639"/>
                <a:gd name="connsiteX70" fmla="*/ 382083 w 2598551"/>
                <a:gd name="connsiteY70" fmla="*/ 310741 h 1776639"/>
                <a:gd name="connsiteX71" fmla="*/ 445901 w 2598551"/>
                <a:gd name="connsiteY71" fmla="*/ 268831 h 1776639"/>
                <a:gd name="connsiteX72" fmla="*/ 1143131 w 2598551"/>
                <a:gd name="connsiteY72" fmla="*/ 165961 h 1776639"/>
                <a:gd name="connsiteX73" fmla="*/ 1356491 w 2598551"/>
                <a:gd name="connsiteY73" fmla="*/ 186916 h 1776639"/>
                <a:gd name="connsiteX74" fmla="*/ 1356491 w 2598551"/>
                <a:gd name="connsiteY74" fmla="*/ 186916 h 1776639"/>
                <a:gd name="connsiteX75" fmla="*/ 1378398 w 2598551"/>
                <a:gd name="connsiteY75" fmla="*/ 191678 h 1776639"/>
                <a:gd name="connsiteX76" fmla="*/ 1774638 w 2598551"/>
                <a:gd name="connsiteY76" fmla="*/ 281213 h 1776639"/>
                <a:gd name="connsiteX77" fmla="*/ 1794641 w 2598551"/>
                <a:gd name="connsiteY77" fmla="*/ 293596 h 1776639"/>
                <a:gd name="connsiteX78" fmla="*/ 1800356 w 2598551"/>
                <a:gd name="connsiteY78" fmla="*/ 413611 h 1776639"/>
                <a:gd name="connsiteX79" fmla="*/ 1818453 w 2598551"/>
                <a:gd name="connsiteY79" fmla="*/ 440281 h 1776639"/>
                <a:gd name="connsiteX80" fmla="*/ 1916561 w 2598551"/>
                <a:gd name="connsiteY80" fmla="*/ 530768 h 1776639"/>
                <a:gd name="connsiteX81" fmla="*/ 2009906 w 2598551"/>
                <a:gd name="connsiteY81" fmla="*/ 618398 h 1776639"/>
                <a:gd name="connsiteX82" fmla="*/ 2033718 w 2598551"/>
                <a:gd name="connsiteY82" fmla="*/ 629828 h 1776639"/>
                <a:gd name="connsiteX83" fmla="*/ 2036576 w 2598551"/>
                <a:gd name="connsiteY83" fmla="*/ 629828 h 1776639"/>
                <a:gd name="connsiteX84" fmla="*/ 2049911 w 2598551"/>
                <a:gd name="connsiteY84" fmla="*/ 653641 h 1776639"/>
                <a:gd name="connsiteX85" fmla="*/ 2148018 w 2598551"/>
                <a:gd name="connsiteY85" fmla="*/ 745081 h 1776639"/>
                <a:gd name="connsiteX86" fmla="*/ 2159448 w 2598551"/>
                <a:gd name="connsiteY86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84151 w 2598551"/>
                <a:gd name="connsiteY60" fmla="*/ 1213711 h 1776639"/>
                <a:gd name="connsiteX61" fmla="*/ 1659386 w 2598551"/>
                <a:gd name="connsiteY61" fmla="*/ 1223236 h 1776639"/>
                <a:gd name="connsiteX62" fmla="*/ 1650813 w 2598551"/>
                <a:gd name="connsiteY62" fmla="*/ 1227998 h 1776639"/>
                <a:gd name="connsiteX63" fmla="*/ 1403163 w 2598551"/>
                <a:gd name="connsiteY63" fmla="*/ 1287053 h 1776639"/>
                <a:gd name="connsiteX64" fmla="*/ 1013591 w 2598551"/>
                <a:gd name="connsiteY64" fmla="*/ 1291816 h 1776639"/>
                <a:gd name="connsiteX65" fmla="*/ 611636 w 2598551"/>
                <a:gd name="connsiteY65" fmla="*/ 1202281 h 1776639"/>
                <a:gd name="connsiteX66" fmla="*/ 316361 w 2598551"/>
                <a:gd name="connsiteY66" fmla="*/ 1028926 h 1776639"/>
                <a:gd name="connsiteX67" fmla="*/ 207776 w 2598551"/>
                <a:gd name="connsiteY67" fmla="*/ 907006 h 1776639"/>
                <a:gd name="connsiteX68" fmla="*/ 175391 w 2598551"/>
                <a:gd name="connsiteY68" fmla="*/ 548866 h 1776639"/>
                <a:gd name="connsiteX69" fmla="*/ 382083 w 2598551"/>
                <a:gd name="connsiteY69" fmla="*/ 310741 h 1776639"/>
                <a:gd name="connsiteX70" fmla="*/ 445901 w 2598551"/>
                <a:gd name="connsiteY70" fmla="*/ 268831 h 1776639"/>
                <a:gd name="connsiteX71" fmla="*/ 1143131 w 2598551"/>
                <a:gd name="connsiteY71" fmla="*/ 165961 h 1776639"/>
                <a:gd name="connsiteX72" fmla="*/ 1356491 w 2598551"/>
                <a:gd name="connsiteY72" fmla="*/ 186916 h 1776639"/>
                <a:gd name="connsiteX73" fmla="*/ 1356491 w 2598551"/>
                <a:gd name="connsiteY73" fmla="*/ 186916 h 1776639"/>
                <a:gd name="connsiteX74" fmla="*/ 1378398 w 2598551"/>
                <a:gd name="connsiteY74" fmla="*/ 191678 h 1776639"/>
                <a:gd name="connsiteX75" fmla="*/ 1774638 w 2598551"/>
                <a:gd name="connsiteY75" fmla="*/ 281213 h 1776639"/>
                <a:gd name="connsiteX76" fmla="*/ 1794641 w 2598551"/>
                <a:gd name="connsiteY76" fmla="*/ 293596 h 1776639"/>
                <a:gd name="connsiteX77" fmla="*/ 1800356 w 2598551"/>
                <a:gd name="connsiteY77" fmla="*/ 413611 h 1776639"/>
                <a:gd name="connsiteX78" fmla="*/ 1818453 w 2598551"/>
                <a:gd name="connsiteY78" fmla="*/ 440281 h 1776639"/>
                <a:gd name="connsiteX79" fmla="*/ 1916561 w 2598551"/>
                <a:gd name="connsiteY79" fmla="*/ 530768 h 1776639"/>
                <a:gd name="connsiteX80" fmla="*/ 2009906 w 2598551"/>
                <a:gd name="connsiteY80" fmla="*/ 618398 h 1776639"/>
                <a:gd name="connsiteX81" fmla="*/ 2033718 w 2598551"/>
                <a:gd name="connsiteY81" fmla="*/ 629828 h 1776639"/>
                <a:gd name="connsiteX82" fmla="*/ 2036576 w 2598551"/>
                <a:gd name="connsiteY82" fmla="*/ 629828 h 1776639"/>
                <a:gd name="connsiteX83" fmla="*/ 2049911 w 2598551"/>
                <a:gd name="connsiteY83" fmla="*/ 653641 h 1776639"/>
                <a:gd name="connsiteX84" fmla="*/ 2148018 w 2598551"/>
                <a:gd name="connsiteY84" fmla="*/ 745081 h 1776639"/>
                <a:gd name="connsiteX85" fmla="*/ 2159448 w 2598551"/>
                <a:gd name="connsiteY85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59386 w 2598551"/>
                <a:gd name="connsiteY60" fmla="*/ 1223236 h 1776639"/>
                <a:gd name="connsiteX61" fmla="*/ 1650813 w 2598551"/>
                <a:gd name="connsiteY61" fmla="*/ 1227998 h 1776639"/>
                <a:gd name="connsiteX62" fmla="*/ 1403163 w 2598551"/>
                <a:gd name="connsiteY62" fmla="*/ 1287053 h 1776639"/>
                <a:gd name="connsiteX63" fmla="*/ 1013591 w 2598551"/>
                <a:gd name="connsiteY63" fmla="*/ 1291816 h 1776639"/>
                <a:gd name="connsiteX64" fmla="*/ 611636 w 2598551"/>
                <a:gd name="connsiteY64" fmla="*/ 1202281 h 1776639"/>
                <a:gd name="connsiteX65" fmla="*/ 316361 w 2598551"/>
                <a:gd name="connsiteY65" fmla="*/ 1028926 h 1776639"/>
                <a:gd name="connsiteX66" fmla="*/ 207776 w 2598551"/>
                <a:gd name="connsiteY66" fmla="*/ 907006 h 1776639"/>
                <a:gd name="connsiteX67" fmla="*/ 175391 w 2598551"/>
                <a:gd name="connsiteY67" fmla="*/ 548866 h 1776639"/>
                <a:gd name="connsiteX68" fmla="*/ 382083 w 2598551"/>
                <a:gd name="connsiteY68" fmla="*/ 310741 h 1776639"/>
                <a:gd name="connsiteX69" fmla="*/ 445901 w 2598551"/>
                <a:gd name="connsiteY69" fmla="*/ 268831 h 1776639"/>
                <a:gd name="connsiteX70" fmla="*/ 1143131 w 2598551"/>
                <a:gd name="connsiteY70" fmla="*/ 165961 h 1776639"/>
                <a:gd name="connsiteX71" fmla="*/ 1356491 w 2598551"/>
                <a:gd name="connsiteY71" fmla="*/ 186916 h 1776639"/>
                <a:gd name="connsiteX72" fmla="*/ 1356491 w 2598551"/>
                <a:gd name="connsiteY72" fmla="*/ 186916 h 1776639"/>
                <a:gd name="connsiteX73" fmla="*/ 1378398 w 2598551"/>
                <a:gd name="connsiteY73" fmla="*/ 191678 h 1776639"/>
                <a:gd name="connsiteX74" fmla="*/ 1774638 w 2598551"/>
                <a:gd name="connsiteY74" fmla="*/ 281213 h 1776639"/>
                <a:gd name="connsiteX75" fmla="*/ 1794641 w 2598551"/>
                <a:gd name="connsiteY75" fmla="*/ 293596 h 1776639"/>
                <a:gd name="connsiteX76" fmla="*/ 1800356 w 2598551"/>
                <a:gd name="connsiteY76" fmla="*/ 413611 h 1776639"/>
                <a:gd name="connsiteX77" fmla="*/ 1818453 w 2598551"/>
                <a:gd name="connsiteY77" fmla="*/ 440281 h 1776639"/>
                <a:gd name="connsiteX78" fmla="*/ 1916561 w 2598551"/>
                <a:gd name="connsiteY78" fmla="*/ 530768 h 1776639"/>
                <a:gd name="connsiteX79" fmla="*/ 2009906 w 2598551"/>
                <a:gd name="connsiteY79" fmla="*/ 618398 h 1776639"/>
                <a:gd name="connsiteX80" fmla="*/ 2033718 w 2598551"/>
                <a:gd name="connsiteY80" fmla="*/ 629828 h 1776639"/>
                <a:gd name="connsiteX81" fmla="*/ 2036576 w 2598551"/>
                <a:gd name="connsiteY81" fmla="*/ 629828 h 1776639"/>
                <a:gd name="connsiteX82" fmla="*/ 2049911 w 2598551"/>
                <a:gd name="connsiteY82" fmla="*/ 653641 h 1776639"/>
                <a:gd name="connsiteX83" fmla="*/ 2148018 w 2598551"/>
                <a:gd name="connsiteY83" fmla="*/ 745081 h 1776639"/>
                <a:gd name="connsiteX84" fmla="*/ 2159448 w 2598551"/>
                <a:gd name="connsiteY84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50813 w 2598551"/>
                <a:gd name="connsiteY60" fmla="*/ 1227998 h 1776639"/>
                <a:gd name="connsiteX61" fmla="*/ 1403163 w 2598551"/>
                <a:gd name="connsiteY61" fmla="*/ 1287053 h 1776639"/>
                <a:gd name="connsiteX62" fmla="*/ 1013591 w 2598551"/>
                <a:gd name="connsiteY62" fmla="*/ 1291816 h 1776639"/>
                <a:gd name="connsiteX63" fmla="*/ 611636 w 2598551"/>
                <a:gd name="connsiteY63" fmla="*/ 1202281 h 1776639"/>
                <a:gd name="connsiteX64" fmla="*/ 316361 w 2598551"/>
                <a:gd name="connsiteY64" fmla="*/ 1028926 h 1776639"/>
                <a:gd name="connsiteX65" fmla="*/ 207776 w 2598551"/>
                <a:gd name="connsiteY65" fmla="*/ 907006 h 1776639"/>
                <a:gd name="connsiteX66" fmla="*/ 175391 w 2598551"/>
                <a:gd name="connsiteY66" fmla="*/ 548866 h 1776639"/>
                <a:gd name="connsiteX67" fmla="*/ 382083 w 2598551"/>
                <a:gd name="connsiteY67" fmla="*/ 310741 h 1776639"/>
                <a:gd name="connsiteX68" fmla="*/ 445901 w 2598551"/>
                <a:gd name="connsiteY68" fmla="*/ 268831 h 1776639"/>
                <a:gd name="connsiteX69" fmla="*/ 1143131 w 2598551"/>
                <a:gd name="connsiteY69" fmla="*/ 165961 h 1776639"/>
                <a:gd name="connsiteX70" fmla="*/ 1356491 w 2598551"/>
                <a:gd name="connsiteY70" fmla="*/ 186916 h 1776639"/>
                <a:gd name="connsiteX71" fmla="*/ 1356491 w 2598551"/>
                <a:gd name="connsiteY71" fmla="*/ 186916 h 1776639"/>
                <a:gd name="connsiteX72" fmla="*/ 1378398 w 2598551"/>
                <a:gd name="connsiteY72" fmla="*/ 191678 h 1776639"/>
                <a:gd name="connsiteX73" fmla="*/ 1774638 w 2598551"/>
                <a:gd name="connsiteY73" fmla="*/ 281213 h 1776639"/>
                <a:gd name="connsiteX74" fmla="*/ 1794641 w 2598551"/>
                <a:gd name="connsiteY74" fmla="*/ 293596 h 1776639"/>
                <a:gd name="connsiteX75" fmla="*/ 1800356 w 2598551"/>
                <a:gd name="connsiteY75" fmla="*/ 413611 h 1776639"/>
                <a:gd name="connsiteX76" fmla="*/ 1818453 w 2598551"/>
                <a:gd name="connsiteY76" fmla="*/ 440281 h 1776639"/>
                <a:gd name="connsiteX77" fmla="*/ 1916561 w 2598551"/>
                <a:gd name="connsiteY77" fmla="*/ 530768 h 1776639"/>
                <a:gd name="connsiteX78" fmla="*/ 2009906 w 2598551"/>
                <a:gd name="connsiteY78" fmla="*/ 618398 h 1776639"/>
                <a:gd name="connsiteX79" fmla="*/ 2033718 w 2598551"/>
                <a:gd name="connsiteY79" fmla="*/ 629828 h 1776639"/>
                <a:gd name="connsiteX80" fmla="*/ 2036576 w 2598551"/>
                <a:gd name="connsiteY80" fmla="*/ 629828 h 1776639"/>
                <a:gd name="connsiteX81" fmla="*/ 2049911 w 2598551"/>
                <a:gd name="connsiteY81" fmla="*/ 653641 h 1776639"/>
                <a:gd name="connsiteX82" fmla="*/ 2148018 w 2598551"/>
                <a:gd name="connsiteY82" fmla="*/ 745081 h 1776639"/>
                <a:gd name="connsiteX83" fmla="*/ 2159448 w 2598551"/>
                <a:gd name="connsiteY83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650813 w 2598551"/>
                <a:gd name="connsiteY59" fmla="*/ 1227998 h 1776639"/>
                <a:gd name="connsiteX60" fmla="*/ 1403163 w 2598551"/>
                <a:gd name="connsiteY60" fmla="*/ 1287053 h 1776639"/>
                <a:gd name="connsiteX61" fmla="*/ 1013591 w 2598551"/>
                <a:gd name="connsiteY61" fmla="*/ 1291816 h 1776639"/>
                <a:gd name="connsiteX62" fmla="*/ 611636 w 2598551"/>
                <a:gd name="connsiteY62" fmla="*/ 1202281 h 1776639"/>
                <a:gd name="connsiteX63" fmla="*/ 316361 w 2598551"/>
                <a:gd name="connsiteY63" fmla="*/ 1028926 h 1776639"/>
                <a:gd name="connsiteX64" fmla="*/ 207776 w 2598551"/>
                <a:gd name="connsiteY64" fmla="*/ 907006 h 1776639"/>
                <a:gd name="connsiteX65" fmla="*/ 175391 w 2598551"/>
                <a:gd name="connsiteY65" fmla="*/ 548866 h 1776639"/>
                <a:gd name="connsiteX66" fmla="*/ 382083 w 2598551"/>
                <a:gd name="connsiteY66" fmla="*/ 310741 h 1776639"/>
                <a:gd name="connsiteX67" fmla="*/ 445901 w 2598551"/>
                <a:gd name="connsiteY67" fmla="*/ 268831 h 1776639"/>
                <a:gd name="connsiteX68" fmla="*/ 1143131 w 2598551"/>
                <a:gd name="connsiteY68" fmla="*/ 165961 h 1776639"/>
                <a:gd name="connsiteX69" fmla="*/ 1356491 w 2598551"/>
                <a:gd name="connsiteY69" fmla="*/ 186916 h 1776639"/>
                <a:gd name="connsiteX70" fmla="*/ 1356491 w 2598551"/>
                <a:gd name="connsiteY70" fmla="*/ 186916 h 1776639"/>
                <a:gd name="connsiteX71" fmla="*/ 1378398 w 2598551"/>
                <a:gd name="connsiteY71" fmla="*/ 191678 h 1776639"/>
                <a:gd name="connsiteX72" fmla="*/ 1774638 w 2598551"/>
                <a:gd name="connsiteY72" fmla="*/ 281213 h 1776639"/>
                <a:gd name="connsiteX73" fmla="*/ 1794641 w 2598551"/>
                <a:gd name="connsiteY73" fmla="*/ 293596 h 1776639"/>
                <a:gd name="connsiteX74" fmla="*/ 1800356 w 2598551"/>
                <a:gd name="connsiteY74" fmla="*/ 413611 h 1776639"/>
                <a:gd name="connsiteX75" fmla="*/ 1818453 w 2598551"/>
                <a:gd name="connsiteY75" fmla="*/ 440281 h 1776639"/>
                <a:gd name="connsiteX76" fmla="*/ 1916561 w 2598551"/>
                <a:gd name="connsiteY76" fmla="*/ 530768 h 1776639"/>
                <a:gd name="connsiteX77" fmla="*/ 2009906 w 2598551"/>
                <a:gd name="connsiteY77" fmla="*/ 618398 h 1776639"/>
                <a:gd name="connsiteX78" fmla="*/ 2033718 w 2598551"/>
                <a:gd name="connsiteY78" fmla="*/ 629828 h 1776639"/>
                <a:gd name="connsiteX79" fmla="*/ 2036576 w 2598551"/>
                <a:gd name="connsiteY79" fmla="*/ 629828 h 1776639"/>
                <a:gd name="connsiteX80" fmla="*/ 2049911 w 2598551"/>
                <a:gd name="connsiteY80" fmla="*/ 653641 h 1776639"/>
                <a:gd name="connsiteX81" fmla="*/ 2148018 w 2598551"/>
                <a:gd name="connsiteY81" fmla="*/ 745081 h 1776639"/>
                <a:gd name="connsiteX82" fmla="*/ 2159448 w 2598551"/>
                <a:gd name="connsiteY82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650813 w 2598551"/>
                <a:gd name="connsiteY59" fmla="*/ 1227998 h 1776639"/>
                <a:gd name="connsiteX60" fmla="*/ 1403163 w 2598551"/>
                <a:gd name="connsiteY60" fmla="*/ 1287053 h 1776639"/>
                <a:gd name="connsiteX61" fmla="*/ 1013591 w 2598551"/>
                <a:gd name="connsiteY61" fmla="*/ 1291816 h 1776639"/>
                <a:gd name="connsiteX62" fmla="*/ 611636 w 2598551"/>
                <a:gd name="connsiteY62" fmla="*/ 1202281 h 1776639"/>
                <a:gd name="connsiteX63" fmla="*/ 316361 w 2598551"/>
                <a:gd name="connsiteY63" fmla="*/ 1028926 h 1776639"/>
                <a:gd name="connsiteX64" fmla="*/ 207776 w 2598551"/>
                <a:gd name="connsiteY64" fmla="*/ 907006 h 1776639"/>
                <a:gd name="connsiteX65" fmla="*/ 175391 w 2598551"/>
                <a:gd name="connsiteY65" fmla="*/ 548866 h 1776639"/>
                <a:gd name="connsiteX66" fmla="*/ 382083 w 2598551"/>
                <a:gd name="connsiteY66" fmla="*/ 310741 h 1776639"/>
                <a:gd name="connsiteX67" fmla="*/ 445901 w 2598551"/>
                <a:gd name="connsiteY67" fmla="*/ 268831 h 1776639"/>
                <a:gd name="connsiteX68" fmla="*/ 1143131 w 2598551"/>
                <a:gd name="connsiteY68" fmla="*/ 165961 h 1776639"/>
                <a:gd name="connsiteX69" fmla="*/ 1356491 w 2598551"/>
                <a:gd name="connsiteY69" fmla="*/ 186916 h 1776639"/>
                <a:gd name="connsiteX70" fmla="*/ 1356491 w 2598551"/>
                <a:gd name="connsiteY70" fmla="*/ 186916 h 1776639"/>
                <a:gd name="connsiteX71" fmla="*/ 1378398 w 2598551"/>
                <a:gd name="connsiteY71" fmla="*/ 191678 h 1776639"/>
                <a:gd name="connsiteX72" fmla="*/ 1774638 w 2598551"/>
                <a:gd name="connsiteY72" fmla="*/ 281213 h 1776639"/>
                <a:gd name="connsiteX73" fmla="*/ 1794641 w 2598551"/>
                <a:gd name="connsiteY73" fmla="*/ 293596 h 1776639"/>
                <a:gd name="connsiteX74" fmla="*/ 1800356 w 2598551"/>
                <a:gd name="connsiteY74" fmla="*/ 413611 h 1776639"/>
                <a:gd name="connsiteX75" fmla="*/ 1818453 w 2598551"/>
                <a:gd name="connsiteY75" fmla="*/ 440281 h 1776639"/>
                <a:gd name="connsiteX76" fmla="*/ 1916561 w 2598551"/>
                <a:gd name="connsiteY76" fmla="*/ 530768 h 1776639"/>
                <a:gd name="connsiteX77" fmla="*/ 2009906 w 2598551"/>
                <a:gd name="connsiteY77" fmla="*/ 618398 h 1776639"/>
                <a:gd name="connsiteX78" fmla="*/ 2033718 w 2598551"/>
                <a:gd name="connsiteY78" fmla="*/ 629828 h 1776639"/>
                <a:gd name="connsiteX79" fmla="*/ 2036576 w 2598551"/>
                <a:gd name="connsiteY79" fmla="*/ 629828 h 1776639"/>
                <a:gd name="connsiteX80" fmla="*/ 2148018 w 2598551"/>
                <a:gd name="connsiteY80" fmla="*/ 745081 h 1776639"/>
                <a:gd name="connsiteX81" fmla="*/ 2159448 w 2598551"/>
                <a:gd name="connsiteY81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650813 w 2598551"/>
                <a:gd name="connsiteY59" fmla="*/ 1227998 h 1776639"/>
                <a:gd name="connsiteX60" fmla="*/ 1403163 w 2598551"/>
                <a:gd name="connsiteY60" fmla="*/ 1287053 h 1776639"/>
                <a:gd name="connsiteX61" fmla="*/ 1013591 w 2598551"/>
                <a:gd name="connsiteY61" fmla="*/ 1291816 h 1776639"/>
                <a:gd name="connsiteX62" fmla="*/ 611636 w 2598551"/>
                <a:gd name="connsiteY62" fmla="*/ 1202281 h 1776639"/>
                <a:gd name="connsiteX63" fmla="*/ 316361 w 2598551"/>
                <a:gd name="connsiteY63" fmla="*/ 1028926 h 1776639"/>
                <a:gd name="connsiteX64" fmla="*/ 207776 w 2598551"/>
                <a:gd name="connsiteY64" fmla="*/ 907006 h 1776639"/>
                <a:gd name="connsiteX65" fmla="*/ 175391 w 2598551"/>
                <a:gd name="connsiteY65" fmla="*/ 548866 h 1776639"/>
                <a:gd name="connsiteX66" fmla="*/ 382083 w 2598551"/>
                <a:gd name="connsiteY66" fmla="*/ 310741 h 1776639"/>
                <a:gd name="connsiteX67" fmla="*/ 445901 w 2598551"/>
                <a:gd name="connsiteY67" fmla="*/ 268831 h 1776639"/>
                <a:gd name="connsiteX68" fmla="*/ 1143131 w 2598551"/>
                <a:gd name="connsiteY68" fmla="*/ 165961 h 1776639"/>
                <a:gd name="connsiteX69" fmla="*/ 1356491 w 2598551"/>
                <a:gd name="connsiteY69" fmla="*/ 186916 h 1776639"/>
                <a:gd name="connsiteX70" fmla="*/ 1356491 w 2598551"/>
                <a:gd name="connsiteY70" fmla="*/ 186916 h 1776639"/>
                <a:gd name="connsiteX71" fmla="*/ 1378398 w 2598551"/>
                <a:gd name="connsiteY71" fmla="*/ 191678 h 1776639"/>
                <a:gd name="connsiteX72" fmla="*/ 1774638 w 2598551"/>
                <a:gd name="connsiteY72" fmla="*/ 281213 h 1776639"/>
                <a:gd name="connsiteX73" fmla="*/ 1794641 w 2598551"/>
                <a:gd name="connsiteY73" fmla="*/ 293596 h 1776639"/>
                <a:gd name="connsiteX74" fmla="*/ 1800356 w 2598551"/>
                <a:gd name="connsiteY74" fmla="*/ 413611 h 1776639"/>
                <a:gd name="connsiteX75" fmla="*/ 1818453 w 2598551"/>
                <a:gd name="connsiteY75" fmla="*/ 440281 h 1776639"/>
                <a:gd name="connsiteX76" fmla="*/ 1916561 w 2598551"/>
                <a:gd name="connsiteY76" fmla="*/ 530768 h 1776639"/>
                <a:gd name="connsiteX77" fmla="*/ 2009906 w 2598551"/>
                <a:gd name="connsiteY77" fmla="*/ 618398 h 1776639"/>
                <a:gd name="connsiteX78" fmla="*/ 2033718 w 2598551"/>
                <a:gd name="connsiteY78" fmla="*/ 629828 h 1776639"/>
                <a:gd name="connsiteX79" fmla="*/ 2148018 w 2598551"/>
                <a:gd name="connsiteY79" fmla="*/ 745081 h 1776639"/>
                <a:gd name="connsiteX80" fmla="*/ 2159448 w 2598551"/>
                <a:gd name="connsiteY80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58496 w 2598551"/>
                <a:gd name="connsiteY14" fmla="*/ 373606 h 1776639"/>
                <a:gd name="connsiteX15" fmla="*/ 2098488 w 2598551"/>
                <a:gd name="connsiteY15" fmla="*/ 313598 h 1776639"/>
                <a:gd name="connsiteX16" fmla="*/ 2032766 w 2598551"/>
                <a:gd name="connsiteY16" fmla="*/ 265973 h 1776639"/>
                <a:gd name="connsiteX17" fmla="*/ 2019431 w 2598551"/>
                <a:gd name="connsiteY17" fmla="*/ 258353 h 1776639"/>
                <a:gd name="connsiteX18" fmla="*/ 1714631 w 2598551"/>
                <a:gd name="connsiteY18" fmla="*/ 104048 h 1776639"/>
                <a:gd name="connsiteX19" fmla="*/ 1369826 w 2598551"/>
                <a:gd name="connsiteY19" fmla="*/ 18323 h 1776639"/>
                <a:gd name="connsiteX20" fmla="*/ 1079313 w 2598551"/>
                <a:gd name="connsiteY20" fmla="*/ 6893 h 1776639"/>
                <a:gd name="connsiteX21" fmla="*/ 541805 w 2598551"/>
                <a:gd name="connsiteY21" fmla="*/ 102755 h 1776639"/>
                <a:gd name="connsiteX22" fmla="*/ 244624 w 2598551"/>
                <a:gd name="connsiteY22" fmla="*/ 284455 h 1776639"/>
                <a:gd name="connsiteX23" fmla="*/ 35373 w 2598551"/>
                <a:gd name="connsiteY23" fmla="*/ 555534 h 1776639"/>
                <a:gd name="connsiteX24" fmla="*/ 5846 w 2598551"/>
                <a:gd name="connsiteY24" fmla="*/ 764131 h 1776639"/>
                <a:gd name="connsiteX25" fmla="*/ 98238 w 2598551"/>
                <a:gd name="connsiteY25" fmla="*/ 993684 h 1776639"/>
                <a:gd name="connsiteX26" fmla="*/ 296358 w 2598551"/>
                <a:gd name="connsiteY26" fmla="*/ 1180373 h 1776639"/>
                <a:gd name="connsiteX27" fmla="*/ 287786 w 2598551"/>
                <a:gd name="connsiteY27" fmla="*/ 1274671 h 1776639"/>
                <a:gd name="connsiteX28" fmla="*/ 281118 w 2598551"/>
                <a:gd name="connsiteY28" fmla="*/ 1342298 h 1776639"/>
                <a:gd name="connsiteX29" fmla="*/ 337316 w 2598551"/>
                <a:gd name="connsiteY29" fmla="*/ 1378494 h 1776639"/>
                <a:gd name="connsiteX30" fmla="*/ 708791 w 2598551"/>
                <a:gd name="connsiteY30" fmla="*/ 1526131 h 1776639"/>
                <a:gd name="connsiteX31" fmla="*/ 865001 w 2598551"/>
                <a:gd name="connsiteY31" fmla="*/ 1559468 h 1776639"/>
                <a:gd name="connsiteX32" fmla="*/ 881193 w 2598551"/>
                <a:gd name="connsiteY32" fmla="*/ 1557563 h 1776639"/>
                <a:gd name="connsiteX33" fmla="*/ 1061216 w 2598551"/>
                <a:gd name="connsiteY33" fmla="*/ 1576614 h 1776639"/>
                <a:gd name="connsiteX34" fmla="*/ 1128843 w 2598551"/>
                <a:gd name="connsiteY34" fmla="*/ 1580423 h 1776639"/>
                <a:gd name="connsiteX35" fmla="*/ 1159323 w 2598551"/>
                <a:gd name="connsiteY35" fmla="*/ 1580423 h 1776639"/>
                <a:gd name="connsiteX36" fmla="*/ 1222188 w 2598551"/>
                <a:gd name="connsiteY36" fmla="*/ 1576614 h 1776639"/>
                <a:gd name="connsiteX37" fmla="*/ 1403163 w 2598551"/>
                <a:gd name="connsiteY37" fmla="*/ 1558516 h 1776639"/>
                <a:gd name="connsiteX38" fmla="*/ 1627953 w 2598551"/>
                <a:gd name="connsiteY38" fmla="*/ 1503271 h 1776639"/>
                <a:gd name="connsiteX39" fmla="*/ 1647003 w 2598551"/>
                <a:gd name="connsiteY39" fmla="*/ 1517559 h 1776639"/>
                <a:gd name="connsiteX40" fmla="*/ 1647956 w 2598551"/>
                <a:gd name="connsiteY40" fmla="*/ 1529941 h 1776639"/>
                <a:gd name="connsiteX41" fmla="*/ 1668911 w 2598551"/>
                <a:gd name="connsiteY41" fmla="*/ 1485173 h 1776639"/>
                <a:gd name="connsiteX42" fmla="*/ 1787973 w 2598551"/>
                <a:gd name="connsiteY42" fmla="*/ 1444216 h 1776639"/>
                <a:gd name="connsiteX43" fmla="*/ 1864173 w 2598551"/>
                <a:gd name="connsiteY43" fmla="*/ 1408021 h 1776639"/>
                <a:gd name="connsiteX44" fmla="*/ 1878461 w 2598551"/>
                <a:gd name="connsiteY44" fmla="*/ 1402306 h 1776639"/>
                <a:gd name="connsiteX45" fmla="*/ 1918466 w 2598551"/>
                <a:gd name="connsiteY45" fmla="*/ 1388019 h 1776639"/>
                <a:gd name="connsiteX46" fmla="*/ 2143256 w 2598551"/>
                <a:gd name="connsiteY46" fmla="*/ 1248001 h 1776639"/>
                <a:gd name="connsiteX47" fmla="*/ 2167068 w 2598551"/>
                <a:gd name="connsiteY47" fmla="*/ 1237523 h 1776639"/>
                <a:gd name="connsiteX48" fmla="*/ 2161353 w 2598551"/>
                <a:gd name="connsiteY48" fmla="*/ 1297531 h 1776639"/>
                <a:gd name="connsiteX49" fmla="*/ 2188976 w 2598551"/>
                <a:gd name="connsiteY49" fmla="*/ 1345156 h 1776639"/>
                <a:gd name="connsiteX50" fmla="*/ 2190881 w 2598551"/>
                <a:gd name="connsiteY50" fmla="*/ 1344203 h 1776639"/>
                <a:gd name="connsiteX51" fmla="*/ 2323278 w 2598551"/>
                <a:gd name="connsiteY51" fmla="*/ 1484221 h 1776639"/>
                <a:gd name="connsiteX52" fmla="*/ 2438531 w 2598551"/>
                <a:gd name="connsiteY52" fmla="*/ 1608998 h 1776639"/>
                <a:gd name="connsiteX53" fmla="*/ 2598551 w 2598551"/>
                <a:gd name="connsiteY53" fmla="*/ 1776639 h 1776639"/>
                <a:gd name="connsiteX54" fmla="*/ 2593788 w 2598551"/>
                <a:gd name="connsiteY54" fmla="*/ 1588996 h 1776639"/>
                <a:gd name="connsiteX55" fmla="*/ 2159448 w 2598551"/>
                <a:gd name="connsiteY55" fmla="*/ 796516 h 1776639"/>
                <a:gd name="connsiteX56" fmla="*/ 2041338 w 2598551"/>
                <a:gd name="connsiteY56" fmla="*/ 991778 h 1776639"/>
                <a:gd name="connsiteX57" fmla="*/ 1803213 w 2598551"/>
                <a:gd name="connsiteY57" fmla="*/ 1160371 h 1776639"/>
                <a:gd name="connsiteX58" fmla="*/ 1650813 w 2598551"/>
                <a:gd name="connsiteY58" fmla="*/ 1227998 h 1776639"/>
                <a:gd name="connsiteX59" fmla="*/ 1403163 w 2598551"/>
                <a:gd name="connsiteY59" fmla="*/ 1287053 h 1776639"/>
                <a:gd name="connsiteX60" fmla="*/ 1013591 w 2598551"/>
                <a:gd name="connsiteY60" fmla="*/ 1291816 h 1776639"/>
                <a:gd name="connsiteX61" fmla="*/ 611636 w 2598551"/>
                <a:gd name="connsiteY61" fmla="*/ 1202281 h 1776639"/>
                <a:gd name="connsiteX62" fmla="*/ 316361 w 2598551"/>
                <a:gd name="connsiteY62" fmla="*/ 1028926 h 1776639"/>
                <a:gd name="connsiteX63" fmla="*/ 207776 w 2598551"/>
                <a:gd name="connsiteY63" fmla="*/ 907006 h 1776639"/>
                <a:gd name="connsiteX64" fmla="*/ 175391 w 2598551"/>
                <a:gd name="connsiteY64" fmla="*/ 548866 h 1776639"/>
                <a:gd name="connsiteX65" fmla="*/ 382083 w 2598551"/>
                <a:gd name="connsiteY65" fmla="*/ 310741 h 1776639"/>
                <a:gd name="connsiteX66" fmla="*/ 445901 w 2598551"/>
                <a:gd name="connsiteY66" fmla="*/ 268831 h 1776639"/>
                <a:gd name="connsiteX67" fmla="*/ 1143131 w 2598551"/>
                <a:gd name="connsiteY67" fmla="*/ 165961 h 1776639"/>
                <a:gd name="connsiteX68" fmla="*/ 1356491 w 2598551"/>
                <a:gd name="connsiteY68" fmla="*/ 186916 h 1776639"/>
                <a:gd name="connsiteX69" fmla="*/ 1356491 w 2598551"/>
                <a:gd name="connsiteY69" fmla="*/ 186916 h 1776639"/>
                <a:gd name="connsiteX70" fmla="*/ 1378398 w 2598551"/>
                <a:gd name="connsiteY70" fmla="*/ 191678 h 1776639"/>
                <a:gd name="connsiteX71" fmla="*/ 1774638 w 2598551"/>
                <a:gd name="connsiteY71" fmla="*/ 281213 h 1776639"/>
                <a:gd name="connsiteX72" fmla="*/ 1794641 w 2598551"/>
                <a:gd name="connsiteY72" fmla="*/ 293596 h 1776639"/>
                <a:gd name="connsiteX73" fmla="*/ 1800356 w 2598551"/>
                <a:gd name="connsiteY73" fmla="*/ 413611 h 1776639"/>
                <a:gd name="connsiteX74" fmla="*/ 1818453 w 2598551"/>
                <a:gd name="connsiteY74" fmla="*/ 440281 h 1776639"/>
                <a:gd name="connsiteX75" fmla="*/ 1916561 w 2598551"/>
                <a:gd name="connsiteY75" fmla="*/ 530768 h 1776639"/>
                <a:gd name="connsiteX76" fmla="*/ 2009906 w 2598551"/>
                <a:gd name="connsiteY76" fmla="*/ 618398 h 1776639"/>
                <a:gd name="connsiteX77" fmla="*/ 2033718 w 2598551"/>
                <a:gd name="connsiteY77" fmla="*/ 629828 h 1776639"/>
                <a:gd name="connsiteX78" fmla="*/ 2148018 w 2598551"/>
                <a:gd name="connsiteY78" fmla="*/ 745081 h 1776639"/>
                <a:gd name="connsiteX79" fmla="*/ 2159448 w 2598551"/>
                <a:gd name="connsiteY79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58496 w 2598551"/>
                <a:gd name="connsiteY13" fmla="*/ 373606 h 1776639"/>
                <a:gd name="connsiteX14" fmla="*/ 2098488 w 2598551"/>
                <a:gd name="connsiteY14" fmla="*/ 313598 h 1776639"/>
                <a:gd name="connsiteX15" fmla="*/ 2032766 w 2598551"/>
                <a:gd name="connsiteY15" fmla="*/ 265973 h 1776639"/>
                <a:gd name="connsiteX16" fmla="*/ 2019431 w 2598551"/>
                <a:gd name="connsiteY16" fmla="*/ 258353 h 1776639"/>
                <a:gd name="connsiteX17" fmla="*/ 1714631 w 2598551"/>
                <a:gd name="connsiteY17" fmla="*/ 104048 h 1776639"/>
                <a:gd name="connsiteX18" fmla="*/ 1369826 w 2598551"/>
                <a:gd name="connsiteY18" fmla="*/ 18323 h 1776639"/>
                <a:gd name="connsiteX19" fmla="*/ 1079313 w 2598551"/>
                <a:gd name="connsiteY19" fmla="*/ 6893 h 1776639"/>
                <a:gd name="connsiteX20" fmla="*/ 541805 w 2598551"/>
                <a:gd name="connsiteY20" fmla="*/ 102755 h 1776639"/>
                <a:gd name="connsiteX21" fmla="*/ 244624 w 2598551"/>
                <a:gd name="connsiteY21" fmla="*/ 284455 h 1776639"/>
                <a:gd name="connsiteX22" fmla="*/ 35373 w 2598551"/>
                <a:gd name="connsiteY22" fmla="*/ 555534 h 1776639"/>
                <a:gd name="connsiteX23" fmla="*/ 5846 w 2598551"/>
                <a:gd name="connsiteY23" fmla="*/ 764131 h 1776639"/>
                <a:gd name="connsiteX24" fmla="*/ 98238 w 2598551"/>
                <a:gd name="connsiteY24" fmla="*/ 993684 h 1776639"/>
                <a:gd name="connsiteX25" fmla="*/ 296358 w 2598551"/>
                <a:gd name="connsiteY25" fmla="*/ 1180373 h 1776639"/>
                <a:gd name="connsiteX26" fmla="*/ 287786 w 2598551"/>
                <a:gd name="connsiteY26" fmla="*/ 1274671 h 1776639"/>
                <a:gd name="connsiteX27" fmla="*/ 281118 w 2598551"/>
                <a:gd name="connsiteY27" fmla="*/ 1342298 h 1776639"/>
                <a:gd name="connsiteX28" fmla="*/ 337316 w 2598551"/>
                <a:gd name="connsiteY28" fmla="*/ 1378494 h 1776639"/>
                <a:gd name="connsiteX29" fmla="*/ 708791 w 2598551"/>
                <a:gd name="connsiteY29" fmla="*/ 1526131 h 1776639"/>
                <a:gd name="connsiteX30" fmla="*/ 865001 w 2598551"/>
                <a:gd name="connsiteY30" fmla="*/ 1559468 h 1776639"/>
                <a:gd name="connsiteX31" fmla="*/ 881193 w 2598551"/>
                <a:gd name="connsiteY31" fmla="*/ 1557563 h 1776639"/>
                <a:gd name="connsiteX32" fmla="*/ 1061216 w 2598551"/>
                <a:gd name="connsiteY32" fmla="*/ 1576614 h 1776639"/>
                <a:gd name="connsiteX33" fmla="*/ 1128843 w 2598551"/>
                <a:gd name="connsiteY33" fmla="*/ 1580423 h 1776639"/>
                <a:gd name="connsiteX34" fmla="*/ 1159323 w 2598551"/>
                <a:gd name="connsiteY34" fmla="*/ 1580423 h 1776639"/>
                <a:gd name="connsiteX35" fmla="*/ 1222188 w 2598551"/>
                <a:gd name="connsiteY35" fmla="*/ 1576614 h 1776639"/>
                <a:gd name="connsiteX36" fmla="*/ 1403163 w 2598551"/>
                <a:gd name="connsiteY36" fmla="*/ 1558516 h 1776639"/>
                <a:gd name="connsiteX37" fmla="*/ 1627953 w 2598551"/>
                <a:gd name="connsiteY37" fmla="*/ 1503271 h 1776639"/>
                <a:gd name="connsiteX38" fmla="*/ 1647003 w 2598551"/>
                <a:gd name="connsiteY38" fmla="*/ 1517559 h 1776639"/>
                <a:gd name="connsiteX39" fmla="*/ 1647956 w 2598551"/>
                <a:gd name="connsiteY39" fmla="*/ 1529941 h 1776639"/>
                <a:gd name="connsiteX40" fmla="*/ 1668911 w 2598551"/>
                <a:gd name="connsiteY40" fmla="*/ 1485173 h 1776639"/>
                <a:gd name="connsiteX41" fmla="*/ 1787973 w 2598551"/>
                <a:gd name="connsiteY41" fmla="*/ 1444216 h 1776639"/>
                <a:gd name="connsiteX42" fmla="*/ 1864173 w 2598551"/>
                <a:gd name="connsiteY42" fmla="*/ 1408021 h 1776639"/>
                <a:gd name="connsiteX43" fmla="*/ 1878461 w 2598551"/>
                <a:gd name="connsiteY43" fmla="*/ 1402306 h 1776639"/>
                <a:gd name="connsiteX44" fmla="*/ 1918466 w 2598551"/>
                <a:gd name="connsiteY44" fmla="*/ 1388019 h 1776639"/>
                <a:gd name="connsiteX45" fmla="*/ 2143256 w 2598551"/>
                <a:gd name="connsiteY45" fmla="*/ 1248001 h 1776639"/>
                <a:gd name="connsiteX46" fmla="*/ 2167068 w 2598551"/>
                <a:gd name="connsiteY46" fmla="*/ 1237523 h 1776639"/>
                <a:gd name="connsiteX47" fmla="*/ 2161353 w 2598551"/>
                <a:gd name="connsiteY47" fmla="*/ 1297531 h 1776639"/>
                <a:gd name="connsiteX48" fmla="*/ 2188976 w 2598551"/>
                <a:gd name="connsiteY48" fmla="*/ 1345156 h 1776639"/>
                <a:gd name="connsiteX49" fmla="*/ 2190881 w 2598551"/>
                <a:gd name="connsiteY49" fmla="*/ 1344203 h 1776639"/>
                <a:gd name="connsiteX50" fmla="*/ 2323278 w 2598551"/>
                <a:gd name="connsiteY50" fmla="*/ 1484221 h 1776639"/>
                <a:gd name="connsiteX51" fmla="*/ 2438531 w 2598551"/>
                <a:gd name="connsiteY51" fmla="*/ 1608998 h 1776639"/>
                <a:gd name="connsiteX52" fmla="*/ 2598551 w 2598551"/>
                <a:gd name="connsiteY52" fmla="*/ 1776639 h 1776639"/>
                <a:gd name="connsiteX53" fmla="*/ 2593788 w 2598551"/>
                <a:gd name="connsiteY53" fmla="*/ 1588996 h 1776639"/>
                <a:gd name="connsiteX54" fmla="*/ 2159448 w 2598551"/>
                <a:gd name="connsiteY54" fmla="*/ 796516 h 1776639"/>
                <a:gd name="connsiteX55" fmla="*/ 2041338 w 2598551"/>
                <a:gd name="connsiteY55" fmla="*/ 991778 h 1776639"/>
                <a:gd name="connsiteX56" fmla="*/ 1803213 w 2598551"/>
                <a:gd name="connsiteY56" fmla="*/ 1160371 h 1776639"/>
                <a:gd name="connsiteX57" fmla="*/ 1650813 w 2598551"/>
                <a:gd name="connsiteY57" fmla="*/ 1227998 h 1776639"/>
                <a:gd name="connsiteX58" fmla="*/ 1403163 w 2598551"/>
                <a:gd name="connsiteY58" fmla="*/ 1287053 h 1776639"/>
                <a:gd name="connsiteX59" fmla="*/ 1013591 w 2598551"/>
                <a:gd name="connsiteY59" fmla="*/ 1291816 h 1776639"/>
                <a:gd name="connsiteX60" fmla="*/ 611636 w 2598551"/>
                <a:gd name="connsiteY60" fmla="*/ 1202281 h 1776639"/>
                <a:gd name="connsiteX61" fmla="*/ 316361 w 2598551"/>
                <a:gd name="connsiteY61" fmla="*/ 1028926 h 1776639"/>
                <a:gd name="connsiteX62" fmla="*/ 207776 w 2598551"/>
                <a:gd name="connsiteY62" fmla="*/ 907006 h 1776639"/>
                <a:gd name="connsiteX63" fmla="*/ 175391 w 2598551"/>
                <a:gd name="connsiteY63" fmla="*/ 548866 h 1776639"/>
                <a:gd name="connsiteX64" fmla="*/ 382083 w 2598551"/>
                <a:gd name="connsiteY64" fmla="*/ 310741 h 1776639"/>
                <a:gd name="connsiteX65" fmla="*/ 445901 w 2598551"/>
                <a:gd name="connsiteY65" fmla="*/ 268831 h 1776639"/>
                <a:gd name="connsiteX66" fmla="*/ 1143131 w 2598551"/>
                <a:gd name="connsiteY66" fmla="*/ 165961 h 1776639"/>
                <a:gd name="connsiteX67" fmla="*/ 1356491 w 2598551"/>
                <a:gd name="connsiteY67" fmla="*/ 186916 h 1776639"/>
                <a:gd name="connsiteX68" fmla="*/ 1356491 w 2598551"/>
                <a:gd name="connsiteY68" fmla="*/ 186916 h 1776639"/>
                <a:gd name="connsiteX69" fmla="*/ 1378398 w 2598551"/>
                <a:gd name="connsiteY69" fmla="*/ 191678 h 1776639"/>
                <a:gd name="connsiteX70" fmla="*/ 1774638 w 2598551"/>
                <a:gd name="connsiteY70" fmla="*/ 281213 h 1776639"/>
                <a:gd name="connsiteX71" fmla="*/ 1794641 w 2598551"/>
                <a:gd name="connsiteY71" fmla="*/ 293596 h 1776639"/>
                <a:gd name="connsiteX72" fmla="*/ 1800356 w 2598551"/>
                <a:gd name="connsiteY72" fmla="*/ 413611 h 1776639"/>
                <a:gd name="connsiteX73" fmla="*/ 1818453 w 2598551"/>
                <a:gd name="connsiteY73" fmla="*/ 440281 h 1776639"/>
                <a:gd name="connsiteX74" fmla="*/ 1916561 w 2598551"/>
                <a:gd name="connsiteY74" fmla="*/ 530768 h 1776639"/>
                <a:gd name="connsiteX75" fmla="*/ 2009906 w 2598551"/>
                <a:gd name="connsiteY75" fmla="*/ 618398 h 1776639"/>
                <a:gd name="connsiteX76" fmla="*/ 2033718 w 2598551"/>
                <a:gd name="connsiteY76" fmla="*/ 629828 h 1776639"/>
                <a:gd name="connsiteX77" fmla="*/ 2148018 w 2598551"/>
                <a:gd name="connsiteY77" fmla="*/ 745081 h 1776639"/>
                <a:gd name="connsiteX78" fmla="*/ 2159448 w 2598551"/>
                <a:gd name="connsiteY78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58496 w 2598551"/>
                <a:gd name="connsiteY13" fmla="*/ 373606 h 1776639"/>
                <a:gd name="connsiteX14" fmla="*/ 2098488 w 2598551"/>
                <a:gd name="connsiteY14" fmla="*/ 313598 h 1776639"/>
                <a:gd name="connsiteX15" fmla="*/ 2019431 w 2598551"/>
                <a:gd name="connsiteY15" fmla="*/ 258353 h 1776639"/>
                <a:gd name="connsiteX16" fmla="*/ 1714631 w 2598551"/>
                <a:gd name="connsiteY16" fmla="*/ 104048 h 1776639"/>
                <a:gd name="connsiteX17" fmla="*/ 1369826 w 2598551"/>
                <a:gd name="connsiteY17" fmla="*/ 18323 h 1776639"/>
                <a:gd name="connsiteX18" fmla="*/ 1079313 w 2598551"/>
                <a:gd name="connsiteY18" fmla="*/ 6893 h 1776639"/>
                <a:gd name="connsiteX19" fmla="*/ 541805 w 2598551"/>
                <a:gd name="connsiteY19" fmla="*/ 102755 h 1776639"/>
                <a:gd name="connsiteX20" fmla="*/ 244624 w 2598551"/>
                <a:gd name="connsiteY20" fmla="*/ 284455 h 1776639"/>
                <a:gd name="connsiteX21" fmla="*/ 35373 w 2598551"/>
                <a:gd name="connsiteY21" fmla="*/ 555534 h 1776639"/>
                <a:gd name="connsiteX22" fmla="*/ 5846 w 2598551"/>
                <a:gd name="connsiteY22" fmla="*/ 764131 h 1776639"/>
                <a:gd name="connsiteX23" fmla="*/ 98238 w 2598551"/>
                <a:gd name="connsiteY23" fmla="*/ 993684 h 1776639"/>
                <a:gd name="connsiteX24" fmla="*/ 296358 w 2598551"/>
                <a:gd name="connsiteY24" fmla="*/ 1180373 h 1776639"/>
                <a:gd name="connsiteX25" fmla="*/ 287786 w 2598551"/>
                <a:gd name="connsiteY25" fmla="*/ 1274671 h 1776639"/>
                <a:gd name="connsiteX26" fmla="*/ 281118 w 2598551"/>
                <a:gd name="connsiteY26" fmla="*/ 1342298 h 1776639"/>
                <a:gd name="connsiteX27" fmla="*/ 337316 w 2598551"/>
                <a:gd name="connsiteY27" fmla="*/ 1378494 h 1776639"/>
                <a:gd name="connsiteX28" fmla="*/ 708791 w 2598551"/>
                <a:gd name="connsiteY28" fmla="*/ 1526131 h 1776639"/>
                <a:gd name="connsiteX29" fmla="*/ 865001 w 2598551"/>
                <a:gd name="connsiteY29" fmla="*/ 1559468 h 1776639"/>
                <a:gd name="connsiteX30" fmla="*/ 881193 w 2598551"/>
                <a:gd name="connsiteY30" fmla="*/ 1557563 h 1776639"/>
                <a:gd name="connsiteX31" fmla="*/ 1061216 w 2598551"/>
                <a:gd name="connsiteY31" fmla="*/ 1576614 h 1776639"/>
                <a:gd name="connsiteX32" fmla="*/ 1128843 w 2598551"/>
                <a:gd name="connsiteY32" fmla="*/ 1580423 h 1776639"/>
                <a:gd name="connsiteX33" fmla="*/ 1159323 w 2598551"/>
                <a:gd name="connsiteY33" fmla="*/ 1580423 h 1776639"/>
                <a:gd name="connsiteX34" fmla="*/ 1222188 w 2598551"/>
                <a:gd name="connsiteY34" fmla="*/ 1576614 h 1776639"/>
                <a:gd name="connsiteX35" fmla="*/ 1403163 w 2598551"/>
                <a:gd name="connsiteY35" fmla="*/ 1558516 h 1776639"/>
                <a:gd name="connsiteX36" fmla="*/ 1627953 w 2598551"/>
                <a:gd name="connsiteY36" fmla="*/ 1503271 h 1776639"/>
                <a:gd name="connsiteX37" fmla="*/ 1647003 w 2598551"/>
                <a:gd name="connsiteY37" fmla="*/ 1517559 h 1776639"/>
                <a:gd name="connsiteX38" fmla="*/ 1647956 w 2598551"/>
                <a:gd name="connsiteY38" fmla="*/ 1529941 h 1776639"/>
                <a:gd name="connsiteX39" fmla="*/ 1668911 w 2598551"/>
                <a:gd name="connsiteY39" fmla="*/ 1485173 h 1776639"/>
                <a:gd name="connsiteX40" fmla="*/ 1787973 w 2598551"/>
                <a:gd name="connsiteY40" fmla="*/ 1444216 h 1776639"/>
                <a:gd name="connsiteX41" fmla="*/ 1864173 w 2598551"/>
                <a:gd name="connsiteY41" fmla="*/ 1408021 h 1776639"/>
                <a:gd name="connsiteX42" fmla="*/ 1878461 w 2598551"/>
                <a:gd name="connsiteY42" fmla="*/ 1402306 h 1776639"/>
                <a:gd name="connsiteX43" fmla="*/ 1918466 w 2598551"/>
                <a:gd name="connsiteY43" fmla="*/ 1388019 h 1776639"/>
                <a:gd name="connsiteX44" fmla="*/ 2143256 w 2598551"/>
                <a:gd name="connsiteY44" fmla="*/ 1248001 h 1776639"/>
                <a:gd name="connsiteX45" fmla="*/ 2167068 w 2598551"/>
                <a:gd name="connsiteY45" fmla="*/ 1237523 h 1776639"/>
                <a:gd name="connsiteX46" fmla="*/ 2161353 w 2598551"/>
                <a:gd name="connsiteY46" fmla="*/ 1297531 h 1776639"/>
                <a:gd name="connsiteX47" fmla="*/ 2188976 w 2598551"/>
                <a:gd name="connsiteY47" fmla="*/ 1345156 h 1776639"/>
                <a:gd name="connsiteX48" fmla="*/ 2190881 w 2598551"/>
                <a:gd name="connsiteY48" fmla="*/ 1344203 h 1776639"/>
                <a:gd name="connsiteX49" fmla="*/ 2323278 w 2598551"/>
                <a:gd name="connsiteY49" fmla="*/ 1484221 h 1776639"/>
                <a:gd name="connsiteX50" fmla="*/ 2438531 w 2598551"/>
                <a:gd name="connsiteY50" fmla="*/ 1608998 h 1776639"/>
                <a:gd name="connsiteX51" fmla="*/ 2598551 w 2598551"/>
                <a:gd name="connsiteY51" fmla="*/ 1776639 h 1776639"/>
                <a:gd name="connsiteX52" fmla="*/ 2593788 w 2598551"/>
                <a:gd name="connsiteY52" fmla="*/ 1588996 h 1776639"/>
                <a:gd name="connsiteX53" fmla="*/ 2159448 w 2598551"/>
                <a:gd name="connsiteY53" fmla="*/ 796516 h 1776639"/>
                <a:gd name="connsiteX54" fmla="*/ 2041338 w 2598551"/>
                <a:gd name="connsiteY54" fmla="*/ 991778 h 1776639"/>
                <a:gd name="connsiteX55" fmla="*/ 1803213 w 2598551"/>
                <a:gd name="connsiteY55" fmla="*/ 1160371 h 1776639"/>
                <a:gd name="connsiteX56" fmla="*/ 1650813 w 2598551"/>
                <a:gd name="connsiteY56" fmla="*/ 1227998 h 1776639"/>
                <a:gd name="connsiteX57" fmla="*/ 1403163 w 2598551"/>
                <a:gd name="connsiteY57" fmla="*/ 1287053 h 1776639"/>
                <a:gd name="connsiteX58" fmla="*/ 1013591 w 2598551"/>
                <a:gd name="connsiteY58" fmla="*/ 1291816 h 1776639"/>
                <a:gd name="connsiteX59" fmla="*/ 611636 w 2598551"/>
                <a:gd name="connsiteY59" fmla="*/ 1202281 h 1776639"/>
                <a:gd name="connsiteX60" fmla="*/ 316361 w 2598551"/>
                <a:gd name="connsiteY60" fmla="*/ 1028926 h 1776639"/>
                <a:gd name="connsiteX61" fmla="*/ 207776 w 2598551"/>
                <a:gd name="connsiteY61" fmla="*/ 907006 h 1776639"/>
                <a:gd name="connsiteX62" fmla="*/ 175391 w 2598551"/>
                <a:gd name="connsiteY62" fmla="*/ 548866 h 1776639"/>
                <a:gd name="connsiteX63" fmla="*/ 382083 w 2598551"/>
                <a:gd name="connsiteY63" fmla="*/ 310741 h 1776639"/>
                <a:gd name="connsiteX64" fmla="*/ 445901 w 2598551"/>
                <a:gd name="connsiteY64" fmla="*/ 268831 h 1776639"/>
                <a:gd name="connsiteX65" fmla="*/ 1143131 w 2598551"/>
                <a:gd name="connsiteY65" fmla="*/ 165961 h 1776639"/>
                <a:gd name="connsiteX66" fmla="*/ 1356491 w 2598551"/>
                <a:gd name="connsiteY66" fmla="*/ 186916 h 1776639"/>
                <a:gd name="connsiteX67" fmla="*/ 1356491 w 2598551"/>
                <a:gd name="connsiteY67" fmla="*/ 186916 h 1776639"/>
                <a:gd name="connsiteX68" fmla="*/ 1378398 w 2598551"/>
                <a:gd name="connsiteY68" fmla="*/ 191678 h 1776639"/>
                <a:gd name="connsiteX69" fmla="*/ 1774638 w 2598551"/>
                <a:gd name="connsiteY69" fmla="*/ 281213 h 1776639"/>
                <a:gd name="connsiteX70" fmla="*/ 1794641 w 2598551"/>
                <a:gd name="connsiteY70" fmla="*/ 293596 h 1776639"/>
                <a:gd name="connsiteX71" fmla="*/ 1800356 w 2598551"/>
                <a:gd name="connsiteY71" fmla="*/ 413611 h 1776639"/>
                <a:gd name="connsiteX72" fmla="*/ 1818453 w 2598551"/>
                <a:gd name="connsiteY72" fmla="*/ 440281 h 1776639"/>
                <a:gd name="connsiteX73" fmla="*/ 1916561 w 2598551"/>
                <a:gd name="connsiteY73" fmla="*/ 530768 h 1776639"/>
                <a:gd name="connsiteX74" fmla="*/ 2009906 w 2598551"/>
                <a:gd name="connsiteY74" fmla="*/ 618398 h 1776639"/>
                <a:gd name="connsiteX75" fmla="*/ 2033718 w 2598551"/>
                <a:gd name="connsiteY75" fmla="*/ 629828 h 1776639"/>
                <a:gd name="connsiteX76" fmla="*/ 2148018 w 2598551"/>
                <a:gd name="connsiteY76" fmla="*/ 745081 h 1776639"/>
                <a:gd name="connsiteX77" fmla="*/ 2159448 w 2598551"/>
                <a:gd name="connsiteY77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58496 w 2598551"/>
                <a:gd name="connsiteY13" fmla="*/ 373606 h 1776639"/>
                <a:gd name="connsiteX14" fmla="*/ 2098488 w 2598551"/>
                <a:gd name="connsiteY14" fmla="*/ 313598 h 1776639"/>
                <a:gd name="connsiteX15" fmla="*/ 2019431 w 2598551"/>
                <a:gd name="connsiteY15" fmla="*/ 258353 h 1776639"/>
                <a:gd name="connsiteX16" fmla="*/ 1714631 w 2598551"/>
                <a:gd name="connsiteY16" fmla="*/ 104048 h 1776639"/>
                <a:gd name="connsiteX17" fmla="*/ 1369826 w 2598551"/>
                <a:gd name="connsiteY17" fmla="*/ 18323 h 1776639"/>
                <a:gd name="connsiteX18" fmla="*/ 1079313 w 2598551"/>
                <a:gd name="connsiteY18" fmla="*/ 6893 h 1776639"/>
                <a:gd name="connsiteX19" fmla="*/ 541805 w 2598551"/>
                <a:gd name="connsiteY19" fmla="*/ 102755 h 1776639"/>
                <a:gd name="connsiteX20" fmla="*/ 244624 w 2598551"/>
                <a:gd name="connsiteY20" fmla="*/ 284455 h 1776639"/>
                <a:gd name="connsiteX21" fmla="*/ 35373 w 2598551"/>
                <a:gd name="connsiteY21" fmla="*/ 555534 h 1776639"/>
                <a:gd name="connsiteX22" fmla="*/ 5846 w 2598551"/>
                <a:gd name="connsiteY22" fmla="*/ 764131 h 1776639"/>
                <a:gd name="connsiteX23" fmla="*/ 98238 w 2598551"/>
                <a:gd name="connsiteY23" fmla="*/ 993684 h 1776639"/>
                <a:gd name="connsiteX24" fmla="*/ 296358 w 2598551"/>
                <a:gd name="connsiteY24" fmla="*/ 1180373 h 1776639"/>
                <a:gd name="connsiteX25" fmla="*/ 287786 w 2598551"/>
                <a:gd name="connsiteY25" fmla="*/ 1274671 h 1776639"/>
                <a:gd name="connsiteX26" fmla="*/ 281118 w 2598551"/>
                <a:gd name="connsiteY26" fmla="*/ 1342298 h 1776639"/>
                <a:gd name="connsiteX27" fmla="*/ 337316 w 2598551"/>
                <a:gd name="connsiteY27" fmla="*/ 1378494 h 1776639"/>
                <a:gd name="connsiteX28" fmla="*/ 708791 w 2598551"/>
                <a:gd name="connsiteY28" fmla="*/ 1526131 h 1776639"/>
                <a:gd name="connsiteX29" fmla="*/ 865001 w 2598551"/>
                <a:gd name="connsiteY29" fmla="*/ 1559468 h 1776639"/>
                <a:gd name="connsiteX30" fmla="*/ 881193 w 2598551"/>
                <a:gd name="connsiteY30" fmla="*/ 1557563 h 1776639"/>
                <a:gd name="connsiteX31" fmla="*/ 1061216 w 2598551"/>
                <a:gd name="connsiteY31" fmla="*/ 1576614 h 1776639"/>
                <a:gd name="connsiteX32" fmla="*/ 1128843 w 2598551"/>
                <a:gd name="connsiteY32" fmla="*/ 1580423 h 1776639"/>
                <a:gd name="connsiteX33" fmla="*/ 1159323 w 2598551"/>
                <a:gd name="connsiteY33" fmla="*/ 1580423 h 1776639"/>
                <a:gd name="connsiteX34" fmla="*/ 1222188 w 2598551"/>
                <a:gd name="connsiteY34" fmla="*/ 1576614 h 1776639"/>
                <a:gd name="connsiteX35" fmla="*/ 1403163 w 2598551"/>
                <a:gd name="connsiteY35" fmla="*/ 1558516 h 1776639"/>
                <a:gd name="connsiteX36" fmla="*/ 1627953 w 2598551"/>
                <a:gd name="connsiteY36" fmla="*/ 1503271 h 1776639"/>
                <a:gd name="connsiteX37" fmla="*/ 1647003 w 2598551"/>
                <a:gd name="connsiteY37" fmla="*/ 1517559 h 1776639"/>
                <a:gd name="connsiteX38" fmla="*/ 1647956 w 2598551"/>
                <a:gd name="connsiteY38" fmla="*/ 1529941 h 1776639"/>
                <a:gd name="connsiteX39" fmla="*/ 1668911 w 2598551"/>
                <a:gd name="connsiteY39" fmla="*/ 1485173 h 1776639"/>
                <a:gd name="connsiteX40" fmla="*/ 1787973 w 2598551"/>
                <a:gd name="connsiteY40" fmla="*/ 1444216 h 1776639"/>
                <a:gd name="connsiteX41" fmla="*/ 1864173 w 2598551"/>
                <a:gd name="connsiteY41" fmla="*/ 1408021 h 1776639"/>
                <a:gd name="connsiteX42" fmla="*/ 1878461 w 2598551"/>
                <a:gd name="connsiteY42" fmla="*/ 1402306 h 1776639"/>
                <a:gd name="connsiteX43" fmla="*/ 1918466 w 2598551"/>
                <a:gd name="connsiteY43" fmla="*/ 1388019 h 1776639"/>
                <a:gd name="connsiteX44" fmla="*/ 2143256 w 2598551"/>
                <a:gd name="connsiteY44" fmla="*/ 1248001 h 1776639"/>
                <a:gd name="connsiteX45" fmla="*/ 2167068 w 2598551"/>
                <a:gd name="connsiteY45" fmla="*/ 1237523 h 1776639"/>
                <a:gd name="connsiteX46" fmla="*/ 2161353 w 2598551"/>
                <a:gd name="connsiteY46" fmla="*/ 1297531 h 1776639"/>
                <a:gd name="connsiteX47" fmla="*/ 2188976 w 2598551"/>
                <a:gd name="connsiteY47" fmla="*/ 1345156 h 1776639"/>
                <a:gd name="connsiteX48" fmla="*/ 2190881 w 2598551"/>
                <a:gd name="connsiteY48" fmla="*/ 1344203 h 1776639"/>
                <a:gd name="connsiteX49" fmla="*/ 2323278 w 2598551"/>
                <a:gd name="connsiteY49" fmla="*/ 1484221 h 1776639"/>
                <a:gd name="connsiteX50" fmla="*/ 2438531 w 2598551"/>
                <a:gd name="connsiteY50" fmla="*/ 1608998 h 1776639"/>
                <a:gd name="connsiteX51" fmla="*/ 2598551 w 2598551"/>
                <a:gd name="connsiteY51" fmla="*/ 1776639 h 1776639"/>
                <a:gd name="connsiteX52" fmla="*/ 2593788 w 2598551"/>
                <a:gd name="connsiteY52" fmla="*/ 1588996 h 1776639"/>
                <a:gd name="connsiteX53" fmla="*/ 2159448 w 2598551"/>
                <a:gd name="connsiteY53" fmla="*/ 796516 h 1776639"/>
                <a:gd name="connsiteX54" fmla="*/ 2041338 w 2598551"/>
                <a:gd name="connsiteY54" fmla="*/ 991778 h 1776639"/>
                <a:gd name="connsiteX55" fmla="*/ 1803213 w 2598551"/>
                <a:gd name="connsiteY55" fmla="*/ 1160371 h 1776639"/>
                <a:gd name="connsiteX56" fmla="*/ 1650813 w 2598551"/>
                <a:gd name="connsiteY56" fmla="*/ 1227998 h 1776639"/>
                <a:gd name="connsiteX57" fmla="*/ 1403163 w 2598551"/>
                <a:gd name="connsiteY57" fmla="*/ 1287053 h 1776639"/>
                <a:gd name="connsiteX58" fmla="*/ 1013591 w 2598551"/>
                <a:gd name="connsiteY58" fmla="*/ 1291816 h 1776639"/>
                <a:gd name="connsiteX59" fmla="*/ 611636 w 2598551"/>
                <a:gd name="connsiteY59" fmla="*/ 1202281 h 1776639"/>
                <a:gd name="connsiteX60" fmla="*/ 316361 w 2598551"/>
                <a:gd name="connsiteY60" fmla="*/ 1028926 h 1776639"/>
                <a:gd name="connsiteX61" fmla="*/ 207776 w 2598551"/>
                <a:gd name="connsiteY61" fmla="*/ 907006 h 1776639"/>
                <a:gd name="connsiteX62" fmla="*/ 175391 w 2598551"/>
                <a:gd name="connsiteY62" fmla="*/ 548866 h 1776639"/>
                <a:gd name="connsiteX63" fmla="*/ 382083 w 2598551"/>
                <a:gd name="connsiteY63" fmla="*/ 310741 h 1776639"/>
                <a:gd name="connsiteX64" fmla="*/ 445901 w 2598551"/>
                <a:gd name="connsiteY64" fmla="*/ 268831 h 1776639"/>
                <a:gd name="connsiteX65" fmla="*/ 1143131 w 2598551"/>
                <a:gd name="connsiteY65" fmla="*/ 165961 h 1776639"/>
                <a:gd name="connsiteX66" fmla="*/ 1356491 w 2598551"/>
                <a:gd name="connsiteY66" fmla="*/ 186916 h 1776639"/>
                <a:gd name="connsiteX67" fmla="*/ 1356491 w 2598551"/>
                <a:gd name="connsiteY67" fmla="*/ 186916 h 1776639"/>
                <a:gd name="connsiteX68" fmla="*/ 1378398 w 2598551"/>
                <a:gd name="connsiteY68" fmla="*/ 191678 h 1776639"/>
                <a:gd name="connsiteX69" fmla="*/ 1774638 w 2598551"/>
                <a:gd name="connsiteY69" fmla="*/ 281213 h 1776639"/>
                <a:gd name="connsiteX70" fmla="*/ 1794641 w 2598551"/>
                <a:gd name="connsiteY70" fmla="*/ 293596 h 1776639"/>
                <a:gd name="connsiteX71" fmla="*/ 1800356 w 2598551"/>
                <a:gd name="connsiteY71" fmla="*/ 413611 h 1776639"/>
                <a:gd name="connsiteX72" fmla="*/ 1818453 w 2598551"/>
                <a:gd name="connsiteY72" fmla="*/ 440281 h 1776639"/>
                <a:gd name="connsiteX73" fmla="*/ 1916561 w 2598551"/>
                <a:gd name="connsiteY73" fmla="*/ 530768 h 1776639"/>
                <a:gd name="connsiteX74" fmla="*/ 2009906 w 2598551"/>
                <a:gd name="connsiteY74" fmla="*/ 618398 h 1776639"/>
                <a:gd name="connsiteX75" fmla="*/ 2033718 w 2598551"/>
                <a:gd name="connsiteY75" fmla="*/ 629828 h 1776639"/>
                <a:gd name="connsiteX76" fmla="*/ 2148018 w 2598551"/>
                <a:gd name="connsiteY76" fmla="*/ 745081 h 1776639"/>
                <a:gd name="connsiteX77" fmla="*/ 2159448 w 2598551"/>
                <a:gd name="connsiteY77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58496 w 2598551"/>
                <a:gd name="connsiteY13" fmla="*/ 373606 h 1776639"/>
                <a:gd name="connsiteX14" fmla="*/ 2098488 w 2598551"/>
                <a:gd name="connsiteY14" fmla="*/ 313598 h 1776639"/>
                <a:gd name="connsiteX15" fmla="*/ 2022289 w 2598551"/>
                <a:gd name="connsiteY15" fmla="*/ 249781 h 1776639"/>
                <a:gd name="connsiteX16" fmla="*/ 1714631 w 2598551"/>
                <a:gd name="connsiteY16" fmla="*/ 104048 h 1776639"/>
                <a:gd name="connsiteX17" fmla="*/ 1369826 w 2598551"/>
                <a:gd name="connsiteY17" fmla="*/ 18323 h 1776639"/>
                <a:gd name="connsiteX18" fmla="*/ 1079313 w 2598551"/>
                <a:gd name="connsiteY18" fmla="*/ 6893 h 1776639"/>
                <a:gd name="connsiteX19" fmla="*/ 541805 w 2598551"/>
                <a:gd name="connsiteY19" fmla="*/ 102755 h 1776639"/>
                <a:gd name="connsiteX20" fmla="*/ 244624 w 2598551"/>
                <a:gd name="connsiteY20" fmla="*/ 284455 h 1776639"/>
                <a:gd name="connsiteX21" fmla="*/ 35373 w 2598551"/>
                <a:gd name="connsiteY21" fmla="*/ 555534 h 1776639"/>
                <a:gd name="connsiteX22" fmla="*/ 5846 w 2598551"/>
                <a:gd name="connsiteY22" fmla="*/ 764131 h 1776639"/>
                <a:gd name="connsiteX23" fmla="*/ 98238 w 2598551"/>
                <a:gd name="connsiteY23" fmla="*/ 993684 h 1776639"/>
                <a:gd name="connsiteX24" fmla="*/ 296358 w 2598551"/>
                <a:gd name="connsiteY24" fmla="*/ 1180373 h 1776639"/>
                <a:gd name="connsiteX25" fmla="*/ 287786 w 2598551"/>
                <a:gd name="connsiteY25" fmla="*/ 1274671 h 1776639"/>
                <a:gd name="connsiteX26" fmla="*/ 281118 w 2598551"/>
                <a:gd name="connsiteY26" fmla="*/ 1342298 h 1776639"/>
                <a:gd name="connsiteX27" fmla="*/ 337316 w 2598551"/>
                <a:gd name="connsiteY27" fmla="*/ 1378494 h 1776639"/>
                <a:gd name="connsiteX28" fmla="*/ 708791 w 2598551"/>
                <a:gd name="connsiteY28" fmla="*/ 1526131 h 1776639"/>
                <a:gd name="connsiteX29" fmla="*/ 865001 w 2598551"/>
                <a:gd name="connsiteY29" fmla="*/ 1559468 h 1776639"/>
                <a:gd name="connsiteX30" fmla="*/ 881193 w 2598551"/>
                <a:gd name="connsiteY30" fmla="*/ 1557563 h 1776639"/>
                <a:gd name="connsiteX31" fmla="*/ 1061216 w 2598551"/>
                <a:gd name="connsiteY31" fmla="*/ 1576614 h 1776639"/>
                <a:gd name="connsiteX32" fmla="*/ 1128843 w 2598551"/>
                <a:gd name="connsiteY32" fmla="*/ 1580423 h 1776639"/>
                <a:gd name="connsiteX33" fmla="*/ 1159323 w 2598551"/>
                <a:gd name="connsiteY33" fmla="*/ 1580423 h 1776639"/>
                <a:gd name="connsiteX34" fmla="*/ 1222188 w 2598551"/>
                <a:gd name="connsiteY34" fmla="*/ 1576614 h 1776639"/>
                <a:gd name="connsiteX35" fmla="*/ 1403163 w 2598551"/>
                <a:gd name="connsiteY35" fmla="*/ 1558516 h 1776639"/>
                <a:gd name="connsiteX36" fmla="*/ 1627953 w 2598551"/>
                <a:gd name="connsiteY36" fmla="*/ 1503271 h 1776639"/>
                <a:gd name="connsiteX37" fmla="*/ 1647003 w 2598551"/>
                <a:gd name="connsiteY37" fmla="*/ 1517559 h 1776639"/>
                <a:gd name="connsiteX38" fmla="*/ 1647956 w 2598551"/>
                <a:gd name="connsiteY38" fmla="*/ 1529941 h 1776639"/>
                <a:gd name="connsiteX39" fmla="*/ 1668911 w 2598551"/>
                <a:gd name="connsiteY39" fmla="*/ 1485173 h 1776639"/>
                <a:gd name="connsiteX40" fmla="*/ 1787973 w 2598551"/>
                <a:gd name="connsiteY40" fmla="*/ 1444216 h 1776639"/>
                <a:gd name="connsiteX41" fmla="*/ 1864173 w 2598551"/>
                <a:gd name="connsiteY41" fmla="*/ 1408021 h 1776639"/>
                <a:gd name="connsiteX42" fmla="*/ 1878461 w 2598551"/>
                <a:gd name="connsiteY42" fmla="*/ 1402306 h 1776639"/>
                <a:gd name="connsiteX43" fmla="*/ 1918466 w 2598551"/>
                <a:gd name="connsiteY43" fmla="*/ 1388019 h 1776639"/>
                <a:gd name="connsiteX44" fmla="*/ 2143256 w 2598551"/>
                <a:gd name="connsiteY44" fmla="*/ 1248001 h 1776639"/>
                <a:gd name="connsiteX45" fmla="*/ 2167068 w 2598551"/>
                <a:gd name="connsiteY45" fmla="*/ 1237523 h 1776639"/>
                <a:gd name="connsiteX46" fmla="*/ 2161353 w 2598551"/>
                <a:gd name="connsiteY46" fmla="*/ 1297531 h 1776639"/>
                <a:gd name="connsiteX47" fmla="*/ 2188976 w 2598551"/>
                <a:gd name="connsiteY47" fmla="*/ 1345156 h 1776639"/>
                <a:gd name="connsiteX48" fmla="*/ 2190881 w 2598551"/>
                <a:gd name="connsiteY48" fmla="*/ 1344203 h 1776639"/>
                <a:gd name="connsiteX49" fmla="*/ 2323278 w 2598551"/>
                <a:gd name="connsiteY49" fmla="*/ 1484221 h 1776639"/>
                <a:gd name="connsiteX50" fmla="*/ 2438531 w 2598551"/>
                <a:gd name="connsiteY50" fmla="*/ 1608998 h 1776639"/>
                <a:gd name="connsiteX51" fmla="*/ 2598551 w 2598551"/>
                <a:gd name="connsiteY51" fmla="*/ 1776639 h 1776639"/>
                <a:gd name="connsiteX52" fmla="*/ 2593788 w 2598551"/>
                <a:gd name="connsiteY52" fmla="*/ 1588996 h 1776639"/>
                <a:gd name="connsiteX53" fmla="*/ 2159448 w 2598551"/>
                <a:gd name="connsiteY53" fmla="*/ 796516 h 1776639"/>
                <a:gd name="connsiteX54" fmla="*/ 2041338 w 2598551"/>
                <a:gd name="connsiteY54" fmla="*/ 991778 h 1776639"/>
                <a:gd name="connsiteX55" fmla="*/ 1803213 w 2598551"/>
                <a:gd name="connsiteY55" fmla="*/ 1160371 h 1776639"/>
                <a:gd name="connsiteX56" fmla="*/ 1650813 w 2598551"/>
                <a:gd name="connsiteY56" fmla="*/ 1227998 h 1776639"/>
                <a:gd name="connsiteX57" fmla="*/ 1403163 w 2598551"/>
                <a:gd name="connsiteY57" fmla="*/ 1287053 h 1776639"/>
                <a:gd name="connsiteX58" fmla="*/ 1013591 w 2598551"/>
                <a:gd name="connsiteY58" fmla="*/ 1291816 h 1776639"/>
                <a:gd name="connsiteX59" fmla="*/ 611636 w 2598551"/>
                <a:gd name="connsiteY59" fmla="*/ 1202281 h 1776639"/>
                <a:gd name="connsiteX60" fmla="*/ 316361 w 2598551"/>
                <a:gd name="connsiteY60" fmla="*/ 1028926 h 1776639"/>
                <a:gd name="connsiteX61" fmla="*/ 207776 w 2598551"/>
                <a:gd name="connsiteY61" fmla="*/ 907006 h 1776639"/>
                <a:gd name="connsiteX62" fmla="*/ 175391 w 2598551"/>
                <a:gd name="connsiteY62" fmla="*/ 548866 h 1776639"/>
                <a:gd name="connsiteX63" fmla="*/ 382083 w 2598551"/>
                <a:gd name="connsiteY63" fmla="*/ 310741 h 1776639"/>
                <a:gd name="connsiteX64" fmla="*/ 445901 w 2598551"/>
                <a:gd name="connsiteY64" fmla="*/ 268831 h 1776639"/>
                <a:gd name="connsiteX65" fmla="*/ 1143131 w 2598551"/>
                <a:gd name="connsiteY65" fmla="*/ 165961 h 1776639"/>
                <a:gd name="connsiteX66" fmla="*/ 1356491 w 2598551"/>
                <a:gd name="connsiteY66" fmla="*/ 186916 h 1776639"/>
                <a:gd name="connsiteX67" fmla="*/ 1356491 w 2598551"/>
                <a:gd name="connsiteY67" fmla="*/ 186916 h 1776639"/>
                <a:gd name="connsiteX68" fmla="*/ 1378398 w 2598551"/>
                <a:gd name="connsiteY68" fmla="*/ 191678 h 1776639"/>
                <a:gd name="connsiteX69" fmla="*/ 1774638 w 2598551"/>
                <a:gd name="connsiteY69" fmla="*/ 281213 h 1776639"/>
                <a:gd name="connsiteX70" fmla="*/ 1794641 w 2598551"/>
                <a:gd name="connsiteY70" fmla="*/ 293596 h 1776639"/>
                <a:gd name="connsiteX71" fmla="*/ 1800356 w 2598551"/>
                <a:gd name="connsiteY71" fmla="*/ 413611 h 1776639"/>
                <a:gd name="connsiteX72" fmla="*/ 1818453 w 2598551"/>
                <a:gd name="connsiteY72" fmla="*/ 440281 h 1776639"/>
                <a:gd name="connsiteX73" fmla="*/ 1916561 w 2598551"/>
                <a:gd name="connsiteY73" fmla="*/ 530768 h 1776639"/>
                <a:gd name="connsiteX74" fmla="*/ 2009906 w 2598551"/>
                <a:gd name="connsiteY74" fmla="*/ 618398 h 1776639"/>
                <a:gd name="connsiteX75" fmla="*/ 2033718 w 2598551"/>
                <a:gd name="connsiteY75" fmla="*/ 629828 h 1776639"/>
                <a:gd name="connsiteX76" fmla="*/ 2148018 w 2598551"/>
                <a:gd name="connsiteY76" fmla="*/ 745081 h 1776639"/>
                <a:gd name="connsiteX77" fmla="*/ 2159448 w 2598551"/>
                <a:gd name="connsiteY77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58496 w 2598551"/>
                <a:gd name="connsiteY13" fmla="*/ 373606 h 1776639"/>
                <a:gd name="connsiteX14" fmla="*/ 2022289 w 2598551"/>
                <a:gd name="connsiteY14" fmla="*/ 249781 h 1776639"/>
                <a:gd name="connsiteX15" fmla="*/ 1714631 w 2598551"/>
                <a:gd name="connsiteY15" fmla="*/ 104048 h 1776639"/>
                <a:gd name="connsiteX16" fmla="*/ 1369826 w 2598551"/>
                <a:gd name="connsiteY16" fmla="*/ 18323 h 1776639"/>
                <a:gd name="connsiteX17" fmla="*/ 1079313 w 2598551"/>
                <a:gd name="connsiteY17" fmla="*/ 6893 h 1776639"/>
                <a:gd name="connsiteX18" fmla="*/ 541805 w 2598551"/>
                <a:gd name="connsiteY18" fmla="*/ 102755 h 1776639"/>
                <a:gd name="connsiteX19" fmla="*/ 244624 w 2598551"/>
                <a:gd name="connsiteY19" fmla="*/ 284455 h 1776639"/>
                <a:gd name="connsiteX20" fmla="*/ 35373 w 2598551"/>
                <a:gd name="connsiteY20" fmla="*/ 555534 h 1776639"/>
                <a:gd name="connsiteX21" fmla="*/ 5846 w 2598551"/>
                <a:gd name="connsiteY21" fmla="*/ 764131 h 1776639"/>
                <a:gd name="connsiteX22" fmla="*/ 98238 w 2598551"/>
                <a:gd name="connsiteY22" fmla="*/ 993684 h 1776639"/>
                <a:gd name="connsiteX23" fmla="*/ 296358 w 2598551"/>
                <a:gd name="connsiteY23" fmla="*/ 1180373 h 1776639"/>
                <a:gd name="connsiteX24" fmla="*/ 287786 w 2598551"/>
                <a:gd name="connsiteY24" fmla="*/ 1274671 h 1776639"/>
                <a:gd name="connsiteX25" fmla="*/ 281118 w 2598551"/>
                <a:gd name="connsiteY25" fmla="*/ 1342298 h 1776639"/>
                <a:gd name="connsiteX26" fmla="*/ 337316 w 2598551"/>
                <a:gd name="connsiteY26" fmla="*/ 1378494 h 1776639"/>
                <a:gd name="connsiteX27" fmla="*/ 708791 w 2598551"/>
                <a:gd name="connsiteY27" fmla="*/ 1526131 h 1776639"/>
                <a:gd name="connsiteX28" fmla="*/ 865001 w 2598551"/>
                <a:gd name="connsiteY28" fmla="*/ 1559468 h 1776639"/>
                <a:gd name="connsiteX29" fmla="*/ 881193 w 2598551"/>
                <a:gd name="connsiteY29" fmla="*/ 1557563 h 1776639"/>
                <a:gd name="connsiteX30" fmla="*/ 1061216 w 2598551"/>
                <a:gd name="connsiteY30" fmla="*/ 1576614 h 1776639"/>
                <a:gd name="connsiteX31" fmla="*/ 1128843 w 2598551"/>
                <a:gd name="connsiteY31" fmla="*/ 1580423 h 1776639"/>
                <a:gd name="connsiteX32" fmla="*/ 1159323 w 2598551"/>
                <a:gd name="connsiteY32" fmla="*/ 1580423 h 1776639"/>
                <a:gd name="connsiteX33" fmla="*/ 1222188 w 2598551"/>
                <a:gd name="connsiteY33" fmla="*/ 1576614 h 1776639"/>
                <a:gd name="connsiteX34" fmla="*/ 1403163 w 2598551"/>
                <a:gd name="connsiteY34" fmla="*/ 1558516 h 1776639"/>
                <a:gd name="connsiteX35" fmla="*/ 1627953 w 2598551"/>
                <a:gd name="connsiteY35" fmla="*/ 1503271 h 1776639"/>
                <a:gd name="connsiteX36" fmla="*/ 1647003 w 2598551"/>
                <a:gd name="connsiteY36" fmla="*/ 1517559 h 1776639"/>
                <a:gd name="connsiteX37" fmla="*/ 1647956 w 2598551"/>
                <a:gd name="connsiteY37" fmla="*/ 1529941 h 1776639"/>
                <a:gd name="connsiteX38" fmla="*/ 1668911 w 2598551"/>
                <a:gd name="connsiteY38" fmla="*/ 1485173 h 1776639"/>
                <a:gd name="connsiteX39" fmla="*/ 1787973 w 2598551"/>
                <a:gd name="connsiteY39" fmla="*/ 1444216 h 1776639"/>
                <a:gd name="connsiteX40" fmla="*/ 1864173 w 2598551"/>
                <a:gd name="connsiteY40" fmla="*/ 1408021 h 1776639"/>
                <a:gd name="connsiteX41" fmla="*/ 1878461 w 2598551"/>
                <a:gd name="connsiteY41" fmla="*/ 1402306 h 1776639"/>
                <a:gd name="connsiteX42" fmla="*/ 1918466 w 2598551"/>
                <a:gd name="connsiteY42" fmla="*/ 1388019 h 1776639"/>
                <a:gd name="connsiteX43" fmla="*/ 2143256 w 2598551"/>
                <a:gd name="connsiteY43" fmla="*/ 1248001 h 1776639"/>
                <a:gd name="connsiteX44" fmla="*/ 2167068 w 2598551"/>
                <a:gd name="connsiteY44" fmla="*/ 1237523 h 1776639"/>
                <a:gd name="connsiteX45" fmla="*/ 2161353 w 2598551"/>
                <a:gd name="connsiteY45" fmla="*/ 1297531 h 1776639"/>
                <a:gd name="connsiteX46" fmla="*/ 2188976 w 2598551"/>
                <a:gd name="connsiteY46" fmla="*/ 1345156 h 1776639"/>
                <a:gd name="connsiteX47" fmla="*/ 2190881 w 2598551"/>
                <a:gd name="connsiteY47" fmla="*/ 1344203 h 1776639"/>
                <a:gd name="connsiteX48" fmla="*/ 2323278 w 2598551"/>
                <a:gd name="connsiteY48" fmla="*/ 1484221 h 1776639"/>
                <a:gd name="connsiteX49" fmla="*/ 2438531 w 2598551"/>
                <a:gd name="connsiteY49" fmla="*/ 1608998 h 1776639"/>
                <a:gd name="connsiteX50" fmla="*/ 2598551 w 2598551"/>
                <a:gd name="connsiteY50" fmla="*/ 1776639 h 1776639"/>
                <a:gd name="connsiteX51" fmla="*/ 2593788 w 2598551"/>
                <a:gd name="connsiteY51" fmla="*/ 1588996 h 1776639"/>
                <a:gd name="connsiteX52" fmla="*/ 2159448 w 2598551"/>
                <a:gd name="connsiteY52" fmla="*/ 796516 h 1776639"/>
                <a:gd name="connsiteX53" fmla="*/ 2041338 w 2598551"/>
                <a:gd name="connsiteY53" fmla="*/ 991778 h 1776639"/>
                <a:gd name="connsiteX54" fmla="*/ 1803213 w 2598551"/>
                <a:gd name="connsiteY54" fmla="*/ 1160371 h 1776639"/>
                <a:gd name="connsiteX55" fmla="*/ 1650813 w 2598551"/>
                <a:gd name="connsiteY55" fmla="*/ 1227998 h 1776639"/>
                <a:gd name="connsiteX56" fmla="*/ 1403163 w 2598551"/>
                <a:gd name="connsiteY56" fmla="*/ 1287053 h 1776639"/>
                <a:gd name="connsiteX57" fmla="*/ 1013591 w 2598551"/>
                <a:gd name="connsiteY57" fmla="*/ 1291816 h 1776639"/>
                <a:gd name="connsiteX58" fmla="*/ 611636 w 2598551"/>
                <a:gd name="connsiteY58" fmla="*/ 1202281 h 1776639"/>
                <a:gd name="connsiteX59" fmla="*/ 316361 w 2598551"/>
                <a:gd name="connsiteY59" fmla="*/ 1028926 h 1776639"/>
                <a:gd name="connsiteX60" fmla="*/ 207776 w 2598551"/>
                <a:gd name="connsiteY60" fmla="*/ 907006 h 1776639"/>
                <a:gd name="connsiteX61" fmla="*/ 175391 w 2598551"/>
                <a:gd name="connsiteY61" fmla="*/ 548866 h 1776639"/>
                <a:gd name="connsiteX62" fmla="*/ 382083 w 2598551"/>
                <a:gd name="connsiteY62" fmla="*/ 310741 h 1776639"/>
                <a:gd name="connsiteX63" fmla="*/ 445901 w 2598551"/>
                <a:gd name="connsiteY63" fmla="*/ 268831 h 1776639"/>
                <a:gd name="connsiteX64" fmla="*/ 1143131 w 2598551"/>
                <a:gd name="connsiteY64" fmla="*/ 165961 h 1776639"/>
                <a:gd name="connsiteX65" fmla="*/ 1356491 w 2598551"/>
                <a:gd name="connsiteY65" fmla="*/ 186916 h 1776639"/>
                <a:gd name="connsiteX66" fmla="*/ 1356491 w 2598551"/>
                <a:gd name="connsiteY66" fmla="*/ 186916 h 1776639"/>
                <a:gd name="connsiteX67" fmla="*/ 1378398 w 2598551"/>
                <a:gd name="connsiteY67" fmla="*/ 191678 h 1776639"/>
                <a:gd name="connsiteX68" fmla="*/ 1774638 w 2598551"/>
                <a:gd name="connsiteY68" fmla="*/ 281213 h 1776639"/>
                <a:gd name="connsiteX69" fmla="*/ 1794641 w 2598551"/>
                <a:gd name="connsiteY69" fmla="*/ 293596 h 1776639"/>
                <a:gd name="connsiteX70" fmla="*/ 1800356 w 2598551"/>
                <a:gd name="connsiteY70" fmla="*/ 413611 h 1776639"/>
                <a:gd name="connsiteX71" fmla="*/ 1818453 w 2598551"/>
                <a:gd name="connsiteY71" fmla="*/ 440281 h 1776639"/>
                <a:gd name="connsiteX72" fmla="*/ 1916561 w 2598551"/>
                <a:gd name="connsiteY72" fmla="*/ 530768 h 1776639"/>
                <a:gd name="connsiteX73" fmla="*/ 2009906 w 2598551"/>
                <a:gd name="connsiteY73" fmla="*/ 618398 h 1776639"/>
                <a:gd name="connsiteX74" fmla="*/ 2033718 w 2598551"/>
                <a:gd name="connsiteY74" fmla="*/ 629828 h 1776639"/>
                <a:gd name="connsiteX75" fmla="*/ 2148018 w 2598551"/>
                <a:gd name="connsiteY75" fmla="*/ 745081 h 1776639"/>
                <a:gd name="connsiteX76" fmla="*/ 2159448 w 2598551"/>
                <a:gd name="connsiteY76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128843 w 2598551"/>
                <a:gd name="connsiteY30" fmla="*/ 1580423 h 1776639"/>
                <a:gd name="connsiteX31" fmla="*/ 1159323 w 2598551"/>
                <a:gd name="connsiteY31" fmla="*/ 1580423 h 1776639"/>
                <a:gd name="connsiteX32" fmla="*/ 1222188 w 2598551"/>
                <a:gd name="connsiteY32" fmla="*/ 1576614 h 1776639"/>
                <a:gd name="connsiteX33" fmla="*/ 1403163 w 2598551"/>
                <a:gd name="connsiteY33" fmla="*/ 1558516 h 1776639"/>
                <a:gd name="connsiteX34" fmla="*/ 1627953 w 2598551"/>
                <a:gd name="connsiteY34" fmla="*/ 1503271 h 1776639"/>
                <a:gd name="connsiteX35" fmla="*/ 1647003 w 2598551"/>
                <a:gd name="connsiteY35" fmla="*/ 1517559 h 1776639"/>
                <a:gd name="connsiteX36" fmla="*/ 1647956 w 2598551"/>
                <a:gd name="connsiteY36" fmla="*/ 1529941 h 1776639"/>
                <a:gd name="connsiteX37" fmla="*/ 1668911 w 2598551"/>
                <a:gd name="connsiteY37" fmla="*/ 1485173 h 1776639"/>
                <a:gd name="connsiteX38" fmla="*/ 1787973 w 2598551"/>
                <a:gd name="connsiteY38" fmla="*/ 1444216 h 1776639"/>
                <a:gd name="connsiteX39" fmla="*/ 1864173 w 2598551"/>
                <a:gd name="connsiteY39" fmla="*/ 1408021 h 1776639"/>
                <a:gd name="connsiteX40" fmla="*/ 1878461 w 2598551"/>
                <a:gd name="connsiteY40" fmla="*/ 1402306 h 1776639"/>
                <a:gd name="connsiteX41" fmla="*/ 1918466 w 2598551"/>
                <a:gd name="connsiteY41" fmla="*/ 1388019 h 1776639"/>
                <a:gd name="connsiteX42" fmla="*/ 2143256 w 2598551"/>
                <a:gd name="connsiteY42" fmla="*/ 1248001 h 1776639"/>
                <a:gd name="connsiteX43" fmla="*/ 2167068 w 2598551"/>
                <a:gd name="connsiteY43" fmla="*/ 1237523 h 1776639"/>
                <a:gd name="connsiteX44" fmla="*/ 2161353 w 2598551"/>
                <a:gd name="connsiteY44" fmla="*/ 1297531 h 1776639"/>
                <a:gd name="connsiteX45" fmla="*/ 2188976 w 2598551"/>
                <a:gd name="connsiteY45" fmla="*/ 1345156 h 1776639"/>
                <a:gd name="connsiteX46" fmla="*/ 2190881 w 2598551"/>
                <a:gd name="connsiteY46" fmla="*/ 1344203 h 1776639"/>
                <a:gd name="connsiteX47" fmla="*/ 2323278 w 2598551"/>
                <a:gd name="connsiteY47" fmla="*/ 1484221 h 1776639"/>
                <a:gd name="connsiteX48" fmla="*/ 2438531 w 2598551"/>
                <a:gd name="connsiteY48" fmla="*/ 1608998 h 1776639"/>
                <a:gd name="connsiteX49" fmla="*/ 2598551 w 2598551"/>
                <a:gd name="connsiteY49" fmla="*/ 1776639 h 1776639"/>
                <a:gd name="connsiteX50" fmla="*/ 2593788 w 2598551"/>
                <a:gd name="connsiteY50" fmla="*/ 1588996 h 1776639"/>
                <a:gd name="connsiteX51" fmla="*/ 2159448 w 2598551"/>
                <a:gd name="connsiteY51" fmla="*/ 796516 h 1776639"/>
                <a:gd name="connsiteX52" fmla="*/ 2041338 w 2598551"/>
                <a:gd name="connsiteY52" fmla="*/ 991778 h 1776639"/>
                <a:gd name="connsiteX53" fmla="*/ 1803213 w 2598551"/>
                <a:gd name="connsiteY53" fmla="*/ 1160371 h 1776639"/>
                <a:gd name="connsiteX54" fmla="*/ 1650813 w 2598551"/>
                <a:gd name="connsiteY54" fmla="*/ 1227998 h 1776639"/>
                <a:gd name="connsiteX55" fmla="*/ 1403163 w 2598551"/>
                <a:gd name="connsiteY55" fmla="*/ 1287053 h 1776639"/>
                <a:gd name="connsiteX56" fmla="*/ 1013591 w 2598551"/>
                <a:gd name="connsiteY56" fmla="*/ 1291816 h 1776639"/>
                <a:gd name="connsiteX57" fmla="*/ 611636 w 2598551"/>
                <a:gd name="connsiteY57" fmla="*/ 1202281 h 1776639"/>
                <a:gd name="connsiteX58" fmla="*/ 316361 w 2598551"/>
                <a:gd name="connsiteY58" fmla="*/ 1028926 h 1776639"/>
                <a:gd name="connsiteX59" fmla="*/ 207776 w 2598551"/>
                <a:gd name="connsiteY59" fmla="*/ 907006 h 1776639"/>
                <a:gd name="connsiteX60" fmla="*/ 175391 w 2598551"/>
                <a:gd name="connsiteY60" fmla="*/ 548866 h 1776639"/>
                <a:gd name="connsiteX61" fmla="*/ 382083 w 2598551"/>
                <a:gd name="connsiteY61" fmla="*/ 310741 h 1776639"/>
                <a:gd name="connsiteX62" fmla="*/ 445901 w 2598551"/>
                <a:gd name="connsiteY62" fmla="*/ 268831 h 1776639"/>
                <a:gd name="connsiteX63" fmla="*/ 1143131 w 2598551"/>
                <a:gd name="connsiteY63" fmla="*/ 165961 h 1776639"/>
                <a:gd name="connsiteX64" fmla="*/ 1356491 w 2598551"/>
                <a:gd name="connsiteY64" fmla="*/ 186916 h 1776639"/>
                <a:gd name="connsiteX65" fmla="*/ 1356491 w 2598551"/>
                <a:gd name="connsiteY65" fmla="*/ 186916 h 1776639"/>
                <a:gd name="connsiteX66" fmla="*/ 1378398 w 2598551"/>
                <a:gd name="connsiteY66" fmla="*/ 191678 h 1776639"/>
                <a:gd name="connsiteX67" fmla="*/ 1774638 w 2598551"/>
                <a:gd name="connsiteY67" fmla="*/ 281213 h 1776639"/>
                <a:gd name="connsiteX68" fmla="*/ 1794641 w 2598551"/>
                <a:gd name="connsiteY68" fmla="*/ 293596 h 1776639"/>
                <a:gd name="connsiteX69" fmla="*/ 1800356 w 2598551"/>
                <a:gd name="connsiteY69" fmla="*/ 413611 h 1776639"/>
                <a:gd name="connsiteX70" fmla="*/ 1818453 w 2598551"/>
                <a:gd name="connsiteY70" fmla="*/ 440281 h 1776639"/>
                <a:gd name="connsiteX71" fmla="*/ 1916561 w 2598551"/>
                <a:gd name="connsiteY71" fmla="*/ 530768 h 1776639"/>
                <a:gd name="connsiteX72" fmla="*/ 2009906 w 2598551"/>
                <a:gd name="connsiteY72" fmla="*/ 618398 h 1776639"/>
                <a:gd name="connsiteX73" fmla="*/ 2033718 w 2598551"/>
                <a:gd name="connsiteY73" fmla="*/ 629828 h 1776639"/>
                <a:gd name="connsiteX74" fmla="*/ 2148018 w 2598551"/>
                <a:gd name="connsiteY74" fmla="*/ 745081 h 1776639"/>
                <a:gd name="connsiteX75" fmla="*/ 2159448 w 2598551"/>
                <a:gd name="connsiteY75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128843 w 2598551"/>
                <a:gd name="connsiteY30" fmla="*/ 1580423 h 1776639"/>
                <a:gd name="connsiteX31" fmla="*/ 1159323 w 2598551"/>
                <a:gd name="connsiteY31" fmla="*/ 1580423 h 1776639"/>
                <a:gd name="connsiteX32" fmla="*/ 1222188 w 2598551"/>
                <a:gd name="connsiteY32" fmla="*/ 1576614 h 1776639"/>
                <a:gd name="connsiteX33" fmla="*/ 1403163 w 2598551"/>
                <a:gd name="connsiteY33" fmla="*/ 1558516 h 1776639"/>
                <a:gd name="connsiteX34" fmla="*/ 1627953 w 2598551"/>
                <a:gd name="connsiteY34" fmla="*/ 1503271 h 1776639"/>
                <a:gd name="connsiteX35" fmla="*/ 1647003 w 2598551"/>
                <a:gd name="connsiteY35" fmla="*/ 1517559 h 1776639"/>
                <a:gd name="connsiteX36" fmla="*/ 1668911 w 2598551"/>
                <a:gd name="connsiteY36" fmla="*/ 1485173 h 1776639"/>
                <a:gd name="connsiteX37" fmla="*/ 1787973 w 2598551"/>
                <a:gd name="connsiteY37" fmla="*/ 1444216 h 1776639"/>
                <a:gd name="connsiteX38" fmla="*/ 1864173 w 2598551"/>
                <a:gd name="connsiteY38" fmla="*/ 1408021 h 1776639"/>
                <a:gd name="connsiteX39" fmla="*/ 1878461 w 2598551"/>
                <a:gd name="connsiteY39" fmla="*/ 1402306 h 1776639"/>
                <a:gd name="connsiteX40" fmla="*/ 1918466 w 2598551"/>
                <a:gd name="connsiteY40" fmla="*/ 1388019 h 1776639"/>
                <a:gd name="connsiteX41" fmla="*/ 2143256 w 2598551"/>
                <a:gd name="connsiteY41" fmla="*/ 1248001 h 1776639"/>
                <a:gd name="connsiteX42" fmla="*/ 2167068 w 2598551"/>
                <a:gd name="connsiteY42" fmla="*/ 1237523 h 1776639"/>
                <a:gd name="connsiteX43" fmla="*/ 2161353 w 2598551"/>
                <a:gd name="connsiteY43" fmla="*/ 1297531 h 1776639"/>
                <a:gd name="connsiteX44" fmla="*/ 2188976 w 2598551"/>
                <a:gd name="connsiteY44" fmla="*/ 1345156 h 1776639"/>
                <a:gd name="connsiteX45" fmla="*/ 2190881 w 2598551"/>
                <a:gd name="connsiteY45" fmla="*/ 1344203 h 1776639"/>
                <a:gd name="connsiteX46" fmla="*/ 2323278 w 2598551"/>
                <a:gd name="connsiteY46" fmla="*/ 1484221 h 1776639"/>
                <a:gd name="connsiteX47" fmla="*/ 2438531 w 2598551"/>
                <a:gd name="connsiteY47" fmla="*/ 1608998 h 1776639"/>
                <a:gd name="connsiteX48" fmla="*/ 2598551 w 2598551"/>
                <a:gd name="connsiteY48" fmla="*/ 1776639 h 1776639"/>
                <a:gd name="connsiteX49" fmla="*/ 2593788 w 2598551"/>
                <a:gd name="connsiteY49" fmla="*/ 1588996 h 1776639"/>
                <a:gd name="connsiteX50" fmla="*/ 2159448 w 2598551"/>
                <a:gd name="connsiteY50" fmla="*/ 796516 h 1776639"/>
                <a:gd name="connsiteX51" fmla="*/ 2041338 w 2598551"/>
                <a:gd name="connsiteY51" fmla="*/ 991778 h 1776639"/>
                <a:gd name="connsiteX52" fmla="*/ 1803213 w 2598551"/>
                <a:gd name="connsiteY52" fmla="*/ 1160371 h 1776639"/>
                <a:gd name="connsiteX53" fmla="*/ 1650813 w 2598551"/>
                <a:gd name="connsiteY53" fmla="*/ 1227998 h 1776639"/>
                <a:gd name="connsiteX54" fmla="*/ 1403163 w 2598551"/>
                <a:gd name="connsiteY54" fmla="*/ 1287053 h 1776639"/>
                <a:gd name="connsiteX55" fmla="*/ 1013591 w 2598551"/>
                <a:gd name="connsiteY55" fmla="*/ 1291816 h 1776639"/>
                <a:gd name="connsiteX56" fmla="*/ 611636 w 2598551"/>
                <a:gd name="connsiteY56" fmla="*/ 1202281 h 1776639"/>
                <a:gd name="connsiteX57" fmla="*/ 316361 w 2598551"/>
                <a:gd name="connsiteY57" fmla="*/ 1028926 h 1776639"/>
                <a:gd name="connsiteX58" fmla="*/ 207776 w 2598551"/>
                <a:gd name="connsiteY58" fmla="*/ 907006 h 1776639"/>
                <a:gd name="connsiteX59" fmla="*/ 175391 w 2598551"/>
                <a:gd name="connsiteY59" fmla="*/ 548866 h 1776639"/>
                <a:gd name="connsiteX60" fmla="*/ 382083 w 2598551"/>
                <a:gd name="connsiteY60" fmla="*/ 310741 h 1776639"/>
                <a:gd name="connsiteX61" fmla="*/ 445901 w 2598551"/>
                <a:gd name="connsiteY61" fmla="*/ 268831 h 1776639"/>
                <a:gd name="connsiteX62" fmla="*/ 1143131 w 2598551"/>
                <a:gd name="connsiteY62" fmla="*/ 165961 h 1776639"/>
                <a:gd name="connsiteX63" fmla="*/ 1356491 w 2598551"/>
                <a:gd name="connsiteY63" fmla="*/ 186916 h 1776639"/>
                <a:gd name="connsiteX64" fmla="*/ 1356491 w 2598551"/>
                <a:gd name="connsiteY64" fmla="*/ 186916 h 1776639"/>
                <a:gd name="connsiteX65" fmla="*/ 1378398 w 2598551"/>
                <a:gd name="connsiteY65" fmla="*/ 191678 h 1776639"/>
                <a:gd name="connsiteX66" fmla="*/ 1774638 w 2598551"/>
                <a:gd name="connsiteY66" fmla="*/ 281213 h 1776639"/>
                <a:gd name="connsiteX67" fmla="*/ 1794641 w 2598551"/>
                <a:gd name="connsiteY67" fmla="*/ 293596 h 1776639"/>
                <a:gd name="connsiteX68" fmla="*/ 1800356 w 2598551"/>
                <a:gd name="connsiteY68" fmla="*/ 413611 h 1776639"/>
                <a:gd name="connsiteX69" fmla="*/ 1818453 w 2598551"/>
                <a:gd name="connsiteY69" fmla="*/ 440281 h 1776639"/>
                <a:gd name="connsiteX70" fmla="*/ 1916561 w 2598551"/>
                <a:gd name="connsiteY70" fmla="*/ 530768 h 1776639"/>
                <a:gd name="connsiteX71" fmla="*/ 2009906 w 2598551"/>
                <a:gd name="connsiteY71" fmla="*/ 618398 h 1776639"/>
                <a:gd name="connsiteX72" fmla="*/ 2033718 w 2598551"/>
                <a:gd name="connsiteY72" fmla="*/ 629828 h 1776639"/>
                <a:gd name="connsiteX73" fmla="*/ 2148018 w 2598551"/>
                <a:gd name="connsiteY73" fmla="*/ 745081 h 1776639"/>
                <a:gd name="connsiteX74" fmla="*/ 2159448 w 2598551"/>
                <a:gd name="connsiteY74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128843 w 2598551"/>
                <a:gd name="connsiteY30" fmla="*/ 1580423 h 1776639"/>
                <a:gd name="connsiteX31" fmla="*/ 1159323 w 2598551"/>
                <a:gd name="connsiteY31" fmla="*/ 1580423 h 1776639"/>
                <a:gd name="connsiteX32" fmla="*/ 1222188 w 2598551"/>
                <a:gd name="connsiteY32" fmla="*/ 1576614 h 1776639"/>
                <a:gd name="connsiteX33" fmla="*/ 1403163 w 2598551"/>
                <a:gd name="connsiteY33" fmla="*/ 1558516 h 1776639"/>
                <a:gd name="connsiteX34" fmla="*/ 1627953 w 2598551"/>
                <a:gd name="connsiteY34" fmla="*/ 1503271 h 1776639"/>
                <a:gd name="connsiteX35" fmla="*/ 1668911 w 2598551"/>
                <a:gd name="connsiteY35" fmla="*/ 1485173 h 1776639"/>
                <a:gd name="connsiteX36" fmla="*/ 1787973 w 2598551"/>
                <a:gd name="connsiteY36" fmla="*/ 1444216 h 1776639"/>
                <a:gd name="connsiteX37" fmla="*/ 1864173 w 2598551"/>
                <a:gd name="connsiteY37" fmla="*/ 1408021 h 1776639"/>
                <a:gd name="connsiteX38" fmla="*/ 1878461 w 2598551"/>
                <a:gd name="connsiteY38" fmla="*/ 1402306 h 1776639"/>
                <a:gd name="connsiteX39" fmla="*/ 1918466 w 2598551"/>
                <a:gd name="connsiteY39" fmla="*/ 1388019 h 1776639"/>
                <a:gd name="connsiteX40" fmla="*/ 2143256 w 2598551"/>
                <a:gd name="connsiteY40" fmla="*/ 1248001 h 1776639"/>
                <a:gd name="connsiteX41" fmla="*/ 2167068 w 2598551"/>
                <a:gd name="connsiteY41" fmla="*/ 1237523 h 1776639"/>
                <a:gd name="connsiteX42" fmla="*/ 2161353 w 2598551"/>
                <a:gd name="connsiteY42" fmla="*/ 1297531 h 1776639"/>
                <a:gd name="connsiteX43" fmla="*/ 2188976 w 2598551"/>
                <a:gd name="connsiteY43" fmla="*/ 1345156 h 1776639"/>
                <a:gd name="connsiteX44" fmla="*/ 2190881 w 2598551"/>
                <a:gd name="connsiteY44" fmla="*/ 1344203 h 1776639"/>
                <a:gd name="connsiteX45" fmla="*/ 2323278 w 2598551"/>
                <a:gd name="connsiteY45" fmla="*/ 1484221 h 1776639"/>
                <a:gd name="connsiteX46" fmla="*/ 2438531 w 2598551"/>
                <a:gd name="connsiteY46" fmla="*/ 1608998 h 1776639"/>
                <a:gd name="connsiteX47" fmla="*/ 2598551 w 2598551"/>
                <a:gd name="connsiteY47" fmla="*/ 1776639 h 1776639"/>
                <a:gd name="connsiteX48" fmla="*/ 2593788 w 2598551"/>
                <a:gd name="connsiteY48" fmla="*/ 1588996 h 1776639"/>
                <a:gd name="connsiteX49" fmla="*/ 2159448 w 2598551"/>
                <a:gd name="connsiteY49" fmla="*/ 796516 h 1776639"/>
                <a:gd name="connsiteX50" fmla="*/ 2041338 w 2598551"/>
                <a:gd name="connsiteY50" fmla="*/ 991778 h 1776639"/>
                <a:gd name="connsiteX51" fmla="*/ 1803213 w 2598551"/>
                <a:gd name="connsiteY51" fmla="*/ 1160371 h 1776639"/>
                <a:gd name="connsiteX52" fmla="*/ 1650813 w 2598551"/>
                <a:gd name="connsiteY52" fmla="*/ 1227998 h 1776639"/>
                <a:gd name="connsiteX53" fmla="*/ 1403163 w 2598551"/>
                <a:gd name="connsiteY53" fmla="*/ 1287053 h 1776639"/>
                <a:gd name="connsiteX54" fmla="*/ 1013591 w 2598551"/>
                <a:gd name="connsiteY54" fmla="*/ 1291816 h 1776639"/>
                <a:gd name="connsiteX55" fmla="*/ 611636 w 2598551"/>
                <a:gd name="connsiteY55" fmla="*/ 1202281 h 1776639"/>
                <a:gd name="connsiteX56" fmla="*/ 316361 w 2598551"/>
                <a:gd name="connsiteY56" fmla="*/ 1028926 h 1776639"/>
                <a:gd name="connsiteX57" fmla="*/ 207776 w 2598551"/>
                <a:gd name="connsiteY57" fmla="*/ 907006 h 1776639"/>
                <a:gd name="connsiteX58" fmla="*/ 175391 w 2598551"/>
                <a:gd name="connsiteY58" fmla="*/ 548866 h 1776639"/>
                <a:gd name="connsiteX59" fmla="*/ 382083 w 2598551"/>
                <a:gd name="connsiteY59" fmla="*/ 310741 h 1776639"/>
                <a:gd name="connsiteX60" fmla="*/ 445901 w 2598551"/>
                <a:gd name="connsiteY60" fmla="*/ 268831 h 1776639"/>
                <a:gd name="connsiteX61" fmla="*/ 1143131 w 2598551"/>
                <a:gd name="connsiteY61" fmla="*/ 165961 h 1776639"/>
                <a:gd name="connsiteX62" fmla="*/ 1356491 w 2598551"/>
                <a:gd name="connsiteY62" fmla="*/ 186916 h 1776639"/>
                <a:gd name="connsiteX63" fmla="*/ 1356491 w 2598551"/>
                <a:gd name="connsiteY63" fmla="*/ 186916 h 1776639"/>
                <a:gd name="connsiteX64" fmla="*/ 1378398 w 2598551"/>
                <a:gd name="connsiteY64" fmla="*/ 191678 h 1776639"/>
                <a:gd name="connsiteX65" fmla="*/ 1774638 w 2598551"/>
                <a:gd name="connsiteY65" fmla="*/ 281213 h 1776639"/>
                <a:gd name="connsiteX66" fmla="*/ 1794641 w 2598551"/>
                <a:gd name="connsiteY66" fmla="*/ 293596 h 1776639"/>
                <a:gd name="connsiteX67" fmla="*/ 1800356 w 2598551"/>
                <a:gd name="connsiteY67" fmla="*/ 413611 h 1776639"/>
                <a:gd name="connsiteX68" fmla="*/ 1818453 w 2598551"/>
                <a:gd name="connsiteY68" fmla="*/ 440281 h 1776639"/>
                <a:gd name="connsiteX69" fmla="*/ 1916561 w 2598551"/>
                <a:gd name="connsiteY69" fmla="*/ 530768 h 1776639"/>
                <a:gd name="connsiteX70" fmla="*/ 2009906 w 2598551"/>
                <a:gd name="connsiteY70" fmla="*/ 618398 h 1776639"/>
                <a:gd name="connsiteX71" fmla="*/ 2033718 w 2598551"/>
                <a:gd name="connsiteY71" fmla="*/ 629828 h 1776639"/>
                <a:gd name="connsiteX72" fmla="*/ 2148018 w 2598551"/>
                <a:gd name="connsiteY72" fmla="*/ 745081 h 1776639"/>
                <a:gd name="connsiteX73" fmla="*/ 2159448 w 2598551"/>
                <a:gd name="connsiteY73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128843 w 2598551"/>
                <a:gd name="connsiteY30" fmla="*/ 1580423 h 1776639"/>
                <a:gd name="connsiteX31" fmla="*/ 1159323 w 2598551"/>
                <a:gd name="connsiteY31" fmla="*/ 1580423 h 1776639"/>
                <a:gd name="connsiteX32" fmla="*/ 1222188 w 2598551"/>
                <a:gd name="connsiteY32" fmla="*/ 1576614 h 1776639"/>
                <a:gd name="connsiteX33" fmla="*/ 1403163 w 2598551"/>
                <a:gd name="connsiteY33" fmla="*/ 1558516 h 1776639"/>
                <a:gd name="connsiteX34" fmla="*/ 1627953 w 2598551"/>
                <a:gd name="connsiteY34" fmla="*/ 1503271 h 1776639"/>
                <a:gd name="connsiteX35" fmla="*/ 1787973 w 2598551"/>
                <a:gd name="connsiteY35" fmla="*/ 1444216 h 1776639"/>
                <a:gd name="connsiteX36" fmla="*/ 1864173 w 2598551"/>
                <a:gd name="connsiteY36" fmla="*/ 1408021 h 1776639"/>
                <a:gd name="connsiteX37" fmla="*/ 1878461 w 2598551"/>
                <a:gd name="connsiteY37" fmla="*/ 1402306 h 1776639"/>
                <a:gd name="connsiteX38" fmla="*/ 1918466 w 2598551"/>
                <a:gd name="connsiteY38" fmla="*/ 1388019 h 1776639"/>
                <a:gd name="connsiteX39" fmla="*/ 2143256 w 2598551"/>
                <a:gd name="connsiteY39" fmla="*/ 1248001 h 1776639"/>
                <a:gd name="connsiteX40" fmla="*/ 2167068 w 2598551"/>
                <a:gd name="connsiteY40" fmla="*/ 1237523 h 1776639"/>
                <a:gd name="connsiteX41" fmla="*/ 2161353 w 2598551"/>
                <a:gd name="connsiteY41" fmla="*/ 1297531 h 1776639"/>
                <a:gd name="connsiteX42" fmla="*/ 2188976 w 2598551"/>
                <a:gd name="connsiteY42" fmla="*/ 1345156 h 1776639"/>
                <a:gd name="connsiteX43" fmla="*/ 2190881 w 2598551"/>
                <a:gd name="connsiteY43" fmla="*/ 1344203 h 1776639"/>
                <a:gd name="connsiteX44" fmla="*/ 2323278 w 2598551"/>
                <a:gd name="connsiteY44" fmla="*/ 1484221 h 1776639"/>
                <a:gd name="connsiteX45" fmla="*/ 2438531 w 2598551"/>
                <a:gd name="connsiteY45" fmla="*/ 1608998 h 1776639"/>
                <a:gd name="connsiteX46" fmla="*/ 2598551 w 2598551"/>
                <a:gd name="connsiteY46" fmla="*/ 1776639 h 1776639"/>
                <a:gd name="connsiteX47" fmla="*/ 2593788 w 2598551"/>
                <a:gd name="connsiteY47" fmla="*/ 1588996 h 1776639"/>
                <a:gd name="connsiteX48" fmla="*/ 2159448 w 2598551"/>
                <a:gd name="connsiteY48" fmla="*/ 796516 h 1776639"/>
                <a:gd name="connsiteX49" fmla="*/ 2041338 w 2598551"/>
                <a:gd name="connsiteY49" fmla="*/ 991778 h 1776639"/>
                <a:gd name="connsiteX50" fmla="*/ 1803213 w 2598551"/>
                <a:gd name="connsiteY50" fmla="*/ 1160371 h 1776639"/>
                <a:gd name="connsiteX51" fmla="*/ 1650813 w 2598551"/>
                <a:gd name="connsiteY51" fmla="*/ 1227998 h 1776639"/>
                <a:gd name="connsiteX52" fmla="*/ 1403163 w 2598551"/>
                <a:gd name="connsiteY52" fmla="*/ 1287053 h 1776639"/>
                <a:gd name="connsiteX53" fmla="*/ 1013591 w 2598551"/>
                <a:gd name="connsiteY53" fmla="*/ 1291816 h 1776639"/>
                <a:gd name="connsiteX54" fmla="*/ 611636 w 2598551"/>
                <a:gd name="connsiteY54" fmla="*/ 1202281 h 1776639"/>
                <a:gd name="connsiteX55" fmla="*/ 316361 w 2598551"/>
                <a:gd name="connsiteY55" fmla="*/ 1028926 h 1776639"/>
                <a:gd name="connsiteX56" fmla="*/ 207776 w 2598551"/>
                <a:gd name="connsiteY56" fmla="*/ 907006 h 1776639"/>
                <a:gd name="connsiteX57" fmla="*/ 175391 w 2598551"/>
                <a:gd name="connsiteY57" fmla="*/ 548866 h 1776639"/>
                <a:gd name="connsiteX58" fmla="*/ 382083 w 2598551"/>
                <a:gd name="connsiteY58" fmla="*/ 310741 h 1776639"/>
                <a:gd name="connsiteX59" fmla="*/ 445901 w 2598551"/>
                <a:gd name="connsiteY59" fmla="*/ 268831 h 1776639"/>
                <a:gd name="connsiteX60" fmla="*/ 1143131 w 2598551"/>
                <a:gd name="connsiteY60" fmla="*/ 165961 h 1776639"/>
                <a:gd name="connsiteX61" fmla="*/ 1356491 w 2598551"/>
                <a:gd name="connsiteY61" fmla="*/ 186916 h 1776639"/>
                <a:gd name="connsiteX62" fmla="*/ 1356491 w 2598551"/>
                <a:gd name="connsiteY62" fmla="*/ 186916 h 1776639"/>
                <a:gd name="connsiteX63" fmla="*/ 1378398 w 2598551"/>
                <a:gd name="connsiteY63" fmla="*/ 191678 h 1776639"/>
                <a:gd name="connsiteX64" fmla="*/ 1774638 w 2598551"/>
                <a:gd name="connsiteY64" fmla="*/ 281213 h 1776639"/>
                <a:gd name="connsiteX65" fmla="*/ 1794641 w 2598551"/>
                <a:gd name="connsiteY65" fmla="*/ 293596 h 1776639"/>
                <a:gd name="connsiteX66" fmla="*/ 1800356 w 2598551"/>
                <a:gd name="connsiteY66" fmla="*/ 413611 h 1776639"/>
                <a:gd name="connsiteX67" fmla="*/ 1818453 w 2598551"/>
                <a:gd name="connsiteY67" fmla="*/ 440281 h 1776639"/>
                <a:gd name="connsiteX68" fmla="*/ 1916561 w 2598551"/>
                <a:gd name="connsiteY68" fmla="*/ 530768 h 1776639"/>
                <a:gd name="connsiteX69" fmla="*/ 2009906 w 2598551"/>
                <a:gd name="connsiteY69" fmla="*/ 618398 h 1776639"/>
                <a:gd name="connsiteX70" fmla="*/ 2033718 w 2598551"/>
                <a:gd name="connsiteY70" fmla="*/ 629828 h 1776639"/>
                <a:gd name="connsiteX71" fmla="*/ 2148018 w 2598551"/>
                <a:gd name="connsiteY71" fmla="*/ 745081 h 1776639"/>
                <a:gd name="connsiteX72" fmla="*/ 2159448 w 2598551"/>
                <a:gd name="connsiteY72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128843 w 2598551"/>
                <a:gd name="connsiteY30" fmla="*/ 1580423 h 1776639"/>
                <a:gd name="connsiteX31" fmla="*/ 1159323 w 2598551"/>
                <a:gd name="connsiteY31" fmla="*/ 1580423 h 1776639"/>
                <a:gd name="connsiteX32" fmla="*/ 1222188 w 2598551"/>
                <a:gd name="connsiteY32" fmla="*/ 1576614 h 1776639"/>
                <a:gd name="connsiteX33" fmla="*/ 1403163 w 2598551"/>
                <a:gd name="connsiteY33" fmla="*/ 1558516 h 1776639"/>
                <a:gd name="connsiteX34" fmla="*/ 1627953 w 2598551"/>
                <a:gd name="connsiteY34" fmla="*/ 1503271 h 1776639"/>
                <a:gd name="connsiteX35" fmla="*/ 1787973 w 2598551"/>
                <a:gd name="connsiteY35" fmla="*/ 1444216 h 1776639"/>
                <a:gd name="connsiteX36" fmla="*/ 1864173 w 2598551"/>
                <a:gd name="connsiteY36" fmla="*/ 1408021 h 1776639"/>
                <a:gd name="connsiteX37" fmla="*/ 1918466 w 2598551"/>
                <a:gd name="connsiteY37" fmla="*/ 1388019 h 1776639"/>
                <a:gd name="connsiteX38" fmla="*/ 2143256 w 2598551"/>
                <a:gd name="connsiteY38" fmla="*/ 1248001 h 1776639"/>
                <a:gd name="connsiteX39" fmla="*/ 2167068 w 2598551"/>
                <a:gd name="connsiteY39" fmla="*/ 1237523 h 1776639"/>
                <a:gd name="connsiteX40" fmla="*/ 2161353 w 2598551"/>
                <a:gd name="connsiteY40" fmla="*/ 1297531 h 1776639"/>
                <a:gd name="connsiteX41" fmla="*/ 2188976 w 2598551"/>
                <a:gd name="connsiteY41" fmla="*/ 1345156 h 1776639"/>
                <a:gd name="connsiteX42" fmla="*/ 2190881 w 2598551"/>
                <a:gd name="connsiteY42" fmla="*/ 1344203 h 1776639"/>
                <a:gd name="connsiteX43" fmla="*/ 2323278 w 2598551"/>
                <a:gd name="connsiteY43" fmla="*/ 1484221 h 1776639"/>
                <a:gd name="connsiteX44" fmla="*/ 2438531 w 2598551"/>
                <a:gd name="connsiteY44" fmla="*/ 1608998 h 1776639"/>
                <a:gd name="connsiteX45" fmla="*/ 2598551 w 2598551"/>
                <a:gd name="connsiteY45" fmla="*/ 1776639 h 1776639"/>
                <a:gd name="connsiteX46" fmla="*/ 2593788 w 2598551"/>
                <a:gd name="connsiteY46" fmla="*/ 1588996 h 1776639"/>
                <a:gd name="connsiteX47" fmla="*/ 2159448 w 2598551"/>
                <a:gd name="connsiteY47" fmla="*/ 796516 h 1776639"/>
                <a:gd name="connsiteX48" fmla="*/ 2041338 w 2598551"/>
                <a:gd name="connsiteY48" fmla="*/ 991778 h 1776639"/>
                <a:gd name="connsiteX49" fmla="*/ 1803213 w 2598551"/>
                <a:gd name="connsiteY49" fmla="*/ 1160371 h 1776639"/>
                <a:gd name="connsiteX50" fmla="*/ 1650813 w 2598551"/>
                <a:gd name="connsiteY50" fmla="*/ 1227998 h 1776639"/>
                <a:gd name="connsiteX51" fmla="*/ 1403163 w 2598551"/>
                <a:gd name="connsiteY51" fmla="*/ 1287053 h 1776639"/>
                <a:gd name="connsiteX52" fmla="*/ 1013591 w 2598551"/>
                <a:gd name="connsiteY52" fmla="*/ 1291816 h 1776639"/>
                <a:gd name="connsiteX53" fmla="*/ 611636 w 2598551"/>
                <a:gd name="connsiteY53" fmla="*/ 1202281 h 1776639"/>
                <a:gd name="connsiteX54" fmla="*/ 316361 w 2598551"/>
                <a:gd name="connsiteY54" fmla="*/ 1028926 h 1776639"/>
                <a:gd name="connsiteX55" fmla="*/ 207776 w 2598551"/>
                <a:gd name="connsiteY55" fmla="*/ 907006 h 1776639"/>
                <a:gd name="connsiteX56" fmla="*/ 175391 w 2598551"/>
                <a:gd name="connsiteY56" fmla="*/ 548866 h 1776639"/>
                <a:gd name="connsiteX57" fmla="*/ 382083 w 2598551"/>
                <a:gd name="connsiteY57" fmla="*/ 310741 h 1776639"/>
                <a:gd name="connsiteX58" fmla="*/ 445901 w 2598551"/>
                <a:gd name="connsiteY58" fmla="*/ 268831 h 1776639"/>
                <a:gd name="connsiteX59" fmla="*/ 1143131 w 2598551"/>
                <a:gd name="connsiteY59" fmla="*/ 165961 h 1776639"/>
                <a:gd name="connsiteX60" fmla="*/ 1356491 w 2598551"/>
                <a:gd name="connsiteY60" fmla="*/ 186916 h 1776639"/>
                <a:gd name="connsiteX61" fmla="*/ 1356491 w 2598551"/>
                <a:gd name="connsiteY61" fmla="*/ 186916 h 1776639"/>
                <a:gd name="connsiteX62" fmla="*/ 1378398 w 2598551"/>
                <a:gd name="connsiteY62" fmla="*/ 191678 h 1776639"/>
                <a:gd name="connsiteX63" fmla="*/ 1774638 w 2598551"/>
                <a:gd name="connsiteY63" fmla="*/ 281213 h 1776639"/>
                <a:gd name="connsiteX64" fmla="*/ 1794641 w 2598551"/>
                <a:gd name="connsiteY64" fmla="*/ 293596 h 1776639"/>
                <a:gd name="connsiteX65" fmla="*/ 1800356 w 2598551"/>
                <a:gd name="connsiteY65" fmla="*/ 413611 h 1776639"/>
                <a:gd name="connsiteX66" fmla="*/ 1818453 w 2598551"/>
                <a:gd name="connsiteY66" fmla="*/ 440281 h 1776639"/>
                <a:gd name="connsiteX67" fmla="*/ 1916561 w 2598551"/>
                <a:gd name="connsiteY67" fmla="*/ 530768 h 1776639"/>
                <a:gd name="connsiteX68" fmla="*/ 2009906 w 2598551"/>
                <a:gd name="connsiteY68" fmla="*/ 618398 h 1776639"/>
                <a:gd name="connsiteX69" fmla="*/ 2033718 w 2598551"/>
                <a:gd name="connsiteY69" fmla="*/ 629828 h 1776639"/>
                <a:gd name="connsiteX70" fmla="*/ 2148018 w 2598551"/>
                <a:gd name="connsiteY70" fmla="*/ 745081 h 1776639"/>
                <a:gd name="connsiteX71" fmla="*/ 2159448 w 2598551"/>
                <a:gd name="connsiteY71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128843 w 2598551"/>
                <a:gd name="connsiteY30" fmla="*/ 1580423 h 1776639"/>
                <a:gd name="connsiteX31" fmla="*/ 1159323 w 2598551"/>
                <a:gd name="connsiteY31" fmla="*/ 1580423 h 1776639"/>
                <a:gd name="connsiteX32" fmla="*/ 1222188 w 2598551"/>
                <a:gd name="connsiteY32" fmla="*/ 1576614 h 1776639"/>
                <a:gd name="connsiteX33" fmla="*/ 1403163 w 2598551"/>
                <a:gd name="connsiteY33" fmla="*/ 1558516 h 1776639"/>
                <a:gd name="connsiteX34" fmla="*/ 1627953 w 2598551"/>
                <a:gd name="connsiteY34" fmla="*/ 1503271 h 1776639"/>
                <a:gd name="connsiteX35" fmla="*/ 1787973 w 2598551"/>
                <a:gd name="connsiteY35" fmla="*/ 1444216 h 1776639"/>
                <a:gd name="connsiteX36" fmla="*/ 1918466 w 2598551"/>
                <a:gd name="connsiteY36" fmla="*/ 1388019 h 1776639"/>
                <a:gd name="connsiteX37" fmla="*/ 2143256 w 2598551"/>
                <a:gd name="connsiteY37" fmla="*/ 1248001 h 1776639"/>
                <a:gd name="connsiteX38" fmla="*/ 2167068 w 2598551"/>
                <a:gd name="connsiteY38" fmla="*/ 1237523 h 1776639"/>
                <a:gd name="connsiteX39" fmla="*/ 2161353 w 2598551"/>
                <a:gd name="connsiteY39" fmla="*/ 1297531 h 1776639"/>
                <a:gd name="connsiteX40" fmla="*/ 2188976 w 2598551"/>
                <a:gd name="connsiteY40" fmla="*/ 1345156 h 1776639"/>
                <a:gd name="connsiteX41" fmla="*/ 2190881 w 2598551"/>
                <a:gd name="connsiteY41" fmla="*/ 1344203 h 1776639"/>
                <a:gd name="connsiteX42" fmla="*/ 2323278 w 2598551"/>
                <a:gd name="connsiteY42" fmla="*/ 1484221 h 1776639"/>
                <a:gd name="connsiteX43" fmla="*/ 2438531 w 2598551"/>
                <a:gd name="connsiteY43" fmla="*/ 1608998 h 1776639"/>
                <a:gd name="connsiteX44" fmla="*/ 2598551 w 2598551"/>
                <a:gd name="connsiteY44" fmla="*/ 1776639 h 1776639"/>
                <a:gd name="connsiteX45" fmla="*/ 2593788 w 2598551"/>
                <a:gd name="connsiteY45" fmla="*/ 1588996 h 1776639"/>
                <a:gd name="connsiteX46" fmla="*/ 2159448 w 2598551"/>
                <a:gd name="connsiteY46" fmla="*/ 796516 h 1776639"/>
                <a:gd name="connsiteX47" fmla="*/ 2041338 w 2598551"/>
                <a:gd name="connsiteY47" fmla="*/ 991778 h 1776639"/>
                <a:gd name="connsiteX48" fmla="*/ 1803213 w 2598551"/>
                <a:gd name="connsiteY48" fmla="*/ 1160371 h 1776639"/>
                <a:gd name="connsiteX49" fmla="*/ 1650813 w 2598551"/>
                <a:gd name="connsiteY49" fmla="*/ 1227998 h 1776639"/>
                <a:gd name="connsiteX50" fmla="*/ 1403163 w 2598551"/>
                <a:gd name="connsiteY50" fmla="*/ 1287053 h 1776639"/>
                <a:gd name="connsiteX51" fmla="*/ 1013591 w 2598551"/>
                <a:gd name="connsiteY51" fmla="*/ 1291816 h 1776639"/>
                <a:gd name="connsiteX52" fmla="*/ 611636 w 2598551"/>
                <a:gd name="connsiteY52" fmla="*/ 1202281 h 1776639"/>
                <a:gd name="connsiteX53" fmla="*/ 316361 w 2598551"/>
                <a:gd name="connsiteY53" fmla="*/ 1028926 h 1776639"/>
                <a:gd name="connsiteX54" fmla="*/ 207776 w 2598551"/>
                <a:gd name="connsiteY54" fmla="*/ 907006 h 1776639"/>
                <a:gd name="connsiteX55" fmla="*/ 175391 w 2598551"/>
                <a:gd name="connsiteY55" fmla="*/ 548866 h 1776639"/>
                <a:gd name="connsiteX56" fmla="*/ 382083 w 2598551"/>
                <a:gd name="connsiteY56" fmla="*/ 310741 h 1776639"/>
                <a:gd name="connsiteX57" fmla="*/ 445901 w 2598551"/>
                <a:gd name="connsiteY57" fmla="*/ 268831 h 1776639"/>
                <a:gd name="connsiteX58" fmla="*/ 1143131 w 2598551"/>
                <a:gd name="connsiteY58" fmla="*/ 165961 h 1776639"/>
                <a:gd name="connsiteX59" fmla="*/ 1356491 w 2598551"/>
                <a:gd name="connsiteY59" fmla="*/ 186916 h 1776639"/>
                <a:gd name="connsiteX60" fmla="*/ 1356491 w 2598551"/>
                <a:gd name="connsiteY60" fmla="*/ 186916 h 1776639"/>
                <a:gd name="connsiteX61" fmla="*/ 1378398 w 2598551"/>
                <a:gd name="connsiteY61" fmla="*/ 191678 h 1776639"/>
                <a:gd name="connsiteX62" fmla="*/ 1774638 w 2598551"/>
                <a:gd name="connsiteY62" fmla="*/ 281213 h 1776639"/>
                <a:gd name="connsiteX63" fmla="*/ 1794641 w 2598551"/>
                <a:gd name="connsiteY63" fmla="*/ 293596 h 1776639"/>
                <a:gd name="connsiteX64" fmla="*/ 1800356 w 2598551"/>
                <a:gd name="connsiteY64" fmla="*/ 413611 h 1776639"/>
                <a:gd name="connsiteX65" fmla="*/ 1818453 w 2598551"/>
                <a:gd name="connsiteY65" fmla="*/ 440281 h 1776639"/>
                <a:gd name="connsiteX66" fmla="*/ 1916561 w 2598551"/>
                <a:gd name="connsiteY66" fmla="*/ 530768 h 1776639"/>
                <a:gd name="connsiteX67" fmla="*/ 2009906 w 2598551"/>
                <a:gd name="connsiteY67" fmla="*/ 618398 h 1776639"/>
                <a:gd name="connsiteX68" fmla="*/ 2033718 w 2598551"/>
                <a:gd name="connsiteY68" fmla="*/ 629828 h 1776639"/>
                <a:gd name="connsiteX69" fmla="*/ 2148018 w 2598551"/>
                <a:gd name="connsiteY69" fmla="*/ 745081 h 1776639"/>
                <a:gd name="connsiteX70" fmla="*/ 2159448 w 2598551"/>
                <a:gd name="connsiteY70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128843 w 2598551"/>
                <a:gd name="connsiteY30" fmla="*/ 1580423 h 1776639"/>
                <a:gd name="connsiteX31" fmla="*/ 1159323 w 2598551"/>
                <a:gd name="connsiteY31" fmla="*/ 1580423 h 1776639"/>
                <a:gd name="connsiteX32" fmla="*/ 1222188 w 2598551"/>
                <a:gd name="connsiteY32" fmla="*/ 1576614 h 1776639"/>
                <a:gd name="connsiteX33" fmla="*/ 1403163 w 2598551"/>
                <a:gd name="connsiteY33" fmla="*/ 1558516 h 1776639"/>
                <a:gd name="connsiteX34" fmla="*/ 1627953 w 2598551"/>
                <a:gd name="connsiteY34" fmla="*/ 1503271 h 1776639"/>
                <a:gd name="connsiteX35" fmla="*/ 1918466 w 2598551"/>
                <a:gd name="connsiteY35" fmla="*/ 1388019 h 1776639"/>
                <a:gd name="connsiteX36" fmla="*/ 2143256 w 2598551"/>
                <a:gd name="connsiteY36" fmla="*/ 1248001 h 1776639"/>
                <a:gd name="connsiteX37" fmla="*/ 2167068 w 2598551"/>
                <a:gd name="connsiteY37" fmla="*/ 1237523 h 1776639"/>
                <a:gd name="connsiteX38" fmla="*/ 2161353 w 2598551"/>
                <a:gd name="connsiteY38" fmla="*/ 1297531 h 1776639"/>
                <a:gd name="connsiteX39" fmla="*/ 2188976 w 2598551"/>
                <a:gd name="connsiteY39" fmla="*/ 1345156 h 1776639"/>
                <a:gd name="connsiteX40" fmla="*/ 2190881 w 2598551"/>
                <a:gd name="connsiteY40" fmla="*/ 1344203 h 1776639"/>
                <a:gd name="connsiteX41" fmla="*/ 2323278 w 2598551"/>
                <a:gd name="connsiteY41" fmla="*/ 1484221 h 1776639"/>
                <a:gd name="connsiteX42" fmla="*/ 2438531 w 2598551"/>
                <a:gd name="connsiteY42" fmla="*/ 1608998 h 1776639"/>
                <a:gd name="connsiteX43" fmla="*/ 2598551 w 2598551"/>
                <a:gd name="connsiteY43" fmla="*/ 1776639 h 1776639"/>
                <a:gd name="connsiteX44" fmla="*/ 2593788 w 2598551"/>
                <a:gd name="connsiteY44" fmla="*/ 1588996 h 1776639"/>
                <a:gd name="connsiteX45" fmla="*/ 2159448 w 2598551"/>
                <a:gd name="connsiteY45" fmla="*/ 796516 h 1776639"/>
                <a:gd name="connsiteX46" fmla="*/ 2041338 w 2598551"/>
                <a:gd name="connsiteY46" fmla="*/ 991778 h 1776639"/>
                <a:gd name="connsiteX47" fmla="*/ 1803213 w 2598551"/>
                <a:gd name="connsiteY47" fmla="*/ 1160371 h 1776639"/>
                <a:gd name="connsiteX48" fmla="*/ 1650813 w 2598551"/>
                <a:gd name="connsiteY48" fmla="*/ 1227998 h 1776639"/>
                <a:gd name="connsiteX49" fmla="*/ 1403163 w 2598551"/>
                <a:gd name="connsiteY49" fmla="*/ 1287053 h 1776639"/>
                <a:gd name="connsiteX50" fmla="*/ 1013591 w 2598551"/>
                <a:gd name="connsiteY50" fmla="*/ 1291816 h 1776639"/>
                <a:gd name="connsiteX51" fmla="*/ 611636 w 2598551"/>
                <a:gd name="connsiteY51" fmla="*/ 1202281 h 1776639"/>
                <a:gd name="connsiteX52" fmla="*/ 316361 w 2598551"/>
                <a:gd name="connsiteY52" fmla="*/ 1028926 h 1776639"/>
                <a:gd name="connsiteX53" fmla="*/ 207776 w 2598551"/>
                <a:gd name="connsiteY53" fmla="*/ 907006 h 1776639"/>
                <a:gd name="connsiteX54" fmla="*/ 175391 w 2598551"/>
                <a:gd name="connsiteY54" fmla="*/ 548866 h 1776639"/>
                <a:gd name="connsiteX55" fmla="*/ 382083 w 2598551"/>
                <a:gd name="connsiteY55" fmla="*/ 310741 h 1776639"/>
                <a:gd name="connsiteX56" fmla="*/ 445901 w 2598551"/>
                <a:gd name="connsiteY56" fmla="*/ 268831 h 1776639"/>
                <a:gd name="connsiteX57" fmla="*/ 1143131 w 2598551"/>
                <a:gd name="connsiteY57" fmla="*/ 165961 h 1776639"/>
                <a:gd name="connsiteX58" fmla="*/ 1356491 w 2598551"/>
                <a:gd name="connsiteY58" fmla="*/ 186916 h 1776639"/>
                <a:gd name="connsiteX59" fmla="*/ 1356491 w 2598551"/>
                <a:gd name="connsiteY59" fmla="*/ 186916 h 1776639"/>
                <a:gd name="connsiteX60" fmla="*/ 1378398 w 2598551"/>
                <a:gd name="connsiteY60" fmla="*/ 191678 h 1776639"/>
                <a:gd name="connsiteX61" fmla="*/ 1774638 w 2598551"/>
                <a:gd name="connsiteY61" fmla="*/ 281213 h 1776639"/>
                <a:gd name="connsiteX62" fmla="*/ 1794641 w 2598551"/>
                <a:gd name="connsiteY62" fmla="*/ 293596 h 1776639"/>
                <a:gd name="connsiteX63" fmla="*/ 1800356 w 2598551"/>
                <a:gd name="connsiteY63" fmla="*/ 413611 h 1776639"/>
                <a:gd name="connsiteX64" fmla="*/ 1818453 w 2598551"/>
                <a:gd name="connsiteY64" fmla="*/ 440281 h 1776639"/>
                <a:gd name="connsiteX65" fmla="*/ 1916561 w 2598551"/>
                <a:gd name="connsiteY65" fmla="*/ 530768 h 1776639"/>
                <a:gd name="connsiteX66" fmla="*/ 2009906 w 2598551"/>
                <a:gd name="connsiteY66" fmla="*/ 618398 h 1776639"/>
                <a:gd name="connsiteX67" fmla="*/ 2033718 w 2598551"/>
                <a:gd name="connsiteY67" fmla="*/ 629828 h 1776639"/>
                <a:gd name="connsiteX68" fmla="*/ 2148018 w 2598551"/>
                <a:gd name="connsiteY68" fmla="*/ 745081 h 1776639"/>
                <a:gd name="connsiteX69" fmla="*/ 2159448 w 2598551"/>
                <a:gd name="connsiteY69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128843 w 2598551"/>
                <a:gd name="connsiteY30" fmla="*/ 1580423 h 1776639"/>
                <a:gd name="connsiteX31" fmla="*/ 1222188 w 2598551"/>
                <a:gd name="connsiteY31" fmla="*/ 1576614 h 1776639"/>
                <a:gd name="connsiteX32" fmla="*/ 1403163 w 2598551"/>
                <a:gd name="connsiteY32" fmla="*/ 1558516 h 1776639"/>
                <a:gd name="connsiteX33" fmla="*/ 1627953 w 2598551"/>
                <a:gd name="connsiteY33" fmla="*/ 1503271 h 1776639"/>
                <a:gd name="connsiteX34" fmla="*/ 1918466 w 2598551"/>
                <a:gd name="connsiteY34" fmla="*/ 1388019 h 1776639"/>
                <a:gd name="connsiteX35" fmla="*/ 2143256 w 2598551"/>
                <a:gd name="connsiteY35" fmla="*/ 1248001 h 1776639"/>
                <a:gd name="connsiteX36" fmla="*/ 2167068 w 2598551"/>
                <a:gd name="connsiteY36" fmla="*/ 1237523 h 1776639"/>
                <a:gd name="connsiteX37" fmla="*/ 2161353 w 2598551"/>
                <a:gd name="connsiteY37" fmla="*/ 1297531 h 1776639"/>
                <a:gd name="connsiteX38" fmla="*/ 2188976 w 2598551"/>
                <a:gd name="connsiteY38" fmla="*/ 1345156 h 1776639"/>
                <a:gd name="connsiteX39" fmla="*/ 2190881 w 2598551"/>
                <a:gd name="connsiteY39" fmla="*/ 1344203 h 1776639"/>
                <a:gd name="connsiteX40" fmla="*/ 2323278 w 2598551"/>
                <a:gd name="connsiteY40" fmla="*/ 1484221 h 1776639"/>
                <a:gd name="connsiteX41" fmla="*/ 2438531 w 2598551"/>
                <a:gd name="connsiteY41" fmla="*/ 1608998 h 1776639"/>
                <a:gd name="connsiteX42" fmla="*/ 2598551 w 2598551"/>
                <a:gd name="connsiteY42" fmla="*/ 1776639 h 1776639"/>
                <a:gd name="connsiteX43" fmla="*/ 2593788 w 2598551"/>
                <a:gd name="connsiteY43" fmla="*/ 1588996 h 1776639"/>
                <a:gd name="connsiteX44" fmla="*/ 2159448 w 2598551"/>
                <a:gd name="connsiteY44" fmla="*/ 796516 h 1776639"/>
                <a:gd name="connsiteX45" fmla="*/ 2041338 w 2598551"/>
                <a:gd name="connsiteY45" fmla="*/ 991778 h 1776639"/>
                <a:gd name="connsiteX46" fmla="*/ 1803213 w 2598551"/>
                <a:gd name="connsiteY46" fmla="*/ 1160371 h 1776639"/>
                <a:gd name="connsiteX47" fmla="*/ 1650813 w 2598551"/>
                <a:gd name="connsiteY47" fmla="*/ 1227998 h 1776639"/>
                <a:gd name="connsiteX48" fmla="*/ 1403163 w 2598551"/>
                <a:gd name="connsiteY48" fmla="*/ 1287053 h 1776639"/>
                <a:gd name="connsiteX49" fmla="*/ 1013591 w 2598551"/>
                <a:gd name="connsiteY49" fmla="*/ 1291816 h 1776639"/>
                <a:gd name="connsiteX50" fmla="*/ 611636 w 2598551"/>
                <a:gd name="connsiteY50" fmla="*/ 1202281 h 1776639"/>
                <a:gd name="connsiteX51" fmla="*/ 316361 w 2598551"/>
                <a:gd name="connsiteY51" fmla="*/ 1028926 h 1776639"/>
                <a:gd name="connsiteX52" fmla="*/ 207776 w 2598551"/>
                <a:gd name="connsiteY52" fmla="*/ 907006 h 1776639"/>
                <a:gd name="connsiteX53" fmla="*/ 175391 w 2598551"/>
                <a:gd name="connsiteY53" fmla="*/ 548866 h 1776639"/>
                <a:gd name="connsiteX54" fmla="*/ 382083 w 2598551"/>
                <a:gd name="connsiteY54" fmla="*/ 310741 h 1776639"/>
                <a:gd name="connsiteX55" fmla="*/ 445901 w 2598551"/>
                <a:gd name="connsiteY55" fmla="*/ 268831 h 1776639"/>
                <a:gd name="connsiteX56" fmla="*/ 1143131 w 2598551"/>
                <a:gd name="connsiteY56" fmla="*/ 165961 h 1776639"/>
                <a:gd name="connsiteX57" fmla="*/ 1356491 w 2598551"/>
                <a:gd name="connsiteY57" fmla="*/ 186916 h 1776639"/>
                <a:gd name="connsiteX58" fmla="*/ 1356491 w 2598551"/>
                <a:gd name="connsiteY58" fmla="*/ 186916 h 1776639"/>
                <a:gd name="connsiteX59" fmla="*/ 1378398 w 2598551"/>
                <a:gd name="connsiteY59" fmla="*/ 191678 h 1776639"/>
                <a:gd name="connsiteX60" fmla="*/ 1774638 w 2598551"/>
                <a:gd name="connsiteY60" fmla="*/ 281213 h 1776639"/>
                <a:gd name="connsiteX61" fmla="*/ 1794641 w 2598551"/>
                <a:gd name="connsiteY61" fmla="*/ 293596 h 1776639"/>
                <a:gd name="connsiteX62" fmla="*/ 1800356 w 2598551"/>
                <a:gd name="connsiteY62" fmla="*/ 413611 h 1776639"/>
                <a:gd name="connsiteX63" fmla="*/ 1818453 w 2598551"/>
                <a:gd name="connsiteY63" fmla="*/ 440281 h 1776639"/>
                <a:gd name="connsiteX64" fmla="*/ 1916561 w 2598551"/>
                <a:gd name="connsiteY64" fmla="*/ 530768 h 1776639"/>
                <a:gd name="connsiteX65" fmla="*/ 2009906 w 2598551"/>
                <a:gd name="connsiteY65" fmla="*/ 618398 h 1776639"/>
                <a:gd name="connsiteX66" fmla="*/ 2033718 w 2598551"/>
                <a:gd name="connsiteY66" fmla="*/ 629828 h 1776639"/>
                <a:gd name="connsiteX67" fmla="*/ 2148018 w 2598551"/>
                <a:gd name="connsiteY67" fmla="*/ 745081 h 1776639"/>
                <a:gd name="connsiteX68" fmla="*/ 2159448 w 2598551"/>
                <a:gd name="connsiteY68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222188 w 2598551"/>
                <a:gd name="connsiteY30" fmla="*/ 1576614 h 1776639"/>
                <a:gd name="connsiteX31" fmla="*/ 1403163 w 2598551"/>
                <a:gd name="connsiteY31" fmla="*/ 1558516 h 1776639"/>
                <a:gd name="connsiteX32" fmla="*/ 1627953 w 2598551"/>
                <a:gd name="connsiteY32" fmla="*/ 1503271 h 1776639"/>
                <a:gd name="connsiteX33" fmla="*/ 1918466 w 2598551"/>
                <a:gd name="connsiteY33" fmla="*/ 1388019 h 1776639"/>
                <a:gd name="connsiteX34" fmla="*/ 2143256 w 2598551"/>
                <a:gd name="connsiteY34" fmla="*/ 1248001 h 1776639"/>
                <a:gd name="connsiteX35" fmla="*/ 2167068 w 2598551"/>
                <a:gd name="connsiteY35" fmla="*/ 1237523 h 1776639"/>
                <a:gd name="connsiteX36" fmla="*/ 2161353 w 2598551"/>
                <a:gd name="connsiteY36" fmla="*/ 1297531 h 1776639"/>
                <a:gd name="connsiteX37" fmla="*/ 2188976 w 2598551"/>
                <a:gd name="connsiteY37" fmla="*/ 1345156 h 1776639"/>
                <a:gd name="connsiteX38" fmla="*/ 2190881 w 2598551"/>
                <a:gd name="connsiteY38" fmla="*/ 1344203 h 1776639"/>
                <a:gd name="connsiteX39" fmla="*/ 2323278 w 2598551"/>
                <a:gd name="connsiteY39" fmla="*/ 1484221 h 1776639"/>
                <a:gd name="connsiteX40" fmla="*/ 2438531 w 2598551"/>
                <a:gd name="connsiteY40" fmla="*/ 1608998 h 1776639"/>
                <a:gd name="connsiteX41" fmla="*/ 2598551 w 2598551"/>
                <a:gd name="connsiteY41" fmla="*/ 1776639 h 1776639"/>
                <a:gd name="connsiteX42" fmla="*/ 2593788 w 2598551"/>
                <a:gd name="connsiteY42" fmla="*/ 1588996 h 1776639"/>
                <a:gd name="connsiteX43" fmla="*/ 2159448 w 2598551"/>
                <a:gd name="connsiteY43" fmla="*/ 796516 h 1776639"/>
                <a:gd name="connsiteX44" fmla="*/ 2041338 w 2598551"/>
                <a:gd name="connsiteY44" fmla="*/ 991778 h 1776639"/>
                <a:gd name="connsiteX45" fmla="*/ 1803213 w 2598551"/>
                <a:gd name="connsiteY45" fmla="*/ 1160371 h 1776639"/>
                <a:gd name="connsiteX46" fmla="*/ 1650813 w 2598551"/>
                <a:gd name="connsiteY46" fmla="*/ 1227998 h 1776639"/>
                <a:gd name="connsiteX47" fmla="*/ 1403163 w 2598551"/>
                <a:gd name="connsiteY47" fmla="*/ 1287053 h 1776639"/>
                <a:gd name="connsiteX48" fmla="*/ 1013591 w 2598551"/>
                <a:gd name="connsiteY48" fmla="*/ 1291816 h 1776639"/>
                <a:gd name="connsiteX49" fmla="*/ 611636 w 2598551"/>
                <a:gd name="connsiteY49" fmla="*/ 1202281 h 1776639"/>
                <a:gd name="connsiteX50" fmla="*/ 316361 w 2598551"/>
                <a:gd name="connsiteY50" fmla="*/ 1028926 h 1776639"/>
                <a:gd name="connsiteX51" fmla="*/ 207776 w 2598551"/>
                <a:gd name="connsiteY51" fmla="*/ 907006 h 1776639"/>
                <a:gd name="connsiteX52" fmla="*/ 175391 w 2598551"/>
                <a:gd name="connsiteY52" fmla="*/ 548866 h 1776639"/>
                <a:gd name="connsiteX53" fmla="*/ 382083 w 2598551"/>
                <a:gd name="connsiteY53" fmla="*/ 310741 h 1776639"/>
                <a:gd name="connsiteX54" fmla="*/ 445901 w 2598551"/>
                <a:gd name="connsiteY54" fmla="*/ 268831 h 1776639"/>
                <a:gd name="connsiteX55" fmla="*/ 1143131 w 2598551"/>
                <a:gd name="connsiteY55" fmla="*/ 165961 h 1776639"/>
                <a:gd name="connsiteX56" fmla="*/ 1356491 w 2598551"/>
                <a:gd name="connsiteY56" fmla="*/ 186916 h 1776639"/>
                <a:gd name="connsiteX57" fmla="*/ 1356491 w 2598551"/>
                <a:gd name="connsiteY57" fmla="*/ 186916 h 1776639"/>
                <a:gd name="connsiteX58" fmla="*/ 1378398 w 2598551"/>
                <a:gd name="connsiteY58" fmla="*/ 191678 h 1776639"/>
                <a:gd name="connsiteX59" fmla="*/ 1774638 w 2598551"/>
                <a:gd name="connsiteY59" fmla="*/ 281213 h 1776639"/>
                <a:gd name="connsiteX60" fmla="*/ 1794641 w 2598551"/>
                <a:gd name="connsiteY60" fmla="*/ 293596 h 1776639"/>
                <a:gd name="connsiteX61" fmla="*/ 1800356 w 2598551"/>
                <a:gd name="connsiteY61" fmla="*/ 413611 h 1776639"/>
                <a:gd name="connsiteX62" fmla="*/ 1818453 w 2598551"/>
                <a:gd name="connsiteY62" fmla="*/ 440281 h 1776639"/>
                <a:gd name="connsiteX63" fmla="*/ 1916561 w 2598551"/>
                <a:gd name="connsiteY63" fmla="*/ 530768 h 1776639"/>
                <a:gd name="connsiteX64" fmla="*/ 2009906 w 2598551"/>
                <a:gd name="connsiteY64" fmla="*/ 618398 h 1776639"/>
                <a:gd name="connsiteX65" fmla="*/ 2033718 w 2598551"/>
                <a:gd name="connsiteY65" fmla="*/ 629828 h 1776639"/>
                <a:gd name="connsiteX66" fmla="*/ 2148018 w 2598551"/>
                <a:gd name="connsiteY66" fmla="*/ 745081 h 1776639"/>
                <a:gd name="connsiteX67" fmla="*/ 2159448 w 2598551"/>
                <a:gd name="connsiteY67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1061216 w 2598551"/>
                <a:gd name="connsiteY28" fmla="*/ 1576614 h 1776639"/>
                <a:gd name="connsiteX29" fmla="*/ 1222188 w 2598551"/>
                <a:gd name="connsiteY29" fmla="*/ 1576614 h 1776639"/>
                <a:gd name="connsiteX30" fmla="*/ 1403163 w 2598551"/>
                <a:gd name="connsiteY30" fmla="*/ 1558516 h 1776639"/>
                <a:gd name="connsiteX31" fmla="*/ 1627953 w 2598551"/>
                <a:gd name="connsiteY31" fmla="*/ 1503271 h 1776639"/>
                <a:gd name="connsiteX32" fmla="*/ 1918466 w 2598551"/>
                <a:gd name="connsiteY32" fmla="*/ 1388019 h 1776639"/>
                <a:gd name="connsiteX33" fmla="*/ 2143256 w 2598551"/>
                <a:gd name="connsiteY33" fmla="*/ 1248001 h 1776639"/>
                <a:gd name="connsiteX34" fmla="*/ 2167068 w 2598551"/>
                <a:gd name="connsiteY34" fmla="*/ 1237523 h 1776639"/>
                <a:gd name="connsiteX35" fmla="*/ 2161353 w 2598551"/>
                <a:gd name="connsiteY35" fmla="*/ 1297531 h 1776639"/>
                <a:gd name="connsiteX36" fmla="*/ 2188976 w 2598551"/>
                <a:gd name="connsiteY36" fmla="*/ 1345156 h 1776639"/>
                <a:gd name="connsiteX37" fmla="*/ 2190881 w 2598551"/>
                <a:gd name="connsiteY37" fmla="*/ 1344203 h 1776639"/>
                <a:gd name="connsiteX38" fmla="*/ 2323278 w 2598551"/>
                <a:gd name="connsiteY38" fmla="*/ 1484221 h 1776639"/>
                <a:gd name="connsiteX39" fmla="*/ 2438531 w 2598551"/>
                <a:gd name="connsiteY39" fmla="*/ 1608998 h 1776639"/>
                <a:gd name="connsiteX40" fmla="*/ 2598551 w 2598551"/>
                <a:gd name="connsiteY40" fmla="*/ 1776639 h 1776639"/>
                <a:gd name="connsiteX41" fmla="*/ 2593788 w 2598551"/>
                <a:gd name="connsiteY41" fmla="*/ 1588996 h 1776639"/>
                <a:gd name="connsiteX42" fmla="*/ 2159448 w 2598551"/>
                <a:gd name="connsiteY42" fmla="*/ 796516 h 1776639"/>
                <a:gd name="connsiteX43" fmla="*/ 2041338 w 2598551"/>
                <a:gd name="connsiteY43" fmla="*/ 991778 h 1776639"/>
                <a:gd name="connsiteX44" fmla="*/ 1803213 w 2598551"/>
                <a:gd name="connsiteY44" fmla="*/ 1160371 h 1776639"/>
                <a:gd name="connsiteX45" fmla="*/ 1650813 w 2598551"/>
                <a:gd name="connsiteY45" fmla="*/ 1227998 h 1776639"/>
                <a:gd name="connsiteX46" fmla="*/ 1403163 w 2598551"/>
                <a:gd name="connsiteY46" fmla="*/ 1287053 h 1776639"/>
                <a:gd name="connsiteX47" fmla="*/ 1013591 w 2598551"/>
                <a:gd name="connsiteY47" fmla="*/ 1291816 h 1776639"/>
                <a:gd name="connsiteX48" fmla="*/ 611636 w 2598551"/>
                <a:gd name="connsiteY48" fmla="*/ 1202281 h 1776639"/>
                <a:gd name="connsiteX49" fmla="*/ 316361 w 2598551"/>
                <a:gd name="connsiteY49" fmla="*/ 1028926 h 1776639"/>
                <a:gd name="connsiteX50" fmla="*/ 207776 w 2598551"/>
                <a:gd name="connsiteY50" fmla="*/ 907006 h 1776639"/>
                <a:gd name="connsiteX51" fmla="*/ 175391 w 2598551"/>
                <a:gd name="connsiteY51" fmla="*/ 548866 h 1776639"/>
                <a:gd name="connsiteX52" fmla="*/ 382083 w 2598551"/>
                <a:gd name="connsiteY52" fmla="*/ 310741 h 1776639"/>
                <a:gd name="connsiteX53" fmla="*/ 445901 w 2598551"/>
                <a:gd name="connsiteY53" fmla="*/ 268831 h 1776639"/>
                <a:gd name="connsiteX54" fmla="*/ 1143131 w 2598551"/>
                <a:gd name="connsiteY54" fmla="*/ 165961 h 1776639"/>
                <a:gd name="connsiteX55" fmla="*/ 1356491 w 2598551"/>
                <a:gd name="connsiteY55" fmla="*/ 186916 h 1776639"/>
                <a:gd name="connsiteX56" fmla="*/ 1356491 w 2598551"/>
                <a:gd name="connsiteY56" fmla="*/ 186916 h 1776639"/>
                <a:gd name="connsiteX57" fmla="*/ 1378398 w 2598551"/>
                <a:gd name="connsiteY57" fmla="*/ 191678 h 1776639"/>
                <a:gd name="connsiteX58" fmla="*/ 1774638 w 2598551"/>
                <a:gd name="connsiteY58" fmla="*/ 281213 h 1776639"/>
                <a:gd name="connsiteX59" fmla="*/ 1794641 w 2598551"/>
                <a:gd name="connsiteY59" fmla="*/ 293596 h 1776639"/>
                <a:gd name="connsiteX60" fmla="*/ 1800356 w 2598551"/>
                <a:gd name="connsiteY60" fmla="*/ 413611 h 1776639"/>
                <a:gd name="connsiteX61" fmla="*/ 1818453 w 2598551"/>
                <a:gd name="connsiteY61" fmla="*/ 440281 h 1776639"/>
                <a:gd name="connsiteX62" fmla="*/ 1916561 w 2598551"/>
                <a:gd name="connsiteY62" fmla="*/ 530768 h 1776639"/>
                <a:gd name="connsiteX63" fmla="*/ 2009906 w 2598551"/>
                <a:gd name="connsiteY63" fmla="*/ 618398 h 1776639"/>
                <a:gd name="connsiteX64" fmla="*/ 2033718 w 2598551"/>
                <a:gd name="connsiteY64" fmla="*/ 629828 h 1776639"/>
                <a:gd name="connsiteX65" fmla="*/ 2148018 w 2598551"/>
                <a:gd name="connsiteY65" fmla="*/ 745081 h 1776639"/>
                <a:gd name="connsiteX66" fmla="*/ 2159448 w 2598551"/>
                <a:gd name="connsiteY66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295656 w 2598551"/>
                <a:gd name="connsiteY6" fmla="*/ 1069884 h 1776639"/>
                <a:gd name="connsiteX7" fmla="*/ 2275653 w 2598551"/>
                <a:gd name="connsiteY7" fmla="*/ 1034641 h 1776639"/>
                <a:gd name="connsiteX8" fmla="*/ 2268986 w 2598551"/>
                <a:gd name="connsiteY8" fmla="*/ 974634 h 1776639"/>
                <a:gd name="connsiteX9" fmla="*/ 2278511 w 2598551"/>
                <a:gd name="connsiteY9" fmla="*/ 883193 h 1776639"/>
                <a:gd name="connsiteX10" fmla="*/ 2306133 w 2598551"/>
                <a:gd name="connsiteY10" fmla="*/ 752701 h 1776639"/>
                <a:gd name="connsiteX11" fmla="*/ 2233743 w 2598551"/>
                <a:gd name="connsiteY11" fmla="*/ 477428 h 1776639"/>
                <a:gd name="connsiteX12" fmla="*/ 2022289 w 2598551"/>
                <a:gd name="connsiteY12" fmla="*/ 249781 h 1776639"/>
                <a:gd name="connsiteX13" fmla="*/ 1714631 w 2598551"/>
                <a:gd name="connsiteY13" fmla="*/ 104048 h 1776639"/>
                <a:gd name="connsiteX14" fmla="*/ 1369826 w 2598551"/>
                <a:gd name="connsiteY14" fmla="*/ 18323 h 1776639"/>
                <a:gd name="connsiteX15" fmla="*/ 1079313 w 2598551"/>
                <a:gd name="connsiteY15" fmla="*/ 6893 h 1776639"/>
                <a:gd name="connsiteX16" fmla="*/ 541805 w 2598551"/>
                <a:gd name="connsiteY16" fmla="*/ 102755 h 1776639"/>
                <a:gd name="connsiteX17" fmla="*/ 244624 w 2598551"/>
                <a:gd name="connsiteY17" fmla="*/ 284455 h 1776639"/>
                <a:gd name="connsiteX18" fmla="*/ 35373 w 2598551"/>
                <a:gd name="connsiteY18" fmla="*/ 555534 h 1776639"/>
                <a:gd name="connsiteX19" fmla="*/ 5846 w 2598551"/>
                <a:gd name="connsiteY19" fmla="*/ 764131 h 1776639"/>
                <a:gd name="connsiteX20" fmla="*/ 98238 w 2598551"/>
                <a:gd name="connsiteY20" fmla="*/ 993684 h 1776639"/>
                <a:gd name="connsiteX21" fmla="*/ 296358 w 2598551"/>
                <a:gd name="connsiteY21" fmla="*/ 1180373 h 1776639"/>
                <a:gd name="connsiteX22" fmla="*/ 287786 w 2598551"/>
                <a:gd name="connsiteY22" fmla="*/ 1274671 h 1776639"/>
                <a:gd name="connsiteX23" fmla="*/ 281118 w 2598551"/>
                <a:gd name="connsiteY23" fmla="*/ 1342298 h 1776639"/>
                <a:gd name="connsiteX24" fmla="*/ 337316 w 2598551"/>
                <a:gd name="connsiteY24" fmla="*/ 1378494 h 1776639"/>
                <a:gd name="connsiteX25" fmla="*/ 708791 w 2598551"/>
                <a:gd name="connsiteY25" fmla="*/ 1526131 h 1776639"/>
                <a:gd name="connsiteX26" fmla="*/ 865001 w 2598551"/>
                <a:gd name="connsiteY26" fmla="*/ 1559468 h 1776639"/>
                <a:gd name="connsiteX27" fmla="*/ 1061216 w 2598551"/>
                <a:gd name="connsiteY27" fmla="*/ 1576614 h 1776639"/>
                <a:gd name="connsiteX28" fmla="*/ 1222188 w 2598551"/>
                <a:gd name="connsiteY28" fmla="*/ 1576614 h 1776639"/>
                <a:gd name="connsiteX29" fmla="*/ 1403163 w 2598551"/>
                <a:gd name="connsiteY29" fmla="*/ 1558516 h 1776639"/>
                <a:gd name="connsiteX30" fmla="*/ 1627953 w 2598551"/>
                <a:gd name="connsiteY30" fmla="*/ 1503271 h 1776639"/>
                <a:gd name="connsiteX31" fmla="*/ 1918466 w 2598551"/>
                <a:gd name="connsiteY31" fmla="*/ 1388019 h 1776639"/>
                <a:gd name="connsiteX32" fmla="*/ 2143256 w 2598551"/>
                <a:gd name="connsiteY32" fmla="*/ 1248001 h 1776639"/>
                <a:gd name="connsiteX33" fmla="*/ 2167068 w 2598551"/>
                <a:gd name="connsiteY33" fmla="*/ 1237523 h 1776639"/>
                <a:gd name="connsiteX34" fmla="*/ 2161353 w 2598551"/>
                <a:gd name="connsiteY34" fmla="*/ 1297531 h 1776639"/>
                <a:gd name="connsiteX35" fmla="*/ 2188976 w 2598551"/>
                <a:gd name="connsiteY35" fmla="*/ 1345156 h 1776639"/>
                <a:gd name="connsiteX36" fmla="*/ 2190881 w 2598551"/>
                <a:gd name="connsiteY36" fmla="*/ 1344203 h 1776639"/>
                <a:gd name="connsiteX37" fmla="*/ 2323278 w 2598551"/>
                <a:gd name="connsiteY37" fmla="*/ 1484221 h 1776639"/>
                <a:gd name="connsiteX38" fmla="*/ 2438531 w 2598551"/>
                <a:gd name="connsiteY38" fmla="*/ 1608998 h 1776639"/>
                <a:gd name="connsiteX39" fmla="*/ 2598551 w 2598551"/>
                <a:gd name="connsiteY39" fmla="*/ 1776639 h 1776639"/>
                <a:gd name="connsiteX40" fmla="*/ 2593788 w 2598551"/>
                <a:gd name="connsiteY40" fmla="*/ 1588996 h 1776639"/>
                <a:gd name="connsiteX41" fmla="*/ 2159448 w 2598551"/>
                <a:gd name="connsiteY41" fmla="*/ 796516 h 1776639"/>
                <a:gd name="connsiteX42" fmla="*/ 2041338 w 2598551"/>
                <a:gd name="connsiteY42" fmla="*/ 991778 h 1776639"/>
                <a:gd name="connsiteX43" fmla="*/ 1803213 w 2598551"/>
                <a:gd name="connsiteY43" fmla="*/ 1160371 h 1776639"/>
                <a:gd name="connsiteX44" fmla="*/ 1650813 w 2598551"/>
                <a:gd name="connsiteY44" fmla="*/ 1227998 h 1776639"/>
                <a:gd name="connsiteX45" fmla="*/ 1403163 w 2598551"/>
                <a:gd name="connsiteY45" fmla="*/ 1287053 h 1776639"/>
                <a:gd name="connsiteX46" fmla="*/ 1013591 w 2598551"/>
                <a:gd name="connsiteY46" fmla="*/ 1291816 h 1776639"/>
                <a:gd name="connsiteX47" fmla="*/ 611636 w 2598551"/>
                <a:gd name="connsiteY47" fmla="*/ 1202281 h 1776639"/>
                <a:gd name="connsiteX48" fmla="*/ 316361 w 2598551"/>
                <a:gd name="connsiteY48" fmla="*/ 1028926 h 1776639"/>
                <a:gd name="connsiteX49" fmla="*/ 207776 w 2598551"/>
                <a:gd name="connsiteY49" fmla="*/ 907006 h 1776639"/>
                <a:gd name="connsiteX50" fmla="*/ 175391 w 2598551"/>
                <a:gd name="connsiteY50" fmla="*/ 548866 h 1776639"/>
                <a:gd name="connsiteX51" fmla="*/ 382083 w 2598551"/>
                <a:gd name="connsiteY51" fmla="*/ 310741 h 1776639"/>
                <a:gd name="connsiteX52" fmla="*/ 445901 w 2598551"/>
                <a:gd name="connsiteY52" fmla="*/ 268831 h 1776639"/>
                <a:gd name="connsiteX53" fmla="*/ 1143131 w 2598551"/>
                <a:gd name="connsiteY53" fmla="*/ 165961 h 1776639"/>
                <a:gd name="connsiteX54" fmla="*/ 1356491 w 2598551"/>
                <a:gd name="connsiteY54" fmla="*/ 186916 h 1776639"/>
                <a:gd name="connsiteX55" fmla="*/ 1356491 w 2598551"/>
                <a:gd name="connsiteY55" fmla="*/ 186916 h 1776639"/>
                <a:gd name="connsiteX56" fmla="*/ 1378398 w 2598551"/>
                <a:gd name="connsiteY56" fmla="*/ 191678 h 1776639"/>
                <a:gd name="connsiteX57" fmla="*/ 1774638 w 2598551"/>
                <a:gd name="connsiteY57" fmla="*/ 281213 h 1776639"/>
                <a:gd name="connsiteX58" fmla="*/ 1794641 w 2598551"/>
                <a:gd name="connsiteY58" fmla="*/ 293596 h 1776639"/>
                <a:gd name="connsiteX59" fmla="*/ 1800356 w 2598551"/>
                <a:gd name="connsiteY59" fmla="*/ 413611 h 1776639"/>
                <a:gd name="connsiteX60" fmla="*/ 1818453 w 2598551"/>
                <a:gd name="connsiteY60" fmla="*/ 440281 h 1776639"/>
                <a:gd name="connsiteX61" fmla="*/ 1916561 w 2598551"/>
                <a:gd name="connsiteY61" fmla="*/ 530768 h 1776639"/>
                <a:gd name="connsiteX62" fmla="*/ 2009906 w 2598551"/>
                <a:gd name="connsiteY62" fmla="*/ 618398 h 1776639"/>
                <a:gd name="connsiteX63" fmla="*/ 2033718 w 2598551"/>
                <a:gd name="connsiteY63" fmla="*/ 629828 h 1776639"/>
                <a:gd name="connsiteX64" fmla="*/ 2148018 w 2598551"/>
                <a:gd name="connsiteY64" fmla="*/ 745081 h 1776639"/>
                <a:gd name="connsiteX65" fmla="*/ 2159448 w 2598551"/>
                <a:gd name="connsiteY65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382083 w 2598551"/>
                <a:gd name="connsiteY50" fmla="*/ 310741 h 1776639"/>
                <a:gd name="connsiteX51" fmla="*/ 445901 w 2598551"/>
                <a:gd name="connsiteY51" fmla="*/ 268831 h 1776639"/>
                <a:gd name="connsiteX52" fmla="*/ 1143131 w 2598551"/>
                <a:gd name="connsiteY52" fmla="*/ 165961 h 1776639"/>
                <a:gd name="connsiteX53" fmla="*/ 1356491 w 2598551"/>
                <a:gd name="connsiteY53" fmla="*/ 186916 h 1776639"/>
                <a:gd name="connsiteX54" fmla="*/ 1356491 w 2598551"/>
                <a:gd name="connsiteY54" fmla="*/ 186916 h 1776639"/>
                <a:gd name="connsiteX55" fmla="*/ 1378398 w 2598551"/>
                <a:gd name="connsiteY55" fmla="*/ 191678 h 1776639"/>
                <a:gd name="connsiteX56" fmla="*/ 1774638 w 2598551"/>
                <a:gd name="connsiteY56" fmla="*/ 281213 h 1776639"/>
                <a:gd name="connsiteX57" fmla="*/ 1794641 w 2598551"/>
                <a:gd name="connsiteY57" fmla="*/ 293596 h 1776639"/>
                <a:gd name="connsiteX58" fmla="*/ 1800356 w 2598551"/>
                <a:gd name="connsiteY58" fmla="*/ 413611 h 1776639"/>
                <a:gd name="connsiteX59" fmla="*/ 1818453 w 2598551"/>
                <a:gd name="connsiteY59" fmla="*/ 440281 h 1776639"/>
                <a:gd name="connsiteX60" fmla="*/ 1916561 w 2598551"/>
                <a:gd name="connsiteY60" fmla="*/ 530768 h 1776639"/>
                <a:gd name="connsiteX61" fmla="*/ 2009906 w 2598551"/>
                <a:gd name="connsiteY61" fmla="*/ 618398 h 1776639"/>
                <a:gd name="connsiteX62" fmla="*/ 2033718 w 2598551"/>
                <a:gd name="connsiteY62" fmla="*/ 629828 h 1776639"/>
                <a:gd name="connsiteX63" fmla="*/ 2148018 w 2598551"/>
                <a:gd name="connsiteY63" fmla="*/ 745081 h 1776639"/>
                <a:gd name="connsiteX64" fmla="*/ 2159448 w 2598551"/>
                <a:gd name="connsiteY64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382083 w 2598551"/>
                <a:gd name="connsiteY50" fmla="*/ 310741 h 1776639"/>
                <a:gd name="connsiteX51" fmla="*/ 445901 w 2598551"/>
                <a:gd name="connsiteY51" fmla="*/ 268831 h 1776639"/>
                <a:gd name="connsiteX52" fmla="*/ 1143131 w 2598551"/>
                <a:gd name="connsiteY52" fmla="*/ 165961 h 1776639"/>
                <a:gd name="connsiteX53" fmla="*/ 1356491 w 2598551"/>
                <a:gd name="connsiteY53" fmla="*/ 186916 h 1776639"/>
                <a:gd name="connsiteX54" fmla="*/ 1356491 w 2598551"/>
                <a:gd name="connsiteY54" fmla="*/ 186916 h 1776639"/>
                <a:gd name="connsiteX55" fmla="*/ 1378398 w 2598551"/>
                <a:gd name="connsiteY55" fmla="*/ 191678 h 1776639"/>
                <a:gd name="connsiteX56" fmla="*/ 1774638 w 2598551"/>
                <a:gd name="connsiteY56" fmla="*/ 281213 h 1776639"/>
                <a:gd name="connsiteX57" fmla="*/ 1794641 w 2598551"/>
                <a:gd name="connsiteY57" fmla="*/ 293596 h 1776639"/>
                <a:gd name="connsiteX58" fmla="*/ 1800356 w 2598551"/>
                <a:gd name="connsiteY58" fmla="*/ 413611 h 1776639"/>
                <a:gd name="connsiteX59" fmla="*/ 1818453 w 2598551"/>
                <a:gd name="connsiteY59" fmla="*/ 440281 h 1776639"/>
                <a:gd name="connsiteX60" fmla="*/ 1916561 w 2598551"/>
                <a:gd name="connsiteY60" fmla="*/ 530768 h 1776639"/>
                <a:gd name="connsiteX61" fmla="*/ 2009906 w 2598551"/>
                <a:gd name="connsiteY61" fmla="*/ 618398 h 1776639"/>
                <a:gd name="connsiteX62" fmla="*/ 2148018 w 2598551"/>
                <a:gd name="connsiteY62" fmla="*/ 745081 h 1776639"/>
                <a:gd name="connsiteX63" fmla="*/ 2159448 w 2598551"/>
                <a:gd name="connsiteY63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382083 w 2598551"/>
                <a:gd name="connsiteY50" fmla="*/ 310741 h 1776639"/>
                <a:gd name="connsiteX51" fmla="*/ 445901 w 2598551"/>
                <a:gd name="connsiteY51" fmla="*/ 268831 h 1776639"/>
                <a:gd name="connsiteX52" fmla="*/ 1143131 w 2598551"/>
                <a:gd name="connsiteY52" fmla="*/ 165961 h 1776639"/>
                <a:gd name="connsiteX53" fmla="*/ 1356491 w 2598551"/>
                <a:gd name="connsiteY53" fmla="*/ 186916 h 1776639"/>
                <a:gd name="connsiteX54" fmla="*/ 1356491 w 2598551"/>
                <a:gd name="connsiteY54" fmla="*/ 186916 h 1776639"/>
                <a:gd name="connsiteX55" fmla="*/ 1378398 w 2598551"/>
                <a:gd name="connsiteY55" fmla="*/ 191678 h 1776639"/>
                <a:gd name="connsiteX56" fmla="*/ 1774638 w 2598551"/>
                <a:gd name="connsiteY56" fmla="*/ 281213 h 1776639"/>
                <a:gd name="connsiteX57" fmla="*/ 1794641 w 2598551"/>
                <a:gd name="connsiteY57" fmla="*/ 293596 h 1776639"/>
                <a:gd name="connsiteX58" fmla="*/ 1800356 w 2598551"/>
                <a:gd name="connsiteY58" fmla="*/ 413611 h 1776639"/>
                <a:gd name="connsiteX59" fmla="*/ 1818453 w 2598551"/>
                <a:gd name="connsiteY59" fmla="*/ 440281 h 1776639"/>
                <a:gd name="connsiteX60" fmla="*/ 1916561 w 2598551"/>
                <a:gd name="connsiteY60" fmla="*/ 530768 h 1776639"/>
                <a:gd name="connsiteX61" fmla="*/ 2148018 w 2598551"/>
                <a:gd name="connsiteY61" fmla="*/ 745081 h 1776639"/>
                <a:gd name="connsiteX62" fmla="*/ 2159448 w 2598551"/>
                <a:gd name="connsiteY62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382083 w 2598551"/>
                <a:gd name="connsiteY50" fmla="*/ 310741 h 1776639"/>
                <a:gd name="connsiteX51" fmla="*/ 445901 w 2598551"/>
                <a:gd name="connsiteY51" fmla="*/ 268831 h 1776639"/>
                <a:gd name="connsiteX52" fmla="*/ 1143131 w 2598551"/>
                <a:gd name="connsiteY52" fmla="*/ 165961 h 1776639"/>
                <a:gd name="connsiteX53" fmla="*/ 1356491 w 2598551"/>
                <a:gd name="connsiteY53" fmla="*/ 186916 h 1776639"/>
                <a:gd name="connsiteX54" fmla="*/ 1356491 w 2598551"/>
                <a:gd name="connsiteY54" fmla="*/ 186916 h 1776639"/>
                <a:gd name="connsiteX55" fmla="*/ 1378398 w 2598551"/>
                <a:gd name="connsiteY55" fmla="*/ 191678 h 1776639"/>
                <a:gd name="connsiteX56" fmla="*/ 1774638 w 2598551"/>
                <a:gd name="connsiteY56" fmla="*/ 281213 h 1776639"/>
                <a:gd name="connsiteX57" fmla="*/ 1794641 w 2598551"/>
                <a:gd name="connsiteY57" fmla="*/ 293596 h 1776639"/>
                <a:gd name="connsiteX58" fmla="*/ 1800356 w 2598551"/>
                <a:gd name="connsiteY58" fmla="*/ 413611 h 1776639"/>
                <a:gd name="connsiteX59" fmla="*/ 1818453 w 2598551"/>
                <a:gd name="connsiteY59" fmla="*/ 440281 h 1776639"/>
                <a:gd name="connsiteX60" fmla="*/ 1916561 w 2598551"/>
                <a:gd name="connsiteY60" fmla="*/ 530768 h 1776639"/>
                <a:gd name="connsiteX61" fmla="*/ 2148018 w 2598551"/>
                <a:gd name="connsiteY61" fmla="*/ 745081 h 1776639"/>
                <a:gd name="connsiteX62" fmla="*/ 2159448 w 2598551"/>
                <a:gd name="connsiteY62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382083 w 2598551"/>
                <a:gd name="connsiteY50" fmla="*/ 310741 h 1776639"/>
                <a:gd name="connsiteX51" fmla="*/ 445901 w 2598551"/>
                <a:gd name="connsiteY51" fmla="*/ 268831 h 1776639"/>
                <a:gd name="connsiteX52" fmla="*/ 1143131 w 2598551"/>
                <a:gd name="connsiteY52" fmla="*/ 165961 h 1776639"/>
                <a:gd name="connsiteX53" fmla="*/ 1356491 w 2598551"/>
                <a:gd name="connsiteY53" fmla="*/ 186916 h 1776639"/>
                <a:gd name="connsiteX54" fmla="*/ 1378398 w 2598551"/>
                <a:gd name="connsiteY54" fmla="*/ 191678 h 1776639"/>
                <a:gd name="connsiteX55" fmla="*/ 1774638 w 2598551"/>
                <a:gd name="connsiteY55" fmla="*/ 281213 h 1776639"/>
                <a:gd name="connsiteX56" fmla="*/ 1794641 w 2598551"/>
                <a:gd name="connsiteY56" fmla="*/ 293596 h 1776639"/>
                <a:gd name="connsiteX57" fmla="*/ 1800356 w 2598551"/>
                <a:gd name="connsiteY57" fmla="*/ 413611 h 1776639"/>
                <a:gd name="connsiteX58" fmla="*/ 1818453 w 2598551"/>
                <a:gd name="connsiteY58" fmla="*/ 440281 h 1776639"/>
                <a:gd name="connsiteX59" fmla="*/ 1916561 w 2598551"/>
                <a:gd name="connsiteY59" fmla="*/ 530768 h 1776639"/>
                <a:gd name="connsiteX60" fmla="*/ 2148018 w 2598551"/>
                <a:gd name="connsiteY60" fmla="*/ 745081 h 1776639"/>
                <a:gd name="connsiteX61" fmla="*/ 2159448 w 2598551"/>
                <a:gd name="connsiteY61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382083 w 2598551"/>
                <a:gd name="connsiteY50" fmla="*/ 310741 h 1776639"/>
                <a:gd name="connsiteX51" fmla="*/ 445901 w 2598551"/>
                <a:gd name="connsiteY51" fmla="*/ 268831 h 1776639"/>
                <a:gd name="connsiteX52" fmla="*/ 1143131 w 2598551"/>
                <a:gd name="connsiteY52" fmla="*/ 165961 h 1776639"/>
                <a:gd name="connsiteX53" fmla="*/ 1378398 w 2598551"/>
                <a:gd name="connsiteY53" fmla="*/ 191678 h 1776639"/>
                <a:gd name="connsiteX54" fmla="*/ 1774638 w 2598551"/>
                <a:gd name="connsiteY54" fmla="*/ 281213 h 1776639"/>
                <a:gd name="connsiteX55" fmla="*/ 1794641 w 2598551"/>
                <a:gd name="connsiteY55" fmla="*/ 293596 h 1776639"/>
                <a:gd name="connsiteX56" fmla="*/ 1800356 w 2598551"/>
                <a:gd name="connsiteY56" fmla="*/ 413611 h 1776639"/>
                <a:gd name="connsiteX57" fmla="*/ 1818453 w 2598551"/>
                <a:gd name="connsiteY57" fmla="*/ 440281 h 1776639"/>
                <a:gd name="connsiteX58" fmla="*/ 1916561 w 2598551"/>
                <a:gd name="connsiteY58" fmla="*/ 530768 h 1776639"/>
                <a:gd name="connsiteX59" fmla="*/ 2148018 w 2598551"/>
                <a:gd name="connsiteY59" fmla="*/ 745081 h 1776639"/>
                <a:gd name="connsiteX60" fmla="*/ 2159448 w 2598551"/>
                <a:gd name="connsiteY60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382083 w 2598551"/>
                <a:gd name="connsiteY50" fmla="*/ 310741 h 1776639"/>
                <a:gd name="connsiteX51" fmla="*/ 445901 w 2598551"/>
                <a:gd name="connsiteY51" fmla="*/ 268831 h 1776639"/>
                <a:gd name="connsiteX52" fmla="*/ 1143131 w 2598551"/>
                <a:gd name="connsiteY52" fmla="*/ 165961 h 1776639"/>
                <a:gd name="connsiteX53" fmla="*/ 1378398 w 2598551"/>
                <a:gd name="connsiteY53" fmla="*/ 191678 h 1776639"/>
                <a:gd name="connsiteX54" fmla="*/ 1774638 w 2598551"/>
                <a:gd name="connsiteY54" fmla="*/ 281213 h 1776639"/>
                <a:gd name="connsiteX55" fmla="*/ 1794641 w 2598551"/>
                <a:gd name="connsiteY55" fmla="*/ 293596 h 1776639"/>
                <a:gd name="connsiteX56" fmla="*/ 1800356 w 2598551"/>
                <a:gd name="connsiteY56" fmla="*/ 413611 h 1776639"/>
                <a:gd name="connsiteX57" fmla="*/ 1818453 w 2598551"/>
                <a:gd name="connsiteY57" fmla="*/ 440281 h 1776639"/>
                <a:gd name="connsiteX58" fmla="*/ 1916561 w 2598551"/>
                <a:gd name="connsiteY58" fmla="*/ 530768 h 1776639"/>
                <a:gd name="connsiteX59" fmla="*/ 2148018 w 2598551"/>
                <a:gd name="connsiteY59" fmla="*/ 745081 h 1776639"/>
                <a:gd name="connsiteX60" fmla="*/ 2159448 w 2598551"/>
                <a:gd name="connsiteY60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382083 w 2598551"/>
                <a:gd name="connsiteY50" fmla="*/ 310741 h 1776639"/>
                <a:gd name="connsiteX51" fmla="*/ 445901 w 2598551"/>
                <a:gd name="connsiteY51" fmla="*/ 268831 h 1776639"/>
                <a:gd name="connsiteX52" fmla="*/ 1143131 w 2598551"/>
                <a:gd name="connsiteY52" fmla="*/ 165961 h 1776639"/>
                <a:gd name="connsiteX53" fmla="*/ 1378398 w 2598551"/>
                <a:gd name="connsiteY53" fmla="*/ 191678 h 1776639"/>
                <a:gd name="connsiteX54" fmla="*/ 1774638 w 2598551"/>
                <a:gd name="connsiteY54" fmla="*/ 281213 h 1776639"/>
                <a:gd name="connsiteX55" fmla="*/ 1794641 w 2598551"/>
                <a:gd name="connsiteY55" fmla="*/ 293596 h 1776639"/>
                <a:gd name="connsiteX56" fmla="*/ 1800356 w 2598551"/>
                <a:gd name="connsiteY56" fmla="*/ 413611 h 1776639"/>
                <a:gd name="connsiteX57" fmla="*/ 1818453 w 2598551"/>
                <a:gd name="connsiteY57" fmla="*/ 440281 h 1776639"/>
                <a:gd name="connsiteX58" fmla="*/ 1916561 w 2598551"/>
                <a:gd name="connsiteY58" fmla="*/ 530768 h 1776639"/>
                <a:gd name="connsiteX59" fmla="*/ 2148018 w 2598551"/>
                <a:gd name="connsiteY59" fmla="*/ 745081 h 1776639"/>
                <a:gd name="connsiteX60" fmla="*/ 2159448 w 2598551"/>
                <a:gd name="connsiteY60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445901 w 2598551"/>
                <a:gd name="connsiteY50" fmla="*/ 268831 h 1776639"/>
                <a:gd name="connsiteX51" fmla="*/ 1143131 w 2598551"/>
                <a:gd name="connsiteY51" fmla="*/ 165961 h 1776639"/>
                <a:gd name="connsiteX52" fmla="*/ 1378398 w 2598551"/>
                <a:gd name="connsiteY52" fmla="*/ 191678 h 1776639"/>
                <a:gd name="connsiteX53" fmla="*/ 1774638 w 2598551"/>
                <a:gd name="connsiteY53" fmla="*/ 281213 h 1776639"/>
                <a:gd name="connsiteX54" fmla="*/ 1794641 w 2598551"/>
                <a:gd name="connsiteY54" fmla="*/ 293596 h 1776639"/>
                <a:gd name="connsiteX55" fmla="*/ 1800356 w 2598551"/>
                <a:gd name="connsiteY55" fmla="*/ 413611 h 1776639"/>
                <a:gd name="connsiteX56" fmla="*/ 1818453 w 2598551"/>
                <a:gd name="connsiteY56" fmla="*/ 440281 h 1776639"/>
                <a:gd name="connsiteX57" fmla="*/ 1916561 w 2598551"/>
                <a:gd name="connsiteY57" fmla="*/ 530768 h 1776639"/>
                <a:gd name="connsiteX58" fmla="*/ 2148018 w 2598551"/>
                <a:gd name="connsiteY58" fmla="*/ 745081 h 1776639"/>
                <a:gd name="connsiteX59" fmla="*/ 2159448 w 2598551"/>
                <a:gd name="connsiteY59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445901 w 2598551"/>
                <a:gd name="connsiteY50" fmla="*/ 268831 h 1776639"/>
                <a:gd name="connsiteX51" fmla="*/ 1143131 w 2598551"/>
                <a:gd name="connsiteY51" fmla="*/ 165961 h 1776639"/>
                <a:gd name="connsiteX52" fmla="*/ 1378398 w 2598551"/>
                <a:gd name="connsiteY52" fmla="*/ 191678 h 1776639"/>
                <a:gd name="connsiteX53" fmla="*/ 1774638 w 2598551"/>
                <a:gd name="connsiteY53" fmla="*/ 281213 h 1776639"/>
                <a:gd name="connsiteX54" fmla="*/ 1794641 w 2598551"/>
                <a:gd name="connsiteY54" fmla="*/ 293596 h 1776639"/>
                <a:gd name="connsiteX55" fmla="*/ 1800356 w 2598551"/>
                <a:gd name="connsiteY55" fmla="*/ 413611 h 1776639"/>
                <a:gd name="connsiteX56" fmla="*/ 1818453 w 2598551"/>
                <a:gd name="connsiteY56" fmla="*/ 440281 h 1776639"/>
                <a:gd name="connsiteX57" fmla="*/ 1916561 w 2598551"/>
                <a:gd name="connsiteY57" fmla="*/ 530768 h 1776639"/>
                <a:gd name="connsiteX58" fmla="*/ 2148018 w 2598551"/>
                <a:gd name="connsiteY58" fmla="*/ 745081 h 1776639"/>
                <a:gd name="connsiteX59" fmla="*/ 2159448 w 2598551"/>
                <a:gd name="connsiteY59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27479 w 2598551"/>
                <a:gd name="connsiteY16" fmla="*/ 281597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445901 w 2598551"/>
                <a:gd name="connsiteY50" fmla="*/ 268831 h 1776639"/>
                <a:gd name="connsiteX51" fmla="*/ 1143131 w 2598551"/>
                <a:gd name="connsiteY51" fmla="*/ 165961 h 1776639"/>
                <a:gd name="connsiteX52" fmla="*/ 1378398 w 2598551"/>
                <a:gd name="connsiteY52" fmla="*/ 191678 h 1776639"/>
                <a:gd name="connsiteX53" fmla="*/ 1774638 w 2598551"/>
                <a:gd name="connsiteY53" fmla="*/ 281213 h 1776639"/>
                <a:gd name="connsiteX54" fmla="*/ 1794641 w 2598551"/>
                <a:gd name="connsiteY54" fmla="*/ 293596 h 1776639"/>
                <a:gd name="connsiteX55" fmla="*/ 1800356 w 2598551"/>
                <a:gd name="connsiteY55" fmla="*/ 413611 h 1776639"/>
                <a:gd name="connsiteX56" fmla="*/ 1818453 w 2598551"/>
                <a:gd name="connsiteY56" fmla="*/ 440281 h 1776639"/>
                <a:gd name="connsiteX57" fmla="*/ 1916561 w 2598551"/>
                <a:gd name="connsiteY57" fmla="*/ 530768 h 1776639"/>
                <a:gd name="connsiteX58" fmla="*/ 2148018 w 2598551"/>
                <a:gd name="connsiteY58" fmla="*/ 745081 h 1776639"/>
                <a:gd name="connsiteX59" fmla="*/ 2159448 w 2598551"/>
                <a:gd name="connsiteY59" fmla="*/ 796516 h 1776639"/>
                <a:gd name="connsiteX0" fmla="*/ 2594603 w 2599366"/>
                <a:gd name="connsiteY0" fmla="*/ 1588996 h 1776639"/>
                <a:gd name="connsiteX1" fmla="*/ 2585078 w 2599366"/>
                <a:gd name="connsiteY1" fmla="*/ 1427071 h 1776639"/>
                <a:gd name="connsiteX2" fmla="*/ 2577458 w 2599366"/>
                <a:gd name="connsiteY2" fmla="*/ 1266098 h 1776639"/>
                <a:gd name="connsiteX3" fmla="*/ 2572696 w 2599366"/>
                <a:gd name="connsiteY3" fmla="*/ 1260384 h 1776639"/>
                <a:gd name="connsiteX4" fmla="*/ 2417438 w 2599366"/>
                <a:gd name="connsiteY4" fmla="*/ 1153703 h 1776639"/>
                <a:gd name="connsiteX5" fmla="*/ 2296471 w 2599366"/>
                <a:gd name="connsiteY5" fmla="*/ 1069884 h 1776639"/>
                <a:gd name="connsiteX6" fmla="*/ 2276468 w 2599366"/>
                <a:gd name="connsiteY6" fmla="*/ 1034641 h 1776639"/>
                <a:gd name="connsiteX7" fmla="*/ 2269801 w 2599366"/>
                <a:gd name="connsiteY7" fmla="*/ 974634 h 1776639"/>
                <a:gd name="connsiteX8" fmla="*/ 2279326 w 2599366"/>
                <a:gd name="connsiteY8" fmla="*/ 883193 h 1776639"/>
                <a:gd name="connsiteX9" fmla="*/ 2306948 w 2599366"/>
                <a:gd name="connsiteY9" fmla="*/ 752701 h 1776639"/>
                <a:gd name="connsiteX10" fmla="*/ 2234558 w 2599366"/>
                <a:gd name="connsiteY10" fmla="*/ 477428 h 1776639"/>
                <a:gd name="connsiteX11" fmla="*/ 2023104 w 2599366"/>
                <a:gd name="connsiteY11" fmla="*/ 249781 h 1776639"/>
                <a:gd name="connsiteX12" fmla="*/ 1715446 w 2599366"/>
                <a:gd name="connsiteY12" fmla="*/ 104048 h 1776639"/>
                <a:gd name="connsiteX13" fmla="*/ 1370641 w 2599366"/>
                <a:gd name="connsiteY13" fmla="*/ 18323 h 1776639"/>
                <a:gd name="connsiteX14" fmla="*/ 1080128 w 2599366"/>
                <a:gd name="connsiteY14" fmla="*/ 6893 h 1776639"/>
                <a:gd name="connsiteX15" fmla="*/ 542620 w 2599366"/>
                <a:gd name="connsiteY15" fmla="*/ 102755 h 1776639"/>
                <a:gd name="connsiteX16" fmla="*/ 228294 w 2599366"/>
                <a:gd name="connsiteY16" fmla="*/ 281597 h 1776639"/>
                <a:gd name="connsiteX17" fmla="*/ 33330 w 2599366"/>
                <a:gd name="connsiteY17" fmla="*/ 541246 h 1776639"/>
                <a:gd name="connsiteX18" fmla="*/ 6661 w 2599366"/>
                <a:gd name="connsiteY18" fmla="*/ 764131 h 1776639"/>
                <a:gd name="connsiteX19" fmla="*/ 99053 w 2599366"/>
                <a:gd name="connsiteY19" fmla="*/ 993684 h 1776639"/>
                <a:gd name="connsiteX20" fmla="*/ 297173 w 2599366"/>
                <a:gd name="connsiteY20" fmla="*/ 1180373 h 1776639"/>
                <a:gd name="connsiteX21" fmla="*/ 288601 w 2599366"/>
                <a:gd name="connsiteY21" fmla="*/ 1274671 h 1776639"/>
                <a:gd name="connsiteX22" fmla="*/ 281933 w 2599366"/>
                <a:gd name="connsiteY22" fmla="*/ 1342298 h 1776639"/>
                <a:gd name="connsiteX23" fmla="*/ 338131 w 2599366"/>
                <a:gd name="connsiteY23" fmla="*/ 1378494 h 1776639"/>
                <a:gd name="connsiteX24" fmla="*/ 709606 w 2599366"/>
                <a:gd name="connsiteY24" fmla="*/ 1526131 h 1776639"/>
                <a:gd name="connsiteX25" fmla="*/ 865816 w 2599366"/>
                <a:gd name="connsiteY25" fmla="*/ 1559468 h 1776639"/>
                <a:gd name="connsiteX26" fmla="*/ 1062031 w 2599366"/>
                <a:gd name="connsiteY26" fmla="*/ 1576614 h 1776639"/>
                <a:gd name="connsiteX27" fmla="*/ 1223003 w 2599366"/>
                <a:gd name="connsiteY27" fmla="*/ 1576614 h 1776639"/>
                <a:gd name="connsiteX28" fmla="*/ 1403978 w 2599366"/>
                <a:gd name="connsiteY28" fmla="*/ 1558516 h 1776639"/>
                <a:gd name="connsiteX29" fmla="*/ 1628768 w 2599366"/>
                <a:gd name="connsiteY29" fmla="*/ 1503271 h 1776639"/>
                <a:gd name="connsiteX30" fmla="*/ 1919281 w 2599366"/>
                <a:gd name="connsiteY30" fmla="*/ 1388019 h 1776639"/>
                <a:gd name="connsiteX31" fmla="*/ 2144071 w 2599366"/>
                <a:gd name="connsiteY31" fmla="*/ 1248001 h 1776639"/>
                <a:gd name="connsiteX32" fmla="*/ 2167883 w 2599366"/>
                <a:gd name="connsiteY32" fmla="*/ 1237523 h 1776639"/>
                <a:gd name="connsiteX33" fmla="*/ 2162168 w 2599366"/>
                <a:gd name="connsiteY33" fmla="*/ 1297531 h 1776639"/>
                <a:gd name="connsiteX34" fmla="*/ 2189791 w 2599366"/>
                <a:gd name="connsiteY34" fmla="*/ 1345156 h 1776639"/>
                <a:gd name="connsiteX35" fmla="*/ 2191696 w 2599366"/>
                <a:gd name="connsiteY35" fmla="*/ 1344203 h 1776639"/>
                <a:gd name="connsiteX36" fmla="*/ 2324093 w 2599366"/>
                <a:gd name="connsiteY36" fmla="*/ 1484221 h 1776639"/>
                <a:gd name="connsiteX37" fmla="*/ 2439346 w 2599366"/>
                <a:gd name="connsiteY37" fmla="*/ 1608998 h 1776639"/>
                <a:gd name="connsiteX38" fmla="*/ 2599366 w 2599366"/>
                <a:gd name="connsiteY38" fmla="*/ 1776639 h 1776639"/>
                <a:gd name="connsiteX39" fmla="*/ 2594603 w 2599366"/>
                <a:gd name="connsiteY39" fmla="*/ 1588996 h 1776639"/>
                <a:gd name="connsiteX40" fmla="*/ 2160263 w 2599366"/>
                <a:gd name="connsiteY40" fmla="*/ 796516 h 1776639"/>
                <a:gd name="connsiteX41" fmla="*/ 2042153 w 2599366"/>
                <a:gd name="connsiteY41" fmla="*/ 991778 h 1776639"/>
                <a:gd name="connsiteX42" fmla="*/ 1804028 w 2599366"/>
                <a:gd name="connsiteY42" fmla="*/ 1160371 h 1776639"/>
                <a:gd name="connsiteX43" fmla="*/ 1651628 w 2599366"/>
                <a:gd name="connsiteY43" fmla="*/ 1227998 h 1776639"/>
                <a:gd name="connsiteX44" fmla="*/ 1403978 w 2599366"/>
                <a:gd name="connsiteY44" fmla="*/ 1287053 h 1776639"/>
                <a:gd name="connsiteX45" fmla="*/ 1014406 w 2599366"/>
                <a:gd name="connsiteY45" fmla="*/ 1291816 h 1776639"/>
                <a:gd name="connsiteX46" fmla="*/ 612451 w 2599366"/>
                <a:gd name="connsiteY46" fmla="*/ 1202281 h 1776639"/>
                <a:gd name="connsiteX47" fmla="*/ 317176 w 2599366"/>
                <a:gd name="connsiteY47" fmla="*/ 1028926 h 1776639"/>
                <a:gd name="connsiteX48" fmla="*/ 208591 w 2599366"/>
                <a:gd name="connsiteY48" fmla="*/ 907006 h 1776639"/>
                <a:gd name="connsiteX49" fmla="*/ 176206 w 2599366"/>
                <a:gd name="connsiteY49" fmla="*/ 548866 h 1776639"/>
                <a:gd name="connsiteX50" fmla="*/ 446716 w 2599366"/>
                <a:gd name="connsiteY50" fmla="*/ 268831 h 1776639"/>
                <a:gd name="connsiteX51" fmla="*/ 1143946 w 2599366"/>
                <a:gd name="connsiteY51" fmla="*/ 165961 h 1776639"/>
                <a:gd name="connsiteX52" fmla="*/ 1379213 w 2599366"/>
                <a:gd name="connsiteY52" fmla="*/ 191678 h 1776639"/>
                <a:gd name="connsiteX53" fmla="*/ 1775453 w 2599366"/>
                <a:gd name="connsiteY53" fmla="*/ 281213 h 1776639"/>
                <a:gd name="connsiteX54" fmla="*/ 1795456 w 2599366"/>
                <a:gd name="connsiteY54" fmla="*/ 293596 h 1776639"/>
                <a:gd name="connsiteX55" fmla="*/ 1801171 w 2599366"/>
                <a:gd name="connsiteY55" fmla="*/ 413611 h 1776639"/>
                <a:gd name="connsiteX56" fmla="*/ 1819268 w 2599366"/>
                <a:gd name="connsiteY56" fmla="*/ 440281 h 1776639"/>
                <a:gd name="connsiteX57" fmla="*/ 1917376 w 2599366"/>
                <a:gd name="connsiteY57" fmla="*/ 530768 h 1776639"/>
                <a:gd name="connsiteX58" fmla="*/ 2148833 w 2599366"/>
                <a:gd name="connsiteY58" fmla="*/ 745081 h 1776639"/>
                <a:gd name="connsiteX59" fmla="*/ 2160263 w 2599366"/>
                <a:gd name="connsiteY59" fmla="*/ 796516 h 1776639"/>
                <a:gd name="connsiteX0" fmla="*/ 2594603 w 2599366"/>
                <a:gd name="connsiteY0" fmla="*/ 1588996 h 1776639"/>
                <a:gd name="connsiteX1" fmla="*/ 2585078 w 2599366"/>
                <a:gd name="connsiteY1" fmla="*/ 1427071 h 1776639"/>
                <a:gd name="connsiteX2" fmla="*/ 2577458 w 2599366"/>
                <a:gd name="connsiteY2" fmla="*/ 1266098 h 1776639"/>
                <a:gd name="connsiteX3" fmla="*/ 2572696 w 2599366"/>
                <a:gd name="connsiteY3" fmla="*/ 1260384 h 1776639"/>
                <a:gd name="connsiteX4" fmla="*/ 2417438 w 2599366"/>
                <a:gd name="connsiteY4" fmla="*/ 1153703 h 1776639"/>
                <a:gd name="connsiteX5" fmla="*/ 2296471 w 2599366"/>
                <a:gd name="connsiteY5" fmla="*/ 1069884 h 1776639"/>
                <a:gd name="connsiteX6" fmla="*/ 2276468 w 2599366"/>
                <a:gd name="connsiteY6" fmla="*/ 1034641 h 1776639"/>
                <a:gd name="connsiteX7" fmla="*/ 2269801 w 2599366"/>
                <a:gd name="connsiteY7" fmla="*/ 974634 h 1776639"/>
                <a:gd name="connsiteX8" fmla="*/ 2279326 w 2599366"/>
                <a:gd name="connsiteY8" fmla="*/ 883193 h 1776639"/>
                <a:gd name="connsiteX9" fmla="*/ 2306948 w 2599366"/>
                <a:gd name="connsiteY9" fmla="*/ 752701 h 1776639"/>
                <a:gd name="connsiteX10" fmla="*/ 2234558 w 2599366"/>
                <a:gd name="connsiteY10" fmla="*/ 477428 h 1776639"/>
                <a:gd name="connsiteX11" fmla="*/ 2023104 w 2599366"/>
                <a:gd name="connsiteY11" fmla="*/ 249781 h 1776639"/>
                <a:gd name="connsiteX12" fmla="*/ 1715446 w 2599366"/>
                <a:gd name="connsiteY12" fmla="*/ 104048 h 1776639"/>
                <a:gd name="connsiteX13" fmla="*/ 1370641 w 2599366"/>
                <a:gd name="connsiteY13" fmla="*/ 18323 h 1776639"/>
                <a:gd name="connsiteX14" fmla="*/ 1080128 w 2599366"/>
                <a:gd name="connsiteY14" fmla="*/ 6893 h 1776639"/>
                <a:gd name="connsiteX15" fmla="*/ 542620 w 2599366"/>
                <a:gd name="connsiteY15" fmla="*/ 102755 h 1776639"/>
                <a:gd name="connsiteX16" fmla="*/ 228294 w 2599366"/>
                <a:gd name="connsiteY16" fmla="*/ 281597 h 1776639"/>
                <a:gd name="connsiteX17" fmla="*/ 33330 w 2599366"/>
                <a:gd name="connsiteY17" fmla="*/ 541246 h 1776639"/>
                <a:gd name="connsiteX18" fmla="*/ 6661 w 2599366"/>
                <a:gd name="connsiteY18" fmla="*/ 764131 h 1776639"/>
                <a:gd name="connsiteX19" fmla="*/ 99053 w 2599366"/>
                <a:gd name="connsiteY19" fmla="*/ 993684 h 1776639"/>
                <a:gd name="connsiteX20" fmla="*/ 297173 w 2599366"/>
                <a:gd name="connsiteY20" fmla="*/ 1180373 h 1776639"/>
                <a:gd name="connsiteX21" fmla="*/ 288601 w 2599366"/>
                <a:gd name="connsiteY21" fmla="*/ 1274671 h 1776639"/>
                <a:gd name="connsiteX22" fmla="*/ 281933 w 2599366"/>
                <a:gd name="connsiteY22" fmla="*/ 1342298 h 1776639"/>
                <a:gd name="connsiteX23" fmla="*/ 338131 w 2599366"/>
                <a:gd name="connsiteY23" fmla="*/ 1378494 h 1776639"/>
                <a:gd name="connsiteX24" fmla="*/ 709606 w 2599366"/>
                <a:gd name="connsiteY24" fmla="*/ 1526131 h 1776639"/>
                <a:gd name="connsiteX25" fmla="*/ 865816 w 2599366"/>
                <a:gd name="connsiteY25" fmla="*/ 1559468 h 1776639"/>
                <a:gd name="connsiteX26" fmla="*/ 1062031 w 2599366"/>
                <a:gd name="connsiteY26" fmla="*/ 1576614 h 1776639"/>
                <a:gd name="connsiteX27" fmla="*/ 1223003 w 2599366"/>
                <a:gd name="connsiteY27" fmla="*/ 1576614 h 1776639"/>
                <a:gd name="connsiteX28" fmla="*/ 1403978 w 2599366"/>
                <a:gd name="connsiteY28" fmla="*/ 1558516 h 1776639"/>
                <a:gd name="connsiteX29" fmla="*/ 1628768 w 2599366"/>
                <a:gd name="connsiteY29" fmla="*/ 1503271 h 1776639"/>
                <a:gd name="connsiteX30" fmla="*/ 1919281 w 2599366"/>
                <a:gd name="connsiteY30" fmla="*/ 1388019 h 1776639"/>
                <a:gd name="connsiteX31" fmla="*/ 2144071 w 2599366"/>
                <a:gd name="connsiteY31" fmla="*/ 1248001 h 1776639"/>
                <a:gd name="connsiteX32" fmla="*/ 2167883 w 2599366"/>
                <a:gd name="connsiteY32" fmla="*/ 1237523 h 1776639"/>
                <a:gd name="connsiteX33" fmla="*/ 2162168 w 2599366"/>
                <a:gd name="connsiteY33" fmla="*/ 1297531 h 1776639"/>
                <a:gd name="connsiteX34" fmla="*/ 2189791 w 2599366"/>
                <a:gd name="connsiteY34" fmla="*/ 1345156 h 1776639"/>
                <a:gd name="connsiteX35" fmla="*/ 2191696 w 2599366"/>
                <a:gd name="connsiteY35" fmla="*/ 1344203 h 1776639"/>
                <a:gd name="connsiteX36" fmla="*/ 2324093 w 2599366"/>
                <a:gd name="connsiteY36" fmla="*/ 1484221 h 1776639"/>
                <a:gd name="connsiteX37" fmla="*/ 2439346 w 2599366"/>
                <a:gd name="connsiteY37" fmla="*/ 1608998 h 1776639"/>
                <a:gd name="connsiteX38" fmla="*/ 2599366 w 2599366"/>
                <a:gd name="connsiteY38" fmla="*/ 1776639 h 1776639"/>
                <a:gd name="connsiteX39" fmla="*/ 2594603 w 2599366"/>
                <a:gd name="connsiteY39" fmla="*/ 1588996 h 1776639"/>
                <a:gd name="connsiteX40" fmla="*/ 2160263 w 2599366"/>
                <a:gd name="connsiteY40" fmla="*/ 796516 h 1776639"/>
                <a:gd name="connsiteX41" fmla="*/ 2042153 w 2599366"/>
                <a:gd name="connsiteY41" fmla="*/ 991778 h 1776639"/>
                <a:gd name="connsiteX42" fmla="*/ 1804028 w 2599366"/>
                <a:gd name="connsiteY42" fmla="*/ 1160371 h 1776639"/>
                <a:gd name="connsiteX43" fmla="*/ 1651628 w 2599366"/>
                <a:gd name="connsiteY43" fmla="*/ 1227998 h 1776639"/>
                <a:gd name="connsiteX44" fmla="*/ 1403978 w 2599366"/>
                <a:gd name="connsiteY44" fmla="*/ 1287053 h 1776639"/>
                <a:gd name="connsiteX45" fmla="*/ 1014406 w 2599366"/>
                <a:gd name="connsiteY45" fmla="*/ 1291816 h 1776639"/>
                <a:gd name="connsiteX46" fmla="*/ 612451 w 2599366"/>
                <a:gd name="connsiteY46" fmla="*/ 1202281 h 1776639"/>
                <a:gd name="connsiteX47" fmla="*/ 317176 w 2599366"/>
                <a:gd name="connsiteY47" fmla="*/ 1028926 h 1776639"/>
                <a:gd name="connsiteX48" fmla="*/ 208591 w 2599366"/>
                <a:gd name="connsiteY48" fmla="*/ 907006 h 1776639"/>
                <a:gd name="connsiteX49" fmla="*/ 156203 w 2599366"/>
                <a:gd name="connsiteY49" fmla="*/ 571726 h 1776639"/>
                <a:gd name="connsiteX50" fmla="*/ 446716 w 2599366"/>
                <a:gd name="connsiteY50" fmla="*/ 268831 h 1776639"/>
                <a:gd name="connsiteX51" fmla="*/ 1143946 w 2599366"/>
                <a:gd name="connsiteY51" fmla="*/ 165961 h 1776639"/>
                <a:gd name="connsiteX52" fmla="*/ 1379213 w 2599366"/>
                <a:gd name="connsiteY52" fmla="*/ 191678 h 1776639"/>
                <a:gd name="connsiteX53" fmla="*/ 1775453 w 2599366"/>
                <a:gd name="connsiteY53" fmla="*/ 281213 h 1776639"/>
                <a:gd name="connsiteX54" fmla="*/ 1795456 w 2599366"/>
                <a:gd name="connsiteY54" fmla="*/ 293596 h 1776639"/>
                <a:gd name="connsiteX55" fmla="*/ 1801171 w 2599366"/>
                <a:gd name="connsiteY55" fmla="*/ 413611 h 1776639"/>
                <a:gd name="connsiteX56" fmla="*/ 1819268 w 2599366"/>
                <a:gd name="connsiteY56" fmla="*/ 440281 h 1776639"/>
                <a:gd name="connsiteX57" fmla="*/ 1917376 w 2599366"/>
                <a:gd name="connsiteY57" fmla="*/ 530768 h 1776639"/>
                <a:gd name="connsiteX58" fmla="*/ 2148833 w 2599366"/>
                <a:gd name="connsiteY58" fmla="*/ 745081 h 1776639"/>
                <a:gd name="connsiteX59" fmla="*/ 2160263 w 2599366"/>
                <a:gd name="connsiteY59" fmla="*/ 796516 h 1776639"/>
                <a:gd name="connsiteX0" fmla="*/ 2594603 w 2599366"/>
                <a:gd name="connsiteY0" fmla="*/ 1588996 h 1776639"/>
                <a:gd name="connsiteX1" fmla="*/ 2585078 w 2599366"/>
                <a:gd name="connsiteY1" fmla="*/ 1427071 h 1776639"/>
                <a:gd name="connsiteX2" fmla="*/ 2577458 w 2599366"/>
                <a:gd name="connsiteY2" fmla="*/ 1266098 h 1776639"/>
                <a:gd name="connsiteX3" fmla="*/ 2572696 w 2599366"/>
                <a:gd name="connsiteY3" fmla="*/ 1260384 h 1776639"/>
                <a:gd name="connsiteX4" fmla="*/ 2417438 w 2599366"/>
                <a:gd name="connsiteY4" fmla="*/ 1153703 h 1776639"/>
                <a:gd name="connsiteX5" fmla="*/ 2296471 w 2599366"/>
                <a:gd name="connsiteY5" fmla="*/ 1069884 h 1776639"/>
                <a:gd name="connsiteX6" fmla="*/ 2276468 w 2599366"/>
                <a:gd name="connsiteY6" fmla="*/ 1034641 h 1776639"/>
                <a:gd name="connsiteX7" fmla="*/ 2269801 w 2599366"/>
                <a:gd name="connsiteY7" fmla="*/ 974634 h 1776639"/>
                <a:gd name="connsiteX8" fmla="*/ 2279326 w 2599366"/>
                <a:gd name="connsiteY8" fmla="*/ 883193 h 1776639"/>
                <a:gd name="connsiteX9" fmla="*/ 2306948 w 2599366"/>
                <a:gd name="connsiteY9" fmla="*/ 752701 h 1776639"/>
                <a:gd name="connsiteX10" fmla="*/ 2234558 w 2599366"/>
                <a:gd name="connsiteY10" fmla="*/ 477428 h 1776639"/>
                <a:gd name="connsiteX11" fmla="*/ 2023104 w 2599366"/>
                <a:gd name="connsiteY11" fmla="*/ 249781 h 1776639"/>
                <a:gd name="connsiteX12" fmla="*/ 1715446 w 2599366"/>
                <a:gd name="connsiteY12" fmla="*/ 104048 h 1776639"/>
                <a:gd name="connsiteX13" fmla="*/ 1370641 w 2599366"/>
                <a:gd name="connsiteY13" fmla="*/ 18323 h 1776639"/>
                <a:gd name="connsiteX14" fmla="*/ 1080128 w 2599366"/>
                <a:gd name="connsiteY14" fmla="*/ 6893 h 1776639"/>
                <a:gd name="connsiteX15" fmla="*/ 542620 w 2599366"/>
                <a:gd name="connsiteY15" fmla="*/ 102755 h 1776639"/>
                <a:gd name="connsiteX16" fmla="*/ 228294 w 2599366"/>
                <a:gd name="connsiteY16" fmla="*/ 281597 h 1776639"/>
                <a:gd name="connsiteX17" fmla="*/ 33330 w 2599366"/>
                <a:gd name="connsiteY17" fmla="*/ 541246 h 1776639"/>
                <a:gd name="connsiteX18" fmla="*/ 6661 w 2599366"/>
                <a:gd name="connsiteY18" fmla="*/ 764131 h 1776639"/>
                <a:gd name="connsiteX19" fmla="*/ 99053 w 2599366"/>
                <a:gd name="connsiteY19" fmla="*/ 993684 h 1776639"/>
                <a:gd name="connsiteX20" fmla="*/ 297173 w 2599366"/>
                <a:gd name="connsiteY20" fmla="*/ 1180373 h 1776639"/>
                <a:gd name="connsiteX21" fmla="*/ 288601 w 2599366"/>
                <a:gd name="connsiteY21" fmla="*/ 1274671 h 1776639"/>
                <a:gd name="connsiteX22" fmla="*/ 281933 w 2599366"/>
                <a:gd name="connsiteY22" fmla="*/ 1342298 h 1776639"/>
                <a:gd name="connsiteX23" fmla="*/ 338131 w 2599366"/>
                <a:gd name="connsiteY23" fmla="*/ 1378494 h 1776639"/>
                <a:gd name="connsiteX24" fmla="*/ 709606 w 2599366"/>
                <a:gd name="connsiteY24" fmla="*/ 1526131 h 1776639"/>
                <a:gd name="connsiteX25" fmla="*/ 865816 w 2599366"/>
                <a:gd name="connsiteY25" fmla="*/ 1559468 h 1776639"/>
                <a:gd name="connsiteX26" fmla="*/ 1062031 w 2599366"/>
                <a:gd name="connsiteY26" fmla="*/ 1576614 h 1776639"/>
                <a:gd name="connsiteX27" fmla="*/ 1223003 w 2599366"/>
                <a:gd name="connsiteY27" fmla="*/ 1576614 h 1776639"/>
                <a:gd name="connsiteX28" fmla="*/ 1403978 w 2599366"/>
                <a:gd name="connsiteY28" fmla="*/ 1558516 h 1776639"/>
                <a:gd name="connsiteX29" fmla="*/ 1628768 w 2599366"/>
                <a:gd name="connsiteY29" fmla="*/ 1503271 h 1776639"/>
                <a:gd name="connsiteX30" fmla="*/ 1919281 w 2599366"/>
                <a:gd name="connsiteY30" fmla="*/ 1388019 h 1776639"/>
                <a:gd name="connsiteX31" fmla="*/ 2144071 w 2599366"/>
                <a:gd name="connsiteY31" fmla="*/ 1248001 h 1776639"/>
                <a:gd name="connsiteX32" fmla="*/ 2167883 w 2599366"/>
                <a:gd name="connsiteY32" fmla="*/ 1237523 h 1776639"/>
                <a:gd name="connsiteX33" fmla="*/ 2162168 w 2599366"/>
                <a:gd name="connsiteY33" fmla="*/ 1297531 h 1776639"/>
                <a:gd name="connsiteX34" fmla="*/ 2189791 w 2599366"/>
                <a:gd name="connsiteY34" fmla="*/ 1345156 h 1776639"/>
                <a:gd name="connsiteX35" fmla="*/ 2191696 w 2599366"/>
                <a:gd name="connsiteY35" fmla="*/ 1344203 h 1776639"/>
                <a:gd name="connsiteX36" fmla="*/ 2324093 w 2599366"/>
                <a:gd name="connsiteY36" fmla="*/ 1484221 h 1776639"/>
                <a:gd name="connsiteX37" fmla="*/ 2439346 w 2599366"/>
                <a:gd name="connsiteY37" fmla="*/ 1608998 h 1776639"/>
                <a:gd name="connsiteX38" fmla="*/ 2599366 w 2599366"/>
                <a:gd name="connsiteY38" fmla="*/ 1776639 h 1776639"/>
                <a:gd name="connsiteX39" fmla="*/ 2594603 w 2599366"/>
                <a:gd name="connsiteY39" fmla="*/ 1588996 h 1776639"/>
                <a:gd name="connsiteX40" fmla="*/ 2160263 w 2599366"/>
                <a:gd name="connsiteY40" fmla="*/ 796516 h 1776639"/>
                <a:gd name="connsiteX41" fmla="*/ 2042153 w 2599366"/>
                <a:gd name="connsiteY41" fmla="*/ 991778 h 1776639"/>
                <a:gd name="connsiteX42" fmla="*/ 1804028 w 2599366"/>
                <a:gd name="connsiteY42" fmla="*/ 1160371 h 1776639"/>
                <a:gd name="connsiteX43" fmla="*/ 1651628 w 2599366"/>
                <a:gd name="connsiteY43" fmla="*/ 1227998 h 1776639"/>
                <a:gd name="connsiteX44" fmla="*/ 1403978 w 2599366"/>
                <a:gd name="connsiteY44" fmla="*/ 1287053 h 1776639"/>
                <a:gd name="connsiteX45" fmla="*/ 1014406 w 2599366"/>
                <a:gd name="connsiteY45" fmla="*/ 1291816 h 1776639"/>
                <a:gd name="connsiteX46" fmla="*/ 612451 w 2599366"/>
                <a:gd name="connsiteY46" fmla="*/ 1202281 h 1776639"/>
                <a:gd name="connsiteX47" fmla="*/ 317176 w 2599366"/>
                <a:gd name="connsiteY47" fmla="*/ 1028926 h 1776639"/>
                <a:gd name="connsiteX48" fmla="*/ 191446 w 2599366"/>
                <a:gd name="connsiteY48" fmla="*/ 892718 h 1776639"/>
                <a:gd name="connsiteX49" fmla="*/ 156203 w 2599366"/>
                <a:gd name="connsiteY49" fmla="*/ 571726 h 1776639"/>
                <a:gd name="connsiteX50" fmla="*/ 446716 w 2599366"/>
                <a:gd name="connsiteY50" fmla="*/ 268831 h 1776639"/>
                <a:gd name="connsiteX51" fmla="*/ 1143946 w 2599366"/>
                <a:gd name="connsiteY51" fmla="*/ 165961 h 1776639"/>
                <a:gd name="connsiteX52" fmla="*/ 1379213 w 2599366"/>
                <a:gd name="connsiteY52" fmla="*/ 191678 h 1776639"/>
                <a:gd name="connsiteX53" fmla="*/ 1775453 w 2599366"/>
                <a:gd name="connsiteY53" fmla="*/ 281213 h 1776639"/>
                <a:gd name="connsiteX54" fmla="*/ 1795456 w 2599366"/>
                <a:gd name="connsiteY54" fmla="*/ 293596 h 1776639"/>
                <a:gd name="connsiteX55" fmla="*/ 1801171 w 2599366"/>
                <a:gd name="connsiteY55" fmla="*/ 413611 h 1776639"/>
                <a:gd name="connsiteX56" fmla="*/ 1819268 w 2599366"/>
                <a:gd name="connsiteY56" fmla="*/ 440281 h 1776639"/>
                <a:gd name="connsiteX57" fmla="*/ 1917376 w 2599366"/>
                <a:gd name="connsiteY57" fmla="*/ 530768 h 1776639"/>
                <a:gd name="connsiteX58" fmla="*/ 2148833 w 2599366"/>
                <a:gd name="connsiteY58" fmla="*/ 745081 h 1776639"/>
                <a:gd name="connsiteX59" fmla="*/ 2160263 w 2599366"/>
                <a:gd name="connsiteY59" fmla="*/ 796516 h 1776639"/>
                <a:gd name="connsiteX0" fmla="*/ 2594603 w 2599366"/>
                <a:gd name="connsiteY0" fmla="*/ 1588996 h 1776639"/>
                <a:gd name="connsiteX1" fmla="*/ 2585078 w 2599366"/>
                <a:gd name="connsiteY1" fmla="*/ 1427071 h 1776639"/>
                <a:gd name="connsiteX2" fmla="*/ 2577458 w 2599366"/>
                <a:gd name="connsiteY2" fmla="*/ 1266098 h 1776639"/>
                <a:gd name="connsiteX3" fmla="*/ 2572696 w 2599366"/>
                <a:gd name="connsiteY3" fmla="*/ 1260384 h 1776639"/>
                <a:gd name="connsiteX4" fmla="*/ 2417438 w 2599366"/>
                <a:gd name="connsiteY4" fmla="*/ 1153703 h 1776639"/>
                <a:gd name="connsiteX5" fmla="*/ 2296471 w 2599366"/>
                <a:gd name="connsiteY5" fmla="*/ 1069884 h 1776639"/>
                <a:gd name="connsiteX6" fmla="*/ 2276468 w 2599366"/>
                <a:gd name="connsiteY6" fmla="*/ 1034641 h 1776639"/>
                <a:gd name="connsiteX7" fmla="*/ 2269801 w 2599366"/>
                <a:gd name="connsiteY7" fmla="*/ 974634 h 1776639"/>
                <a:gd name="connsiteX8" fmla="*/ 2279326 w 2599366"/>
                <a:gd name="connsiteY8" fmla="*/ 883193 h 1776639"/>
                <a:gd name="connsiteX9" fmla="*/ 2306948 w 2599366"/>
                <a:gd name="connsiteY9" fmla="*/ 752701 h 1776639"/>
                <a:gd name="connsiteX10" fmla="*/ 2234558 w 2599366"/>
                <a:gd name="connsiteY10" fmla="*/ 477428 h 1776639"/>
                <a:gd name="connsiteX11" fmla="*/ 2023104 w 2599366"/>
                <a:gd name="connsiteY11" fmla="*/ 249781 h 1776639"/>
                <a:gd name="connsiteX12" fmla="*/ 1715446 w 2599366"/>
                <a:gd name="connsiteY12" fmla="*/ 104048 h 1776639"/>
                <a:gd name="connsiteX13" fmla="*/ 1370641 w 2599366"/>
                <a:gd name="connsiteY13" fmla="*/ 18323 h 1776639"/>
                <a:gd name="connsiteX14" fmla="*/ 1080128 w 2599366"/>
                <a:gd name="connsiteY14" fmla="*/ 6893 h 1776639"/>
                <a:gd name="connsiteX15" fmla="*/ 542620 w 2599366"/>
                <a:gd name="connsiteY15" fmla="*/ 102755 h 1776639"/>
                <a:gd name="connsiteX16" fmla="*/ 228294 w 2599366"/>
                <a:gd name="connsiteY16" fmla="*/ 281597 h 1776639"/>
                <a:gd name="connsiteX17" fmla="*/ 33330 w 2599366"/>
                <a:gd name="connsiteY17" fmla="*/ 541246 h 1776639"/>
                <a:gd name="connsiteX18" fmla="*/ 6661 w 2599366"/>
                <a:gd name="connsiteY18" fmla="*/ 764131 h 1776639"/>
                <a:gd name="connsiteX19" fmla="*/ 99053 w 2599366"/>
                <a:gd name="connsiteY19" fmla="*/ 993684 h 1776639"/>
                <a:gd name="connsiteX20" fmla="*/ 297173 w 2599366"/>
                <a:gd name="connsiteY20" fmla="*/ 1180373 h 1776639"/>
                <a:gd name="connsiteX21" fmla="*/ 281933 w 2599366"/>
                <a:gd name="connsiteY21" fmla="*/ 1342298 h 1776639"/>
                <a:gd name="connsiteX22" fmla="*/ 338131 w 2599366"/>
                <a:gd name="connsiteY22" fmla="*/ 1378494 h 1776639"/>
                <a:gd name="connsiteX23" fmla="*/ 709606 w 2599366"/>
                <a:gd name="connsiteY23" fmla="*/ 1526131 h 1776639"/>
                <a:gd name="connsiteX24" fmla="*/ 865816 w 2599366"/>
                <a:gd name="connsiteY24" fmla="*/ 1559468 h 1776639"/>
                <a:gd name="connsiteX25" fmla="*/ 1062031 w 2599366"/>
                <a:gd name="connsiteY25" fmla="*/ 1576614 h 1776639"/>
                <a:gd name="connsiteX26" fmla="*/ 1223003 w 2599366"/>
                <a:gd name="connsiteY26" fmla="*/ 1576614 h 1776639"/>
                <a:gd name="connsiteX27" fmla="*/ 1403978 w 2599366"/>
                <a:gd name="connsiteY27" fmla="*/ 1558516 h 1776639"/>
                <a:gd name="connsiteX28" fmla="*/ 1628768 w 2599366"/>
                <a:gd name="connsiteY28" fmla="*/ 1503271 h 1776639"/>
                <a:gd name="connsiteX29" fmla="*/ 1919281 w 2599366"/>
                <a:gd name="connsiteY29" fmla="*/ 1388019 h 1776639"/>
                <a:gd name="connsiteX30" fmla="*/ 2144071 w 2599366"/>
                <a:gd name="connsiteY30" fmla="*/ 1248001 h 1776639"/>
                <a:gd name="connsiteX31" fmla="*/ 2167883 w 2599366"/>
                <a:gd name="connsiteY31" fmla="*/ 1237523 h 1776639"/>
                <a:gd name="connsiteX32" fmla="*/ 2162168 w 2599366"/>
                <a:gd name="connsiteY32" fmla="*/ 1297531 h 1776639"/>
                <a:gd name="connsiteX33" fmla="*/ 2189791 w 2599366"/>
                <a:gd name="connsiteY33" fmla="*/ 1345156 h 1776639"/>
                <a:gd name="connsiteX34" fmla="*/ 2191696 w 2599366"/>
                <a:gd name="connsiteY34" fmla="*/ 1344203 h 1776639"/>
                <a:gd name="connsiteX35" fmla="*/ 2324093 w 2599366"/>
                <a:gd name="connsiteY35" fmla="*/ 1484221 h 1776639"/>
                <a:gd name="connsiteX36" fmla="*/ 2439346 w 2599366"/>
                <a:gd name="connsiteY36" fmla="*/ 1608998 h 1776639"/>
                <a:gd name="connsiteX37" fmla="*/ 2599366 w 2599366"/>
                <a:gd name="connsiteY37" fmla="*/ 1776639 h 1776639"/>
                <a:gd name="connsiteX38" fmla="*/ 2594603 w 2599366"/>
                <a:gd name="connsiteY38" fmla="*/ 1588996 h 1776639"/>
                <a:gd name="connsiteX39" fmla="*/ 2160263 w 2599366"/>
                <a:gd name="connsiteY39" fmla="*/ 796516 h 1776639"/>
                <a:gd name="connsiteX40" fmla="*/ 2042153 w 2599366"/>
                <a:gd name="connsiteY40" fmla="*/ 991778 h 1776639"/>
                <a:gd name="connsiteX41" fmla="*/ 1804028 w 2599366"/>
                <a:gd name="connsiteY41" fmla="*/ 1160371 h 1776639"/>
                <a:gd name="connsiteX42" fmla="*/ 1651628 w 2599366"/>
                <a:gd name="connsiteY42" fmla="*/ 1227998 h 1776639"/>
                <a:gd name="connsiteX43" fmla="*/ 1403978 w 2599366"/>
                <a:gd name="connsiteY43" fmla="*/ 1287053 h 1776639"/>
                <a:gd name="connsiteX44" fmla="*/ 1014406 w 2599366"/>
                <a:gd name="connsiteY44" fmla="*/ 1291816 h 1776639"/>
                <a:gd name="connsiteX45" fmla="*/ 612451 w 2599366"/>
                <a:gd name="connsiteY45" fmla="*/ 1202281 h 1776639"/>
                <a:gd name="connsiteX46" fmla="*/ 317176 w 2599366"/>
                <a:gd name="connsiteY46" fmla="*/ 1028926 h 1776639"/>
                <a:gd name="connsiteX47" fmla="*/ 191446 w 2599366"/>
                <a:gd name="connsiteY47" fmla="*/ 892718 h 1776639"/>
                <a:gd name="connsiteX48" fmla="*/ 156203 w 2599366"/>
                <a:gd name="connsiteY48" fmla="*/ 571726 h 1776639"/>
                <a:gd name="connsiteX49" fmla="*/ 446716 w 2599366"/>
                <a:gd name="connsiteY49" fmla="*/ 268831 h 1776639"/>
                <a:gd name="connsiteX50" fmla="*/ 1143946 w 2599366"/>
                <a:gd name="connsiteY50" fmla="*/ 165961 h 1776639"/>
                <a:gd name="connsiteX51" fmla="*/ 1379213 w 2599366"/>
                <a:gd name="connsiteY51" fmla="*/ 191678 h 1776639"/>
                <a:gd name="connsiteX52" fmla="*/ 1775453 w 2599366"/>
                <a:gd name="connsiteY52" fmla="*/ 281213 h 1776639"/>
                <a:gd name="connsiteX53" fmla="*/ 1795456 w 2599366"/>
                <a:gd name="connsiteY53" fmla="*/ 293596 h 1776639"/>
                <a:gd name="connsiteX54" fmla="*/ 1801171 w 2599366"/>
                <a:gd name="connsiteY54" fmla="*/ 413611 h 1776639"/>
                <a:gd name="connsiteX55" fmla="*/ 1819268 w 2599366"/>
                <a:gd name="connsiteY55" fmla="*/ 440281 h 1776639"/>
                <a:gd name="connsiteX56" fmla="*/ 1917376 w 2599366"/>
                <a:gd name="connsiteY56" fmla="*/ 530768 h 1776639"/>
                <a:gd name="connsiteX57" fmla="*/ 2148833 w 2599366"/>
                <a:gd name="connsiteY57" fmla="*/ 745081 h 1776639"/>
                <a:gd name="connsiteX58" fmla="*/ 2160263 w 2599366"/>
                <a:gd name="connsiteY58" fmla="*/ 796516 h 1776639"/>
                <a:gd name="connsiteX0" fmla="*/ 2594603 w 2599366"/>
                <a:gd name="connsiteY0" fmla="*/ 1588996 h 1776639"/>
                <a:gd name="connsiteX1" fmla="*/ 2585078 w 2599366"/>
                <a:gd name="connsiteY1" fmla="*/ 1427071 h 1776639"/>
                <a:gd name="connsiteX2" fmla="*/ 2577458 w 2599366"/>
                <a:gd name="connsiteY2" fmla="*/ 1266098 h 1776639"/>
                <a:gd name="connsiteX3" fmla="*/ 2572696 w 2599366"/>
                <a:gd name="connsiteY3" fmla="*/ 1260384 h 1776639"/>
                <a:gd name="connsiteX4" fmla="*/ 2417438 w 2599366"/>
                <a:gd name="connsiteY4" fmla="*/ 1153703 h 1776639"/>
                <a:gd name="connsiteX5" fmla="*/ 2296471 w 2599366"/>
                <a:gd name="connsiteY5" fmla="*/ 1069884 h 1776639"/>
                <a:gd name="connsiteX6" fmla="*/ 2276468 w 2599366"/>
                <a:gd name="connsiteY6" fmla="*/ 1034641 h 1776639"/>
                <a:gd name="connsiteX7" fmla="*/ 2269801 w 2599366"/>
                <a:gd name="connsiteY7" fmla="*/ 974634 h 1776639"/>
                <a:gd name="connsiteX8" fmla="*/ 2279326 w 2599366"/>
                <a:gd name="connsiteY8" fmla="*/ 883193 h 1776639"/>
                <a:gd name="connsiteX9" fmla="*/ 2306948 w 2599366"/>
                <a:gd name="connsiteY9" fmla="*/ 752701 h 1776639"/>
                <a:gd name="connsiteX10" fmla="*/ 2234558 w 2599366"/>
                <a:gd name="connsiteY10" fmla="*/ 477428 h 1776639"/>
                <a:gd name="connsiteX11" fmla="*/ 2023104 w 2599366"/>
                <a:gd name="connsiteY11" fmla="*/ 249781 h 1776639"/>
                <a:gd name="connsiteX12" fmla="*/ 1715446 w 2599366"/>
                <a:gd name="connsiteY12" fmla="*/ 104048 h 1776639"/>
                <a:gd name="connsiteX13" fmla="*/ 1370641 w 2599366"/>
                <a:gd name="connsiteY13" fmla="*/ 18323 h 1776639"/>
                <a:gd name="connsiteX14" fmla="*/ 1080128 w 2599366"/>
                <a:gd name="connsiteY14" fmla="*/ 6893 h 1776639"/>
                <a:gd name="connsiteX15" fmla="*/ 542620 w 2599366"/>
                <a:gd name="connsiteY15" fmla="*/ 102755 h 1776639"/>
                <a:gd name="connsiteX16" fmla="*/ 228294 w 2599366"/>
                <a:gd name="connsiteY16" fmla="*/ 281597 h 1776639"/>
                <a:gd name="connsiteX17" fmla="*/ 33330 w 2599366"/>
                <a:gd name="connsiteY17" fmla="*/ 541246 h 1776639"/>
                <a:gd name="connsiteX18" fmla="*/ 6661 w 2599366"/>
                <a:gd name="connsiteY18" fmla="*/ 764131 h 1776639"/>
                <a:gd name="connsiteX19" fmla="*/ 99053 w 2599366"/>
                <a:gd name="connsiteY19" fmla="*/ 993684 h 1776639"/>
                <a:gd name="connsiteX20" fmla="*/ 297173 w 2599366"/>
                <a:gd name="connsiteY20" fmla="*/ 1180373 h 1776639"/>
                <a:gd name="connsiteX21" fmla="*/ 281933 w 2599366"/>
                <a:gd name="connsiteY21" fmla="*/ 1342298 h 1776639"/>
                <a:gd name="connsiteX22" fmla="*/ 338131 w 2599366"/>
                <a:gd name="connsiteY22" fmla="*/ 1378494 h 1776639"/>
                <a:gd name="connsiteX23" fmla="*/ 709606 w 2599366"/>
                <a:gd name="connsiteY23" fmla="*/ 1526131 h 1776639"/>
                <a:gd name="connsiteX24" fmla="*/ 865816 w 2599366"/>
                <a:gd name="connsiteY24" fmla="*/ 1559468 h 1776639"/>
                <a:gd name="connsiteX25" fmla="*/ 1062031 w 2599366"/>
                <a:gd name="connsiteY25" fmla="*/ 1576614 h 1776639"/>
                <a:gd name="connsiteX26" fmla="*/ 1223003 w 2599366"/>
                <a:gd name="connsiteY26" fmla="*/ 1576614 h 1776639"/>
                <a:gd name="connsiteX27" fmla="*/ 1403978 w 2599366"/>
                <a:gd name="connsiteY27" fmla="*/ 1558516 h 1776639"/>
                <a:gd name="connsiteX28" fmla="*/ 1628768 w 2599366"/>
                <a:gd name="connsiteY28" fmla="*/ 1503271 h 1776639"/>
                <a:gd name="connsiteX29" fmla="*/ 1919281 w 2599366"/>
                <a:gd name="connsiteY29" fmla="*/ 1388019 h 1776639"/>
                <a:gd name="connsiteX30" fmla="*/ 2144071 w 2599366"/>
                <a:gd name="connsiteY30" fmla="*/ 1248001 h 1776639"/>
                <a:gd name="connsiteX31" fmla="*/ 2167883 w 2599366"/>
                <a:gd name="connsiteY31" fmla="*/ 1237523 h 1776639"/>
                <a:gd name="connsiteX32" fmla="*/ 2162168 w 2599366"/>
                <a:gd name="connsiteY32" fmla="*/ 1297531 h 1776639"/>
                <a:gd name="connsiteX33" fmla="*/ 2189791 w 2599366"/>
                <a:gd name="connsiteY33" fmla="*/ 1345156 h 1776639"/>
                <a:gd name="connsiteX34" fmla="*/ 2191696 w 2599366"/>
                <a:gd name="connsiteY34" fmla="*/ 1344203 h 1776639"/>
                <a:gd name="connsiteX35" fmla="*/ 2324093 w 2599366"/>
                <a:gd name="connsiteY35" fmla="*/ 1484221 h 1776639"/>
                <a:gd name="connsiteX36" fmla="*/ 2439346 w 2599366"/>
                <a:gd name="connsiteY36" fmla="*/ 1608998 h 1776639"/>
                <a:gd name="connsiteX37" fmla="*/ 2599366 w 2599366"/>
                <a:gd name="connsiteY37" fmla="*/ 1776639 h 1776639"/>
                <a:gd name="connsiteX38" fmla="*/ 2594603 w 2599366"/>
                <a:gd name="connsiteY38" fmla="*/ 1588996 h 1776639"/>
                <a:gd name="connsiteX39" fmla="*/ 2160263 w 2599366"/>
                <a:gd name="connsiteY39" fmla="*/ 796516 h 1776639"/>
                <a:gd name="connsiteX40" fmla="*/ 2042153 w 2599366"/>
                <a:gd name="connsiteY40" fmla="*/ 991778 h 1776639"/>
                <a:gd name="connsiteX41" fmla="*/ 1804028 w 2599366"/>
                <a:gd name="connsiteY41" fmla="*/ 1160371 h 1776639"/>
                <a:gd name="connsiteX42" fmla="*/ 1651628 w 2599366"/>
                <a:gd name="connsiteY42" fmla="*/ 1227998 h 1776639"/>
                <a:gd name="connsiteX43" fmla="*/ 1403978 w 2599366"/>
                <a:gd name="connsiteY43" fmla="*/ 1287053 h 1776639"/>
                <a:gd name="connsiteX44" fmla="*/ 1014406 w 2599366"/>
                <a:gd name="connsiteY44" fmla="*/ 1291816 h 1776639"/>
                <a:gd name="connsiteX45" fmla="*/ 612451 w 2599366"/>
                <a:gd name="connsiteY45" fmla="*/ 1202281 h 1776639"/>
                <a:gd name="connsiteX46" fmla="*/ 317176 w 2599366"/>
                <a:gd name="connsiteY46" fmla="*/ 1028926 h 1776639"/>
                <a:gd name="connsiteX47" fmla="*/ 191446 w 2599366"/>
                <a:gd name="connsiteY47" fmla="*/ 892718 h 1776639"/>
                <a:gd name="connsiteX48" fmla="*/ 156203 w 2599366"/>
                <a:gd name="connsiteY48" fmla="*/ 571726 h 1776639"/>
                <a:gd name="connsiteX49" fmla="*/ 446716 w 2599366"/>
                <a:gd name="connsiteY49" fmla="*/ 268831 h 1776639"/>
                <a:gd name="connsiteX50" fmla="*/ 1143946 w 2599366"/>
                <a:gd name="connsiteY50" fmla="*/ 165961 h 1776639"/>
                <a:gd name="connsiteX51" fmla="*/ 1379213 w 2599366"/>
                <a:gd name="connsiteY51" fmla="*/ 191678 h 1776639"/>
                <a:gd name="connsiteX52" fmla="*/ 1775453 w 2599366"/>
                <a:gd name="connsiteY52" fmla="*/ 281213 h 1776639"/>
                <a:gd name="connsiteX53" fmla="*/ 1795456 w 2599366"/>
                <a:gd name="connsiteY53" fmla="*/ 293596 h 1776639"/>
                <a:gd name="connsiteX54" fmla="*/ 1801171 w 2599366"/>
                <a:gd name="connsiteY54" fmla="*/ 413611 h 1776639"/>
                <a:gd name="connsiteX55" fmla="*/ 1819268 w 2599366"/>
                <a:gd name="connsiteY55" fmla="*/ 440281 h 1776639"/>
                <a:gd name="connsiteX56" fmla="*/ 1917376 w 2599366"/>
                <a:gd name="connsiteY56" fmla="*/ 530768 h 1776639"/>
                <a:gd name="connsiteX57" fmla="*/ 2148833 w 2599366"/>
                <a:gd name="connsiteY57" fmla="*/ 745081 h 1776639"/>
                <a:gd name="connsiteX58" fmla="*/ 2160263 w 2599366"/>
                <a:gd name="connsiteY58" fmla="*/ 796516 h 1776639"/>
                <a:gd name="connsiteX0" fmla="*/ 2594603 w 2599366"/>
                <a:gd name="connsiteY0" fmla="*/ 1588996 h 1776639"/>
                <a:gd name="connsiteX1" fmla="*/ 2577458 w 2599366"/>
                <a:gd name="connsiteY1" fmla="*/ 1266098 h 1776639"/>
                <a:gd name="connsiteX2" fmla="*/ 2572696 w 2599366"/>
                <a:gd name="connsiteY2" fmla="*/ 1260384 h 1776639"/>
                <a:gd name="connsiteX3" fmla="*/ 2417438 w 2599366"/>
                <a:gd name="connsiteY3" fmla="*/ 1153703 h 1776639"/>
                <a:gd name="connsiteX4" fmla="*/ 2296471 w 2599366"/>
                <a:gd name="connsiteY4" fmla="*/ 1069884 h 1776639"/>
                <a:gd name="connsiteX5" fmla="*/ 2276468 w 2599366"/>
                <a:gd name="connsiteY5" fmla="*/ 1034641 h 1776639"/>
                <a:gd name="connsiteX6" fmla="*/ 2269801 w 2599366"/>
                <a:gd name="connsiteY6" fmla="*/ 974634 h 1776639"/>
                <a:gd name="connsiteX7" fmla="*/ 2279326 w 2599366"/>
                <a:gd name="connsiteY7" fmla="*/ 883193 h 1776639"/>
                <a:gd name="connsiteX8" fmla="*/ 2306948 w 2599366"/>
                <a:gd name="connsiteY8" fmla="*/ 752701 h 1776639"/>
                <a:gd name="connsiteX9" fmla="*/ 2234558 w 2599366"/>
                <a:gd name="connsiteY9" fmla="*/ 477428 h 1776639"/>
                <a:gd name="connsiteX10" fmla="*/ 2023104 w 2599366"/>
                <a:gd name="connsiteY10" fmla="*/ 249781 h 1776639"/>
                <a:gd name="connsiteX11" fmla="*/ 1715446 w 2599366"/>
                <a:gd name="connsiteY11" fmla="*/ 104048 h 1776639"/>
                <a:gd name="connsiteX12" fmla="*/ 1370641 w 2599366"/>
                <a:gd name="connsiteY12" fmla="*/ 18323 h 1776639"/>
                <a:gd name="connsiteX13" fmla="*/ 1080128 w 2599366"/>
                <a:gd name="connsiteY13" fmla="*/ 6893 h 1776639"/>
                <a:gd name="connsiteX14" fmla="*/ 542620 w 2599366"/>
                <a:gd name="connsiteY14" fmla="*/ 102755 h 1776639"/>
                <a:gd name="connsiteX15" fmla="*/ 228294 w 2599366"/>
                <a:gd name="connsiteY15" fmla="*/ 281597 h 1776639"/>
                <a:gd name="connsiteX16" fmla="*/ 33330 w 2599366"/>
                <a:gd name="connsiteY16" fmla="*/ 541246 h 1776639"/>
                <a:gd name="connsiteX17" fmla="*/ 6661 w 2599366"/>
                <a:gd name="connsiteY17" fmla="*/ 764131 h 1776639"/>
                <a:gd name="connsiteX18" fmla="*/ 99053 w 2599366"/>
                <a:gd name="connsiteY18" fmla="*/ 993684 h 1776639"/>
                <a:gd name="connsiteX19" fmla="*/ 297173 w 2599366"/>
                <a:gd name="connsiteY19" fmla="*/ 1180373 h 1776639"/>
                <a:gd name="connsiteX20" fmla="*/ 281933 w 2599366"/>
                <a:gd name="connsiteY20" fmla="*/ 1342298 h 1776639"/>
                <a:gd name="connsiteX21" fmla="*/ 338131 w 2599366"/>
                <a:gd name="connsiteY21" fmla="*/ 1378494 h 1776639"/>
                <a:gd name="connsiteX22" fmla="*/ 709606 w 2599366"/>
                <a:gd name="connsiteY22" fmla="*/ 1526131 h 1776639"/>
                <a:gd name="connsiteX23" fmla="*/ 865816 w 2599366"/>
                <a:gd name="connsiteY23" fmla="*/ 1559468 h 1776639"/>
                <a:gd name="connsiteX24" fmla="*/ 1062031 w 2599366"/>
                <a:gd name="connsiteY24" fmla="*/ 1576614 h 1776639"/>
                <a:gd name="connsiteX25" fmla="*/ 1223003 w 2599366"/>
                <a:gd name="connsiteY25" fmla="*/ 1576614 h 1776639"/>
                <a:gd name="connsiteX26" fmla="*/ 1403978 w 2599366"/>
                <a:gd name="connsiteY26" fmla="*/ 1558516 h 1776639"/>
                <a:gd name="connsiteX27" fmla="*/ 1628768 w 2599366"/>
                <a:gd name="connsiteY27" fmla="*/ 1503271 h 1776639"/>
                <a:gd name="connsiteX28" fmla="*/ 1919281 w 2599366"/>
                <a:gd name="connsiteY28" fmla="*/ 1388019 h 1776639"/>
                <a:gd name="connsiteX29" fmla="*/ 2144071 w 2599366"/>
                <a:gd name="connsiteY29" fmla="*/ 1248001 h 1776639"/>
                <a:gd name="connsiteX30" fmla="*/ 2167883 w 2599366"/>
                <a:gd name="connsiteY30" fmla="*/ 1237523 h 1776639"/>
                <a:gd name="connsiteX31" fmla="*/ 2162168 w 2599366"/>
                <a:gd name="connsiteY31" fmla="*/ 1297531 h 1776639"/>
                <a:gd name="connsiteX32" fmla="*/ 2189791 w 2599366"/>
                <a:gd name="connsiteY32" fmla="*/ 1345156 h 1776639"/>
                <a:gd name="connsiteX33" fmla="*/ 2191696 w 2599366"/>
                <a:gd name="connsiteY33" fmla="*/ 1344203 h 1776639"/>
                <a:gd name="connsiteX34" fmla="*/ 2324093 w 2599366"/>
                <a:gd name="connsiteY34" fmla="*/ 1484221 h 1776639"/>
                <a:gd name="connsiteX35" fmla="*/ 2439346 w 2599366"/>
                <a:gd name="connsiteY35" fmla="*/ 1608998 h 1776639"/>
                <a:gd name="connsiteX36" fmla="*/ 2599366 w 2599366"/>
                <a:gd name="connsiteY36" fmla="*/ 1776639 h 1776639"/>
                <a:gd name="connsiteX37" fmla="*/ 2594603 w 2599366"/>
                <a:gd name="connsiteY37" fmla="*/ 1588996 h 1776639"/>
                <a:gd name="connsiteX38" fmla="*/ 2160263 w 2599366"/>
                <a:gd name="connsiteY38" fmla="*/ 796516 h 1776639"/>
                <a:gd name="connsiteX39" fmla="*/ 2042153 w 2599366"/>
                <a:gd name="connsiteY39" fmla="*/ 991778 h 1776639"/>
                <a:gd name="connsiteX40" fmla="*/ 1804028 w 2599366"/>
                <a:gd name="connsiteY40" fmla="*/ 1160371 h 1776639"/>
                <a:gd name="connsiteX41" fmla="*/ 1651628 w 2599366"/>
                <a:gd name="connsiteY41" fmla="*/ 1227998 h 1776639"/>
                <a:gd name="connsiteX42" fmla="*/ 1403978 w 2599366"/>
                <a:gd name="connsiteY42" fmla="*/ 1287053 h 1776639"/>
                <a:gd name="connsiteX43" fmla="*/ 1014406 w 2599366"/>
                <a:gd name="connsiteY43" fmla="*/ 1291816 h 1776639"/>
                <a:gd name="connsiteX44" fmla="*/ 612451 w 2599366"/>
                <a:gd name="connsiteY44" fmla="*/ 1202281 h 1776639"/>
                <a:gd name="connsiteX45" fmla="*/ 317176 w 2599366"/>
                <a:gd name="connsiteY45" fmla="*/ 1028926 h 1776639"/>
                <a:gd name="connsiteX46" fmla="*/ 191446 w 2599366"/>
                <a:gd name="connsiteY46" fmla="*/ 892718 h 1776639"/>
                <a:gd name="connsiteX47" fmla="*/ 156203 w 2599366"/>
                <a:gd name="connsiteY47" fmla="*/ 571726 h 1776639"/>
                <a:gd name="connsiteX48" fmla="*/ 446716 w 2599366"/>
                <a:gd name="connsiteY48" fmla="*/ 268831 h 1776639"/>
                <a:gd name="connsiteX49" fmla="*/ 1143946 w 2599366"/>
                <a:gd name="connsiteY49" fmla="*/ 165961 h 1776639"/>
                <a:gd name="connsiteX50" fmla="*/ 1379213 w 2599366"/>
                <a:gd name="connsiteY50" fmla="*/ 191678 h 1776639"/>
                <a:gd name="connsiteX51" fmla="*/ 1775453 w 2599366"/>
                <a:gd name="connsiteY51" fmla="*/ 281213 h 1776639"/>
                <a:gd name="connsiteX52" fmla="*/ 1795456 w 2599366"/>
                <a:gd name="connsiteY52" fmla="*/ 293596 h 1776639"/>
                <a:gd name="connsiteX53" fmla="*/ 1801171 w 2599366"/>
                <a:gd name="connsiteY53" fmla="*/ 413611 h 1776639"/>
                <a:gd name="connsiteX54" fmla="*/ 1819268 w 2599366"/>
                <a:gd name="connsiteY54" fmla="*/ 440281 h 1776639"/>
                <a:gd name="connsiteX55" fmla="*/ 1917376 w 2599366"/>
                <a:gd name="connsiteY55" fmla="*/ 530768 h 1776639"/>
                <a:gd name="connsiteX56" fmla="*/ 2148833 w 2599366"/>
                <a:gd name="connsiteY56" fmla="*/ 745081 h 1776639"/>
                <a:gd name="connsiteX57" fmla="*/ 2160263 w 2599366"/>
                <a:gd name="connsiteY57" fmla="*/ 796516 h 1776639"/>
                <a:gd name="connsiteX0" fmla="*/ 2594603 w 2599366"/>
                <a:gd name="connsiteY0" fmla="*/ 1588996 h 1776639"/>
                <a:gd name="connsiteX1" fmla="*/ 2572696 w 2599366"/>
                <a:gd name="connsiteY1" fmla="*/ 1260384 h 1776639"/>
                <a:gd name="connsiteX2" fmla="*/ 2417438 w 2599366"/>
                <a:gd name="connsiteY2" fmla="*/ 1153703 h 1776639"/>
                <a:gd name="connsiteX3" fmla="*/ 2296471 w 2599366"/>
                <a:gd name="connsiteY3" fmla="*/ 1069884 h 1776639"/>
                <a:gd name="connsiteX4" fmla="*/ 2276468 w 2599366"/>
                <a:gd name="connsiteY4" fmla="*/ 1034641 h 1776639"/>
                <a:gd name="connsiteX5" fmla="*/ 2269801 w 2599366"/>
                <a:gd name="connsiteY5" fmla="*/ 974634 h 1776639"/>
                <a:gd name="connsiteX6" fmla="*/ 2279326 w 2599366"/>
                <a:gd name="connsiteY6" fmla="*/ 883193 h 1776639"/>
                <a:gd name="connsiteX7" fmla="*/ 2306948 w 2599366"/>
                <a:gd name="connsiteY7" fmla="*/ 752701 h 1776639"/>
                <a:gd name="connsiteX8" fmla="*/ 2234558 w 2599366"/>
                <a:gd name="connsiteY8" fmla="*/ 477428 h 1776639"/>
                <a:gd name="connsiteX9" fmla="*/ 2023104 w 2599366"/>
                <a:gd name="connsiteY9" fmla="*/ 249781 h 1776639"/>
                <a:gd name="connsiteX10" fmla="*/ 1715446 w 2599366"/>
                <a:gd name="connsiteY10" fmla="*/ 104048 h 1776639"/>
                <a:gd name="connsiteX11" fmla="*/ 1370641 w 2599366"/>
                <a:gd name="connsiteY11" fmla="*/ 18323 h 1776639"/>
                <a:gd name="connsiteX12" fmla="*/ 1080128 w 2599366"/>
                <a:gd name="connsiteY12" fmla="*/ 6893 h 1776639"/>
                <a:gd name="connsiteX13" fmla="*/ 542620 w 2599366"/>
                <a:gd name="connsiteY13" fmla="*/ 102755 h 1776639"/>
                <a:gd name="connsiteX14" fmla="*/ 228294 w 2599366"/>
                <a:gd name="connsiteY14" fmla="*/ 281597 h 1776639"/>
                <a:gd name="connsiteX15" fmla="*/ 33330 w 2599366"/>
                <a:gd name="connsiteY15" fmla="*/ 541246 h 1776639"/>
                <a:gd name="connsiteX16" fmla="*/ 6661 w 2599366"/>
                <a:gd name="connsiteY16" fmla="*/ 764131 h 1776639"/>
                <a:gd name="connsiteX17" fmla="*/ 99053 w 2599366"/>
                <a:gd name="connsiteY17" fmla="*/ 993684 h 1776639"/>
                <a:gd name="connsiteX18" fmla="*/ 297173 w 2599366"/>
                <a:gd name="connsiteY18" fmla="*/ 1180373 h 1776639"/>
                <a:gd name="connsiteX19" fmla="*/ 281933 w 2599366"/>
                <a:gd name="connsiteY19" fmla="*/ 1342298 h 1776639"/>
                <a:gd name="connsiteX20" fmla="*/ 338131 w 2599366"/>
                <a:gd name="connsiteY20" fmla="*/ 1378494 h 1776639"/>
                <a:gd name="connsiteX21" fmla="*/ 709606 w 2599366"/>
                <a:gd name="connsiteY21" fmla="*/ 1526131 h 1776639"/>
                <a:gd name="connsiteX22" fmla="*/ 865816 w 2599366"/>
                <a:gd name="connsiteY22" fmla="*/ 1559468 h 1776639"/>
                <a:gd name="connsiteX23" fmla="*/ 1062031 w 2599366"/>
                <a:gd name="connsiteY23" fmla="*/ 1576614 h 1776639"/>
                <a:gd name="connsiteX24" fmla="*/ 1223003 w 2599366"/>
                <a:gd name="connsiteY24" fmla="*/ 1576614 h 1776639"/>
                <a:gd name="connsiteX25" fmla="*/ 1403978 w 2599366"/>
                <a:gd name="connsiteY25" fmla="*/ 1558516 h 1776639"/>
                <a:gd name="connsiteX26" fmla="*/ 1628768 w 2599366"/>
                <a:gd name="connsiteY26" fmla="*/ 1503271 h 1776639"/>
                <a:gd name="connsiteX27" fmla="*/ 1919281 w 2599366"/>
                <a:gd name="connsiteY27" fmla="*/ 1388019 h 1776639"/>
                <a:gd name="connsiteX28" fmla="*/ 2144071 w 2599366"/>
                <a:gd name="connsiteY28" fmla="*/ 1248001 h 1776639"/>
                <a:gd name="connsiteX29" fmla="*/ 2167883 w 2599366"/>
                <a:gd name="connsiteY29" fmla="*/ 1237523 h 1776639"/>
                <a:gd name="connsiteX30" fmla="*/ 2162168 w 2599366"/>
                <a:gd name="connsiteY30" fmla="*/ 1297531 h 1776639"/>
                <a:gd name="connsiteX31" fmla="*/ 2189791 w 2599366"/>
                <a:gd name="connsiteY31" fmla="*/ 1345156 h 1776639"/>
                <a:gd name="connsiteX32" fmla="*/ 2191696 w 2599366"/>
                <a:gd name="connsiteY32" fmla="*/ 1344203 h 1776639"/>
                <a:gd name="connsiteX33" fmla="*/ 2324093 w 2599366"/>
                <a:gd name="connsiteY33" fmla="*/ 1484221 h 1776639"/>
                <a:gd name="connsiteX34" fmla="*/ 2439346 w 2599366"/>
                <a:gd name="connsiteY34" fmla="*/ 1608998 h 1776639"/>
                <a:gd name="connsiteX35" fmla="*/ 2599366 w 2599366"/>
                <a:gd name="connsiteY35" fmla="*/ 1776639 h 1776639"/>
                <a:gd name="connsiteX36" fmla="*/ 2594603 w 2599366"/>
                <a:gd name="connsiteY36" fmla="*/ 1588996 h 1776639"/>
                <a:gd name="connsiteX37" fmla="*/ 2160263 w 2599366"/>
                <a:gd name="connsiteY37" fmla="*/ 796516 h 1776639"/>
                <a:gd name="connsiteX38" fmla="*/ 2042153 w 2599366"/>
                <a:gd name="connsiteY38" fmla="*/ 991778 h 1776639"/>
                <a:gd name="connsiteX39" fmla="*/ 1804028 w 2599366"/>
                <a:gd name="connsiteY39" fmla="*/ 1160371 h 1776639"/>
                <a:gd name="connsiteX40" fmla="*/ 1651628 w 2599366"/>
                <a:gd name="connsiteY40" fmla="*/ 1227998 h 1776639"/>
                <a:gd name="connsiteX41" fmla="*/ 1403978 w 2599366"/>
                <a:gd name="connsiteY41" fmla="*/ 1287053 h 1776639"/>
                <a:gd name="connsiteX42" fmla="*/ 1014406 w 2599366"/>
                <a:gd name="connsiteY42" fmla="*/ 1291816 h 1776639"/>
                <a:gd name="connsiteX43" fmla="*/ 612451 w 2599366"/>
                <a:gd name="connsiteY43" fmla="*/ 1202281 h 1776639"/>
                <a:gd name="connsiteX44" fmla="*/ 317176 w 2599366"/>
                <a:gd name="connsiteY44" fmla="*/ 1028926 h 1776639"/>
                <a:gd name="connsiteX45" fmla="*/ 191446 w 2599366"/>
                <a:gd name="connsiteY45" fmla="*/ 892718 h 1776639"/>
                <a:gd name="connsiteX46" fmla="*/ 156203 w 2599366"/>
                <a:gd name="connsiteY46" fmla="*/ 571726 h 1776639"/>
                <a:gd name="connsiteX47" fmla="*/ 446716 w 2599366"/>
                <a:gd name="connsiteY47" fmla="*/ 268831 h 1776639"/>
                <a:gd name="connsiteX48" fmla="*/ 1143946 w 2599366"/>
                <a:gd name="connsiteY48" fmla="*/ 165961 h 1776639"/>
                <a:gd name="connsiteX49" fmla="*/ 1379213 w 2599366"/>
                <a:gd name="connsiteY49" fmla="*/ 191678 h 1776639"/>
                <a:gd name="connsiteX50" fmla="*/ 1775453 w 2599366"/>
                <a:gd name="connsiteY50" fmla="*/ 281213 h 1776639"/>
                <a:gd name="connsiteX51" fmla="*/ 1795456 w 2599366"/>
                <a:gd name="connsiteY51" fmla="*/ 293596 h 1776639"/>
                <a:gd name="connsiteX52" fmla="*/ 1801171 w 2599366"/>
                <a:gd name="connsiteY52" fmla="*/ 413611 h 1776639"/>
                <a:gd name="connsiteX53" fmla="*/ 1819268 w 2599366"/>
                <a:gd name="connsiteY53" fmla="*/ 440281 h 1776639"/>
                <a:gd name="connsiteX54" fmla="*/ 1917376 w 2599366"/>
                <a:gd name="connsiteY54" fmla="*/ 530768 h 1776639"/>
                <a:gd name="connsiteX55" fmla="*/ 2148833 w 2599366"/>
                <a:gd name="connsiteY55" fmla="*/ 745081 h 1776639"/>
                <a:gd name="connsiteX56" fmla="*/ 2160263 w 2599366"/>
                <a:gd name="connsiteY56" fmla="*/ 796516 h 1776639"/>
                <a:gd name="connsiteX0" fmla="*/ 2594603 w 2599366"/>
                <a:gd name="connsiteY0" fmla="*/ 1588996 h 1776639"/>
                <a:gd name="connsiteX1" fmla="*/ 2572696 w 2599366"/>
                <a:gd name="connsiteY1" fmla="*/ 1260384 h 1776639"/>
                <a:gd name="connsiteX2" fmla="*/ 2417438 w 2599366"/>
                <a:gd name="connsiteY2" fmla="*/ 1153703 h 1776639"/>
                <a:gd name="connsiteX3" fmla="*/ 2296471 w 2599366"/>
                <a:gd name="connsiteY3" fmla="*/ 1069884 h 1776639"/>
                <a:gd name="connsiteX4" fmla="*/ 2276468 w 2599366"/>
                <a:gd name="connsiteY4" fmla="*/ 1034641 h 1776639"/>
                <a:gd name="connsiteX5" fmla="*/ 2269801 w 2599366"/>
                <a:gd name="connsiteY5" fmla="*/ 974634 h 1776639"/>
                <a:gd name="connsiteX6" fmla="*/ 2279326 w 2599366"/>
                <a:gd name="connsiteY6" fmla="*/ 883193 h 1776639"/>
                <a:gd name="connsiteX7" fmla="*/ 2306948 w 2599366"/>
                <a:gd name="connsiteY7" fmla="*/ 752701 h 1776639"/>
                <a:gd name="connsiteX8" fmla="*/ 2234558 w 2599366"/>
                <a:gd name="connsiteY8" fmla="*/ 477428 h 1776639"/>
                <a:gd name="connsiteX9" fmla="*/ 2023104 w 2599366"/>
                <a:gd name="connsiteY9" fmla="*/ 249781 h 1776639"/>
                <a:gd name="connsiteX10" fmla="*/ 1715446 w 2599366"/>
                <a:gd name="connsiteY10" fmla="*/ 104048 h 1776639"/>
                <a:gd name="connsiteX11" fmla="*/ 1370641 w 2599366"/>
                <a:gd name="connsiteY11" fmla="*/ 18323 h 1776639"/>
                <a:gd name="connsiteX12" fmla="*/ 1080128 w 2599366"/>
                <a:gd name="connsiteY12" fmla="*/ 6893 h 1776639"/>
                <a:gd name="connsiteX13" fmla="*/ 542620 w 2599366"/>
                <a:gd name="connsiteY13" fmla="*/ 102755 h 1776639"/>
                <a:gd name="connsiteX14" fmla="*/ 228294 w 2599366"/>
                <a:gd name="connsiteY14" fmla="*/ 281597 h 1776639"/>
                <a:gd name="connsiteX15" fmla="*/ 33330 w 2599366"/>
                <a:gd name="connsiteY15" fmla="*/ 541246 h 1776639"/>
                <a:gd name="connsiteX16" fmla="*/ 6661 w 2599366"/>
                <a:gd name="connsiteY16" fmla="*/ 764131 h 1776639"/>
                <a:gd name="connsiteX17" fmla="*/ 99053 w 2599366"/>
                <a:gd name="connsiteY17" fmla="*/ 993684 h 1776639"/>
                <a:gd name="connsiteX18" fmla="*/ 297173 w 2599366"/>
                <a:gd name="connsiteY18" fmla="*/ 1180373 h 1776639"/>
                <a:gd name="connsiteX19" fmla="*/ 281933 w 2599366"/>
                <a:gd name="connsiteY19" fmla="*/ 1342298 h 1776639"/>
                <a:gd name="connsiteX20" fmla="*/ 338131 w 2599366"/>
                <a:gd name="connsiteY20" fmla="*/ 1378494 h 1776639"/>
                <a:gd name="connsiteX21" fmla="*/ 709606 w 2599366"/>
                <a:gd name="connsiteY21" fmla="*/ 1526131 h 1776639"/>
                <a:gd name="connsiteX22" fmla="*/ 865816 w 2599366"/>
                <a:gd name="connsiteY22" fmla="*/ 1559468 h 1776639"/>
                <a:gd name="connsiteX23" fmla="*/ 1062031 w 2599366"/>
                <a:gd name="connsiteY23" fmla="*/ 1576614 h 1776639"/>
                <a:gd name="connsiteX24" fmla="*/ 1223003 w 2599366"/>
                <a:gd name="connsiteY24" fmla="*/ 1576614 h 1776639"/>
                <a:gd name="connsiteX25" fmla="*/ 1403978 w 2599366"/>
                <a:gd name="connsiteY25" fmla="*/ 1558516 h 1776639"/>
                <a:gd name="connsiteX26" fmla="*/ 1628768 w 2599366"/>
                <a:gd name="connsiteY26" fmla="*/ 1503271 h 1776639"/>
                <a:gd name="connsiteX27" fmla="*/ 1919281 w 2599366"/>
                <a:gd name="connsiteY27" fmla="*/ 1388019 h 1776639"/>
                <a:gd name="connsiteX28" fmla="*/ 2144071 w 2599366"/>
                <a:gd name="connsiteY28" fmla="*/ 1248001 h 1776639"/>
                <a:gd name="connsiteX29" fmla="*/ 2167883 w 2599366"/>
                <a:gd name="connsiteY29" fmla="*/ 1237523 h 1776639"/>
                <a:gd name="connsiteX30" fmla="*/ 2162168 w 2599366"/>
                <a:gd name="connsiteY30" fmla="*/ 1297531 h 1776639"/>
                <a:gd name="connsiteX31" fmla="*/ 2189791 w 2599366"/>
                <a:gd name="connsiteY31" fmla="*/ 1345156 h 1776639"/>
                <a:gd name="connsiteX32" fmla="*/ 2191696 w 2599366"/>
                <a:gd name="connsiteY32" fmla="*/ 1344203 h 1776639"/>
                <a:gd name="connsiteX33" fmla="*/ 2324093 w 2599366"/>
                <a:gd name="connsiteY33" fmla="*/ 1484221 h 1776639"/>
                <a:gd name="connsiteX34" fmla="*/ 2439346 w 2599366"/>
                <a:gd name="connsiteY34" fmla="*/ 1608998 h 1776639"/>
                <a:gd name="connsiteX35" fmla="*/ 2599366 w 2599366"/>
                <a:gd name="connsiteY35" fmla="*/ 1776639 h 1776639"/>
                <a:gd name="connsiteX36" fmla="*/ 2594603 w 2599366"/>
                <a:gd name="connsiteY36" fmla="*/ 1588996 h 1776639"/>
                <a:gd name="connsiteX37" fmla="*/ 2160263 w 2599366"/>
                <a:gd name="connsiteY37" fmla="*/ 796516 h 1776639"/>
                <a:gd name="connsiteX38" fmla="*/ 2042153 w 2599366"/>
                <a:gd name="connsiteY38" fmla="*/ 991778 h 1776639"/>
                <a:gd name="connsiteX39" fmla="*/ 1804028 w 2599366"/>
                <a:gd name="connsiteY39" fmla="*/ 1160371 h 1776639"/>
                <a:gd name="connsiteX40" fmla="*/ 1651628 w 2599366"/>
                <a:gd name="connsiteY40" fmla="*/ 1227998 h 1776639"/>
                <a:gd name="connsiteX41" fmla="*/ 1403978 w 2599366"/>
                <a:gd name="connsiteY41" fmla="*/ 1287053 h 1776639"/>
                <a:gd name="connsiteX42" fmla="*/ 1014406 w 2599366"/>
                <a:gd name="connsiteY42" fmla="*/ 1291816 h 1776639"/>
                <a:gd name="connsiteX43" fmla="*/ 612451 w 2599366"/>
                <a:gd name="connsiteY43" fmla="*/ 1202281 h 1776639"/>
                <a:gd name="connsiteX44" fmla="*/ 317176 w 2599366"/>
                <a:gd name="connsiteY44" fmla="*/ 1028926 h 1776639"/>
                <a:gd name="connsiteX45" fmla="*/ 191446 w 2599366"/>
                <a:gd name="connsiteY45" fmla="*/ 892718 h 1776639"/>
                <a:gd name="connsiteX46" fmla="*/ 156203 w 2599366"/>
                <a:gd name="connsiteY46" fmla="*/ 571726 h 1776639"/>
                <a:gd name="connsiteX47" fmla="*/ 446716 w 2599366"/>
                <a:gd name="connsiteY47" fmla="*/ 268831 h 1776639"/>
                <a:gd name="connsiteX48" fmla="*/ 1143946 w 2599366"/>
                <a:gd name="connsiteY48" fmla="*/ 165961 h 1776639"/>
                <a:gd name="connsiteX49" fmla="*/ 1379213 w 2599366"/>
                <a:gd name="connsiteY49" fmla="*/ 191678 h 1776639"/>
                <a:gd name="connsiteX50" fmla="*/ 1775453 w 2599366"/>
                <a:gd name="connsiteY50" fmla="*/ 281213 h 1776639"/>
                <a:gd name="connsiteX51" fmla="*/ 1795456 w 2599366"/>
                <a:gd name="connsiteY51" fmla="*/ 293596 h 1776639"/>
                <a:gd name="connsiteX52" fmla="*/ 1801171 w 2599366"/>
                <a:gd name="connsiteY52" fmla="*/ 413611 h 1776639"/>
                <a:gd name="connsiteX53" fmla="*/ 1819268 w 2599366"/>
                <a:gd name="connsiteY53" fmla="*/ 440281 h 1776639"/>
                <a:gd name="connsiteX54" fmla="*/ 1917376 w 2599366"/>
                <a:gd name="connsiteY54" fmla="*/ 530768 h 1776639"/>
                <a:gd name="connsiteX55" fmla="*/ 2148833 w 2599366"/>
                <a:gd name="connsiteY55" fmla="*/ 745081 h 1776639"/>
                <a:gd name="connsiteX56" fmla="*/ 2160263 w 2599366"/>
                <a:gd name="connsiteY56" fmla="*/ 796516 h 1776639"/>
                <a:gd name="connsiteX0" fmla="*/ 2594603 w 2599366"/>
                <a:gd name="connsiteY0" fmla="*/ 1588996 h 1776639"/>
                <a:gd name="connsiteX1" fmla="*/ 2572696 w 2599366"/>
                <a:gd name="connsiteY1" fmla="*/ 1260384 h 1776639"/>
                <a:gd name="connsiteX2" fmla="*/ 2417438 w 2599366"/>
                <a:gd name="connsiteY2" fmla="*/ 1153703 h 1776639"/>
                <a:gd name="connsiteX3" fmla="*/ 2296471 w 2599366"/>
                <a:gd name="connsiteY3" fmla="*/ 1069884 h 1776639"/>
                <a:gd name="connsiteX4" fmla="*/ 2276468 w 2599366"/>
                <a:gd name="connsiteY4" fmla="*/ 1034641 h 1776639"/>
                <a:gd name="connsiteX5" fmla="*/ 2269801 w 2599366"/>
                <a:gd name="connsiteY5" fmla="*/ 974634 h 1776639"/>
                <a:gd name="connsiteX6" fmla="*/ 2279326 w 2599366"/>
                <a:gd name="connsiteY6" fmla="*/ 883193 h 1776639"/>
                <a:gd name="connsiteX7" fmla="*/ 2306948 w 2599366"/>
                <a:gd name="connsiteY7" fmla="*/ 752701 h 1776639"/>
                <a:gd name="connsiteX8" fmla="*/ 2234558 w 2599366"/>
                <a:gd name="connsiteY8" fmla="*/ 477428 h 1776639"/>
                <a:gd name="connsiteX9" fmla="*/ 2023104 w 2599366"/>
                <a:gd name="connsiteY9" fmla="*/ 249781 h 1776639"/>
                <a:gd name="connsiteX10" fmla="*/ 1715446 w 2599366"/>
                <a:gd name="connsiteY10" fmla="*/ 104048 h 1776639"/>
                <a:gd name="connsiteX11" fmla="*/ 1370641 w 2599366"/>
                <a:gd name="connsiteY11" fmla="*/ 18323 h 1776639"/>
                <a:gd name="connsiteX12" fmla="*/ 1080128 w 2599366"/>
                <a:gd name="connsiteY12" fmla="*/ 6893 h 1776639"/>
                <a:gd name="connsiteX13" fmla="*/ 542620 w 2599366"/>
                <a:gd name="connsiteY13" fmla="*/ 102755 h 1776639"/>
                <a:gd name="connsiteX14" fmla="*/ 228294 w 2599366"/>
                <a:gd name="connsiteY14" fmla="*/ 281597 h 1776639"/>
                <a:gd name="connsiteX15" fmla="*/ 33330 w 2599366"/>
                <a:gd name="connsiteY15" fmla="*/ 541246 h 1776639"/>
                <a:gd name="connsiteX16" fmla="*/ 6661 w 2599366"/>
                <a:gd name="connsiteY16" fmla="*/ 764131 h 1776639"/>
                <a:gd name="connsiteX17" fmla="*/ 99053 w 2599366"/>
                <a:gd name="connsiteY17" fmla="*/ 993684 h 1776639"/>
                <a:gd name="connsiteX18" fmla="*/ 297173 w 2599366"/>
                <a:gd name="connsiteY18" fmla="*/ 1180373 h 1776639"/>
                <a:gd name="connsiteX19" fmla="*/ 281933 w 2599366"/>
                <a:gd name="connsiteY19" fmla="*/ 1342298 h 1776639"/>
                <a:gd name="connsiteX20" fmla="*/ 338131 w 2599366"/>
                <a:gd name="connsiteY20" fmla="*/ 1378494 h 1776639"/>
                <a:gd name="connsiteX21" fmla="*/ 709606 w 2599366"/>
                <a:gd name="connsiteY21" fmla="*/ 1526131 h 1776639"/>
                <a:gd name="connsiteX22" fmla="*/ 865816 w 2599366"/>
                <a:gd name="connsiteY22" fmla="*/ 1559468 h 1776639"/>
                <a:gd name="connsiteX23" fmla="*/ 1062031 w 2599366"/>
                <a:gd name="connsiteY23" fmla="*/ 1576614 h 1776639"/>
                <a:gd name="connsiteX24" fmla="*/ 1223003 w 2599366"/>
                <a:gd name="connsiteY24" fmla="*/ 1576614 h 1776639"/>
                <a:gd name="connsiteX25" fmla="*/ 1403978 w 2599366"/>
                <a:gd name="connsiteY25" fmla="*/ 1558516 h 1776639"/>
                <a:gd name="connsiteX26" fmla="*/ 1628768 w 2599366"/>
                <a:gd name="connsiteY26" fmla="*/ 1503271 h 1776639"/>
                <a:gd name="connsiteX27" fmla="*/ 1919281 w 2599366"/>
                <a:gd name="connsiteY27" fmla="*/ 1388019 h 1776639"/>
                <a:gd name="connsiteX28" fmla="*/ 2144071 w 2599366"/>
                <a:gd name="connsiteY28" fmla="*/ 1248001 h 1776639"/>
                <a:gd name="connsiteX29" fmla="*/ 2167883 w 2599366"/>
                <a:gd name="connsiteY29" fmla="*/ 1237523 h 1776639"/>
                <a:gd name="connsiteX30" fmla="*/ 2162168 w 2599366"/>
                <a:gd name="connsiteY30" fmla="*/ 1297531 h 1776639"/>
                <a:gd name="connsiteX31" fmla="*/ 2189791 w 2599366"/>
                <a:gd name="connsiteY31" fmla="*/ 1345156 h 1776639"/>
                <a:gd name="connsiteX32" fmla="*/ 2191696 w 2599366"/>
                <a:gd name="connsiteY32" fmla="*/ 1344203 h 1776639"/>
                <a:gd name="connsiteX33" fmla="*/ 2324093 w 2599366"/>
                <a:gd name="connsiteY33" fmla="*/ 1484221 h 1776639"/>
                <a:gd name="connsiteX34" fmla="*/ 2439346 w 2599366"/>
                <a:gd name="connsiteY34" fmla="*/ 1608998 h 1776639"/>
                <a:gd name="connsiteX35" fmla="*/ 2599366 w 2599366"/>
                <a:gd name="connsiteY35" fmla="*/ 1776639 h 1776639"/>
                <a:gd name="connsiteX36" fmla="*/ 2594603 w 2599366"/>
                <a:gd name="connsiteY36" fmla="*/ 1588996 h 1776639"/>
                <a:gd name="connsiteX37" fmla="*/ 2160263 w 2599366"/>
                <a:gd name="connsiteY37" fmla="*/ 796516 h 1776639"/>
                <a:gd name="connsiteX38" fmla="*/ 2042153 w 2599366"/>
                <a:gd name="connsiteY38" fmla="*/ 991778 h 1776639"/>
                <a:gd name="connsiteX39" fmla="*/ 1804028 w 2599366"/>
                <a:gd name="connsiteY39" fmla="*/ 1160371 h 1776639"/>
                <a:gd name="connsiteX40" fmla="*/ 1651628 w 2599366"/>
                <a:gd name="connsiteY40" fmla="*/ 1227998 h 1776639"/>
                <a:gd name="connsiteX41" fmla="*/ 1403978 w 2599366"/>
                <a:gd name="connsiteY41" fmla="*/ 1287053 h 1776639"/>
                <a:gd name="connsiteX42" fmla="*/ 1014406 w 2599366"/>
                <a:gd name="connsiteY42" fmla="*/ 1291816 h 1776639"/>
                <a:gd name="connsiteX43" fmla="*/ 612451 w 2599366"/>
                <a:gd name="connsiteY43" fmla="*/ 1202281 h 1776639"/>
                <a:gd name="connsiteX44" fmla="*/ 317176 w 2599366"/>
                <a:gd name="connsiteY44" fmla="*/ 1028926 h 1776639"/>
                <a:gd name="connsiteX45" fmla="*/ 191446 w 2599366"/>
                <a:gd name="connsiteY45" fmla="*/ 892718 h 1776639"/>
                <a:gd name="connsiteX46" fmla="*/ 156203 w 2599366"/>
                <a:gd name="connsiteY46" fmla="*/ 571726 h 1776639"/>
                <a:gd name="connsiteX47" fmla="*/ 446716 w 2599366"/>
                <a:gd name="connsiteY47" fmla="*/ 268831 h 1776639"/>
                <a:gd name="connsiteX48" fmla="*/ 1143946 w 2599366"/>
                <a:gd name="connsiteY48" fmla="*/ 165961 h 1776639"/>
                <a:gd name="connsiteX49" fmla="*/ 1379213 w 2599366"/>
                <a:gd name="connsiteY49" fmla="*/ 191678 h 1776639"/>
                <a:gd name="connsiteX50" fmla="*/ 1775453 w 2599366"/>
                <a:gd name="connsiteY50" fmla="*/ 281213 h 1776639"/>
                <a:gd name="connsiteX51" fmla="*/ 1795456 w 2599366"/>
                <a:gd name="connsiteY51" fmla="*/ 293596 h 1776639"/>
                <a:gd name="connsiteX52" fmla="*/ 1801171 w 2599366"/>
                <a:gd name="connsiteY52" fmla="*/ 413611 h 1776639"/>
                <a:gd name="connsiteX53" fmla="*/ 1819268 w 2599366"/>
                <a:gd name="connsiteY53" fmla="*/ 440281 h 1776639"/>
                <a:gd name="connsiteX54" fmla="*/ 1917376 w 2599366"/>
                <a:gd name="connsiteY54" fmla="*/ 530768 h 1776639"/>
                <a:gd name="connsiteX55" fmla="*/ 2148833 w 2599366"/>
                <a:gd name="connsiteY55" fmla="*/ 745081 h 1776639"/>
                <a:gd name="connsiteX56" fmla="*/ 2160263 w 2599366"/>
                <a:gd name="connsiteY56" fmla="*/ 796516 h 1776639"/>
                <a:gd name="connsiteX0" fmla="*/ 2594603 w 2599366"/>
                <a:gd name="connsiteY0" fmla="*/ 1588996 h 1776639"/>
                <a:gd name="connsiteX1" fmla="*/ 2572696 w 2599366"/>
                <a:gd name="connsiteY1" fmla="*/ 1260384 h 1776639"/>
                <a:gd name="connsiteX2" fmla="*/ 2296471 w 2599366"/>
                <a:gd name="connsiteY2" fmla="*/ 1069884 h 1776639"/>
                <a:gd name="connsiteX3" fmla="*/ 2276468 w 2599366"/>
                <a:gd name="connsiteY3" fmla="*/ 1034641 h 1776639"/>
                <a:gd name="connsiteX4" fmla="*/ 2269801 w 2599366"/>
                <a:gd name="connsiteY4" fmla="*/ 974634 h 1776639"/>
                <a:gd name="connsiteX5" fmla="*/ 2279326 w 2599366"/>
                <a:gd name="connsiteY5" fmla="*/ 883193 h 1776639"/>
                <a:gd name="connsiteX6" fmla="*/ 2306948 w 2599366"/>
                <a:gd name="connsiteY6" fmla="*/ 752701 h 1776639"/>
                <a:gd name="connsiteX7" fmla="*/ 2234558 w 2599366"/>
                <a:gd name="connsiteY7" fmla="*/ 477428 h 1776639"/>
                <a:gd name="connsiteX8" fmla="*/ 2023104 w 2599366"/>
                <a:gd name="connsiteY8" fmla="*/ 249781 h 1776639"/>
                <a:gd name="connsiteX9" fmla="*/ 1715446 w 2599366"/>
                <a:gd name="connsiteY9" fmla="*/ 104048 h 1776639"/>
                <a:gd name="connsiteX10" fmla="*/ 1370641 w 2599366"/>
                <a:gd name="connsiteY10" fmla="*/ 18323 h 1776639"/>
                <a:gd name="connsiteX11" fmla="*/ 1080128 w 2599366"/>
                <a:gd name="connsiteY11" fmla="*/ 6893 h 1776639"/>
                <a:gd name="connsiteX12" fmla="*/ 542620 w 2599366"/>
                <a:gd name="connsiteY12" fmla="*/ 102755 h 1776639"/>
                <a:gd name="connsiteX13" fmla="*/ 228294 w 2599366"/>
                <a:gd name="connsiteY13" fmla="*/ 281597 h 1776639"/>
                <a:gd name="connsiteX14" fmla="*/ 33330 w 2599366"/>
                <a:gd name="connsiteY14" fmla="*/ 541246 h 1776639"/>
                <a:gd name="connsiteX15" fmla="*/ 6661 w 2599366"/>
                <a:gd name="connsiteY15" fmla="*/ 764131 h 1776639"/>
                <a:gd name="connsiteX16" fmla="*/ 99053 w 2599366"/>
                <a:gd name="connsiteY16" fmla="*/ 993684 h 1776639"/>
                <a:gd name="connsiteX17" fmla="*/ 297173 w 2599366"/>
                <a:gd name="connsiteY17" fmla="*/ 1180373 h 1776639"/>
                <a:gd name="connsiteX18" fmla="*/ 281933 w 2599366"/>
                <a:gd name="connsiteY18" fmla="*/ 1342298 h 1776639"/>
                <a:gd name="connsiteX19" fmla="*/ 338131 w 2599366"/>
                <a:gd name="connsiteY19" fmla="*/ 1378494 h 1776639"/>
                <a:gd name="connsiteX20" fmla="*/ 709606 w 2599366"/>
                <a:gd name="connsiteY20" fmla="*/ 1526131 h 1776639"/>
                <a:gd name="connsiteX21" fmla="*/ 865816 w 2599366"/>
                <a:gd name="connsiteY21" fmla="*/ 1559468 h 1776639"/>
                <a:gd name="connsiteX22" fmla="*/ 1062031 w 2599366"/>
                <a:gd name="connsiteY22" fmla="*/ 1576614 h 1776639"/>
                <a:gd name="connsiteX23" fmla="*/ 1223003 w 2599366"/>
                <a:gd name="connsiteY23" fmla="*/ 1576614 h 1776639"/>
                <a:gd name="connsiteX24" fmla="*/ 1403978 w 2599366"/>
                <a:gd name="connsiteY24" fmla="*/ 1558516 h 1776639"/>
                <a:gd name="connsiteX25" fmla="*/ 1628768 w 2599366"/>
                <a:gd name="connsiteY25" fmla="*/ 1503271 h 1776639"/>
                <a:gd name="connsiteX26" fmla="*/ 1919281 w 2599366"/>
                <a:gd name="connsiteY26" fmla="*/ 1388019 h 1776639"/>
                <a:gd name="connsiteX27" fmla="*/ 2144071 w 2599366"/>
                <a:gd name="connsiteY27" fmla="*/ 1248001 h 1776639"/>
                <a:gd name="connsiteX28" fmla="*/ 2167883 w 2599366"/>
                <a:gd name="connsiteY28" fmla="*/ 1237523 h 1776639"/>
                <a:gd name="connsiteX29" fmla="*/ 2162168 w 2599366"/>
                <a:gd name="connsiteY29" fmla="*/ 1297531 h 1776639"/>
                <a:gd name="connsiteX30" fmla="*/ 2189791 w 2599366"/>
                <a:gd name="connsiteY30" fmla="*/ 1345156 h 1776639"/>
                <a:gd name="connsiteX31" fmla="*/ 2191696 w 2599366"/>
                <a:gd name="connsiteY31" fmla="*/ 1344203 h 1776639"/>
                <a:gd name="connsiteX32" fmla="*/ 2324093 w 2599366"/>
                <a:gd name="connsiteY32" fmla="*/ 1484221 h 1776639"/>
                <a:gd name="connsiteX33" fmla="*/ 2439346 w 2599366"/>
                <a:gd name="connsiteY33" fmla="*/ 1608998 h 1776639"/>
                <a:gd name="connsiteX34" fmla="*/ 2599366 w 2599366"/>
                <a:gd name="connsiteY34" fmla="*/ 1776639 h 1776639"/>
                <a:gd name="connsiteX35" fmla="*/ 2594603 w 2599366"/>
                <a:gd name="connsiteY35" fmla="*/ 1588996 h 1776639"/>
                <a:gd name="connsiteX36" fmla="*/ 2160263 w 2599366"/>
                <a:gd name="connsiteY36" fmla="*/ 796516 h 1776639"/>
                <a:gd name="connsiteX37" fmla="*/ 2042153 w 2599366"/>
                <a:gd name="connsiteY37" fmla="*/ 991778 h 1776639"/>
                <a:gd name="connsiteX38" fmla="*/ 1804028 w 2599366"/>
                <a:gd name="connsiteY38" fmla="*/ 1160371 h 1776639"/>
                <a:gd name="connsiteX39" fmla="*/ 1651628 w 2599366"/>
                <a:gd name="connsiteY39" fmla="*/ 1227998 h 1776639"/>
                <a:gd name="connsiteX40" fmla="*/ 1403978 w 2599366"/>
                <a:gd name="connsiteY40" fmla="*/ 1287053 h 1776639"/>
                <a:gd name="connsiteX41" fmla="*/ 1014406 w 2599366"/>
                <a:gd name="connsiteY41" fmla="*/ 1291816 h 1776639"/>
                <a:gd name="connsiteX42" fmla="*/ 612451 w 2599366"/>
                <a:gd name="connsiteY42" fmla="*/ 1202281 h 1776639"/>
                <a:gd name="connsiteX43" fmla="*/ 317176 w 2599366"/>
                <a:gd name="connsiteY43" fmla="*/ 1028926 h 1776639"/>
                <a:gd name="connsiteX44" fmla="*/ 191446 w 2599366"/>
                <a:gd name="connsiteY44" fmla="*/ 892718 h 1776639"/>
                <a:gd name="connsiteX45" fmla="*/ 156203 w 2599366"/>
                <a:gd name="connsiteY45" fmla="*/ 571726 h 1776639"/>
                <a:gd name="connsiteX46" fmla="*/ 446716 w 2599366"/>
                <a:gd name="connsiteY46" fmla="*/ 268831 h 1776639"/>
                <a:gd name="connsiteX47" fmla="*/ 1143946 w 2599366"/>
                <a:gd name="connsiteY47" fmla="*/ 165961 h 1776639"/>
                <a:gd name="connsiteX48" fmla="*/ 1379213 w 2599366"/>
                <a:gd name="connsiteY48" fmla="*/ 191678 h 1776639"/>
                <a:gd name="connsiteX49" fmla="*/ 1775453 w 2599366"/>
                <a:gd name="connsiteY49" fmla="*/ 281213 h 1776639"/>
                <a:gd name="connsiteX50" fmla="*/ 1795456 w 2599366"/>
                <a:gd name="connsiteY50" fmla="*/ 293596 h 1776639"/>
                <a:gd name="connsiteX51" fmla="*/ 1801171 w 2599366"/>
                <a:gd name="connsiteY51" fmla="*/ 413611 h 1776639"/>
                <a:gd name="connsiteX52" fmla="*/ 1819268 w 2599366"/>
                <a:gd name="connsiteY52" fmla="*/ 440281 h 1776639"/>
                <a:gd name="connsiteX53" fmla="*/ 1917376 w 2599366"/>
                <a:gd name="connsiteY53" fmla="*/ 530768 h 1776639"/>
                <a:gd name="connsiteX54" fmla="*/ 2148833 w 2599366"/>
                <a:gd name="connsiteY54" fmla="*/ 745081 h 1776639"/>
                <a:gd name="connsiteX55" fmla="*/ 2160263 w 2599366"/>
                <a:gd name="connsiteY55" fmla="*/ 796516 h 1776639"/>
                <a:gd name="connsiteX0" fmla="*/ 2594603 w 2599366"/>
                <a:gd name="connsiteY0" fmla="*/ 1588996 h 1776639"/>
                <a:gd name="connsiteX1" fmla="*/ 2572696 w 2599366"/>
                <a:gd name="connsiteY1" fmla="*/ 1260384 h 1776639"/>
                <a:gd name="connsiteX2" fmla="*/ 2296471 w 2599366"/>
                <a:gd name="connsiteY2" fmla="*/ 1069884 h 1776639"/>
                <a:gd name="connsiteX3" fmla="*/ 2276468 w 2599366"/>
                <a:gd name="connsiteY3" fmla="*/ 1034641 h 1776639"/>
                <a:gd name="connsiteX4" fmla="*/ 2269801 w 2599366"/>
                <a:gd name="connsiteY4" fmla="*/ 974634 h 1776639"/>
                <a:gd name="connsiteX5" fmla="*/ 2279326 w 2599366"/>
                <a:gd name="connsiteY5" fmla="*/ 883193 h 1776639"/>
                <a:gd name="connsiteX6" fmla="*/ 2306948 w 2599366"/>
                <a:gd name="connsiteY6" fmla="*/ 752701 h 1776639"/>
                <a:gd name="connsiteX7" fmla="*/ 2234558 w 2599366"/>
                <a:gd name="connsiteY7" fmla="*/ 477428 h 1776639"/>
                <a:gd name="connsiteX8" fmla="*/ 2023104 w 2599366"/>
                <a:gd name="connsiteY8" fmla="*/ 249781 h 1776639"/>
                <a:gd name="connsiteX9" fmla="*/ 1715446 w 2599366"/>
                <a:gd name="connsiteY9" fmla="*/ 104048 h 1776639"/>
                <a:gd name="connsiteX10" fmla="*/ 1370641 w 2599366"/>
                <a:gd name="connsiteY10" fmla="*/ 18323 h 1776639"/>
                <a:gd name="connsiteX11" fmla="*/ 1080128 w 2599366"/>
                <a:gd name="connsiteY11" fmla="*/ 6893 h 1776639"/>
                <a:gd name="connsiteX12" fmla="*/ 542620 w 2599366"/>
                <a:gd name="connsiteY12" fmla="*/ 102755 h 1776639"/>
                <a:gd name="connsiteX13" fmla="*/ 228294 w 2599366"/>
                <a:gd name="connsiteY13" fmla="*/ 281597 h 1776639"/>
                <a:gd name="connsiteX14" fmla="*/ 33330 w 2599366"/>
                <a:gd name="connsiteY14" fmla="*/ 541246 h 1776639"/>
                <a:gd name="connsiteX15" fmla="*/ 6661 w 2599366"/>
                <a:gd name="connsiteY15" fmla="*/ 764131 h 1776639"/>
                <a:gd name="connsiteX16" fmla="*/ 99053 w 2599366"/>
                <a:gd name="connsiteY16" fmla="*/ 993684 h 1776639"/>
                <a:gd name="connsiteX17" fmla="*/ 297173 w 2599366"/>
                <a:gd name="connsiteY17" fmla="*/ 1180373 h 1776639"/>
                <a:gd name="connsiteX18" fmla="*/ 281933 w 2599366"/>
                <a:gd name="connsiteY18" fmla="*/ 1342298 h 1776639"/>
                <a:gd name="connsiteX19" fmla="*/ 338131 w 2599366"/>
                <a:gd name="connsiteY19" fmla="*/ 1378494 h 1776639"/>
                <a:gd name="connsiteX20" fmla="*/ 709606 w 2599366"/>
                <a:gd name="connsiteY20" fmla="*/ 1526131 h 1776639"/>
                <a:gd name="connsiteX21" fmla="*/ 865816 w 2599366"/>
                <a:gd name="connsiteY21" fmla="*/ 1559468 h 1776639"/>
                <a:gd name="connsiteX22" fmla="*/ 1062031 w 2599366"/>
                <a:gd name="connsiteY22" fmla="*/ 1576614 h 1776639"/>
                <a:gd name="connsiteX23" fmla="*/ 1223003 w 2599366"/>
                <a:gd name="connsiteY23" fmla="*/ 1576614 h 1776639"/>
                <a:gd name="connsiteX24" fmla="*/ 1403978 w 2599366"/>
                <a:gd name="connsiteY24" fmla="*/ 1558516 h 1776639"/>
                <a:gd name="connsiteX25" fmla="*/ 1628768 w 2599366"/>
                <a:gd name="connsiteY25" fmla="*/ 1503271 h 1776639"/>
                <a:gd name="connsiteX26" fmla="*/ 1919281 w 2599366"/>
                <a:gd name="connsiteY26" fmla="*/ 1388019 h 1776639"/>
                <a:gd name="connsiteX27" fmla="*/ 2144071 w 2599366"/>
                <a:gd name="connsiteY27" fmla="*/ 1248001 h 1776639"/>
                <a:gd name="connsiteX28" fmla="*/ 2167883 w 2599366"/>
                <a:gd name="connsiteY28" fmla="*/ 1237523 h 1776639"/>
                <a:gd name="connsiteX29" fmla="*/ 2162168 w 2599366"/>
                <a:gd name="connsiteY29" fmla="*/ 1297531 h 1776639"/>
                <a:gd name="connsiteX30" fmla="*/ 2189791 w 2599366"/>
                <a:gd name="connsiteY30" fmla="*/ 1345156 h 1776639"/>
                <a:gd name="connsiteX31" fmla="*/ 2191696 w 2599366"/>
                <a:gd name="connsiteY31" fmla="*/ 1344203 h 1776639"/>
                <a:gd name="connsiteX32" fmla="*/ 2324093 w 2599366"/>
                <a:gd name="connsiteY32" fmla="*/ 1484221 h 1776639"/>
                <a:gd name="connsiteX33" fmla="*/ 2439346 w 2599366"/>
                <a:gd name="connsiteY33" fmla="*/ 1608998 h 1776639"/>
                <a:gd name="connsiteX34" fmla="*/ 2599366 w 2599366"/>
                <a:gd name="connsiteY34" fmla="*/ 1776639 h 1776639"/>
                <a:gd name="connsiteX35" fmla="*/ 2594603 w 2599366"/>
                <a:gd name="connsiteY35" fmla="*/ 1588996 h 1776639"/>
                <a:gd name="connsiteX36" fmla="*/ 2160263 w 2599366"/>
                <a:gd name="connsiteY36" fmla="*/ 796516 h 1776639"/>
                <a:gd name="connsiteX37" fmla="*/ 2042153 w 2599366"/>
                <a:gd name="connsiteY37" fmla="*/ 991778 h 1776639"/>
                <a:gd name="connsiteX38" fmla="*/ 1804028 w 2599366"/>
                <a:gd name="connsiteY38" fmla="*/ 1160371 h 1776639"/>
                <a:gd name="connsiteX39" fmla="*/ 1651628 w 2599366"/>
                <a:gd name="connsiteY39" fmla="*/ 1227998 h 1776639"/>
                <a:gd name="connsiteX40" fmla="*/ 1403978 w 2599366"/>
                <a:gd name="connsiteY40" fmla="*/ 1287053 h 1776639"/>
                <a:gd name="connsiteX41" fmla="*/ 1014406 w 2599366"/>
                <a:gd name="connsiteY41" fmla="*/ 1291816 h 1776639"/>
                <a:gd name="connsiteX42" fmla="*/ 612451 w 2599366"/>
                <a:gd name="connsiteY42" fmla="*/ 1202281 h 1776639"/>
                <a:gd name="connsiteX43" fmla="*/ 317176 w 2599366"/>
                <a:gd name="connsiteY43" fmla="*/ 1028926 h 1776639"/>
                <a:gd name="connsiteX44" fmla="*/ 191446 w 2599366"/>
                <a:gd name="connsiteY44" fmla="*/ 892718 h 1776639"/>
                <a:gd name="connsiteX45" fmla="*/ 156203 w 2599366"/>
                <a:gd name="connsiteY45" fmla="*/ 571726 h 1776639"/>
                <a:gd name="connsiteX46" fmla="*/ 446716 w 2599366"/>
                <a:gd name="connsiteY46" fmla="*/ 268831 h 1776639"/>
                <a:gd name="connsiteX47" fmla="*/ 1143946 w 2599366"/>
                <a:gd name="connsiteY47" fmla="*/ 165961 h 1776639"/>
                <a:gd name="connsiteX48" fmla="*/ 1379213 w 2599366"/>
                <a:gd name="connsiteY48" fmla="*/ 191678 h 1776639"/>
                <a:gd name="connsiteX49" fmla="*/ 1775453 w 2599366"/>
                <a:gd name="connsiteY49" fmla="*/ 281213 h 1776639"/>
                <a:gd name="connsiteX50" fmla="*/ 1795456 w 2599366"/>
                <a:gd name="connsiteY50" fmla="*/ 293596 h 1776639"/>
                <a:gd name="connsiteX51" fmla="*/ 1801171 w 2599366"/>
                <a:gd name="connsiteY51" fmla="*/ 413611 h 1776639"/>
                <a:gd name="connsiteX52" fmla="*/ 1819268 w 2599366"/>
                <a:gd name="connsiteY52" fmla="*/ 440281 h 1776639"/>
                <a:gd name="connsiteX53" fmla="*/ 1917376 w 2599366"/>
                <a:gd name="connsiteY53" fmla="*/ 530768 h 1776639"/>
                <a:gd name="connsiteX54" fmla="*/ 2148833 w 2599366"/>
                <a:gd name="connsiteY54" fmla="*/ 745081 h 1776639"/>
                <a:gd name="connsiteX55" fmla="*/ 2160263 w 2599366"/>
                <a:gd name="connsiteY55" fmla="*/ 796516 h 1776639"/>
                <a:gd name="connsiteX0" fmla="*/ 2599366 w 2614129"/>
                <a:gd name="connsiteY0" fmla="*/ 1776639 h 1776639"/>
                <a:gd name="connsiteX1" fmla="*/ 2572696 w 2614129"/>
                <a:gd name="connsiteY1" fmla="*/ 1260384 h 1776639"/>
                <a:gd name="connsiteX2" fmla="*/ 2296471 w 2614129"/>
                <a:gd name="connsiteY2" fmla="*/ 1069884 h 1776639"/>
                <a:gd name="connsiteX3" fmla="*/ 2276468 w 2614129"/>
                <a:gd name="connsiteY3" fmla="*/ 1034641 h 1776639"/>
                <a:gd name="connsiteX4" fmla="*/ 2269801 w 2614129"/>
                <a:gd name="connsiteY4" fmla="*/ 974634 h 1776639"/>
                <a:gd name="connsiteX5" fmla="*/ 2279326 w 2614129"/>
                <a:gd name="connsiteY5" fmla="*/ 883193 h 1776639"/>
                <a:gd name="connsiteX6" fmla="*/ 2306948 w 2614129"/>
                <a:gd name="connsiteY6" fmla="*/ 752701 h 1776639"/>
                <a:gd name="connsiteX7" fmla="*/ 2234558 w 2614129"/>
                <a:gd name="connsiteY7" fmla="*/ 477428 h 1776639"/>
                <a:gd name="connsiteX8" fmla="*/ 2023104 w 2614129"/>
                <a:gd name="connsiteY8" fmla="*/ 249781 h 1776639"/>
                <a:gd name="connsiteX9" fmla="*/ 1715446 w 2614129"/>
                <a:gd name="connsiteY9" fmla="*/ 104048 h 1776639"/>
                <a:gd name="connsiteX10" fmla="*/ 1370641 w 2614129"/>
                <a:gd name="connsiteY10" fmla="*/ 18323 h 1776639"/>
                <a:gd name="connsiteX11" fmla="*/ 1080128 w 2614129"/>
                <a:gd name="connsiteY11" fmla="*/ 6893 h 1776639"/>
                <a:gd name="connsiteX12" fmla="*/ 542620 w 2614129"/>
                <a:gd name="connsiteY12" fmla="*/ 102755 h 1776639"/>
                <a:gd name="connsiteX13" fmla="*/ 228294 w 2614129"/>
                <a:gd name="connsiteY13" fmla="*/ 281597 h 1776639"/>
                <a:gd name="connsiteX14" fmla="*/ 33330 w 2614129"/>
                <a:gd name="connsiteY14" fmla="*/ 541246 h 1776639"/>
                <a:gd name="connsiteX15" fmla="*/ 6661 w 2614129"/>
                <a:gd name="connsiteY15" fmla="*/ 764131 h 1776639"/>
                <a:gd name="connsiteX16" fmla="*/ 99053 w 2614129"/>
                <a:gd name="connsiteY16" fmla="*/ 993684 h 1776639"/>
                <a:gd name="connsiteX17" fmla="*/ 297173 w 2614129"/>
                <a:gd name="connsiteY17" fmla="*/ 1180373 h 1776639"/>
                <a:gd name="connsiteX18" fmla="*/ 281933 w 2614129"/>
                <a:gd name="connsiteY18" fmla="*/ 1342298 h 1776639"/>
                <a:gd name="connsiteX19" fmla="*/ 338131 w 2614129"/>
                <a:gd name="connsiteY19" fmla="*/ 1378494 h 1776639"/>
                <a:gd name="connsiteX20" fmla="*/ 709606 w 2614129"/>
                <a:gd name="connsiteY20" fmla="*/ 1526131 h 1776639"/>
                <a:gd name="connsiteX21" fmla="*/ 865816 w 2614129"/>
                <a:gd name="connsiteY21" fmla="*/ 1559468 h 1776639"/>
                <a:gd name="connsiteX22" fmla="*/ 1062031 w 2614129"/>
                <a:gd name="connsiteY22" fmla="*/ 1576614 h 1776639"/>
                <a:gd name="connsiteX23" fmla="*/ 1223003 w 2614129"/>
                <a:gd name="connsiteY23" fmla="*/ 1576614 h 1776639"/>
                <a:gd name="connsiteX24" fmla="*/ 1403978 w 2614129"/>
                <a:gd name="connsiteY24" fmla="*/ 1558516 h 1776639"/>
                <a:gd name="connsiteX25" fmla="*/ 1628768 w 2614129"/>
                <a:gd name="connsiteY25" fmla="*/ 1503271 h 1776639"/>
                <a:gd name="connsiteX26" fmla="*/ 1919281 w 2614129"/>
                <a:gd name="connsiteY26" fmla="*/ 1388019 h 1776639"/>
                <a:gd name="connsiteX27" fmla="*/ 2144071 w 2614129"/>
                <a:gd name="connsiteY27" fmla="*/ 1248001 h 1776639"/>
                <a:gd name="connsiteX28" fmla="*/ 2167883 w 2614129"/>
                <a:gd name="connsiteY28" fmla="*/ 1237523 h 1776639"/>
                <a:gd name="connsiteX29" fmla="*/ 2162168 w 2614129"/>
                <a:gd name="connsiteY29" fmla="*/ 1297531 h 1776639"/>
                <a:gd name="connsiteX30" fmla="*/ 2189791 w 2614129"/>
                <a:gd name="connsiteY30" fmla="*/ 1345156 h 1776639"/>
                <a:gd name="connsiteX31" fmla="*/ 2191696 w 2614129"/>
                <a:gd name="connsiteY31" fmla="*/ 1344203 h 1776639"/>
                <a:gd name="connsiteX32" fmla="*/ 2324093 w 2614129"/>
                <a:gd name="connsiteY32" fmla="*/ 1484221 h 1776639"/>
                <a:gd name="connsiteX33" fmla="*/ 2439346 w 2614129"/>
                <a:gd name="connsiteY33" fmla="*/ 1608998 h 1776639"/>
                <a:gd name="connsiteX34" fmla="*/ 2599366 w 2614129"/>
                <a:gd name="connsiteY34" fmla="*/ 1776639 h 1776639"/>
                <a:gd name="connsiteX35" fmla="*/ 2160263 w 2614129"/>
                <a:gd name="connsiteY35" fmla="*/ 796516 h 1776639"/>
                <a:gd name="connsiteX36" fmla="*/ 2042153 w 2614129"/>
                <a:gd name="connsiteY36" fmla="*/ 991778 h 1776639"/>
                <a:gd name="connsiteX37" fmla="*/ 1804028 w 2614129"/>
                <a:gd name="connsiteY37" fmla="*/ 1160371 h 1776639"/>
                <a:gd name="connsiteX38" fmla="*/ 1651628 w 2614129"/>
                <a:gd name="connsiteY38" fmla="*/ 1227998 h 1776639"/>
                <a:gd name="connsiteX39" fmla="*/ 1403978 w 2614129"/>
                <a:gd name="connsiteY39" fmla="*/ 1287053 h 1776639"/>
                <a:gd name="connsiteX40" fmla="*/ 1014406 w 2614129"/>
                <a:gd name="connsiteY40" fmla="*/ 1291816 h 1776639"/>
                <a:gd name="connsiteX41" fmla="*/ 612451 w 2614129"/>
                <a:gd name="connsiteY41" fmla="*/ 1202281 h 1776639"/>
                <a:gd name="connsiteX42" fmla="*/ 317176 w 2614129"/>
                <a:gd name="connsiteY42" fmla="*/ 1028926 h 1776639"/>
                <a:gd name="connsiteX43" fmla="*/ 191446 w 2614129"/>
                <a:gd name="connsiteY43" fmla="*/ 892718 h 1776639"/>
                <a:gd name="connsiteX44" fmla="*/ 156203 w 2614129"/>
                <a:gd name="connsiteY44" fmla="*/ 571726 h 1776639"/>
                <a:gd name="connsiteX45" fmla="*/ 446716 w 2614129"/>
                <a:gd name="connsiteY45" fmla="*/ 268831 h 1776639"/>
                <a:gd name="connsiteX46" fmla="*/ 1143946 w 2614129"/>
                <a:gd name="connsiteY46" fmla="*/ 165961 h 1776639"/>
                <a:gd name="connsiteX47" fmla="*/ 1379213 w 2614129"/>
                <a:gd name="connsiteY47" fmla="*/ 191678 h 1776639"/>
                <a:gd name="connsiteX48" fmla="*/ 1775453 w 2614129"/>
                <a:gd name="connsiteY48" fmla="*/ 281213 h 1776639"/>
                <a:gd name="connsiteX49" fmla="*/ 1795456 w 2614129"/>
                <a:gd name="connsiteY49" fmla="*/ 293596 h 1776639"/>
                <a:gd name="connsiteX50" fmla="*/ 1801171 w 2614129"/>
                <a:gd name="connsiteY50" fmla="*/ 413611 h 1776639"/>
                <a:gd name="connsiteX51" fmla="*/ 1819268 w 2614129"/>
                <a:gd name="connsiteY51" fmla="*/ 440281 h 1776639"/>
                <a:gd name="connsiteX52" fmla="*/ 1917376 w 2614129"/>
                <a:gd name="connsiteY52" fmla="*/ 530768 h 1776639"/>
                <a:gd name="connsiteX53" fmla="*/ 2148833 w 2614129"/>
                <a:gd name="connsiteY53" fmla="*/ 745081 h 1776639"/>
                <a:gd name="connsiteX54" fmla="*/ 2160263 w 2614129"/>
                <a:gd name="connsiteY54" fmla="*/ 796516 h 1776639"/>
                <a:gd name="connsiteX0" fmla="*/ 2599366 w 2606173"/>
                <a:gd name="connsiteY0" fmla="*/ 1776639 h 1776639"/>
                <a:gd name="connsiteX1" fmla="*/ 2572696 w 2606173"/>
                <a:gd name="connsiteY1" fmla="*/ 1260384 h 1776639"/>
                <a:gd name="connsiteX2" fmla="*/ 2296471 w 2606173"/>
                <a:gd name="connsiteY2" fmla="*/ 1069884 h 1776639"/>
                <a:gd name="connsiteX3" fmla="*/ 2276468 w 2606173"/>
                <a:gd name="connsiteY3" fmla="*/ 1034641 h 1776639"/>
                <a:gd name="connsiteX4" fmla="*/ 2269801 w 2606173"/>
                <a:gd name="connsiteY4" fmla="*/ 974634 h 1776639"/>
                <a:gd name="connsiteX5" fmla="*/ 2279326 w 2606173"/>
                <a:gd name="connsiteY5" fmla="*/ 883193 h 1776639"/>
                <a:gd name="connsiteX6" fmla="*/ 2306948 w 2606173"/>
                <a:gd name="connsiteY6" fmla="*/ 752701 h 1776639"/>
                <a:gd name="connsiteX7" fmla="*/ 2234558 w 2606173"/>
                <a:gd name="connsiteY7" fmla="*/ 477428 h 1776639"/>
                <a:gd name="connsiteX8" fmla="*/ 2023104 w 2606173"/>
                <a:gd name="connsiteY8" fmla="*/ 249781 h 1776639"/>
                <a:gd name="connsiteX9" fmla="*/ 1715446 w 2606173"/>
                <a:gd name="connsiteY9" fmla="*/ 104048 h 1776639"/>
                <a:gd name="connsiteX10" fmla="*/ 1370641 w 2606173"/>
                <a:gd name="connsiteY10" fmla="*/ 18323 h 1776639"/>
                <a:gd name="connsiteX11" fmla="*/ 1080128 w 2606173"/>
                <a:gd name="connsiteY11" fmla="*/ 6893 h 1776639"/>
                <a:gd name="connsiteX12" fmla="*/ 542620 w 2606173"/>
                <a:gd name="connsiteY12" fmla="*/ 102755 h 1776639"/>
                <a:gd name="connsiteX13" fmla="*/ 228294 w 2606173"/>
                <a:gd name="connsiteY13" fmla="*/ 281597 h 1776639"/>
                <a:gd name="connsiteX14" fmla="*/ 33330 w 2606173"/>
                <a:gd name="connsiteY14" fmla="*/ 541246 h 1776639"/>
                <a:gd name="connsiteX15" fmla="*/ 6661 w 2606173"/>
                <a:gd name="connsiteY15" fmla="*/ 764131 h 1776639"/>
                <a:gd name="connsiteX16" fmla="*/ 99053 w 2606173"/>
                <a:gd name="connsiteY16" fmla="*/ 993684 h 1776639"/>
                <a:gd name="connsiteX17" fmla="*/ 297173 w 2606173"/>
                <a:gd name="connsiteY17" fmla="*/ 1180373 h 1776639"/>
                <a:gd name="connsiteX18" fmla="*/ 281933 w 2606173"/>
                <a:gd name="connsiteY18" fmla="*/ 1342298 h 1776639"/>
                <a:gd name="connsiteX19" fmla="*/ 338131 w 2606173"/>
                <a:gd name="connsiteY19" fmla="*/ 1378494 h 1776639"/>
                <a:gd name="connsiteX20" fmla="*/ 709606 w 2606173"/>
                <a:gd name="connsiteY20" fmla="*/ 1526131 h 1776639"/>
                <a:gd name="connsiteX21" fmla="*/ 865816 w 2606173"/>
                <a:gd name="connsiteY21" fmla="*/ 1559468 h 1776639"/>
                <a:gd name="connsiteX22" fmla="*/ 1062031 w 2606173"/>
                <a:gd name="connsiteY22" fmla="*/ 1576614 h 1776639"/>
                <a:gd name="connsiteX23" fmla="*/ 1223003 w 2606173"/>
                <a:gd name="connsiteY23" fmla="*/ 1576614 h 1776639"/>
                <a:gd name="connsiteX24" fmla="*/ 1403978 w 2606173"/>
                <a:gd name="connsiteY24" fmla="*/ 1558516 h 1776639"/>
                <a:gd name="connsiteX25" fmla="*/ 1628768 w 2606173"/>
                <a:gd name="connsiteY25" fmla="*/ 1503271 h 1776639"/>
                <a:gd name="connsiteX26" fmla="*/ 1919281 w 2606173"/>
                <a:gd name="connsiteY26" fmla="*/ 1388019 h 1776639"/>
                <a:gd name="connsiteX27" fmla="*/ 2144071 w 2606173"/>
                <a:gd name="connsiteY27" fmla="*/ 1248001 h 1776639"/>
                <a:gd name="connsiteX28" fmla="*/ 2167883 w 2606173"/>
                <a:gd name="connsiteY28" fmla="*/ 1237523 h 1776639"/>
                <a:gd name="connsiteX29" fmla="*/ 2162168 w 2606173"/>
                <a:gd name="connsiteY29" fmla="*/ 1297531 h 1776639"/>
                <a:gd name="connsiteX30" fmla="*/ 2189791 w 2606173"/>
                <a:gd name="connsiteY30" fmla="*/ 1345156 h 1776639"/>
                <a:gd name="connsiteX31" fmla="*/ 2191696 w 2606173"/>
                <a:gd name="connsiteY31" fmla="*/ 1344203 h 1776639"/>
                <a:gd name="connsiteX32" fmla="*/ 2324093 w 2606173"/>
                <a:gd name="connsiteY32" fmla="*/ 1484221 h 1776639"/>
                <a:gd name="connsiteX33" fmla="*/ 2439346 w 2606173"/>
                <a:gd name="connsiteY33" fmla="*/ 1608998 h 1776639"/>
                <a:gd name="connsiteX34" fmla="*/ 2599366 w 2606173"/>
                <a:gd name="connsiteY34" fmla="*/ 1776639 h 1776639"/>
                <a:gd name="connsiteX35" fmla="*/ 2160263 w 2606173"/>
                <a:gd name="connsiteY35" fmla="*/ 796516 h 1776639"/>
                <a:gd name="connsiteX36" fmla="*/ 2042153 w 2606173"/>
                <a:gd name="connsiteY36" fmla="*/ 991778 h 1776639"/>
                <a:gd name="connsiteX37" fmla="*/ 1804028 w 2606173"/>
                <a:gd name="connsiteY37" fmla="*/ 1160371 h 1776639"/>
                <a:gd name="connsiteX38" fmla="*/ 1651628 w 2606173"/>
                <a:gd name="connsiteY38" fmla="*/ 1227998 h 1776639"/>
                <a:gd name="connsiteX39" fmla="*/ 1403978 w 2606173"/>
                <a:gd name="connsiteY39" fmla="*/ 1287053 h 1776639"/>
                <a:gd name="connsiteX40" fmla="*/ 1014406 w 2606173"/>
                <a:gd name="connsiteY40" fmla="*/ 1291816 h 1776639"/>
                <a:gd name="connsiteX41" fmla="*/ 612451 w 2606173"/>
                <a:gd name="connsiteY41" fmla="*/ 1202281 h 1776639"/>
                <a:gd name="connsiteX42" fmla="*/ 317176 w 2606173"/>
                <a:gd name="connsiteY42" fmla="*/ 1028926 h 1776639"/>
                <a:gd name="connsiteX43" fmla="*/ 191446 w 2606173"/>
                <a:gd name="connsiteY43" fmla="*/ 892718 h 1776639"/>
                <a:gd name="connsiteX44" fmla="*/ 156203 w 2606173"/>
                <a:gd name="connsiteY44" fmla="*/ 571726 h 1776639"/>
                <a:gd name="connsiteX45" fmla="*/ 446716 w 2606173"/>
                <a:gd name="connsiteY45" fmla="*/ 268831 h 1776639"/>
                <a:gd name="connsiteX46" fmla="*/ 1143946 w 2606173"/>
                <a:gd name="connsiteY46" fmla="*/ 165961 h 1776639"/>
                <a:gd name="connsiteX47" fmla="*/ 1379213 w 2606173"/>
                <a:gd name="connsiteY47" fmla="*/ 191678 h 1776639"/>
                <a:gd name="connsiteX48" fmla="*/ 1775453 w 2606173"/>
                <a:gd name="connsiteY48" fmla="*/ 281213 h 1776639"/>
                <a:gd name="connsiteX49" fmla="*/ 1795456 w 2606173"/>
                <a:gd name="connsiteY49" fmla="*/ 293596 h 1776639"/>
                <a:gd name="connsiteX50" fmla="*/ 1801171 w 2606173"/>
                <a:gd name="connsiteY50" fmla="*/ 413611 h 1776639"/>
                <a:gd name="connsiteX51" fmla="*/ 1819268 w 2606173"/>
                <a:gd name="connsiteY51" fmla="*/ 440281 h 1776639"/>
                <a:gd name="connsiteX52" fmla="*/ 1917376 w 2606173"/>
                <a:gd name="connsiteY52" fmla="*/ 530768 h 1776639"/>
                <a:gd name="connsiteX53" fmla="*/ 2148833 w 2606173"/>
                <a:gd name="connsiteY53" fmla="*/ 745081 h 1776639"/>
                <a:gd name="connsiteX54" fmla="*/ 2160263 w 2606173"/>
                <a:gd name="connsiteY54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80128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324093 w 2599550"/>
                <a:gd name="connsiteY32" fmla="*/ 1484221 h 1776639"/>
                <a:gd name="connsiteX33" fmla="*/ 2439346 w 2599550"/>
                <a:gd name="connsiteY33" fmla="*/ 1608998 h 1776639"/>
                <a:gd name="connsiteX34" fmla="*/ 2599366 w 2599550"/>
                <a:gd name="connsiteY34" fmla="*/ 1776639 h 1776639"/>
                <a:gd name="connsiteX35" fmla="*/ 2160263 w 2599550"/>
                <a:gd name="connsiteY35" fmla="*/ 796516 h 1776639"/>
                <a:gd name="connsiteX36" fmla="*/ 2042153 w 2599550"/>
                <a:gd name="connsiteY36" fmla="*/ 991778 h 1776639"/>
                <a:gd name="connsiteX37" fmla="*/ 1804028 w 2599550"/>
                <a:gd name="connsiteY37" fmla="*/ 1160371 h 1776639"/>
                <a:gd name="connsiteX38" fmla="*/ 1651628 w 2599550"/>
                <a:gd name="connsiteY38" fmla="*/ 1227998 h 1776639"/>
                <a:gd name="connsiteX39" fmla="*/ 1403978 w 2599550"/>
                <a:gd name="connsiteY39" fmla="*/ 1287053 h 1776639"/>
                <a:gd name="connsiteX40" fmla="*/ 1014406 w 2599550"/>
                <a:gd name="connsiteY40" fmla="*/ 1291816 h 1776639"/>
                <a:gd name="connsiteX41" fmla="*/ 612451 w 2599550"/>
                <a:gd name="connsiteY41" fmla="*/ 1202281 h 1776639"/>
                <a:gd name="connsiteX42" fmla="*/ 317176 w 2599550"/>
                <a:gd name="connsiteY42" fmla="*/ 1028926 h 1776639"/>
                <a:gd name="connsiteX43" fmla="*/ 191446 w 2599550"/>
                <a:gd name="connsiteY43" fmla="*/ 892718 h 1776639"/>
                <a:gd name="connsiteX44" fmla="*/ 156203 w 2599550"/>
                <a:gd name="connsiteY44" fmla="*/ 571726 h 1776639"/>
                <a:gd name="connsiteX45" fmla="*/ 446716 w 2599550"/>
                <a:gd name="connsiteY45" fmla="*/ 268831 h 1776639"/>
                <a:gd name="connsiteX46" fmla="*/ 1143946 w 2599550"/>
                <a:gd name="connsiteY46" fmla="*/ 165961 h 1776639"/>
                <a:gd name="connsiteX47" fmla="*/ 1379213 w 2599550"/>
                <a:gd name="connsiteY47" fmla="*/ 191678 h 1776639"/>
                <a:gd name="connsiteX48" fmla="*/ 1775453 w 2599550"/>
                <a:gd name="connsiteY48" fmla="*/ 281213 h 1776639"/>
                <a:gd name="connsiteX49" fmla="*/ 1795456 w 2599550"/>
                <a:gd name="connsiteY49" fmla="*/ 293596 h 1776639"/>
                <a:gd name="connsiteX50" fmla="*/ 1801171 w 2599550"/>
                <a:gd name="connsiteY50" fmla="*/ 413611 h 1776639"/>
                <a:gd name="connsiteX51" fmla="*/ 1819268 w 2599550"/>
                <a:gd name="connsiteY51" fmla="*/ 440281 h 1776639"/>
                <a:gd name="connsiteX52" fmla="*/ 1917376 w 2599550"/>
                <a:gd name="connsiteY52" fmla="*/ 530768 h 1776639"/>
                <a:gd name="connsiteX53" fmla="*/ 2148833 w 2599550"/>
                <a:gd name="connsiteY53" fmla="*/ 745081 h 1776639"/>
                <a:gd name="connsiteX54" fmla="*/ 2160263 w 2599550"/>
                <a:gd name="connsiteY54" fmla="*/ 796516 h 1776639"/>
                <a:gd name="connsiteX0" fmla="*/ 2599366 w 2599550"/>
                <a:gd name="connsiteY0" fmla="*/ 1776639 h 1780309"/>
                <a:gd name="connsiteX1" fmla="*/ 2572696 w 2599550"/>
                <a:gd name="connsiteY1" fmla="*/ 1260384 h 1780309"/>
                <a:gd name="connsiteX2" fmla="*/ 2296471 w 2599550"/>
                <a:gd name="connsiteY2" fmla="*/ 1069884 h 1780309"/>
                <a:gd name="connsiteX3" fmla="*/ 2276468 w 2599550"/>
                <a:gd name="connsiteY3" fmla="*/ 1034641 h 1780309"/>
                <a:gd name="connsiteX4" fmla="*/ 2269801 w 2599550"/>
                <a:gd name="connsiteY4" fmla="*/ 974634 h 1780309"/>
                <a:gd name="connsiteX5" fmla="*/ 2279326 w 2599550"/>
                <a:gd name="connsiteY5" fmla="*/ 883193 h 1780309"/>
                <a:gd name="connsiteX6" fmla="*/ 2306948 w 2599550"/>
                <a:gd name="connsiteY6" fmla="*/ 752701 h 1780309"/>
                <a:gd name="connsiteX7" fmla="*/ 2234558 w 2599550"/>
                <a:gd name="connsiteY7" fmla="*/ 477428 h 1780309"/>
                <a:gd name="connsiteX8" fmla="*/ 2023104 w 2599550"/>
                <a:gd name="connsiteY8" fmla="*/ 249781 h 1780309"/>
                <a:gd name="connsiteX9" fmla="*/ 1715446 w 2599550"/>
                <a:gd name="connsiteY9" fmla="*/ 104048 h 1780309"/>
                <a:gd name="connsiteX10" fmla="*/ 1370641 w 2599550"/>
                <a:gd name="connsiteY10" fmla="*/ 18323 h 1780309"/>
                <a:gd name="connsiteX11" fmla="*/ 1080128 w 2599550"/>
                <a:gd name="connsiteY11" fmla="*/ 6893 h 1780309"/>
                <a:gd name="connsiteX12" fmla="*/ 542620 w 2599550"/>
                <a:gd name="connsiteY12" fmla="*/ 102755 h 1780309"/>
                <a:gd name="connsiteX13" fmla="*/ 228294 w 2599550"/>
                <a:gd name="connsiteY13" fmla="*/ 281597 h 1780309"/>
                <a:gd name="connsiteX14" fmla="*/ 33330 w 2599550"/>
                <a:gd name="connsiteY14" fmla="*/ 541246 h 1780309"/>
                <a:gd name="connsiteX15" fmla="*/ 6661 w 2599550"/>
                <a:gd name="connsiteY15" fmla="*/ 764131 h 1780309"/>
                <a:gd name="connsiteX16" fmla="*/ 99053 w 2599550"/>
                <a:gd name="connsiteY16" fmla="*/ 993684 h 1780309"/>
                <a:gd name="connsiteX17" fmla="*/ 297173 w 2599550"/>
                <a:gd name="connsiteY17" fmla="*/ 1180373 h 1780309"/>
                <a:gd name="connsiteX18" fmla="*/ 281933 w 2599550"/>
                <a:gd name="connsiteY18" fmla="*/ 1342298 h 1780309"/>
                <a:gd name="connsiteX19" fmla="*/ 338131 w 2599550"/>
                <a:gd name="connsiteY19" fmla="*/ 1378494 h 1780309"/>
                <a:gd name="connsiteX20" fmla="*/ 709606 w 2599550"/>
                <a:gd name="connsiteY20" fmla="*/ 1526131 h 1780309"/>
                <a:gd name="connsiteX21" fmla="*/ 865816 w 2599550"/>
                <a:gd name="connsiteY21" fmla="*/ 1559468 h 1780309"/>
                <a:gd name="connsiteX22" fmla="*/ 1062031 w 2599550"/>
                <a:gd name="connsiteY22" fmla="*/ 1576614 h 1780309"/>
                <a:gd name="connsiteX23" fmla="*/ 1223003 w 2599550"/>
                <a:gd name="connsiteY23" fmla="*/ 1576614 h 1780309"/>
                <a:gd name="connsiteX24" fmla="*/ 1403978 w 2599550"/>
                <a:gd name="connsiteY24" fmla="*/ 1558516 h 1780309"/>
                <a:gd name="connsiteX25" fmla="*/ 1628768 w 2599550"/>
                <a:gd name="connsiteY25" fmla="*/ 1503271 h 1780309"/>
                <a:gd name="connsiteX26" fmla="*/ 1919281 w 2599550"/>
                <a:gd name="connsiteY26" fmla="*/ 1388019 h 1780309"/>
                <a:gd name="connsiteX27" fmla="*/ 2144071 w 2599550"/>
                <a:gd name="connsiteY27" fmla="*/ 1248001 h 1780309"/>
                <a:gd name="connsiteX28" fmla="*/ 2167883 w 2599550"/>
                <a:gd name="connsiteY28" fmla="*/ 1237523 h 1780309"/>
                <a:gd name="connsiteX29" fmla="*/ 2162168 w 2599550"/>
                <a:gd name="connsiteY29" fmla="*/ 1297531 h 1780309"/>
                <a:gd name="connsiteX30" fmla="*/ 2189791 w 2599550"/>
                <a:gd name="connsiteY30" fmla="*/ 1345156 h 1780309"/>
                <a:gd name="connsiteX31" fmla="*/ 2191696 w 2599550"/>
                <a:gd name="connsiteY31" fmla="*/ 1344203 h 1780309"/>
                <a:gd name="connsiteX32" fmla="*/ 2324093 w 2599550"/>
                <a:gd name="connsiteY32" fmla="*/ 1484221 h 1780309"/>
                <a:gd name="connsiteX33" fmla="*/ 2599366 w 2599550"/>
                <a:gd name="connsiteY33" fmla="*/ 1776639 h 1780309"/>
                <a:gd name="connsiteX34" fmla="*/ 2160263 w 2599550"/>
                <a:gd name="connsiteY34" fmla="*/ 796516 h 1780309"/>
                <a:gd name="connsiteX35" fmla="*/ 2042153 w 2599550"/>
                <a:gd name="connsiteY35" fmla="*/ 991778 h 1780309"/>
                <a:gd name="connsiteX36" fmla="*/ 1804028 w 2599550"/>
                <a:gd name="connsiteY36" fmla="*/ 1160371 h 1780309"/>
                <a:gd name="connsiteX37" fmla="*/ 1651628 w 2599550"/>
                <a:gd name="connsiteY37" fmla="*/ 1227998 h 1780309"/>
                <a:gd name="connsiteX38" fmla="*/ 1403978 w 2599550"/>
                <a:gd name="connsiteY38" fmla="*/ 1287053 h 1780309"/>
                <a:gd name="connsiteX39" fmla="*/ 1014406 w 2599550"/>
                <a:gd name="connsiteY39" fmla="*/ 1291816 h 1780309"/>
                <a:gd name="connsiteX40" fmla="*/ 612451 w 2599550"/>
                <a:gd name="connsiteY40" fmla="*/ 1202281 h 1780309"/>
                <a:gd name="connsiteX41" fmla="*/ 317176 w 2599550"/>
                <a:gd name="connsiteY41" fmla="*/ 1028926 h 1780309"/>
                <a:gd name="connsiteX42" fmla="*/ 191446 w 2599550"/>
                <a:gd name="connsiteY42" fmla="*/ 892718 h 1780309"/>
                <a:gd name="connsiteX43" fmla="*/ 156203 w 2599550"/>
                <a:gd name="connsiteY43" fmla="*/ 571726 h 1780309"/>
                <a:gd name="connsiteX44" fmla="*/ 446716 w 2599550"/>
                <a:gd name="connsiteY44" fmla="*/ 268831 h 1780309"/>
                <a:gd name="connsiteX45" fmla="*/ 1143946 w 2599550"/>
                <a:gd name="connsiteY45" fmla="*/ 165961 h 1780309"/>
                <a:gd name="connsiteX46" fmla="*/ 1379213 w 2599550"/>
                <a:gd name="connsiteY46" fmla="*/ 191678 h 1780309"/>
                <a:gd name="connsiteX47" fmla="*/ 1775453 w 2599550"/>
                <a:gd name="connsiteY47" fmla="*/ 281213 h 1780309"/>
                <a:gd name="connsiteX48" fmla="*/ 1795456 w 2599550"/>
                <a:gd name="connsiteY48" fmla="*/ 293596 h 1780309"/>
                <a:gd name="connsiteX49" fmla="*/ 1801171 w 2599550"/>
                <a:gd name="connsiteY49" fmla="*/ 413611 h 1780309"/>
                <a:gd name="connsiteX50" fmla="*/ 1819268 w 2599550"/>
                <a:gd name="connsiteY50" fmla="*/ 440281 h 1780309"/>
                <a:gd name="connsiteX51" fmla="*/ 1917376 w 2599550"/>
                <a:gd name="connsiteY51" fmla="*/ 530768 h 1780309"/>
                <a:gd name="connsiteX52" fmla="*/ 2148833 w 2599550"/>
                <a:gd name="connsiteY52" fmla="*/ 745081 h 1780309"/>
                <a:gd name="connsiteX53" fmla="*/ 2160263 w 2599550"/>
                <a:gd name="connsiteY53" fmla="*/ 796516 h 178030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80128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795456 w 2599550"/>
                <a:gd name="connsiteY47" fmla="*/ 293596 h 1776639"/>
                <a:gd name="connsiteX48" fmla="*/ 1801171 w 2599550"/>
                <a:gd name="connsiteY48" fmla="*/ 413611 h 1776639"/>
                <a:gd name="connsiteX49" fmla="*/ 1819268 w 2599550"/>
                <a:gd name="connsiteY49" fmla="*/ 440281 h 1776639"/>
                <a:gd name="connsiteX50" fmla="*/ 1917376 w 2599550"/>
                <a:gd name="connsiteY50" fmla="*/ 530768 h 1776639"/>
                <a:gd name="connsiteX51" fmla="*/ 2148833 w 2599550"/>
                <a:gd name="connsiteY51" fmla="*/ 745081 h 1776639"/>
                <a:gd name="connsiteX52" fmla="*/ 2160263 w 2599550"/>
                <a:gd name="connsiteY52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80128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801171 w 2599550"/>
                <a:gd name="connsiteY47" fmla="*/ 413611 h 1776639"/>
                <a:gd name="connsiteX48" fmla="*/ 1819268 w 2599550"/>
                <a:gd name="connsiteY48" fmla="*/ 440281 h 1776639"/>
                <a:gd name="connsiteX49" fmla="*/ 1917376 w 2599550"/>
                <a:gd name="connsiteY49" fmla="*/ 530768 h 1776639"/>
                <a:gd name="connsiteX50" fmla="*/ 2148833 w 2599550"/>
                <a:gd name="connsiteY50" fmla="*/ 745081 h 1776639"/>
                <a:gd name="connsiteX51" fmla="*/ 2160263 w 2599550"/>
                <a:gd name="connsiteY51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80128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819268 w 2599550"/>
                <a:gd name="connsiteY47" fmla="*/ 440281 h 1776639"/>
                <a:gd name="connsiteX48" fmla="*/ 1917376 w 2599550"/>
                <a:gd name="connsiteY48" fmla="*/ 530768 h 1776639"/>
                <a:gd name="connsiteX49" fmla="*/ 2148833 w 2599550"/>
                <a:gd name="connsiteY49" fmla="*/ 745081 h 1776639"/>
                <a:gd name="connsiteX50" fmla="*/ 2160263 w 2599550"/>
                <a:gd name="connsiteY50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80128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819268 w 2599550"/>
                <a:gd name="connsiteY47" fmla="*/ 440281 h 1776639"/>
                <a:gd name="connsiteX48" fmla="*/ 1917376 w 2599550"/>
                <a:gd name="connsiteY48" fmla="*/ 530768 h 1776639"/>
                <a:gd name="connsiteX49" fmla="*/ 2148833 w 2599550"/>
                <a:gd name="connsiteY49" fmla="*/ 745081 h 1776639"/>
                <a:gd name="connsiteX50" fmla="*/ 2160263 w 2599550"/>
                <a:gd name="connsiteY50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80128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802123 w 2599550"/>
                <a:gd name="connsiteY47" fmla="*/ 434566 h 1776639"/>
                <a:gd name="connsiteX48" fmla="*/ 1917376 w 2599550"/>
                <a:gd name="connsiteY48" fmla="*/ 530768 h 1776639"/>
                <a:gd name="connsiteX49" fmla="*/ 2148833 w 2599550"/>
                <a:gd name="connsiteY49" fmla="*/ 745081 h 1776639"/>
                <a:gd name="connsiteX50" fmla="*/ 2160263 w 2599550"/>
                <a:gd name="connsiteY50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80128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802123 w 2599550"/>
                <a:gd name="connsiteY47" fmla="*/ 434566 h 1776639"/>
                <a:gd name="connsiteX48" fmla="*/ 1917376 w 2599550"/>
                <a:gd name="connsiteY48" fmla="*/ 530768 h 1776639"/>
                <a:gd name="connsiteX49" fmla="*/ 2148833 w 2599550"/>
                <a:gd name="connsiteY49" fmla="*/ 745081 h 1776639"/>
                <a:gd name="connsiteX50" fmla="*/ 2160263 w 2599550"/>
                <a:gd name="connsiteY50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80128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802123 w 2599550"/>
                <a:gd name="connsiteY47" fmla="*/ 434566 h 1776639"/>
                <a:gd name="connsiteX48" fmla="*/ 1917376 w 2599550"/>
                <a:gd name="connsiteY48" fmla="*/ 530768 h 1776639"/>
                <a:gd name="connsiteX49" fmla="*/ 2148833 w 2599550"/>
                <a:gd name="connsiteY49" fmla="*/ 745081 h 1776639"/>
                <a:gd name="connsiteX50" fmla="*/ 2160263 w 2599550"/>
                <a:gd name="connsiteY50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60126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802123 w 2599550"/>
                <a:gd name="connsiteY47" fmla="*/ 434566 h 1776639"/>
                <a:gd name="connsiteX48" fmla="*/ 1917376 w 2599550"/>
                <a:gd name="connsiteY48" fmla="*/ 530768 h 1776639"/>
                <a:gd name="connsiteX49" fmla="*/ 2148833 w 2599550"/>
                <a:gd name="connsiteY49" fmla="*/ 745081 h 1776639"/>
                <a:gd name="connsiteX50" fmla="*/ 2160263 w 2599550"/>
                <a:gd name="connsiteY50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60126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802123 w 2599550"/>
                <a:gd name="connsiteY47" fmla="*/ 434566 h 1776639"/>
                <a:gd name="connsiteX48" fmla="*/ 1917376 w 2599550"/>
                <a:gd name="connsiteY48" fmla="*/ 530768 h 1776639"/>
                <a:gd name="connsiteX49" fmla="*/ 2148833 w 2599550"/>
                <a:gd name="connsiteY49" fmla="*/ 745081 h 1776639"/>
                <a:gd name="connsiteX50" fmla="*/ 2160263 w 2599550"/>
                <a:gd name="connsiteY50" fmla="*/ 796516 h 1776639"/>
                <a:gd name="connsiteX0" fmla="*/ 2599366 w 2599550"/>
                <a:gd name="connsiteY0" fmla="*/ 1781215 h 1781215"/>
                <a:gd name="connsiteX1" fmla="*/ 2572696 w 2599550"/>
                <a:gd name="connsiteY1" fmla="*/ 1264960 h 1781215"/>
                <a:gd name="connsiteX2" fmla="*/ 2296471 w 2599550"/>
                <a:gd name="connsiteY2" fmla="*/ 1074460 h 1781215"/>
                <a:gd name="connsiteX3" fmla="*/ 2276468 w 2599550"/>
                <a:gd name="connsiteY3" fmla="*/ 1039217 h 1781215"/>
                <a:gd name="connsiteX4" fmla="*/ 2269801 w 2599550"/>
                <a:gd name="connsiteY4" fmla="*/ 979210 h 1781215"/>
                <a:gd name="connsiteX5" fmla="*/ 2279326 w 2599550"/>
                <a:gd name="connsiteY5" fmla="*/ 887769 h 1781215"/>
                <a:gd name="connsiteX6" fmla="*/ 2306948 w 2599550"/>
                <a:gd name="connsiteY6" fmla="*/ 757277 h 1781215"/>
                <a:gd name="connsiteX7" fmla="*/ 2234558 w 2599550"/>
                <a:gd name="connsiteY7" fmla="*/ 482004 h 1781215"/>
                <a:gd name="connsiteX8" fmla="*/ 2023104 w 2599550"/>
                <a:gd name="connsiteY8" fmla="*/ 254357 h 1781215"/>
                <a:gd name="connsiteX9" fmla="*/ 1715446 w 2599550"/>
                <a:gd name="connsiteY9" fmla="*/ 108624 h 1781215"/>
                <a:gd name="connsiteX10" fmla="*/ 1370641 w 2599550"/>
                <a:gd name="connsiteY10" fmla="*/ 22899 h 1781215"/>
                <a:gd name="connsiteX11" fmla="*/ 1025836 w 2599550"/>
                <a:gd name="connsiteY11" fmla="*/ 5754 h 1781215"/>
                <a:gd name="connsiteX12" fmla="*/ 542620 w 2599550"/>
                <a:gd name="connsiteY12" fmla="*/ 107331 h 1781215"/>
                <a:gd name="connsiteX13" fmla="*/ 228294 w 2599550"/>
                <a:gd name="connsiteY13" fmla="*/ 286173 h 1781215"/>
                <a:gd name="connsiteX14" fmla="*/ 33330 w 2599550"/>
                <a:gd name="connsiteY14" fmla="*/ 545822 h 1781215"/>
                <a:gd name="connsiteX15" fmla="*/ 6661 w 2599550"/>
                <a:gd name="connsiteY15" fmla="*/ 768707 h 1781215"/>
                <a:gd name="connsiteX16" fmla="*/ 99053 w 2599550"/>
                <a:gd name="connsiteY16" fmla="*/ 998260 h 1781215"/>
                <a:gd name="connsiteX17" fmla="*/ 297173 w 2599550"/>
                <a:gd name="connsiteY17" fmla="*/ 1184949 h 1781215"/>
                <a:gd name="connsiteX18" fmla="*/ 281933 w 2599550"/>
                <a:gd name="connsiteY18" fmla="*/ 1346874 h 1781215"/>
                <a:gd name="connsiteX19" fmla="*/ 338131 w 2599550"/>
                <a:gd name="connsiteY19" fmla="*/ 1383070 h 1781215"/>
                <a:gd name="connsiteX20" fmla="*/ 709606 w 2599550"/>
                <a:gd name="connsiteY20" fmla="*/ 1530707 h 1781215"/>
                <a:gd name="connsiteX21" fmla="*/ 865816 w 2599550"/>
                <a:gd name="connsiteY21" fmla="*/ 1564044 h 1781215"/>
                <a:gd name="connsiteX22" fmla="*/ 1062031 w 2599550"/>
                <a:gd name="connsiteY22" fmla="*/ 1581190 h 1781215"/>
                <a:gd name="connsiteX23" fmla="*/ 1223003 w 2599550"/>
                <a:gd name="connsiteY23" fmla="*/ 1581190 h 1781215"/>
                <a:gd name="connsiteX24" fmla="*/ 1403978 w 2599550"/>
                <a:gd name="connsiteY24" fmla="*/ 1563092 h 1781215"/>
                <a:gd name="connsiteX25" fmla="*/ 1628768 w 2599550"/>
                <a:gd name="connsiteY25" fmla="*/ 1507847 h 1781215"/>
                <a:gd name="connsiteX26" fmla="*/ 1919281 w 2599550"/>
                <a:gd name="connsiteY26" fmla="*/ 1392595 h 1781215"/>
                <a:gd name="connsiteX27" fmla="*/ 2144071 w 2599550"/>
                <a:gd name="connsiteY27" fmla="*/ 1252577 h 1781215"/>
                <a:gd name="connsiteX28" fmla="*/ 2167883 w 2599550"/>
                <a:gd name="connsiteY28" fmla="*/ 1242099 h 1781215"/>
                <a:gd name="connsiteX29" fmla="*/ 2162168 w 2599550"/>
                <a:gd name="connsiteY29" fmla="*/ 1302107 h 1781215"/>
                <a:gd name="connsiteX30" fmla="*/ 2189791 w 2599550"/>
                <a:gd name="connsiteY30" fmla="*/ 1349732 h 1781215"/>
                <a:gd name="connsiteX31" fmla="*/ 2191696 w 2599550"/>
                <a:gd name="connsiteY31" fmla="*/ 1348779 h 1781215"/>
                <a:gd name="connsiteX32" fmla="*/ 2599366 w 2599550"/>
                <a:gd name="connsiteY32" fmla="*/ 1781215 h 1781215"/>
                <a:gd name="connsiteX33" fmla="*/ 2160263 w 2599550"/>
                <a:gd name="connsiteY33" fmla="*/ 801092 h 1781215"/>
                <a:gd name="connsiteX34" fmla="*/ 2042153 w 2599550"/>
                <a:gd name="connsiteY34" fmla="*/ 996354 h 1781215"/>
                <a:gd name="connsiteX35" fmla="*/ 1804028 w 2599550"/>
                <a:gd name="connsiteY35" fmla="*/ 1164947 h 1781215"/>
                <a:gd name="connsiteX36" fmla="*/ 1651628 w 2599550"/>
                <a:gd name="connsiteY36" fmla="*/ 1232574 h 1781215"/>
                <a:gd name="connsiteX37" fmla="*/ 1403978 w 2599550"/>
                <a:gd name="connsiteY37" fmla="*/ 1291629 h 1781215"/>
                <a:gd name="connsiteX38" fmla="*/ 1014406 w 2599550"/>
                <a:gd name="connsiteY38" fmla="*/ 1296392 h 1781215"/>
                <a:gd name="connsiteX39" fmla="*/ 612451 w 2599550"/>
                <a:gd name="connsiteY39" fmla="*/ 1206857 h 1781215"/>
                <a:gd name="connsiteX40" fmla="*/ 317176 w 2599550"/>
                <a:gd name="connsiteY40" fmla="*/ 1033502 h 1781215"/>
                <a:gd name="connsiteX41" fmla="*/ 191446 w 2599550"/>
                <a:gd name="connsiteY41" fmla="*/ 897294 h 1781215"/>
                <a:gd name="connsiteX42" fmla="*/ 156203 w 2599550"/>
                <a:gd name="connsiteY42" fmla="*/ 576302 h 1781215"/>
                <a:gd name="connsiteX43" fmla="*/ 446716 w 2599550"/>
                <a:gd name="connsiteY43" fmla="*/ 273407 h 1781215"/>
                <a:gd name="connsiteX44" fmla="*/ 1143946 w 2599550"/>
                <a:gd name="connsiteY44" fmla="*/ 170537 h 1781215"/>
                <a:gd name="connsiteX45" fmla="*/ 1379213 w 2599550"/>
                <a:gd name="connsiteY45" fmla="*/ 196254 h 1781215"/>
                <a:gd name="connsiteX46" fmla="*/ 1775453 w 2599550"/>
                <a:gd name="connsiteY46" fmla="*/ 285789 h 1781215"/>
                <a:gd name="connsiteX47" fmla="*/ 1802123 w 2599550"/>
                <a:gd name="connsiteY47" fmla="*/ 439142 h 1781215"/>
                <a:gd name="connsiteX48" fmla="*/ 1917376 w 2599550"/>
                <a:gd name="connsiteY48" fmla="*/ 535344 h 1781215"/>
                <a:gd name="connsiteX49" fmla="*/ 2148833 w 2599550"/>
                <a:gd name="connsiteY49" fmla="*/ 749657 h 1781215"/>
                <a:gd name="connsiteX50" fmla="*/ 2160263 w 2599550"/>
                <a:gd name="connsiteY50" fmla="*/ 801092 h 1781215"/>
                <a:gd name="connsiteX0" fmla="*/ 2599366 w 2599550"/>
                <a:gd name="connsiteY0" fmla="*/ 1781215 h 1781215"/>
                <a:gd name="connsiteX1" fmla="*/ 2572696 w 2599550"/>
                <a:gd name="connsiteY1" fmla="*/ 1264960 h 1781215"/>
                <a:gd name="connsiteX2" fmla="*/ 2296471 w 2599550"/>
                <a:gd name="connsiteY2" fmla="*/ 1074460 h 1781215"/>
                <a:gd name="connsiteX3" fmla="*/ 2276468 w 2599550"/>
                <a:gd name="connsiteY3" fmla="*/ 1039217 h 1781215"/>
                <a:gd name="connsiteX4" fmla="*/ 2269801 w 2599550"/>
                <a:gd name="connsiteY4" fmla="*/ 979210 h 1781215"/>
                <a:gd name="connsiteX5" fmla="*/ 2279326 w 2599550"/>
                <a:gd name="connsiteY5" fmla="*/ 887769 h 1781215"/>
                <a:gd name="connsiteX6" fmla="*/ 2306948 w 2599550"/>
                <a:gd name="connsiteY6" fmla="*/ 757277 h 1781215"/>
                <a:gd name="connsiteX7" fmla="*/ 2234558 w 2599550"/>
                <a:gd name="connsiteY7" fmla="*/ 482004 h 1781215"/>
                <a:gd name="connsiteX8" fmla="*/ 2023104 w 2599550"/>
                <a:gd name="connsiteY8" fmla="*/ 254357 h 1781215"/>
                <a:gd name="connsiteX9" fmla="*/ 1715446 w 2599550"/>
                <a:gd name="connsiteY9" fmla="*/ 108624 h 1781215"/>
                <a:gd name="connsiteX10" fmla="*/ 1387786 w 2599550"/>
                <a:gd name="connsiteY10" fmla="*/ 22899 h 1781215"/>
                <a:gd name="connsiteX11" fmla="*/ 1025836 w 2599550"/>
                <a:gd name="connsiteY11" fmla="*/ 5754 h 1781215"/>
                <a:gd name="connsiteX12" fmla="*/ 542620 w 2599550"/>
                <a:gd name="connsiteY12" fmla="*/ 107331 h 1781215"/>
                <a:gd name="connsiteX13" fmla="*/ 228294 w 2599550"/>
                <a:gd name="connsiteY13" fmla="*/ 286173 h 1781215"/>
                <a:gd name="connsiteX14" fmla="*/ 33330 w 2599550"/>
                <a:gd name="connsiteY14" fmla="*/ 545822 h 1781215"/>
                <a:gd name="connsiteX15" fmla="*/ 6661 w 2599550"/>
                <a:gd name="connsiteY15" fmla="*/ 768707 h 1781215"/>
                <a:gd name="connsiteX16" fmla="*/ 99053 w 2599550"/>
                <a:gd name="connsiteY16" fmla="*/ 998260 h 1781215"/>
                <a:gd name="connsiteX17" fmla="*/ 297173 w 2599550"/>
                <a:gd name="connsiteY17" fmla="*/ 1184949 h 1781215"/>
                <a:gd name="connsiteX18" fmla="*/ 281933 w 2599550"/>
                <a:gd name="connsiteY18" fmla="*/ 1346874 h 1781215"/>
                <a:gd name="connsiteX19" fmla="*/ 338131 w 2599550"/>
                <a:gd name="connsiteY19" fmla="*/ 1383070 h 1781215"/>
                <a:gd name="connsiteX20" fmla="*/ 709606 w 2599550"/>
                <a:gd name="connsiteY20" fmla="*/ 1530707 h 1781215"/>
                <a:gd name="connsiteX21" fmla="*/ 865816 w 2599550"/>
                <a:gd name="connsiteY21" fmla="*/ 1564044 h 1781215"/>
                <a:gd name="connsiteX22" fmla="*/ 1062031 w 2599550"/>
                <a:gd name="connsiteY22" fmla="*/ 1581190 h 1781215"/>
                <a:gd name="connsiteX23" fmla="*/ 1223003 w 2599550"/>
                <a:gd name="connsiteY23" fmla="*/ 1581190 h 1781215"/>
                <a:gd name="connsiteX24" fmla="*/ 1403978 w 2599550"/>
                <a:gd name="connsiteY24" fmla="*/ 1563092 h 1781215"/>
                <a:gd name="connsiteX25" fmla="*/ 1628768 w 2599550"/>
                <a:gd name="connsiteY25" fmla="*/ 1507847 h 1781215"/>
                <a:gd name="connsiteX26" fmla="*/ 1919281 w 2599550"/>
                <a:gd name="connsiteY26" fmla="*/ 1392595 h 1781215"/>
                <a:gd name="connsiteX27" fmla="*/ 2144071 w 2599550"/>
                <a:gd name="connsiteY27" fmla="*/ 1252577 h 1781215"/>
                <a:gd name="connsiteX28" fmla="*/ 2167883 w 2599550"/>
                <a:gd name="connsiteY28" fmla="*/ 1242099 h 1781215"/>
                <a:gd name="connsiteX29" fmla="*/ 2162168 w 2599550"/>
                <a:gd name="connsiteY29" fmla="*/ 1302107 h 1781215"/>
                <a:gd name="connsiteX30" fmla="*/ 2189791 w 2599550"/>
                <a:gd name="connsiteY30" fmla="*/ 1349732 h 1781215"/>
                <a:gd name="connsiteX31" fmla="*/ 2191696 w 2599550"/>
                <a:gd name="connsiteY31" fmla="*/ 1348779 h 1781215"/>
                <a:gd name="connsiteX32" fmla="*/ 2599366 w 2599550"/>
                <a:gd name="connsiteY32" fmla="*/ 1781215 h 1781215"/>
                <a:gd name="connsiteX33" fmla="*/ 2160263 w 2599550"/>
                <a:gd name="connsiteY33" fmla="*/ 801092 h 1781215"/>
                <a:gd name="connsiteX34" fmla="*/ 2042153 w 2599550"/>
                <a:gd name="connsiteY34" fmla="*/ 996354 h 1781215"/>
                <a:gd name="connsiteX35" fmla="*/ 1804028 w 2599550"/>
                <a:gd name="connsiteY35" fmla="*/ 1164947 h 1781215"/>
                <a:gd name="connsiteX36" fmla="*/ 1651628 w 2599550"/>
                <a:gd name="connsiteY36" fmla="*/ 1232574 h 1781215"/>
                <a:gd name="connsiteX37" fmla="*/ 1403978 w 2599550"/>
                <a:gd name="connsiteY37" fmla="*/ 1291629 h 1781215"/>
                <a:gd name="connsiteX38" fmla="*/ 1014406 w 2599550"/>
                <a:gd name="connsiteY38" fmla="*/ 1296392 h 1781215"/>
                <a:gd name="connsiteX39" fmla="*/ 612451 w 2599550"/>
                <a:gd name="connsiteY39" fmla="*/ 1206857 h 1781215"/>
                <a:gd name="connsiteX40" fmla="*/ 317176 w 2599550"/>
                <a:gd name="connsiteY40" fmla="*/ 1033502 h 1781215"/>
                <a:gd name="connsiteX41" fmla="*/ 191446 w 2599550"/>
                <a:gd name="connsiteY41" fmla="*/ 897294 h 1781215"/>
                <a:gd name="connsiteX42" fmla="*/ 156203 w 2599550"/>
                <a:gd name="connsiteY42" fmla="*/ 576302 h 1781215"/>
                <a:gd name="connsiteX43" fmla="*/ 446716 w 2599550"/>
                <a:gd name="connsiteY43" fmla="*/ 273407 h 1781215"/>
                <a:gd name="connsiteX44" fmla="*/ 1143946 w 2599550"/>
                <a:gd name="connsiteY44" fmla="*/ 170537 h 1781215"/>
                <a:gd name="connsiteX45" fmla="*/ 1379213 w 2599550"/>
                <a:gd name="connsiteY45" fmla="*/ 196254 h 1781215"/>
                <a:gd name="connsiteX46" fmla="*/ 1775453 w 2599550"/>
                <a:gd name="connsiteY46" fmla="*/ 285789 h 1781215"/>
                <a:gd name="connsiteX47" fmla="*/ 1802123 w 2599550"/>
                <a:gd name="connsiteY47" fmla="*/ 439142 h 1781215"/>
                <a:gd name="connsiteX48" fmla="*/ 1917376 w 2599550"/>
                <a:gd name="connsiteY48" fmla="*/ 535344 h 1781215"/>
                <a:gd name="connsiteX49" fmla="*/ 2148833 w 2599550"/>
                <a:gd name="connsiteY49" fmla="*/ 749657 h 1781215"/>
                <a:gd name="connsiteX50" fmla="*/ 2160263 w 2599550"/>
                <a:gd name="connsiteY50" fmla="*/ 801092 h 1781215"/>
                <a:gd name="connsiteX0" fmla="*/ 2599366 w 2599550"/>
                <a:gd name="connsiteY0" fmla="*/ 1776640 h 1776640"/>
                <a:gd name="connsiteX1" fmla="*/ 2572696 w 2599550"/>
                <a:gd name="connsiteY1" fmla="*/ 1260385 h 1776640"/>
                <a:gd name="connsiteX2" fmla="*/ 2296471 w 2599550"/>
                <a:gd name="connsiteY2" fmla="*/ 1069885 h 1776640"/>
                <a:gd name="connsiteX3" fmla="*/ 2276468 w 2599550"/>
                <a:gd name="connsiteY3" fmla="*/ 1034642 h 1776640"/>
                <a:gd name="connsiteX4" fmla="*/ 2269801 w 2599550"/>
                <a:gd name="connsiteY4" fmla="*/ 974635 h 1776640"/>
                <a:gd name="connsiteX5" fmla="*/ 2279326 w 2599550"/>
                <a:gd name="connsiteY5" fmla="*/ 883194 h 1776640"/>
                <a:gd name="connsiteX6" fmla="*/ 2306948 w 2599550"/>
                <a:gd name="connsiteY6" fmla="*/ 752702 h 1776640"/>
                <a:gd name="connsiteX7" fmla="*/ 2234558 w 2599550"/>
                <a:gd name="connsiteY7" fmla="*/ 477429 h 1776640"/>
                <a:gd name="connsiteX8" fmla="*/ 2023104 w 2599550"/>
                <a:gd name="connsiteY8" fmla="*/ 249782 h 1776640"/>
                <a:gd name="connsiteX9" fmla="*/ 1715446 w 2599550"/>
                <a:gd name="connsiteY9" fmla="*/ 104049 h 1776640"/>
                <a:gd name="connsiteX10" fmla="*/ 1387786 w 2599550"/>
                <a:gd name="connsiteY10" fmla="*/ 18324 h 1776640"/>
                <a:gd name="connsiteX11" fmla="*/ 1008691 w 2599550"/>
                <a:gd name="connsiteY11" fmla="*/ 6894 h 1776640"/>
                <a:gd name="connsiteX12" fmla="*/ 542620 w 2599550"/>
                <a:gd name="connsiteY12" fmla="*/ 102756 h 1776640"/>
                <a:gd name="connsiteX13" fmla="*/ 228294 w 2599550"/>
                <a:gd name="connsiteY13" fmla="*/ 281598 h 1776640"/>
                <a:gd name="connsiteX14" fmla="*/ 33330 w 2599550"/>
                <a:gd name="connsiteY14" fmla="*/ 541247 h 1776640"/>
                <a:gd name="connsiteX15" fmla="*/ 6661 w 2599550"/>
                <a:gd name="connsiteY15" fmla="*/ 764132 h 1776640"/>
                <a:gd name="connsiteX16" fmla="*/ 99053 w 2599550"/>
                <a:gd name="connsiteY16" fmla="*/ 993685 h 1776640"/>
                <a:gd name="connsiteX17" fmla="*/ 297173 w 2599550"/>
                <a:gd name="connsiteY17" fmla="*/ 1180374 h 1776640"/>
                <a:gd name="connsiteX18" fmla="*/ 281933 w 2599550"/>
                <a:gd name="connsiteY18" fmla="*/ 1342299 h 1776640"/>
                <a:gd name="connsiteX19" fmla="*/ 338131 w 2599550"/>
                <a:gd name="connsiteY19" fmla="*/ 1378495 h 1776640"/>
                <a:gd name="connsiteX20" fmla="*/ 709606 w 2599550"/>
                <a:gd name="connsiteY20" fmla="*/ 1526132 h 1776640"/>
                <a:gd name="connsiteX21" fmla="*/ 865816 w 2599550"/>
                <a:gd name="connsiteY21" fmla="*/ 1559469 h 1776640"/>
                <a:gd name="connsiteX22" fmla="*/ 1062031 w 2599550"/>
                <a:gd name="connsiteY22" fmla="*/ 1576615 h 1776640"/>
                <a:gd name="connsiteX23" fmla="*/ 1223003 w 2599550"/>
                <a:gd name="connsiteY23" fmla="*/ 1576615 h 1776640"/>
                <a:gd name="connsiteX24" fmla="*/ 1403978 w 2599550"/>
                <a:gd name="connsiteY24" fmla="*/ 1558517 h 1776640"/>
                <a:gd name="connsiteX25" fmla="*/ 1628768 w 2599550"/>
                <a:gd name="connsiteY25" fmla="*/ 1503272 h 1776640"/>
                <a:gd name="connsiteX26" fmla="*/ 1919281 w 2599550"/>
                <a:gd name="connsiteY26" fmla="*/ 1388020 h 1776640"/>
                <a:gd name="connsiteX27" fmla="*/ 2144071 w 2599550"/>
                <a:gd name="connsiteY27" fmla="*/ 1248002 h 1776640"/>
                <a:gd name="connsiteX28" fmla="*/ 2167883 w 2599550"/>
                <a:gd name="connsiteY28" fmla="*/ 1237524 h 1776640"/>
                <a:gd name="connsiteX29" fmla="*/ 2162168 w 2599550"/>
                <a:gd name="connsiteY29" fmla="*/ 1297532 h 1776640"/>
                <a:gd name="connsiteX30" fmla="*/ 2189791 w 2599550"/>
                <a:gd name="connsiteY30" fmla="*/ 1345157 h 1776640"/>
                <a:gd name="connsiteX31" fmla="*/ 2191696 w 2599550"/>
                <a:gd name="connsiteY31" fmla="*/ 1344204 h 1776640"/>
                <a:gd name="connsiteX32" fmla="*/ 2599366 w 2599550"/>
                <a:gd name="connsiteY32" fmla="*/ 1776640 h 1776640"/>
                <a:gd name="connsiteX33" fmla="*/ 2160263 w 2599550"/>
                <a:gd name="connsiteY33" fmla="*/ 796517 h 1776640"/>
                <a:gd name="connsiteX34" fmla="*/ 2042153 w 2599550"/>
                <a:gd name="connsiteY34" fmla="*/ 991779 h 1776640"/>
                <a:gd name="connsiteX35" fmla="*/ 1804028 w 2599550"/>
                <a:gd name="connsiteY35" fmla="*/ 1160372 h 1776640"/>
                <a:gd name="connsiteX36" fmla="*/ 1651628 w 2599550"/>
                <a:gd name="connsiteY36" fmla="*/ 1227999 h 1776640"/>
                <a:gd name="connsiteX37" fmla="*/ 1403978 w 2599550"/>
                <a:gd name="connsiteY37" fmla="*/ 1287054 h 1776640"/>
                <a:gd name="connsiteX38" fmla="*/ 1014406 w 2599550"/>
                <a:gd name="connsiteY38" fmla="*/ 1291817 h 1776640"/>
                <a:gd name="connsiteX39" fmla="*/ 612451 w 2599550"/>
                <a:gd name="connsiteY39" fmla="*/ 1202282 h 1776640"/>
                <a:gd name="connsiteX40" fmla="*/ 317176 w 2599550"/>
                <a:gd name="connsiteY40" fmla="*/ 1028927 h 1776640"/>
                <a:gd name="connsiteX41" fmla="*/ 191446 w 2599550"/>
                <a:gd name="connsiteY41" fmla="*/ 892719 h 1776640"/>
                <a:gd name="connsiteX42" fmla="*/ 156203 w 2599550"/>
                <a:gd name="connsiteY42" fmla="*/ 571727 h 1776640"/>
                <a:gd name="connsiteX43" fmla="*/ 446716 w 2599550"/>
                <a:gd name="connsiteY43" fmla="*/ 268832 h 1776640"/>
                <a:gd name="connsiteX44" fmla="*/ 1143946 w 2599550"/>
                <a:gd name="connsiteY44" fmla="*/ 165962 h 1776640"/>
                <a:gd name="connsiteX45" fmla="*/ 1379213 w 2599550"/>
                <a:gd name="connsiteY45" fmla="*/ 191679 h 1776640"/>
                <a:gd name="connsiteX46" fmla="*/ 1775453 w 2599550"/>
                <a:gd name="connsiteY46" fmla="*/ 281214 h 1776640"/>
                <a:gd name="connsiteX47" fmla="*/ 1802123 w 2599550"/>
                <a:gd name="connsiteY47" fmla="*/ 434567 h 1776640"/>
                <a:gd name="connsiteX48" fmla="*/ 1917376 w 2599550"/>
                <a:gd name="connsiteY48" fmla="*/ 530769 h 1776640"/>
                <a:gd name="connsiteX49" fmla="*/ 2148833 w 2599550"/>
                <a:gd name="connsiteY49" fmla="*/ 745082 h 1776640"/>
                <a:gd name="connsiteX50" fmla="*/ 2160263 w 2599550"/>
                <a:gd name="connsiteY50" fmla="*/ 796517 h 177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99550" h="1776640">
                  <a:moveTo>
                    <a:pt x="2599366" y="1776640"/>
                  </a:moveTo>
                  <a:cubicBezTo>
                    <a:pt x="2601589" y="1672818"/>
                    <a:pt x="2583174" y="1386750"/>
                    <a:pt x="2572696" y="1260385"/>
                  </a:cubicBezTo>
                  <a:cubicBezTo>
                    <a:pt x="2500147" y="1205298"/>
                    <a:pt x="2345842" y="1107509"/>
                    <a:pt x="2296471" y="1069885"/>
                  </a:cubicBezTo>
                  <a:cubicBezTo>
                    <a:pt x="2284088" y="1060360"/>
                    <a:pt x="2276468" y="1050835"/>
                    <a:pt x="2276468" y="1034642"/>
                  </a:cubicBezTo>
                  <a:cubicBezTo>
                    <a:pt x="2276468" y="1014639"/>
                    <a:pt x="2273611" y="993685"/>
                    <a:pt x="2269801" y="974635"/>
                  </a:cubicBezTo>
                  <a:cubicBezTo>
                    <a:pt x="2264086" y="942249"/>
                    <a:pt x="2267896" y="912722"/>
                    <a:pt x="2279326" y="883194"/>
                  </a:cubicBezTo>
                  <a:cubicBezTo>
                    <a:pt x="2295518" y="841285"/>
                    <a:pt x="2305043" y="797469"/>
                    <a:pt x="2306948" y="752702"/>
                  </a:cubicBezTo>
                  <a:cubicBezTo>
                    <a:pt x="2311711" y="652689"/>
                    <a:pt x="2284088" y="562202"/>
                    <a:pt x="2234558" y="477429"/>
                  </a:cubicBezTo>
                  <a:cubicBezTo>
                    <a:pt x="2187251" y="393609"/>
                    <a:pt x="2109623" y="312012"/>
                    <a:pt x="2023104" y="249782"/>
                  </a:cubicBezTo>
                  <a:cubicBezTo>
                    <a:pt x="1936585" y="187552"/>
                    <a:pt x="1821332" y="142625"/>
                    <a:pt x="1715446" y="104049"/>
                  </a:cubicBezTo>
                  <a:cubicBezTo>
                    <a:pt x="1609560" y="65473"/>
                    <a:pt x="1505579" y="34517"/>
                    <a:pt x="1387786" y="18324"/>
                  </a:cubicBezTo>
                  <a:cubicBezTo>
                    <a:pt x="1269994" y="2132"/>
                    <a:pt x="1149552" y="-7178"/>
                    <a:pt x="1008691" y="6894"/>
                  </a:cubicBezTo>
                  <a:cubicBezTo>
                    <a:pt x="867830" y="20966"/>
                    <a:pt x="672686" y="56972"/>
                    <a:pt x="542620" y="102756"/>
                  </a:cubicBezTo>
                  <a:cubicBezTo>
                    <a:pt x="412554" y="148540"/>
                    <a:pt x="313176" y="208516"/>
                    <a:pt x="228294" y="281598"/>
                  </a:cubicBezTo>
                  <a:cubicBezTo>
                    <a:pt x="143412" y="354680"/>
                    <a:pt x="87623" y="409801"/>
                    <a:pt x="33330" y="541247"/>
                  </a:cubicBezTo>
                  <a:cubicBezTo>
                    <a:pt x="-6466" y="621193"/>
                    <a:pt x="-3817" y="691107"/>
                    <a:pt x="6661" y="764132"/>
                  </a:cubicBezTo>
                  <a:cubicBezTo>
                    <a:pt x="17139" y="837157"/>
                    <a:pt x="50634" y="924311"/>
                    <a:pt x="99053" y="993685"/>
                  </a:cubicBezTo>
                  <a:cubicBezTo>
                    <a:pt x="147472" y="1063059"/>
                    <a:pt x="221926" y="1127987"/>
                    <a:pt x="297173" y="1180374"/>
                  </a:cubicBezTo>
                  <a:cubicBezTo>
                    <a:pt x="296220" y="1238476"/>
                    <a:pt x="275107" y="1309279"/>
                    <a:pt x="281933" y="1342299"/>
                  </a:cubicBezTo>
                  <a:cubicBezTo>
                    <a:pt x="296221" y="1361349"/>
                    <a:pt x="320033" y="1365160"/>
                    <a:pt x="338131" y="1378495"/>
                  </a:cubicBezTo>
                  <a:cubicBezTo>
                    <a:pt x="457193" y="1440407"/>
                    <a:pt x="580066" y="1491842"/>
                    <a:pt x="709606" y="1526132"/>
                  </a:cubicBezTo>
                  <a:cubicBezTo>
                    <a:pt x="761041" y="1539467"/>
                    <a:pt x="811523" y="1555660"/>
                    <a:pt x="865816" y="1559469"/>
                  </a:cubicBezTo>
                  <a:cubicBezTo>
                    <a:pt x="924554" y="1567883"/>
                    <a:pt x="1002500" y="1573757"/>
                    <a:pt x="1062031" y="1576615"/>
                  </a:cubicBezTo>
                  <a:cubicBezTo>
                    <a:pt x="1118863" y="1579790"/>
                    <a:pt x="1166012" y="1579631"/>
                    <a:pt x="1223003" y="1576615"/>
                  </a:cubicBezTo>
                  <a:cubicBezTo>
                    <a:pt x="1283963" y="1578519"/>
                    <a:pt x="1343971" y="1568042"/>
                    <a:pt x="1403978" y="1558517"/>
                  </a:cubicBezTo>
                  <a:cubicBezTo>
                    <a:pt x="1480178" y="1546135"/>
                    <a:pt x="1542884" y="1531688"/>
                    <a:pt x="1628768" y="1503272"/>
                  </a:cubicBezTo>
                  <a:cubicBezTo>
                    <a:pt x="1714652" y="1474856"/>
                    <a:pt x="1833397" y="1430565"/>
                    <a:pt x="1919281" y="1388020"/>
                  </a:cubicBezTo>
                  <a:cubicBezTo>
                    <a:pt x="2005165" y="1345475"/>
                    <a:pt x="2071681" y="1298485"/>
                    <a:pt x="2144071" y="1248002"/>
                  </a:cubicBezTo>
                  <a:cubicBezTo>
                    <a:pt x="2150738" y="1243239"/>
                    <a:pt x="2155501" y="1235620"/>
                    <a:pt x="2167883" y="1237524"/>
                  </a:cubicBezTo>
                  <a:cubicBezTo>
                    <a:pt x="2162168" y="1257527"/>
                    <a:pt x="2164073" y="1277529"/>
                    <a:pt x="2162168" y="1297532"/>
                  </a:cubicBezTo>
                  <a:cubicBezTo>
                    <a:pt x="2159311" y="1321345"/>
                    <a:pt x="2168836" y="1335632"/>
                    <a:pt x="2189791" y="1345157"/>
                  </a:cubicBezTo>
                  <a:cubicBezTo>
                    <a:pt x="2190743" y="1345157"/>
                    <a:pt x="2190743" y="1345157"/>
                    <a:pt x="2191696" y="1344204"/>
                  </a:cubicBezTo>
                  <a:lnTo>
                    <a:pt x="2599366" y="1776640"/>
                  </a:lnTo>
                  <a:close/>
                  <a:moveTo>
                    <a:pt x="2160263" y="796517"/>
                  </a:moveTo>
                  <a:cubicBezTo>
                    <a:pt x="2136451" y="871764"/>
                    <a:pt x="2095493" y="935582"/>
                    <a:pt x="2042153" y="991779"/>
                  </a:cubicBezTo>
                  <a:cubicBezTo>
                    <a:pt x="1973573" y="1063217"/>
                    <a:pt x="1891658" y="1115604"/>
                    <a:pt x="1804028" y="1160372"/>
                  </a:cubicBezTo>
                  <a:cubicBezTo>
                    <a:pt x="1738940" y="1199742"/>
                    <a:pt x="1718303" y="1206885"/>
                    <a:pt x="1651628" y="1227999"/>
                  </a:cubicBezTo>
                  <a:cubicBezTo>
                    <a:pt x="1570666" y="1255622"/>
                    <a:pt x="1487798" y="1272767"/>
                    <a:pt x="1403978" y="1287054"/>
                  </a:cubicBezTo>
                  <a:cubicBezTo>
                    <a:pt x="1297774" y="1297690"/>
                    <a:pt x="1146327" y="1305946"/>
                    <a:pt x="1014406" y="1291817"/>
                  </a:cubicBezTo>
                  <a:cubicBezTo>
                    <a:pt x="882485" y="1277688"/>
                    <a:pt x="728656" y="1246097"/>
                    <a:pt x="612451" y="1202282"/>
                  </a:cubicBezTo>
                  <a:cubicBezTo>
                    <a:pt x="496246" y="1158467"/>
                    <a:pt x="384486" y="1078140"/>
                    <a:pt x="317176" y="1028927"/>
                  </a:cubicBezTo>
                  <a:cubicBezTo>
                    <a:pt x="289236" y="1000670"/>
                    <a:pt x="218275" y="968919"/>
                    <a:pt x="191446" y="892719"/>
                  </a:cubicBezTo>
                  <a:cubicBezTo>
                    <a:pt x="164617" y="816519"/>
                    <a:pt x="113658" y="675708"/>
                    <a:pt x="156203" y="571727"/>
                  </a:cubicBezTo>
                  <a:cubicBezTo>
                    <a:pt x="198748" y="467746"/>
                    <a:pt x="331146" y="321219"/>
                    <a:pt x="446716" y="268832"/>
                  </a:cubicBezTo>
                  <a:cubicBezTo>
                    <a:pt x="614500" y="190111"/>
                    <a:pt x="988006" y="164502"/>
                    <a:pt x="1143946" y="165962"/>
                  </a:cubicBezTo>
                  <a:cubicBezTo>
                    <a:pt x="1296505" y="167390"/>
                    <a:pt x="1268247" y="178185"/>
                    <a:pt x="1379213" y="191679"/>
                  </a:cubicBezTo>
                  <a:cubicBezTo>
                    <a:pt x="1485420" y="204594"/>
                    <a:pt x="1645913" y="242162"/>
                    <a:pt x="1775453" y="281214"/>
                  </a:cubicBezTo>
                  <a:cubicBezTo>
                    <a:pt x="1871656" y="314075"/>
                    <a:pt x="1818474" y="352969"/>
                    <a:pt x="1802123" y="434567"/>
                  </a:cubicBezTo>
                  <a:cubicBezTo>
                    <a:pt x="1825777" y="476159"/>
                    <a:pt x="1884991" y="501242"/>
                    <a:pt x="1917376" y="530769"/>
                  </a:cubicBezTo>
                  <a:cubicBezTo>
                    <a:pt x="1972304" y="581569"/>
                    <a:pt x="2108352" y="700791"/>
                    <a:pt x="2148833" y="745082"/>
                  </a:cubicBezTo>
                  <a:cubicBezTo>
                    <a:pt x="2164073" y="761274"/>
                    <a:pt x="2166931" y="776514"/>
                    <a:pt x="2160263" y="79651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Graphic 2">
            <a:extLst>
              <a:ext uri="{FF2B5EF4-FFF2-40B4-BE49-F238E27FC236}">
                <a16:creationId xmlns:a16="http://schemas.microsoft.com/office/drawing/2014/main" id="{07D0A350-4553-464B-A367-505F5D73F98A}"/>
              </a:ext>
            </a:extLst>
          </p:cNvPr>
          <p:cNvSpPr/>
          <p:nvPr/>
        </p:nvSpPr>
        <p:spPr>
          <a:xfrm rot="642197" flipH="1">
            <a:off x="5141582" y="983140"/>
            <a:ext cx="2579989" cy="5183794"/>
          </a:xfrm>
          <a:custGeom>
            <a:avLst/>
            <a:gdLst>
              <a:gd name="connsiteX0" fmla="*/ 372500 w 2283436"/>
              <a:gd name="connsiteY0" fmla="*/ 4590899 h 4587950"/>
              <a:gd name="connsiteX1" fmla="*/ 298024 w 2283436"/>
              <a:gd name="connsiteY1" fmla="*/ 4451082 h 4587950"/>
              <a:gd name="connsiteX2" fmla="*/ 309266 w 2283436"/>
              <a:gd name="connsiteY2" fmla="*/ 4261381 h 4587950"/>
              <a:gd name="connsiteX3" fmla="*/ 321210 w 2283436"/>
              <a:gd name="connsiteY3" fmla="*/ 4139129 h 4587950"/>
              <a:gd name="connsiteX4" fmla="*/ 329641 w 2283436"/>
              <a:gd name="connsiteY4" fmla="*/ 3996503 h 4587950"/>
              <a:gd name="connsiteX5" fmla="*/ 340180 w 2283436"/>
              <a:gd name="connsiteY5" fmla="*/ 3949429 h 4587950"/>
              <a:gd name="connsiteX6" fmla="*/ 410440 w 2283436"/>
              <a:gd name="connsiteY6" fmla="*/ 3905868 h 4587950"/>
              <a:gd name="connsiteX7" fmla="*/ 542528 w 2283436"/>
              <a:gd name="connsiteY7" fmla="*/ 3923433 h 4587950"/>
              <a:gd name="connsiteX8" fmla="*/ 617003 w 2283436"/>
              <a:gd name="connsiteY8" fmla="*/ 3900247 h 4587950"/>
              <a:gd name="connsiteX9" fmla="*/ 652133 w 2283436"/>
              <a:gd name="connsiteY9" fmla="*/ 3886195 h 4587950"/>
              <a:gd name="connsiteX10" fmla="*/ 679534 w 2283436"/>
              <a:gd name="connsiteY10" fmla="*/ 3874251 h 4587950"/>
              <a:gd name="connsiteX11" fmla="*/ 777897 w 2283436"/>
              <a:gd name="connsiteY11" fmla="*/ 3742865 h 4587950"/>
              <a:gd name="connsiteX12" fmla="*/ 900149 w 2283436"/>
              <a:gd name="connsiteY12" fmla="*/ 3561596 h 4587950"/>
              <a:gd name="connsiteX13" fmla="*/ 1117251 w 2283436"/>
              <a:gd name="connsiteY13" fmla="*/ 3425995 h 4587950"/>
              <a:gd name="connsiteX14" fmla="*/ 1153083 w 2283436"/>
              <a:gd name="connsiteY14" fmla="*/ 3391568 h 4587950"/>
              <a:gd name="connsiteX15" fmla="*/ 1150273 w 2283436"/>
              <a:gd name="connsiteY15" fmla="*/ 3355735 h 4587950"/>
              <a:gd name="connsiteX16" fmla="*/ 1105307 w 2283436"/>
              <a:gd name="connsiteY16" fmla="*/ 3232078 h 4587950"/>
              <a:gd name="connsiteX17" fmla="*/ 1082824 w 2283436"/>
              <a:gd name="connsiteY17" fmla="*/ 3137228 h 4587950"/>
              <a:gd name="connsiteX18" fmla="*/ 1066664 w 2283436"/>
              <a:gd name="connsiteY18" fmla="*/ 3001627 h 4587950"/>
              <a:gd name="connsiteX19" fmla="*/ 1058936 w 2283436"/>
              <a:gd name="connsiteY19" fmla="*/ 2899048 h 4587950"/>
              <a:gd name="connsiteX20" fmla="*/ 1061746 w 2283436"/>
              <a:gd name="connsiteY20" fmla="*/ 2830896 h 4587950"/>
              <a:gd name="connsiteX21" fmla="*/ 1061043 w 2283436"/>
              <a:gd name="connsiteY21" fmla="*/ 2803495 h 4587950"/>
              <a:gd name="connsiteX22" fmla="*/ 1048397 w 2283436"/>
              <a:gd name="connsiteY22" fmla="*/ 2759232 h 4587950"/>
              <a:gd name="connsiteX23" fmla="*/ 1051207 w 2283436"/>
              <a:gd name="connsiteY23" fmla="*/ 2744477 h 4587950"/>
              <a:gd name="connsiteX24" fmla="*/ 1041371 w 2283436"/>
              <a:gd name="connsiteY24" fmla="*/ 2703727 h 4587950"/>
              <a:gd name="connsiteX25" fmla="*/ 1037155 w 2283436"/>
              <a:gd name="connsiteY25" fmla="*/ 2695998 h 4587950"/>
              <a:gd name="connsiteX26" fmla="*/ 992189 w 2283436"/>
              <a:gd name="connsiteY26" fmla="*/ 2655247 h 4587950"/>
              <a:gd name="connsiteX27" fmla="*/ 954951 w 2283436"/>
              <a:gd name="connsiteY27" fmla="*/ 2644006 h 4587950"/>
              <a:gd name="connsiteX28" fmla="*/ 938792 w 2283436"/>
              <a:gd name="connsiteY28" fmla="*/ 2633467 h 4587950"/>
              <a:gd name="connsiteX29" fmla="*/ 812325 w 2283436"/>
              <a:gd name="connsiteY29" fmla="*/ 2429012 h 4587950"/>
              <a:gd name="connsiteX30" fmla="*/ 790544 w 2283436"/>
              <a:gd name="connsiteY30" fmla="*/ 2339782 h 4587950"/>
              <a:gd name="connsiteX31" fmla="*/ 805299 w 2283436"/>
              <a:gd name="connsiteY31" fmla="*/ 2254768 h 4587950"/>
              <a:gd name="connsiteX32" fmla="*/ 801083 w 2283436"/>
              <a:gd name="connsiteY32" fmla="*/ 2140947 h 4587950"/>
              <a:gd name="connsiteX33" fmla="*/ 798273 w 2283436"/>
              <a:gd name="connsiteY33" fmla="*/ 2051015 h 4587950"/>
              <a:gd name="connsiteX34" fmla="*/ 801083 w 2283436"/>
              <a:gd name="connsiteY34" fmla="*/ 2013075 h 4587950"/>
              <a:gd name="connsiteX35" fmla="*/ 815838 w 2283436"/>
              <a:gd name="connsiteY35" fmla="*/ 1940707 h 4587950"/>
              <a:gd name="connsiteX36" fmla="*/ 816540 w 2283436"/>
              <a:gd name="connsiteY36" fmla="*/ 1882392 h 4587950"/>
              <a:gd name="connsiteX37" fmla="*/ 806001 w 2283436"/>
              <a:gd name="connsiteY37" fmla="*/ 1831102 h 4587950"/>
              <a:gd name="connsiteX38" fmla="*/ 786328 w 2283436"/>
              <a:gd name="connsiteY38" fmla="*/ 1740468 h 4587950"/>
              <a:gd name="connsiteX39" fmla="*/ 782113 w 2283436"/>
              <a:gd name="connsiteY39" fmla="*/ 1708851 h 4587950"/>
              <a:gd name="connsiteX40" fmla="*/ 707638 w 2283436"/>
              <a:gd name="connsiteY40" fmla="*/ 1571845 h 4587950"/>
              <a:gd name="connsiteX41" fmla="*/ 674616 w 2283436"/>
              <a:gd name="connsiteY41" fmla="*/ 1526879 h 4587950"/>
              <a:gd name="connsiteX42" fmla="*/ 614895 w 2283436"/>
              <a:gd name="connsiteY42" fmla="*/ 1456619 h 4587950"/>
              <a:gd name="connsiteX43" fmla="*/ 594520 w 2283436"/>
              <a:gd name="connsiteY43" fmla="*/ 1376523 h 4587950"/>
              <a:gd name="connsiteX44" fmla="*/ 531286 w 2283436"/>
              <a:gd name="connsiteY44" fmla="*/ 1348419 h 4587950"/>
              <a:gd name="connsiteX45" fmla="*/ 356340 w 2283436"/>
              <a:gd name="connsiteY45" fmla="*/ 1236706 h 4587950"/>
              <a:gd name="connsiteX46" fmla="*/ 302240 w 2283436"/>
              <a:gd name="connsiteY46" fmla="*/ 1210008 h 4587950"/>
              <a:gd name="connsiteX47" fmla="*/ 191932 w 2283436"/>
              <a:gd name="connsiteY47" fmla="*/ 1140451 h 4587950"/>
              <a:gd name="connsiteX48" fmla="*/ 68276 w 2283436"/>
              <a:gd name="connsiteY48" fmla="*/ 1047708 h 4587950"/>
              <a:gd name="connsiteX49" fmla="*/ 24715 w 2283436"/>
              <a:gd name="connsiteY49" fmla="*/ 998527 h 4587950"/>
              <a:gd name="connsiteX50" fmla="*/ 9258 w 2283436"/>
              <a:gd name="connsiteY50" fmla="*/ 875572 h 4587950"/>
              <a:gd name="connsiteX51" fmla="*/ 181394 w 2283436"/>
              <a:gd name="connsiteY51" fmla="*/ 544650 h 4587950"/>
              <a:gd name="connsiteX52" fmla="*/ 228467 w 2283436"/>
              <a:gd name="connsiteY52" fmla="*/ 473688 h 4587950"/>
              <a:gd name="connsiteX53" fmla="*/ 219334 w 2283436"/>
              <a:gd name="connsiteY53" fmla="*/ 420290 h 4587950"/>
              <a:gd name="connsiteX54" fmla="*/ 201066 w 2283436"/>
              <a:gd name="connsiteY54" fmla="*/ 397807 h 4587950"/>
              <a:gd name="connsiteX55" fmla="*/ 200364 w 2283436"/>
              <a:gd name="connsiteY55" fmla="*/ 267124 h 4587950"/>
              <a:gd name="connsiteX56" fmla="*/ 216523 w 2283436"/>
              <a:gd name="connsiteY56" fmla="*/ 248154 h 4587950"/>
              <a:gd name="connsiteX57" fmla="*/ 224954 w 2283436"/>
              <a:gd name="connsiteY57" fmla="*/ 227076 h 4587950"/>
              <a:gd name="connsiteX58" fmla="*/ 329641 w 2283436"/>
              <a:gd name="connsiteY58" fmla="*/ 59156 h 4587950"/>
              <a:gd name="connsiteX59" fmla="*/ 433625 w 2283436"/>
              <a:gd name="connsiteY59" fmla="*/ 20513 h 4587950"/>
              <a:gd name="connsiteX60" fmla="*/ 515829 w 2283436"/>
              <a:gd name="connsiteY60" fmla="*/ 12082 h 4587950"/>
              <a:gd name="connsiteX61" fmla="*/ 623326 w 2283436"/>
              <a:gd name="connsiteY61" fmla="*/ 21216 h 4587950"/>
              <a:gd name="connsiteX62" fmla="*/ 720987 w 2283436"/>
              <a:gd name="connsiteY62" fmla="*/ 75316 h 4587950"/>
              <a:gd name="connsiteX63" fmla="*/ 907175 w 2283436"/>
              <a:gd name="connsiteY63" fmla="*/ 144873 h 4587950"/>
              <a:gd name="connsiteX64" fmla="*/ 1004836 w 2283436"/>
              <a:gd name="connsiteY64" fmla="*/ 190541 h 4587950"/>
              <a:gd name="connsiteX65" fmla="*/ 1143247 w 2283436"/>
              <a:gd name="connsiteY65" fmla="*/ 283987 h 4587950"/>
              <a:gd name="connsiteX66" fmla="*/ 1300629 w 2283436"/>
              <a:gd name="connsiteY66" fmla="*/ 501089 h 4587950"/>
              <a:gd name="connsiteX67" fmla="*/ 1344189 w 2283436"/>
              <a:gd name="connsiteY67" fmla="*/ 580482 h 4587950"/>
              <a:gd name="connsiteX68" fmla="*/ 1405315 w 2283436"/>
              <a:gd name="connsiteY68" fmla="*/ 744187 h 4587950"/>
              <a:gd name="connsiteX69" fmla="*/ 1443958 w 2283436"/>
              <a:gd name="connsiteY69" fmla="*/ 893137 h 4587950"/>
              <a:gd name="connsiteX70" fmla="*/ 1460118 w 2283436"/>
              <a:gd name="connsiteY70" fmla="*/ 954966 h 4587950"/>
              <a:gd name="connsiteX71" fmla="*/ 1472062 w 2283436"/>
              <a:gd name="connsiteY71" fmla="*/ 1020307 h 4587950"/>
              <a:gd name="connsiteX72" fmla="*/ 1465036 w 2283436"/>
              <a:gd name="connsiteY72" fmla="*/ 1148882 h 4587950"/>
              <a:gd name="connsiteX73" fmla="*/ 1427096 w 2283436"/>
              <a:gd name="connsiteY73" fmla="*/ 1211413 h 4587950"/>
              <a:gd name="connsiteX74" fmla="*/ 1432014 w 2283436"/>
              <a:gd name="connsiteY74" fmla="*/ 1254271 h 4587950"/>
              <a:gd name="connsiteX75" fmla="*/ 1445363 w 2283436"/>
              <a:gd name="connsiteY75" fmla="*/ 1263405 h 4587950"/>
              <a:gd name="connsiteX76" fmla="*/ 1462928 w 2283436"/>
              <a:gd name="connsiteY76" fmla="*/ 1343501 h 4587950"/>
              <a:gd name="connsiteX77" fmla="*/ 1453794 w 2283436"/>
              <a:gd name="connsiteY77" fmla="*/ 1382144 h 4587950"/>
              <a:gd name="connsiteX78" fmla="*/ 1479790 w 2283436"/>
              <a:gd name="connsiteY78" fmla="*/ 1507206 h 4587950"/>
              <a:gd name="connsiteX79" fmla="*/ 1472062 w 2283436"/>
              <a:gd name="connsiteY79" fmla="*/ 1539525 h 4587950"/>
              <a:gd name="connsiteX80" fmla="*/ 1468549 w 2283436"/>
              <a:gd name="connsiteY80" fmla="*/ 1651238 h 4587950"/>
              <a:gd name="connsiteX81" fmla="*/ 1494545 w 2283436"/>
              <a:gd name="connsiteY81" fmla="*/ 1710959 h 4587950"/>
              <a:gd name="connsiteX82" fmla="*/ 1517028 w 2283436"/>
              <a:gd name="connsiteY82" fmla="*/ 1924548 h 4587950"/>
              <a:gd name="connsiteX83" fmla="*/ 1566912 w 2283436"/>
              <a:gd name="connsiteY83" fmla="*/ 2051718 h 4587950"/>
              <a:gd name="connsiteX84" fmla="*/ 1582369 w 2283436"/>
              <a:gd name="connsiteY84" fmla="*/ 2129706 h 4587950"/>
              <a:gd name="connsiteX85" fmla="*/ 1582369 w 2283436"/>
              <a:gd name="connsiteY85" fmla="*/ 2133219 h 4587950"/>
              <a:gd name="connsiteX86" fmla="*/ 1587288 w 2283436"/>
              <a:gd name="connsiteY86" fmla="*/ 2202776 h 4587950"/>
              <a:gd name="connsiteX87" fmla="*/ 1590098 w 2283436"/>
              <a:gd name="connsiteY87" fmla="*/ 2249850 h 4587950"/>
              <a:gd name="connsiteX88" fmla="*/ 1573938 w 2283436"/>
              <a:gd name="connsiteY88" fmla="*/ 2287087 h 4587950"/>
              <a:gd name="connsiteX89" fmla="*/ 1616797 w 2283436"/>
              <a:gd name="connsiteY89" fmla="*/ 2300436 h 4587950"/>
              <a:gd name="connsiteX90" fmla="*/ 1776988 w 2283436"/>
              <a:gd name="connsiteY90" fmla="*/ 2351726 h 4587950"/>
              <a:gd name="connsiteX91" fmla="*/ 1802984 w 2283436"/>
              <a:gd name="connsiteY91" fmla="*/ 2354536 h 4587950"/>
              <a:gd name="connsiteX92" fmla="*/ 1849356 w 2283436"/>
              <a:gd name="connsiteY92" fmla="*/ 2377020 h 4587950"/>
              <a:gd name="connsiteX93" fmla="*/ 1909076 w 2283436"/>
              <a:gd name="connsiteY93" fmla="*/ 2394584 h 4587950"/>
              <a:gd name="connsiteX94" fmla="*/ 1955448 w 2283436"/>
              <a:gd name="connsiteY94" fmla="*/ 2429012 h 4587950"/>
              <a:gd name="connsiteX95" fmla="*/ 1992685 w 2283436"/>
              <a:gd name="connsiteY95" fmla="*/ 2459223 h 4587950"/>
              <a:gd name="connsiteX96" fmla="*/ 2054514 w 2283436"/>
              <a:gd name="connsiteY96" fmla="*/ 2595527 h 4587950"/>
              <a:gd name="connsiteX97" fmla="*/ 2022194 w 2283436"/>
              <a:gd name="connsiteY97" fmla="*/ 2764852 h 4587950"/>
              <a:gd name="connsiteX98" fmla="*/ 1999711 w 2283436"/>
              <a:gd name="connsiteY98" fmla="*/ 2943311 h 4587950"/>
              <a:gd name="connsiteX99" fmla="*/ 1909076 w 2283436"/>
              <a:gd name="connsiteY99" fmla="*/ 3258777 h 4587950"/>
              <a:gd name="connsiteX100" fmla="*/ 1860597 w 2283436"/>
              <a:gd name="connsiteY100" fmla="*/ 3507496 h 4587950"/>
              <a:gd name="connsiteX101" fmla="*/ 1866921 w 2283436"/>
              <a:gd name="connsiteY101" fmla="*/ 3511712 h 4587950"/>
              <a:gd name="connsiteX102" fmla="*/ 1882378 w 2283436"/>
              <a:gd name="connsiteY102" fmla="*/ 3504686 h 4587950"/>
              <a:gd name="connsiteX103" fmla="*/ 1925236 w 2283436"/>
              <a:gd name="connsiteY103" fmla="*/ 3475879 h 4587950"/>
              <a:gd name="connsiteX104" fmla="*/ 1954042 w 2283436"/>
              <a:gd name="connsiteY104" fmla="*/ 3473771 h 4587950"/>
              <a:gd name="connsiteX105" fmla="*/ 1951935 w 2283436"/>
              <a:gd name="connsiteY105" fmla="*/ 3500470 h 4587950"/>
              <a:gd name="connsiteX106" fmla="*/ 1923831 w 2283436"/>
              <a:gd name="connsiteY106" fmla="*/ 3617101 h 4587950"/>
              <a:gd name="connsiteX107" fmla="*/ 1921723 w 2283436"/>
              <a:gd name="connsiteY107" fmla="*/ 3639584 h 4587950"/>
              <a:gd name="connsiteX108" fmla="*/ 1955448 w 2283436"/>
              <a:gd name="connsiteY108" fmla="*/ 3653636 h 4587950"/>
              <a:gd name="connsiteX109" fmla="*/ 1989172 w 2283436"/>
              <a:gd name="connsiteY109" fmla="*/ 3715464 h 4587950"/>
              <a:gd name="connsiteX110" fmla="*/ 1986362 w 2283436"/>
              <a:gd name="connsiteY110" fmla="*/ 3728813 h 4587950"/>
              <a:gd name="connsiteX111" fmla="*/ 1970202 w 2283436"/>
              <a:gd name="connsiteY111" fmla="*/ 3732326 h 4587950"/>
              <a:gd name="connsiteX112" fmla="*/ 1994793 w 2283436"/>
              <a:gd name="connsiteY112" fmla="*/ 3774482 h 4587950"/>
              <a:gd name="connsiteX113" fmla="*/ 2101588 w 2283436"/>
              <a:gd name="connsiteY113" fmla="*/ 3879871 h 4587950"/>
              <a:gd name="connsiteX114" fmla="*/ 2153580 w 2283436"/>
              <a:gd name="connsiteY114" fmla="*/ 3900247 h 4587950"/>
              <a:gd name="connsiteX115" fmla="*/ 2236486 w 2283436"/>
              <a:gd name="connsiteY115" fmla="*/ 3912894 h 4587950"/>
              <a:gd name="connsiteX116" fmla="*/ 2252646 w 2283436"/>
              <a:gd name="connsiteY116" fmla="*/ 3922027 h 4587950"/>
              <a:gd name="connsiteX117" fmla="*/ 2282857 w 2283436"/>
              <a:gd name="connsiteY117" fmla="*/ 3991584 h 4587950"/>
              <a:gd name="connsiteX118" fmla="*/ 2259672 w 2283436"/>
              <a:gd name="connsiteY118" fmla="*/ 4021093 h 4587950"/>
              <a:gd name="connsiteX119" fmla="*/ 2145851 w 2283436"/>
              <a:gd name="connsiteY119" fmla="*/ 4041468 h 4587950"/>
              <a:gd name="connsiteX120" fmla="*/ 1917508 w 2283436"/>
              <a:gd name="connsiteY120" fmla="*/ 4019688 h 4587950"/>
              <a:gd name="connsiteX121" fmla="*/ 1674409 w 2283436"/>
              <a:gd name="connsiteY121" fmla="*/ 3978938 h 4587950"/>
              <a:gd name="connsiteX122" fmla="*/ 1540214 w 2283436"/>
              <a:gd name="connsiteY122" fmla="*/ 3951536 h 4587950"/>
              <a:gd name="connsiteX123" fmla="*/ 1518433 w 2283436"/>
              <a:gd name="connsiteY123" fmla="*/ 3939592 h 4587950"/>
              <a:gd name="connsiteX124" fmla="*/ 1510002 w 2283436"/>
              <a:gd name="connsiteY124" fmla="*/ 3913596 h 4587950"/>
              <a:gd name="connsiteX125" fmla="*/ 1581667 w 2283436"/>
              <a:gd name="connsiteY125" fmla="*/ 3695792 h 4587950"/>
              <a:gd name="connsiteX126" fmla="*/ 1573938 w 2283436"/>
              <a:gd name="connsiteY126" fmla="*/ 3602346 h 4587950"/>
              <a:gd name="connsiteX127" fmla="*/ 1569723 w 2283436"/>
              <a:gd name="connsiteY127" fmla="*/ 3570027 h 4587950"/>
              <a:gd name="connsiteX128" fmla="*/ 1607663 w 2283436"/>
              <a:gd name="connsiteY128" fmla="*/ 3570730 h 4587950"/>
              <a:gd name="connsiteX129" fmla="*/ 1613986 w 2283436"/>
              <a:gd name="connsiteY129" fmla="*/ 3596725 h 4587950"/>
              <a:gd name="connsiteX130" fmla="*/ 1627336 w 2283436"/>
              <a:gd name="connsiteY130" fmla="*/ 3612183 h 4587950"/>
              <a:gd name="connsiteX131" fmla="*/ 1645603 w 2283436"/>
              <a:gd name="connsiteY131" fmla="*/ 3592510 h 4587950"/>
              <a:gd name="connsiteX132" fmla="*/ 1654737 w 2283436"/>
              <a:gd name="connsiteY132" fmla="*/ 3547544 h 4587950"/>
              <a:gd name="connsiteX133" fmla="*/ 1661060 w 2283436"/>
              <a:gd name="connsiteY133" fmla="*/ 3331144 h 4587950"/>
              <a:gd name="connsiteX134" fmla="*/ 1679328 w 2283436"/>
              <a:gd name="connsiteY134" fmla="*/ 3092262 h 4587950"/>
              <a:gd name="connsiteX135" fmla="*/ 1710242 w 2283436"/>
              <a:gd name="connsiteY135" fmla="*/ 2935583 h 4587950"/>
              <a:gd name="connsiteX136" fmla="*/ 1755911 w 2283436"/>
              <a:gd name="connsiteY136" fmla="*/ 2784525 h 4587950"/>
              <a:gd name="connsiteX137" fmla="*/ 1734130 w 2283436"/>
              <a:gd name="connsiteY137" fmla="*/ 2746585 h 4587950"/>
              <a:gd name="connsiteX138" fmla="*/ 1635767 w 2283436"/>
              <a:gd name="connsiteY138" fmla="*/ 2726912 h 4587950"/>
              <a:gd name="connsiteX139" fmla="*/ 1522649 w 2283436"/>
              <a:gd name="connsiteY139" fmla="*/ 2715671 h 4587950"/>
              <a:gd name="connsiteX140" fmla="*/ 1510705 w 2283436"/>
              <a:gd name="connsiteY140" fmla="*/ 2872349 h 4587950"/>
              <a:gd name="connsiteX141" fmla="*/ 1504381 w 2283436"/>
              <a:gd name="connsiteY141" fmla="*/ 2996709 h 4587950"/>
              <a:gd name="connsiteX142" fmla="*/ 1512110 w 2283436"/>
              <a:gd name="connsiteY142" fmla="*/ 3128797 h 4587950"/>
              <a:gd name="connsiteX143" fmla="*/ 1510705 w 2283436"/>
              <a:gd name="connsiteY143" fmla="*/ 3209595 h 4587950"/>
              <a:gd name="connsiteX144" fmla="*/ 1484709 w 2283436"/>
              <a:gd name="connsiteY144" fmla="*/ 3320605 h 4587950"/>
              <a:gd name="connsiteX145" fmla="*/ 1476980 w 2283436"/>
              <a:gd name="connsiteY145" fmla="*/ 3366274 h 4587950"/>
              <a:gd name="connsiteX146" fmla="*/ 1466441 w 2283436"/>
              <a:gd name="connsiteY146" fmla="*/ 3395783 h 4587950"/>
              <a:gd name="connsiteX147" fmla="*/ 1433419 w 2283436"/>
              <a:gd name="connsiteY147" fmla="*/ 3499767 h 4587950"/>
              <a:gd name="connsiteX148" fmla="*/ 1266201 w 2283436"/>
              <a:gd name="connsiteY148" fmla="*/ 3634666 h 4587950"/>
              <a:gd name="connsiteX149" fmla="*/ 1190321 w 2283436"/>
              <a:gd name="connsiteY149" fmla="*/ 3712654 h 4587950"/>
              <a:gd name="connsiteX150" fmla="*/ 1049099 w 2283436"/>
              <a:gd name="connsiteY150" fmla="*/ 3839824 h 4587950"/>
              <a:gd name="connsiteX151" fmla="*/ 878368 w 2283436"/>
              <a:gd name="connsiteY151" fmla="*/ 3954347 h 4587950"/>
              <a:gd name="connsiteX152" fmla="*/ 751901 w 2283436"/>
              <a:gd name="connsiteY152" fmla="*/ 4050603 h 4587950"/>
              <a:gd name="connsiteX153" fmla="*/ 761035 w 2283436"/>
              <a:gd name="connsiteY153" fmla="*/ 4096974 h 4587950"/>
              <a:gd name="connsiteX154" fmla="*/ 784221 w 2283436"/>
              <a:gd name="connsiteY154" fmla="*/ 4122970 h 4587950"/>
              <a:gd name="connsiteX155" fmla="*/ 794760 w 2283436"/>
              <a:gd name="connsiteY155" fmla="*/ 4166531 h 4587950"/>
              <a:gd name="connsiteX156" fmla="*/ 785626 w 2283436"/>
              <a:gd name="connsiteY156" fmla="*/ 4196743 h 4587950"/>
              <a:gd name="connsiteX157" fmla="*/ 720284 w 2283436"/>
              <a:gd name="connsiteY157" fmla="*/ 4200256 h 4587950"/>
              <a:gd name="connsiteX158" fmla="*/ 677426 w 2283436"/>
              <a:gd name="connsiteY158" fmla="*/ 4204471 h 4587950"/>
              <a:gd name="connsiteX159" fmla="*/ 656348 w 2283436"/>
              <a:gd name="connsiteY159" fmla="*/ 4212902 h 4587950"/>
              <a:gd name="connsiteX160" fmla="*/ 644404 w 2283436"/>
              <a:gd name="connsiteY160" fmla="*/ 4243817 h 4587950"/>
              <a:gd name="connsiteX161" fmla="*/ 659861 w 2283436"/>
              <a:gd name="connsiteY161" fmla="*/ 4253653 h 4587950"/>
              <a:gd name="connsiteX162" fmla="*/ 669698 w 2283436"/>
              <a:gd name="connsiteY162" fmla="*/ 4257868 h 4587950"/>
              <a:gd name="connsiteX163" fmla="*/ 666887 w 2283436"/>
              <a:gd name="connsiteY163" fmla="*/ 4260679 h 4587950"/>
              <a:gd name="connsiteX164" fmla="*/ 598033 w 2283436"/>
              <a:gd name="connsiteY164" fmla="*/ 4278243 h 4587950"/>
              <a:gd name="connsiteX165" fmla="*/ 529881 w 2283436"/>
              <a:gd name="connsiteY165" fmla="*/ 4352719 h 4587950"/>
              <a:gd name="connsiteX166" fmla="*/ 463134 w 2283436"/>
              <a:gd name="connsiteY166" fmla="*/ 4509398 h 4587950"/>
              <a:gd name="connsiteX167" fmla="*/ 422384 w 2283436"/>
              <a:gd name="connsiteY167" fmla="*/ 4569821 h 4587950"/>
              <a:gd name="connsiteX168" fmla="*/ 418871 w 2283436"/>
              <a:gd name="connsiteY168" fmla="*/ 4590899 h 4587950"/>
              <a:gd name="connsiteX169" fmla="*/ 372500 w 2283436"/>
              <a:gd name="connsiteY169" fmla="*/ 4590899 h 4587950"/>
              <a:gd name="connsiteX170" fmla="*/ 768764 w 2283436"/>
              <a:gd name="connsiteY170" fmla="*/ 739971 h 4587950"/>
              <a:gd name="connsiteX171" fmla="*/ 791949 w 2283436"/>
              <a:gd name="connsiteY171" fmla="*/ 636690 h 4587950"/>
              <a:gd name="connsiteX172" fmla="*/ 796165 w 2283436"/>
              <a:gd name="connsiteY172" fmla="*/ 626853 h 4587950"/>
              <a:gd name="connsiteX173" fmla="*/ 876963 w 2283436"/>
              <a:gd name="connsiteY173" fmla="*/ 557296 h 4587950"/>
              <a:gd name="connsiteX174" fmla="*/ 982353 w 2283436"/>
              <a:gd name="connsiteY174" fmla="*/ 541137 h 4587950"/>
              <a:gd name="connsiteX175" fmla="*/ 987973 w 2283436"/>
              <a:gd name="connsiteY175" fmla="*/ 544650 h 4587950"/>
              <a:gd name="connsiteX176" fmla="*/ 1009754 w 2283436"/>
              <a:gd name="connsiteY176" fmla="*/ 551676 h 4587950"/>
              <a:gd name="connsiteX177" fmla="*/ 1061746 w 2283436"/>
              <a:gd name="connsiteY177" fmla="*/ 598750 h 4587950"/>
              <a:gd name="connsiteX178" fmla="*/ 1087742 w 2283436"/>
              <a:gd name="connsiteY178" fmla="*/ 653552 h 4587950"/>
              <a:gd name="connsiteX179" fmla="*/ 1116549 w 2283436"/>
              <a:gd name="connsiteY179" fmla="*/ 758239 h 4587950"/>
              <a:gd name="connsiteX180" fmla="*/ 1131303 w 2283436"/>
              <a:gd name="connsiteY180" fmla="*/ 761752 h 4587950"/>
              <a:gd name="connsiteX181" fmla="*/ 1150273 w 2283436"/>
              <a:gd name="connsiteY181" fmla="*/ 784235 h 4587950"/>
              <a:gd name="connsiteX182" fmla="*/ 1115846 w 2283436"/>
              <a:gd name="connsiteY182" fmla="*/ 868546 h 4587950"/>
              <a:gd name="connsiteX183" fmla="*/ 1107415 w 2283436"/>
              <a:gd name="connsiteY183" fmla="*/ 878383 h 4587950"/>
              <a:gd name="connsiteX184" fmla="*/ 1088445 w 2283436"/>
              <a:gd name="connsiteY184" fmla="*/ 990095 h 4587950"/>
              <a:gd name="connsiteX185" fmla="*/ 1103902 w 2283436"/>
              <a:gd name="connsiteY185" fmla="*/ 1029441 h 4587950"/>
              <a:gd name="connsiteX186" fmla="*/ 1141139 w 2283436"/>
              <a:gd name="connsiteY186" fmla="*/ 970423 h 4587950"/>
              <a:gd name="connsiteX187" fmla="*/ 1170648 w 2283436"/>
              <a:gd name="connsiteY187" fmla="*/ 938806 h 4587950"/>
              <a:gd name="connsiteX188" fmla="*/ 1212804 w 2283436"/>
              <a:gd name="connsiteY188" fmla="*/ 876275 h 4587950"/>
              <a:gd name="connsiteX189" fmla="*/ 1212804 w 2283436"/>
              <a:gd name="connsiteY189" fmla="*/ 862223 h 4587950"/>
              <a:gd name="connsiteX190" fmla="*/ 1186808 w 2283436"/>
              <a:gd name="connsiteY190" fmla="*/ 796179 h 4587950"/>
              <a:gd name="connsiteX191" fmla="*/ 1127087 w 2283436"/>
              <a:gd name="connsiteY191" fmla="*/ 594534 h 4587950"/>
              <a:gd name="connsiteX192" fmla="*/ 1118656 w 2283436"/>
              <a:gd name="connsiteY192" fmla="*/ 516546 h 4587950"/>
              <a:gd name="connsiteX193" fmla="*/ 1115143 w 2283436"/>
              <a:gd name="connsiteY193" fmla="*/ 503197 h 4587950"/>
              <a:gd name="connsiteX194" fmla="*/ 1046289 w 2283436"/>
              <a:gd name="connsiteY194" fmla="*/ 430127 h 4587950"/>
              <a:gd name="connsiteX195" fmla="*/ 938089 w 2283436"/>
              <a:gd name="connsiteY195" fmla="*/ 346518 h 4587950"/>
              <a:gd name="connsiteX196" fmla="*/ 816540 w 2283436"/>
              <a:gd name="connsiteY196" fmla="*/ 236210 h 4587950"/>
              <a:gd name="connsiteX197" fmla="*/ 782815 w 2283436"/>
              <a:gd name="connsiteY197" fmla="*/ 250262 h 4587950"/>
              <a:gd name="connsiteX198" fmla="*/ 751901 w 2283436"/>
              <a:gd name="connsiteY198" fmla="*/ 324035 h 4587950"/>
              <a:gd name="connsiteX199" fmla="*/ 732931 w 2283436"/>
              <a:gd name="connsiteY199" fmla="*/ 352841 h 4587950"/>
              <a:gd name="connsiteX200" fmla="*/ 683749 w 2283436"/>
              <a:gd name="connsiteY200" fmla="*/ 403428 h 4587950"/>
              <a:gd name="connsiteX201" fmla="*/ 603654 w 2283436"/>
              <a:gd name="connsiteY201" fmla="*/ 483524 h 4587950"/>
              <a:gd name="connsiteX202" fmla="*/ 418871 w 2283436"/>
              <a:gd name="connsiteY202" fmla="*/ 517248 h 4587950"/>
              <a:gd name="connsiteX203" fmla="*/ 355637 w 2283436"/>
              <a:gd name="connsiteY203" fmla="*/ 528490 h 4587950"/>
              <a:gd name="connsiteX204" fmla="*/ 333857 w 2283436"/>
              <a:gd name="connsiteY204" fmla="*/ 545352 h 4587950"/>
              <a:gd name="connsiteX205" fmla="*/ 268515 w 2283436"/>
              <a:gd name="connsiteY205" fmla="*/ 695708 h 4587950"/>
              <a:gd name="connsiteX206" fmla="*/ 214416 w 2283436"/>
              <a:gd name="connsiteY206" fmla="*/ 894542 h 4587950"/>
              <a:gd name="connsiteX207" fmla="*/ 239709 w 2283436"/>
              <a:gd name="connsiteY207" fmla="*/ 933185 h 4587950"/>
              <a:gd name="connsiteX208" fmla="*/ 497562 w 2283436"/>
              <a:gd name="connsiteY208" fmla="*/ 1056139 h 4587950"/>
              <a:gd name="connsiteX209" fmla="*/ 591709 w 2283436"/>
              <a:gd name="connsiteY209" fmla="*/ 1063165 h 4587950"/>
              <a:gd name="connsiteX210" fmla="*/ 617705 w 2283436"/>
              <a:gd name="connsiteY210" fmla="*/ 1074407 h 4587950"/>
              <a:gd name="connsiteX211" fmla="*/ 652133 w 2283436"/>
              <a:gd name="connsiteY211" fmla="*/ 1068084 h 4587950"/>
              <a:gd name="connsiteX212" fmla="*/ 681642 w 2283436"/>
              <a:gd name="connsiteY212" fmla="*/ 1066678 h 4587950"/>
              <a:gd name="connsiteX213" fmla="*/ 718177 w 2283436"/>
              <a:gd name="connsiteY213" fmla="*/ 1062463 h 4587950"/>
              <a:gd name="connsiteX214" fmla="*/ 856588 w 2283436"/>
              <a:gd name="connsiteY214" fmla="*/ 1064571 h 4587950"/>
              <a:gd name="connsiteX215" fmla="*/ 836213 w 2283436"/>
              <a:gd name="connsiteY215" fmla="*/ 976746 h 4587950"/>
              <a:gd name="connsiteX216" fmla="*/ 768764 w 2283436"/>
              <a:gd name="connsiteY216" fmla="*/ 878383 h 4587950"/>
              <a:gd name="connsiteX217" fmla="*/ 771574 w 2283436"/>
              <a:gd name="connsiteY217" fmla="*/ 834822 h 4587950"/>
              <a:gd name="connsiteX218" fmla="*/ 777195 w 2283436"/>
              <a:gd name="connsiteY218" fmla="*/ 806015 h 4587950"/>
              <a:gd name="connsiteX219" fmla="*/ 768764 w 2283436"/>
              <a:gd name="connsiteY219" fmla="*/ 739971 h 458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2283436" h="4587950">
                <a:moveTo>
                  <a:pt x="372500" y="4590899"/>
                </a:moveTo>
                <a:cubicBezTo>
                  <a:pt x="324723" y="4556472"/>
                  <a:pt x="306456" y="4503777"/>
                  <a:pt x="298024" y="4451082"/>
                </a:cubicBezTo>
                <a:cubicBezTo>
                  <a:pt x="288188" y="4387849"/>
                  <a:pt x="290296" y="4323912"/>
                  <a:pt x="309266" y="4261381"/>
                </a:cubicBezTo>
                <a:cubicBezTo>
                  <a:pt x="321210" y="4221333"/>
                  <a:pt x="322615" y="4180583"/>
                  <a:pt x="321210" y="4139129"/>
                </a:cubicBezTo>
                <a:cubicBezTo>
                  <a:pt x="319805" y="4091353"/>
                  <a:pt x="327533" y="4044279"/>
                  <a:pt x="329641" y="3996503"/>
                </a:cubicBezTo>
                <a:cubicBezTo>
                  <a:pt x="330344" y="3981045"/>
                  <a:pt x="334559" y="3964886"/>
                  <a:pt x="340180" y="3949429"/>
                </a:cubicBezTo>
                <a:cubicBezTo>
                  <a:pt x="352827" y="3916407"/>
                  <a:pt x="375310" y="3907975"/>
                  <a:pt x="410440" y="3905868"/>
                </a:cubicBezTo>
                <a:cubicBezTo>
                  <a:pt x="458216" y="3903057"/>
                  <a:pt x="497562" y="3911488"/>
                  <a:pt x="542528" y="3923433"/>
                </a:cubicBezTo>
                <a:cubicBezTo>
                  <a:pt x="572739" y="3931161"/>
                  <a:pt x="598033" y="3926243"/>
                  <a:pt x="617003" y="3900247"/>
                </a:cubicBezTo>
                <a:cubicBezTo>
                  <a:pt x="626137" y="3887600"/>
                  <a:pt x="637378" y="3883384"/>
                  <a:pt x="652133" y="3886195"/>
                </a:cubicBezTo>
                <a:cubicBezTo>
                  <a:pt x="663374" y="3888303"/>
                  <a:pt x="671805" y="3884790"/>
                  <a:pt x="679534" y="3874251"/>
                </a:cubicBezTo>
                <a:cubicBezTo>
                  <a:pt x="711853" y="3829987"/>
                  <a:pt x="746983" y="3787832"/>
                  <a:pt x="777897" y="3742865"/>
                </a:cubicBezTo>
                <a:cubicBezTo>
                  <a:pt x="796165" y="3716167"/>
                  <a:pt x="872748" y="3591807"/>
                  <a:pt x="900149" y="3561596"/>
                </a:cubicBezTo>
                <a:cubicBezTo>
                  <a:pt x="958464" y="3497660"/>
                  <a:pt x="1046991" y="3475177"/>
                  <a:pt x="1117251" y="3425995"/>
                </a:cubicBezTo>
                <a:cubicBezTo>
                  <a:pt x="1130600" y="3416861"/>
                  <a:pt x="1141842" y="3403512"/>
                  <a:pt x="1153083" y="3391568"/>
                </a:cubicBezTo>
                <a:cubicBezTo>
                  <a:pt x="1165028" y="3378921"/>
                  <a:pt x="1162217" y="3364869"/>
                  <a:pt x="1150273" y="3355735"/>
                </a:cubicBezTo>
                <a:cubicBezTo>
                  <a:pt x="1109523" y="3324118"/>
                  <a:pt x="1112333" y="3279855"/>
                  <a:pt x="1105307" y="3232078"/>
                </a:cubicBezTo>
                <a:cubicBezTo>
                  <a:pt x="1100389" y="3199759"/>
                  <a:pt x="1093363" y="3167440"/>
                  <a:pt x="1082824" y="3137228"/>
                </a:cubicBezTo>
                <a:cubicBezTo>
                  <a:pt x="1068069" y="3092964"/>
                  <a:pt x="1061043" y="3047998"/>
                  <a:pt x="1066664" y="3001627"/>
                </a:cubicBezTo>
                <a:cubicBezTo>
                  <a:pt x="1071582" y="2966497"/>
                  <a:pt x="1066664" y="2932773"/>
                  <a:pt x="1058936" y="2899048"/>
                </a:cubicBezTo>
                <a:cubicBezTo>
                  <a:pt x="1054017" y="2875160"/>
                  <a:pt x="1054720" y="2853379"/>
                  <a:pt x="1061746" y="2830896"/>
                </a:cubicBezTo>
                <a:cubicBezTo>
                  <a:pt x="1063854" y="2822465"/>
                  <a:pt x="1062449" y="2812629"/>
                  <a:pt x="1061043" y="2803495"/>
                </a:cubicBezTo>
                <a:cubicBezTo>
                  <a:pt x="1057530" y="2788740"/>
                  <a:pt x="1051910" y="2773986"/>
                  <a:pt x="1048397" y="2759232"/>
                </a:cubicBezTo>
                <a:cubicBezTo>
                  <a:pt x="1046991" y="2754313"/>
                  <a:pt x="1048397" y="2747287"/>
                  <a:pt x="1051207" y="2744477"/>
                </a:cubicBezTo>
                <a:cubicBezTo>
                  <a:pt x="1063151" y="2731830"/>
                  <a:pt x="1043478" y="2717778"/>
                  <a:pt x="1041371" y="2703727"/>
                </a:cubicBezTo>
                <a:cubicBezTo>
                  <a:pt x="1040668" y="2700916"/>
                  <a:pt x="1039263" y="2697403"/>
                  <a:pt x="1037155" y="2695998"/>
                </a:cubicBezTo>
                <a:cubicBezTo>
                  <a:pt x="1011159" y="2685459"/>
                  <a:pt x="1023103" y="2658058"/>
                  <a:pt x="992189" y="2655247"/>
                </a:cubicBezTo>
                <a:cubicBezTo>
                  <a:pt x="979542" y="2653842"/>
                  <a:pt x="966896" y="2648924"/>
                  <a:pt x="954951" y="2644006"/>
                </a:cubicBezTo>
                <a:cubicBezTo>
                  <a:pt x="949331" y="2641898"/>
                  <a:pt x="943007" y="2638385"/>
                  <a:pt x="938792" y="2633467"/>
                </a:cubicBezTo>
                <a:cubicBezTo>
                  <a:pt x="881179" y="2575151"/>
                  <a:pt x="834808" y="2509810"/>
                  <a:pt x="812325" y="2429012"/>
                </a:cubicBezTo>
                <a:cubicBezTo>
                  <a:pt x="805299" y="2403718"/>
                  <a:pt x="787734" y="2343997"/>
                  <a:pt x="790544" y="2339782"/>
                </a:cubicBezTo>
                <a:cubicBezTo>
                  <a:pt x="806704" y="2313083"/>
                  <a:pt x="806001" y="2284277"/>
                  <a:pt x="805299" y="2254768"/>
                </a:cubicBezTo>
                <a:cubicBezTo>
                  <a:pt x="804596" y="2216828"/>
                  <a:pt x="803191" y="2178887"/>
                  <a:pt x="801083" y="2140947"/>
                </a:cubicBezTo>
                <a:cubicBezTo>
                  <a:pt x="800380" y="2124085"/>
                  <a:pt x="797570" y="2064364"/>
                  <a:pt x="798273" y="2051015"/>
                </a:cubicBezTo>
                <a:cubicBezTo>
                  <a:pt x="798975" y="2038368"/>
                  <a:pt x="798975" y="2025722"/>
                  <a:pt x="801083" y="2013075"/>
                </a:cubicBezTo>
                <a:cubicBezTo>
                  <a:pt x="805299" y="1988484"/>
                  <a:pt x="808109" y="1963190"/>
                  <a:pt x="815838" y="1940707"/>
                </a:cubicBezTo>
                <a:cubicBezTo>
                  <a:pt x="822863" y="1920332"/>
                  <a:pt x="824971" y="1902767"/>
                  <a:pt x="816540" y="1882392"/>
                </a:cubicBezTo>
                <a:cubicBezTo>
                  <a:pt x="809514" y="1866232"/>
                  <a:pt x="806704" y="1847965"/>
                  <a:pt x="806001" y="1831102"/>
                </a:cubicBezTo>
                <a:cubicBezTo>
                  <a:pt x="804596" y="1800891"/>
                  <a:pt x="786328" y="1770679"/>
                  <a:pt x="786328" y="1740468"/>
                </a:cubicBezTo>
                <a:cubicBezTo>
                  <a:pt x="786328" y="1729929"/>
                  <a:pt x="786328" y="1717985"/>
                  <a:pt x="782113" y="1708851"/>
                </a:cubicBezTo>
                <a:cubicBezTo>
                  <a:pt x="762440" y="1665290"/>
                  <a:pt x="739957" y="1609082"/>
                  <a:pt x="707638" y="1571845"/>
                </a:cubicBezTo>
                <a:cubicBezTo>
                  <a:pt x="699207" y="1562711"/>
                  <a:pt x="680237" y="1528986"/>
                  <a:pt x="674616" y="1526879"/>
                </a:cubicBezTo>
                <a:cubicBezTo>
                  <a:pt x="646512" y="1514232"/>
                  <a:pt x="624029" y="1485425"/>
                  <a:pt x="614895" y="1456619"/>
                </a:cubicBezTo>
                <a:cubicBezTo>
                  <a:pt x="602951" y="1418679"/>
                  <a:pt x="594520" y="1415868"/>
                  <a:pt x="594520" y="1376523"/>
                </a:cubicBezTo>
                <a:cubicBezTo>
                  <a:pt x="594520" y="1359661"/>
                  <a:pt x="547446" y="1357553"/>
                  <a:pt x="531286" y="1348419"/>
                </a:cubicBezTo>
                <a:cubicBezTo>
                  <a:pt x="462432" y="1312587"/>
                  <a:pt x="423789" y="1273944"/>
                  <a:pt x="356340" y="1236706"/>
                </a:cubicBezTo>
                <a:cubicBezTo>
                  <a:pt x="338775" y="1226870"/>
                  <a:pt x="319102" y="1219844"/>
                  <a:pt x="302240" y="1210008"/>
                </a:cubicBezTo>
                <a:cubicBezTo>
                  <a:pt x="265002" y="1187525"/>
                  <a:pt x="227765" y="1165744"/>
                  <a:pt x="191932" y="1140451"/>
                </a:cubicBezTo>
                <a:cubicBezTo>
                  <a:pt x="149777" y="1110942"/>
                  <a:pt x="108324" y="1080028"/>
                  <a:pt x="68276" y="1047708"/>
                </a:cubicBezTo>
                <a:cubicBezTo>
                  <a:pt x="51413" y="1034359"/>
                  <a:pt x="38767" y="1015389"/>
                  <a:pt x="24715" y="998527"/>
                </a:cubicBezTo>
                <a:cubicBezTo>
                  <a:pt x="-6200" y="960586"/>
                  <a:pt x="-4092" y="918431"/>
                  <a:pt x="9258" y="875572"/>
                </a:cubicBezTo>
                <a:cubicBezTo>
                  <a:pt x="41577" y="767373"/>
                  <a:pt x="120268" y="641608"/>
                  <a:pt x="181394" y="544650"/>
                </a:cubicBezTo>
                <a:cubicBezTo>
                  <a:pt x="196851" y="520761"/>
                  <a:pt x="213010" y="497576"/>
                  <a:pt x="228467" y="473688"/>
                </a:cubicBezTo>
                <a:cubicBezTo>
                  <a:pt x="243222" y="449799"/>
                  <a:pt x="240412" y="438558"/>
                  <a:pt x="219334" y="420290"/>
                </a:cubicBezTo>
                <a:cubicBezTo>
                  <a:pt x="213713" y="415372"/>
                  <a:pt x="201066" y="405536"/>
                  <a:pt x="201066" y="397807"/>
                </a:cubicBezTo>
                <a:cubicBezTo>
                  <a:pt x="199661" y="354246"/>
                  <a:pt x="199661" y="310685"/>
                  <a:pt x="200364" y="267124"/>
                </a:cubicBezTo>
                <a:cubicBezTo>
                  <a:pt x="200364" y="260801"/>
                  <a:pt x="213713" y="254478"/>
                  <a:pt x="216523" y="248154"/>
                </a:cubicBezTo>
                <a:cubicBezTo>
                  <a:pt x="219334" y="241128"/>
                  <a:pt x="224252" y="234805"/>
                  <a:pt x="224954" y="227076"/>
                </a:cubicBezTo>
                <a:cubicBezTo>
                  <a:pt x="235493" y="156114"/>
                  <a:pt x="274136" y="100609"/>
                  <a:pt x="329641" y="59156"/>
                </a:cubicBezTo>
                <a:cubicBezTo>
                  <a:pt x="358448" y="38078"/>
                  <a:pt x="394280" y="21918"/>
                  <a:pt x="433625" y="20513"/>
                </a:cubicBezTo>
                <a:cubicBezTo>
                  <a:pt x="461027" y="19108"/>
                  <a:pt x="488428" y="17000"/>
                  <a:pt x="515829" y="12082"/>
                </a:cubicBezTo>
                <a:cubicBezTo>
                  <a:pt x="576252" y="1543"/>
                  <a:pt x="563606" y="-12509"/>
                  <a:pt x="623326" y="21216"/>
                </a:cubicBezTo>
                <a:cubicBezTo>
                  <a:pt x="654943" y="38781"/>
                  <a:pt x="689370" y="58453"/>
                  <a:pt x="720987" y="75316"/>
                </a:cubicBezTo>
                <a:cubicBezTo>
                  <a:pt x="791949" y="112553"/>
                  <a:pt x="836213" y="108338"/>
                  <a:pt x="907175" y="144873"/>
                </a:cubicBezTo>
                <a:cubicBezTo>
                  <a:pt x="935279" y="159627"/>
                  <a:pt x="974624" y="180705"/>
                  <a:pt x="1004836" y="190541"/>
                </a:cubicBezTo>
                <a:cubicBezTo>
                  <a:pt x="1082121" y="248857"/>
                  <a:pt x="1096876" y="253775"/>
                  <a:pt x="1143247" y="283987"/>
                </a:cubicBezTo>
                <a:cubicBezTo>
                  <a:pt x="1266201" y="364785"/>
                  <a:pt x="1261283" y="387971"/>
                  <a:pt x="1300629" y="501089"/>
                </a:cubicBezTo>
                <a:cubicBezTo>
                  <a:pt x="1309762" y="528490"/>
                  <a:pt x="1330138" y="554486"/>
                  <a:pt x="1344189" y="580482"/>
                </a:cubicBezTo>
                <a:cubicBezTo>
                  <a:pt x="1372293" y="631772"/>
                  <a:pt x="1398289" y="686574"/>
                  <a:pt x="1405315" y="744187"/>
                </a:cubicBezTo>
                <a:cubicBezTo>
                  <a:pt x="1412341" y="795476"/>
                  <a:pt x="1419367" y="846063"/>
                  <a:pt x="1443958" y="893137"/>
                </a:cubicBezTo>
                <a:cubicBezTo>
                  <a:pt x="1453794" y="911405"/>
                  <a:pt x="1455902" y="933888"/>
                  <a:pt x="1460118" y="954966"/>
                </a:cubicBezTo>
                <a:cubicBezTo>
                  <a:pt x="1465036" y="976746"/>
                  <a:pt x="1467144" y="998527"/>
                  <a:pt x="1472062" y="1020307"/>
                </a:cubicBezTo>
                <a:cubicBezTo>
                  <a:pt x="1482601" y="1063868"/>
                  <a:pt x="1479790" y="1106726"/>
                  <a:pt x="1465036" y="1148882"/>
                </a:cubicBezTo>
                <a:cubicBezTo>
                  <a:pt x="1461523" y="1160124"/>
                  <a:pt x="1429204" y="1199469"/>
                  <a:pt x="1427096" y="1211413"/>
                </a:cubicBezTo>
                <a:cubicBezTo>
                  <a:pt x="1422178" y="1237409"/>
                  <a:pt x="1408828" y="1238814"/>
                  <a:pt x="1432014" y="1254271"/>
                </a:cubicBezTo>
                <a:cubicBezTo>
                  <a:pt x="1436230" y="1257082"/>
                  <a:pt x="1441148" y="1259892"/>
                  <a:pt x="1445363" y="1263405"/>
                </a:cubicBezTo>
                <a:cubicBezTo>
                  <a:pt x="1491032" y="1302751"/>
                  <a:pt x="1481898" y="1304858"/>
                  <a:pt x="1462928" y="1343501"/>
                </a:cubicBezTo>
                <a:cubicBezTo>
                  <a:pt x="1457307" y="1354743"/>
                  <a:pt x="1457307" y="1369497"/>
                  <a:pt x="1453794" y="1382144"/>
                </a:cubicBezTo>
                <a:cubicBezTo>
                  <a:pt x="1442553" y="1425002"/>
                  <a:pt x="1479088" y="1465050"/>
                  <a:pt x="1479790" y="1507206"/>
                </a:cubicBezTo>
                <a:cubicBezTo>
                  <a:pt x="1479790" y="1518447"/>
                  <a:pt x="1467846" y="1528986"/>
                  <a:pt x="1472062" y="1539525"/>
                </a:cubicBezTo>
                <a:cubicBezTo>
                  <a:pt x="1487519" y="1574655"/>
                  <a:pt x="1453092" y="1616108"/>
                  <a:pt x="1468549" y="1651238"/>
                </a:cubicBezTo>
                <a:cubicBezTo>
                  <a:pt x="1476980" y="1670911"/>
                  <a:pt x="1488924" y="1690583"/>
                  <a:pt x="1494545" y="1710959"/>
                </a:cubicBezTo>
                <a:cubicBezTo>
                  <a:pt x="1509299" y="1768572"/>
                  <a:pt x="1508597" y="1907685"/>
                  <a:pt x="1517028" y="1924548"/>
                </a:cubicBezTo>
                <a:cubicBezTo>
                  <a:pt x="1535998" y="1965298"/>
                  <a:pt x="1558481" y="2008157"/>
                  <a:pt x="1566912" y="2051718"/>
                </a:cubicBezTo>
                <a:cubicBezTo>
                  <a:pt x="1571830" y="2077714"/>
                  <a:pt x="1577451" y="2103710"/>
                  <a:pt x="1582369" y="2129706"/>
                </a:cubicBezTo>
                <a:cubicBezTo>
                  <a:pt x="1582369" y="2131111"/>
                  <a:pt x="1583072" y="2132516"/>
                  <a:pt x="1582369" y="2133219"/>
                </a:cubicBezTo>
                <a:cubicBezTo>
                  <a:pt x="1564102" y="2157810"/>
                  <a:pt x="1581667" y="2179590"/>
                  <a:pt x="1587288" y="2202776"/>
                </a:cubicBezTo>
                <a:cubicBezTo>
                  <a:pt x="1590801" y="2218233"/>
                  <a:pt x="1590801" y="2234392"/>
                  <a:pt x="1590098" y="2249850"/>
                </a:cubicBezTo>
                <a:cubicBezTo>
                  <a:pt x="1590098" y="2255470"/>
                  <a:pt x="1581667" y="2280764"/>
                  <a:pt x="1573938" y="2287087"/>
                </a:cubicBezTo>
                <a:cubicBezTo>
                  <a:pt x="1580964" y="2291303"/>
                  <a:pt x="1609068" y="2296221"/>
                  <a:pt x="1616797" y="2300436"/>
                </a:cubicBezTo>
                <a:cubicBezTo>
                  <a:pt x="1654034" y="2318001"/>
                  <a:pt x="1739751" y="2335566"/>
                  <a:pt x="1776988" y="2351726"/>
                </a:cubicBezTo>
                <a:cubicBezTo>
                  <a:pt x="1784717" y="2355239"/>
                  <a:pt x="1794553" y="2355239"/>
                  <a:pt x="1802984" y="2354536"/>
                </a:cubicBezTo>
                <a:cubicBezTo>
                  <a:pt x="1822657" y="2354536"/>
                  <a:pt x="1835304" y="2364373"/>
                  <a:pt x="1849356" y="2377020"/>
                </a:cubicBezTo>
                <a:cubicBezTo>
                  <a:pt x="1864110" y="2390369"/>
                  <a:pt x="1891511" y="2383343"/>
                  <a:pt x="1909076" y="2394584"/>
                </a:cubicBezTo>
                <a:cubicBezTo>
                  <a:pt x="1925236" y="2405123"/>
                  <a:pt x="1939991" y="2417067"/>
                  <a:pt x="1955448" y="2429012"/>
                </a:cubicBezTo>
                <a:cubicBezTo>
                  <a:pt x="1968094" y="2438848"/>
                  <a:pt x="1979336" y="2450792"/>
                  <a:pt x="1992685" y="2459223"/>
                </a:cubicBezTo>
                <a:cubicBezTo>
                  <a:pt x="2051001" y="2495056"/>
                  <a:pt x="2066458" y="2527375"/>
                  <a:pt x="2054514" y="2595527"/>
                </a:cubicBezTo>
                <a:cubicBezTo>
                  <a:pt x="2046083" y="2646816"/>
                  <a:pt x="2032733" y="2713563"/>
                  <a:pt x="2022194" y="2764852"/>
                </a:cubicBezTo>
                <a:cubicBezTo>
                  <a:pt x="2015168" y="2799982"/>
                  <a:pt x="2003224" y="2918018"/>
                  <a:pt x="1999711" y="2943311"/>
                </a:cubicBezTo>
                <a:cubicBezTo>
                  <a:pt x="1989875" y="3010058"/>
                  <a:pt x="1913995" y="3241915"/>
                  <a:pt x="1909076" y="3258777"/>
                </a:cubicBezTo>
                <a:cubicBezTo>
                  <a:pt x="1896430" y="3300230"/>
                  <a:pt x="1869731" y="3468853"/>
                  <a:pt x="1860597" y="3507496"/>
                </a:cubicBezTo>
                <a:cubicBezTo>
                  <a:pt x="1862705" y="3508901"/>
                  <a:pt x="1864813" y="3510306"/>
                  <a:pt x="1866921" y="3511712"/>
                </a:cubicBezTo>
                <a:cubicBezTo>
                  <a:pt x="1871839" y="3509604"/>
                  <a:pt x="1877460" y="3508199"/>
                  <a:pt x="1882378" y="3504686"/>
                </a:cubicBezTo>
                <a:cubicBezTo>
                  <a:pt x="1896430" y="3494849"/>
                  <a:pt x="1909779" y="3483608"/>
                  <a:pt x="1925236" y="3475879"/>
                </a:cubicBezTo>
                <a:cubicBezTo>
                  <a:pt x="1932965" y="3471664"/>
                  <a:pt x="1944206" y="3474474"/>
                  <a:pt x="1954042" y="3473771"/>
                </a:cubicBezTo>
                <a:cubicBezTo>
                  <a:pt x="1953340" y="3482905"/>
                  <a:pt x="1954745" y="3492039"/>
                  <a:pt x="1951935" y="3500470"/>
                </a:cubicBezTo>
                <a:cubicBezTo>
                  <a:pt x="1940693" y="3541923"/>
                  <a:pt x="1935073" y="3575648"/>
                  <a:pt x="1923831" y="3617101"/>
                </a:cubicBezTo>
                <a:cubicBezTo>
                  <a:pt x="1921723" y="3624829"/>
                  <a:pt x="1922426" y="3633261"/>
                  <a:pt x="1921723" y="3639584"/>
                </a:cubicBezTo>
                <a:cubicBezTo>
                  <a:pt x="1934370" y="3645205"/>
                  <a:pt x="1944909" y="3650123"/>
                  <a:pt x="1955448" y="3653636"/>
                </a:cubicBezTo>
                <a:cubicBezTo>
                  <a:pt x="1984957" y="3664877"/>
                  <a:pt x="1978633" y="3656446"/>
                  <a:pt x="1989172" y="3715464"/>
                </a:cubicBezTo>
                <a:cubicBezTo>
                  <a:pt x="1989875" y="3719680"/>
                  <a:pt x="1987767" y="3724598"/>
                  <a:pt x="1986362" y="3728813"/>
                </a:cubicBezTo>
                <a:cubicBezTo>
                  <a:pt x="1983552" y="3735137"/>
                  <a:pt x="1968797" y="3728111"/>
                  <a:pt x="1970202" y="3732326"/>
                </a:cubicBezTo>
                <a:cubicBezTo>
                  <a:pt x="1973715" y="3742865"/>
                  <a:pt x="1986362" y="3768861"/>
                  <a:pt x="1994793" y="3774482"/>
                </a:cubicBezTo>
                <a:cubicBezTo>
                  <a:pt x="2043272" y="3803289"/>
                  <a:pt x="2060837" y="3842634"/>
                  <a:pt x="2101588" y="3879871"/>
                </a:cubicBezTo>
                <a:cubicBezTo>
                  <a:pt x="2117045" y="3893923"/>
                  <a:pt x="2134610" y="3898139"/>
                  <a:pt x="2153580" y="3900247"/>
                </a:cubicBezTo>
                <a:cubicBezTo>
                  <a:pt x="2180981" y="3904462"/>
                  <a:pt x="2209085" y="3907975"/>
                  <a:pt x="2236486" y="3912894"/>
                </a:cubicBezTo>
                <a:cubicBezTo>
                  <a:pt x="2242107" y="3913596"/>
                  <a:pt x="2250538" y="3917812"/>
                  <a:pt x="2252646" y="3922027"/>
                </a:cubicBezTo>
                <a:cubicBezTo>
                  <a:pt x="2263887" y="3944510"/>
                  <a:pt x="2275129" y="3967696"/>
                  <a:pt x="2282857" y="3991584"/>
                </a:cubicBezTo>
                <a:cubicBezTo>
                  <a:pt x="2287775" y="4007744"/>
                  <a:pt x="2276534" y="4016878"/>
                  <a:pt x="2259672" y="4021093"/>
                </a:cubicBezTo>
                <a:cubicBezTo>
                  <a:pt x="2221732" y="4028822"/>
                  <a:pt x="2183791" y="4039361"/>
                  <a:pt x="2145851" y="4041468"/>
                </a:cubicBezTo>
                <a:cubicBezTo>
                  <a:pt x="2065053" y="4046387"/>
                  <a:pt x="1997603" y="4032335"/>
                  <a:pt x="1917508" y="4019688"/>
                </a:cubicBezTo>
                <a:cubicBezTo>
                  <a:pt x="1836709" y="4006339"/>
                  <a:pt x="1755208" y="3994395"/>
                  <a:pt x="1674409" y="3978938"/>
                </a:cubicBezTo>
                <a:cubicBezTo>
                  <a:pt x="1629443" y="3970506"/>
                  <a:pt x="1584477" y="3963481"/>
                  <a:pt x="1540214" y="3951536"/>
                </a:cubicBezTo>
                <a:cubicBezTo>
                  <a:pt x="1532485" y="3949429"/>
                  <a:pt x="1525459" y="3944510"/>
                  <a:pt x="1518433" y="3939592"/>
                </a:cubicBezTo>
                <a:cubicBezTo>
                  <a:pt x="1509299" y="3933269"/>
                  <a:pt x="1507192" y="3925540"/>
                  <a:pt x="1510002" y="3913596"/>
                </a:cubicBezTo>
                <a:cubicBezTo>
                  <a:pt x="1526162" y="3838419"/>
                  <a:pt x="1553563" y="3766754"/>
                  <a:pt x="1581667" y="3695792"/>
                </a:cubicBezTo>
                <a:cubicBezTo>
                  <a:pt x="1593611" y="3665580"/>
                  <a:pt x="1599232" y="3627640"/>
                  <a:pt x="1573938" y="3602346"/>
                </a:cubicBezTo>
                <a:cubicBezTo>
                  <a:pt x="1564804" y="3593213"/>
                  <a:pt x="1557779" y="3581971"/>
                  <a:pt x="1569723" y="3570027"/>
                </a:cubicBezTo>
                <a:cubicBezTo>
                  <a:pt x="1578154" y="3560893"/>
                  <a:pt x="1597124" y="3560893"/>
                  <a:pt x="1607663" y="3570730"/>
                </a:cubicBezTo>
                <a:cubicBezTo>
                  <a:pt x="1613284" y="3575648"/>
                  <a:pt x="1609068" y="3590402"/>
                  <a:pt x="1613986" y="3596725"/>
                </a:cubicBezTo>
                <a:cubicBezTo>
                  <a:pt x="1618202" y="3602346"/>
                  <a:pt x="1622417" y="3607264"/>
                  <a:pt x="1627336" y="3612183"/>
                </a:cubicBezTo>
                <a:cubicBezTo>
                  <a:pt x="1633659" y="3605859"/>
                  <a:pt x="1642793" y="3600238"/>
                  <a:pt x="1645603" y="3592510"/>
                </a:cubicBezTo>
                <a:cubicBezTo>
                  <a:pt x="1650521" y="3577756"/>
                  <a:pt x="1652629" y="3562298"/>
                  <a:pt x="1654737" y="3547544"/>
                </a:cubicBezTo>
                <a:cubicBezTo>
                  <a:pt x="1664573" y="3470961"/>
                  <a:pt x="1654034" y="3408430"/>
                  <a:pt x="1661060" y="3331144"/>
                </a:cubicBezTo>
                <a:cubicBezTo>
                  <a:pt x="1668789" y="3251751"/>
                  <a:pt x="1673707" y="3172358"/>
                  <a:pt x="1679328" y="3092262"/>
                </a:cubicBezTo>
                <a:cubicBezTo>
                  <a:pt x="1682841" y="3038865"/>
                  <a:pt x="1695487" y="2986873"/>
                  <a:pt x="1710242" y="2935583"/>
                </a:cubicBezTo>
                <a:cubicBezTo>
                  <a:pt x="1724996" y="2884996"/>
                  <a:pt x="1742561" y="2835112"/>
                  <a:pt x="1755911" y="2784525"/>
                </a:cubicBezTo>
                <a:cubicBezTo>
                  <a:pt x="1763639" y="2757124"/>
                  <a:pt x="1761531" y="2755016"/>
                  <a:pt x="1734130" y="2746585"/>
                </a:cubicBezTo>
                <a:cubicBezTo>
                  <a:pt x="1708837" y="2738856"/>
                  <a:pt x="1661763" y="2733235"/>
                  <a:pt x="1635767" y="2726912"/>
                </a:cubicBezTo>
                <a:cubicBezTo>
                  <a:pt x="1620310" y="2723399"/>
                  <a:pt x="1542321" y="2719886"/>
                  <a:pt x="1522649" y="2715671"/>
                </a:cubicBezTo>
                <a:cubicBezTo>
                  <a:pt x="1518433" y="2770473"/>
                  <a:pt x="1513515" y="2821060"/>
                  <a:pt x="1510705" y="2872349"/>
                </a:cubicBezTo>
                <a:cubicBezTo>
                  <a:pt x="1507894" y="2913803"/>
                  <a:pt x="1514920" y="2957363"/>
                  <a:pt x="1504381" y="2996709"/>
                </a:cubicBezTo>
                <a:cubicBezTo>
                  <a:pt x="1492437" y="3040972"/>
                  <a:pt x="1520541" y="3085236"/>
                  <a:pt x="1512110" y="3128797"/>
                </a:cubicBezTo>
                <a:cubicBezTo>
                  <a:pt x="1505786" y="3160414"/>
                  <a:pt x="1517028" y="3177979"/>
                  <a:pt x="1510705" y="3209595"/>
                </a:cubicBezTo>
                <a:cubicBezTo>
                  <a:pt x="1503679" y="3246833"/>
                  <a:pt x="1496653" y="3284773"/>
                  <a:pt x="1484709" y="3320605"/>
                </a:cubicBezTo>
                <a:cubicBezTo>
                  <a:pt x="1479088" y="3338170"/>
                  <a:pt x="1490329" y="3352222"/>
                  <a:pt x="1476980" y="3366274"/>
                </a:cubicBezTo>
                <a:cubicBezTo>
                  <a:pt x="1468549" y="3375408"/>
                  <a:pt x="1465036" y="3383136"/>
                  <a:pt x="1466441" y="3395783"/>
                </a:cubicBezTo>
                <a:cubicBezTo>
                  <a:pt x="1468549" y="3434426"/>
                  <a:pt x="1462226" y="3471664"/>
                  <a:pt x="1433419" y="3499767"/>
                </a:cubicBezTo>
                <a:cubicBezTo>
                  <a:pt x="1385643" y="3547544"/>
                  <a:pt x="1314680" y="3587592"/>
                  <a:pt x="1266201" y="3634666"/>
                </a:cubicBezTo>
                <a:cubicBezTo>
                  <a:pt x="1240205" y="3659959"/>
                  <a:pt x="1214209" y="3685955"/>
                  <a:pt x="1190321" y="3712654"/>
                </a:cubicBezTo>
                <a:cubicBezTo>
                  <a:pt x="1147463" y="3759728"/>
                  <a:pt x="1100389" y="3801884"/>
                  <a:pt x="1049099" y="3839824"/>
                </a:cubicBezTo>
                <a:cubicBezTo>
                  <a:pt x="1025211" y="3857389"/>
                  <a:pt x="909985" y="3931864"/>
                  <a:pt x="878368" y="3954347"/>
                </a:cubicBezTo>
                <a:cubicBezTo>
                  <a:pt x="835510" y="3985261"/>
                  <a:pt x="793354" y="4017580"/>
                  <a:pt x="751901" y="4050603"/>
                </a:cubicBezTo>
                <a:cubicBezTo>
                  <a:pt x="736444" y="4062546"/>
                  <a:pt x="742768" y="4092055"/>
                  <a:pt x="761035" y="4096974"/>
                </a:cubicBezTo>
                <a:cubicBezTo>
                  <a:pt x="775087" y="4101189"/>
                  <a:pt x="780708" y="4108918"/>
                  <a:pt x="784221" y="4122970"/>
                </a:cubicBezTo>
                <a:cubicBezTo>
                  <a:pt x="787734" y="4135616"/>
                  <a:pt x="787031" y="4155289"/>
                  <a:pt x="794760" y="4166531"/>
                </a:cubicBezTo>
                <a:cubicBezTo>
                  <a:pt x="806704" y="4183393"/>
                  <a:pt x="805299" y="4192527"/>
                  <a:pt x="785626" y="4196743"/>
                </a:cubicBezTo>
                <a:cubicBezTo>
                  <a:pt x="761738" y="4201661"/>
                  <a:pt x="744875" y="4197445"/>
                  <a:pt x="720284" y="4200256"/>
                </a:cubicBezTo>
                <a:cubicBezTo>
                  <a:pt x="706233" y="4202363"/>
                  <a:pt x="691478" y="4202363"/>
                  <a:pt x="677426" y="4204471"/>
                </a:cubicBezTo>
                <a:cubicBezTo>
                  <a:pt x="669698" y="4205876"/>
                  <a:pt x="661969" y="4208687"/>
                  <a:pt x="656348" y="4212902"/>
                </a:cubicBezTo>
                <a:cubicBezTo>
                  <a:pt x="651430" y="4217118"/>
                  <a:pt x="648620" y="4238195"/>
                  <a:pt x="644404" y="4243817"/>
                </a:cubicBezTo>
                <a:cubicBezTo>
                  <a:pt x="649322" y="4247330"/>
                  <a:pt x="654241" y="4250842"/>
                  <a:pt x="659861" y="4253653"/>
                </a:cubicBezTo>
                <a:cubicBezTo>
                  <a:pt x="662672" y="4255058"/>
                  <a:pt x="666185" y="4256463"/>
                  <a:pt x="669698" y="4257868"/>
                </a:cubicBezTo>
                <a:cubicBezTo>
                  <a:pt x="668292" y="4259273"/>
                  <a:pt x="667590" y="4260679"/>
                  <a:pt x="666887" y="4260679"/>
                </a:cubicBezTo>
                <a:cubicBezTo>
                  <a:pt x="633163" y="4248032"/>
                  <a:pt x="614193" y="4253653"/>
                  <a:pt x="598033" y="4278243"/>
                </a:cubicBezTo>
                <a:cubicBezTo>
                  <a:pt x="579765" y="4304942"/>
                  <a:pt x="542528" y="4323210"/>
                  <a:pt x="529881" y="4352719"/>
                </a:cubicBezTo>
                <a:cubicBezTo>
                  <a:pt x="507398" y="4404711"/>
                  <a:pt x="468755" y="4450379"/>
                  <a:pt x="463134" y="4509398"/>
                </a:cubicBezTo>
                <a:cubicBezTo>
                  <a:pt x="460324" y="4536799"/>
                  <a:pt x="449083" y="4557876"/>
                  <a:pt x="422384" y="4569821"/>
                </a:cubicBezTo>
                <a:cubicBezTo>
                  <a:pt x="415358" y="4572631"/>
                  <a:pt x="424492" y="4585980"/>
                  <a:pt x="418871" y="4590899"/>
                </a:cubicBezTo>
                <a:cubicBezTo>
                  <a:pt x="403414" y="4590899"/>
                  <a:pt x="387957" y="4590899"/>
                  <a:pt x="372500" y="4590899"/>
                </a:cubicBezTo>
                <a:close/>
                <a:moveTo>
                  <a:pt x="768764" y="739971"/>
                </a:moveTo>
                <a:cubicBezTo>
                  <a:pt x="763143" y="690790"/>
                  <a:pt x="763845" y="676035"/>
                  <a:pt x="791949" y="636690"/>
                </a:cubicBezTo>
                <a:cubicBezTo>
                  <a:pt x="794057" y="633879"/>
                  <a:pt x="795462" y="630366"/>
                  <a:pt x="796165" y="626853"/>
                </a:cubicBezTo>
                <a:cubicBezTo>
                  <a:pt x="807406" y="579077"/>
                  <a:pt x="831295" y="569943"/>
                  <a:pt x="876963" y="557296"/>
                </a:cubicBezTo>
                <a:cubicBezTo>
                  <a:pt x="903662" y="549568"/>
                  <a:pt x="954249" y="543947"/>
                  <a:pt x="982353" y="541137"/>
                </a:cubicBezTo>
                <a:cubicBezTo>
                  <a:pt x="984460" y="541137"/>
                  <a:pt x="985866" y="543947"/>
                  <a:pt x="987973" y="544650"/>
                </a:cubicBezTo>
                <a:cubicBezTo>
                  <a:pt x="994999" y="547460"/>
                  <a:pt x="1002728" y="551676"/>
                  <a:pt x="1009754" y="551676"/>
                </a:cubicBezTo>
                <a:cubicBezTo>
                  <a:pt x="1042073" y="551676"/>
                  <a:pt x="1050504" y="578374"/>
                  <a:pt x="1061746" y="598750"/>
                </a:cubicBezTo>
                <a:cubicBezTo>
                  <a:pt x="1072988" y="619827"/>
                  <a:pt x="1077203" y="631069"/>
                  <a:pt x="1087742" y="653552"/>
                </a:cubicBezTo>
                <a:cubicBezTo>
                  <a:pt x="1102497" y="687277"/>
                  <a:pt x="1110928" y="721704"/>
                  <a:pt x="1116549" y="758239"/>
                </a:cubicBezTo>
                <a:cubicBezTo>
                  <a:pt x="1117954" y="766670"/>
                  <a:pt x="1124980" y="754023"/>
                  <a:pt x="1131303" y="761752"/>
                </a:cubicBezTo>
                <a:cubicBezTo>
                  <a:pt x="1136924" y="769480"/>
                  <a:pt x="1148868" y="775804"/>
                  <a:pt x="1150273" y="784235"/>
                </a:cubicBezTo>
                <a:cubicBezTo>
                  <a:pt x="1154489" y="814446"/>
                  <a:pt x="1153083" y="846063"/>
                  <a:pt x="1115846" y="868546"/>
                </a:cubicBezTo>
                <a:cubicBezTo>
                  <a:pt x="1112333" y="870654"/>
                  <a:pt x="1107415" y="874870"/>
                  <a:pt x="1107415" y="878383"/>
                </a:cubicBezTo>
                <a:cubicBezTo>
                  <a:pt x="1107415" y="901568"/>
                  <a:pt x="1086337" y="966910"/>
                  <a:pt x="1088445" y="990095"/>
                </a:cubicBezTo>
                <a:cubicBezTo>
                  <a:pt x="1089147" y="994311"/>
                  <a:pt x="1100389" y="1030846"/>
                  <a:pt x="1103902" y="1029441"/>
                </a:cubicBezTo>
                <a:cubicBezTo>
                  <a:pt x="1119359" y="1023117"/>
                  <a:pt x="1134816" y="988690"/>
                  <a:pt x="1141139" y="970423"/>
                </a:cubicBezTo>
                <a:cubicBezTo>
                  <a:pt x="1142545" y="966207"/>
                  <a:pt x="1167135" y="940211"/>
                  <a:pt x="1170648" y="938806"/>
                </a:cubicBezTo>
                <a:cubicBezTo>
                  <a:pt x="1200860" y="928970"/>
                  <a:pt x="1203670" y="900866"/>
                  <a:pt x="1212804" y="876275"/>
                </a:cubicBezTo>
                <a:cubicBezTo>
                  <a:pt x="1214209" y="872059"/>
                  <a:pt x="1214209" y="866439"/>
                  <a:pt x="1212804" y="862223"/>
                </a:cubicBezTo>
                <a:cubicBezTo>
                  <a:pt x="1204373" y="839740"/>
                  <a:pt x="1195942" y="817959"/>
                  <a:pt x="1186808" y="796179"/>
                </a:cubicBezTo>
                <a:cubicBezTo>
                  <a:pt x="1159407" y="731540"/>
                  <a:pt x="1141139" y="663388"/>
                  <a:pt x="1127087" y="594534"/>
                </a:cubicBezTo>
                <a:cubicBezTo>
                  <a:pt x="1122169" y="569241"/>
                  <a:pt x="1121467" y="542542"/>
                  <a:pt x="1118656" y="516546"/>
                </a:cubicBezTo>
                <a:cubicBezTo>
                  <a:pt x="1117954" y="511628"/>
                  <a:pt x="1117251" y="507412"/>
                  <a:pt x="1115143" y="503197"/>
                </a:cubicBezTo>
                <a:cubicBezTo>
                  <a:pt x="1100389" y="471580"/>
                  <a:pt x="1073690" y="450502"/>
                  <a:pt x="1046289" y="430127"/>
                </a:cubicBezTo>
                <a:cubicBezTo>
                  <a:pt x="1009754" y="403428"/>
                  <a:pt x="972516" y="376027"/>
                  <a:pt x="938089" y="346518"/>
                </a:cubicBezTo>
                <a:cubicBezTo>
                  <a:pt x="891718" y="305767"/>
                  <a:pt x="873450" y="257288"/>
                  <a:pt x="816540" y="236210"/>
                </a:cubicBezTo>
                <a:cubicBezTo>
                  <a:pt x="801786" y="230589"/>
                  <a:pt x="789139" y="234805"/>
                  <a:pt x="782815" y="250262"/>
                </a:cubicBezTo>
                <a:cubicBezTo>
                  <a:pt x="772277" y="274853"/>
                  <a:pt x="763143" y="300146"/>
                  <a:pt x="751901" y="324035"/>
                </a:cubicBezTo>
                <a:cubicBezTo>
                  <a:pt x="746983" y="334574"/>
                  <a:pt x="740660" y="344410"/>
                  <a:pt x="732931" y="352841"/>
                </a:cubicBezTo>
                <a:cubicBezTo>
                  <a:pt x="717474" y="370406"/>
                  <a:pt x="699909" y="386566"/>
                  <a:pt x="683749" y="403428"/>
                </a:cubicBezTo>
                <a:cubicBezTo>
                  <a:pt x="657051" y="430829"/>
                  <a:pt x="634568" y="462446"/>
                  <a:pt x="603654" y="483524"/>
                </a:cubicBezTo>
                <a:cubicBezTo>
                  <a:pt x="548851" y="521464"/>
                  <a:pt x="484915" y="532003"/>
                  <a:pt x="418871" y="517248"/>
                </a:cubicBezTo>
                <a:cubicBezTo>
                  <a:pt x="394280" y="511628"/>
                  <a:pt x="373905" y="505304"/>
                  <a:pt x="355637" y="528490"/>
                </a:cubicBezTo>
                <a:cubicBezTo>
                  <a:pt x="350017" y="535516"/>
                  <a:pt x="337370" y="537624"/>
                  <a:pt x="333857" y="545352"/>
                </a:cubicBezTo>
                <a:cubicBezTo>
                  <a:pt x="314887" y="587508"/>
                  <a:pt x="279054" y="650742"/>
                  <a:pt x="268515" y="695708"/>
                </a:cubicBezTo>
                <a:cubicBezTo>
                  <a:pt x="253058" y="761049"/>
                  <a:pt x="224252" y="828498"/>
                  <a:pt x="214416" y="894542"/>
                </a:cubicBezTo>
                <a:cubicBezTo>
                  <a:pt x="210200" y="921944"/>
                  <a:pt x="212308" y="924754"/>
                  <a:pt x="239709" y="933185"/>
                </a:cubicBezTo>
                <a:cubicBezTo>
                  <a:pt x="334559" y="961992"/>
                  <a:pt x="423086" y="987988"/>
                  <a:pt x="497562" y="1056139"/>
                </a:cubicBezTo>
                <a:cubicBezTo>
                  <a:pt x="529178" y="1084946"/>
                  <a:pt x="551661" y="1061760"/>
                  <a:pt x="591709" y="1063165"/>
                </a:cubicBezTo>
                <a:cubicBezTo>
                  <a:pt x="593115" y="1063165"/>
                  <a:pt x="616300" y="1075812"/>
                  <a:pt x="617705" y="1074407"/>
                </a:cubicBezTo>
                <a:cubicBezTo>
                  <a:pt x="630352" y="1063165"/>
                  <a:pt x="635973" y="1061760"/>
                  <a:pt x="652133" y="1068084"/>
                </a:cubicBezTo>
                <a:cubicBezTo>
                  <a:pt x="658456" y="1070894"/>
                  <a:pt x="673913" y="1067381"/>
                  <a:pt x="681642" y="1066678"/>
                </a:cubicBezTo>
                <a:cubicBezTo>
                  <a:pt x="689370" y="1065976"/>
                  <a:pt x="711151" y="1063165"/>
                  <a:pt x="718177" y="1062463"/>
                </a:cubicBezTo>
                <a:cubicBezTo>
                  <a:pt x="754712" y="1059652"/>
                  <a:pt x="829187" y="1087756"/>
                  <a:pt x="856588" y="1064571"/>
                </a:cubicBezTo>
                <a:cubicBezTo>
                  <a:pt x="882584" y="1042790"/>
                  <a:pt x="853075" y="1006958"/>
                  <a:pt x="836213" y="976746"/>
                </a:cubicBezTo>
                <a:cubicBezTo>
                  <a:pt x="822161" y="951453"/>
                  <a:pt x="780708" y="904379"/>
                  <a:pt x="768764" y="878383"/>
                </a:cubicBezTo>
                <a:cubicBezTo>
                  <a:pt x="762440" y="864331"/>
                  <a:pt x="760332" y="849576"/>
                  <a:pt x="771574" y="834822"/>
                </a:cubicBezTo>
                <a:cubicBezTo>
                  <a:pt x="777195" y="827796"/>
                  <a:pt x="777897" y="815852"/>
                  <a:pt x="777195" y="806015"/>
                </a:cubicBezTo>
                <a:cubicBezTo>
                  <a:pt x="775087" y="786343"/>
                  <a:pt x="771574" y="763157"/>
                  <a:pt x="768764" y="739971"/>
                </a:cubicBezTo>
                <a:close/>
              </a:path>
            </a:pathLst>
          </a:custGeom>
          <a:solidFill>
            <a:schemeClr val="accent4"/>
          </a:solidFill>
          <a:ln w="70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DA04AD-2118-4B3C-9F34-8E5363BDECB6}"/>
              </a:ext>
            </a:extLst>
          </p:cNvPr>
          <p:cNvSpPr txBox="1"/>
          <p:nvPr/>
        </p:nvSpPr>
        <p:spPr>
          <a:xfrm>
            <a:off x="704048" y="694371"/>
            <a:ext cx="437504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spc="-300" dirty="0">
                <a:cs typeface="Arial" pitchFamily="34" charset="0"/>
              </a:rPr>
              <a:t>BASKETBALL</a:t>
            </a:r>
            <a:endParaRPr lang="ko-KR" altLang="en-US" sz="5400" spc="-300" dirty="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616EB6-893A-459E-A8E2-4C5A16336948}"/>
              </a:ext>
            </a:extLst>
          </p:cNvPr>
          <p:cNvSpPr txBox="1"/>
          <p:nvPr/>
        </p:nvSpPr>
        <p:spPr>
          <a:xfrm>
            <a:off x="704048" y="448829"/>
            <a:ext cx="437504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OREM IPSUM DOLOR SIT AMET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443019-4B69-4197-B193-380AB25A09D5}"/>
              </a:ext>
            </a:extLst>
          </p:cNvPr>
          <p:cNvSpPr/>
          <p:nvPr/>
        </p:nvSpPr>
        <p:spPr>
          <a:xfrm>
            <a:off x="-1" y="1617701"/>
            <a:ext cx="5476853" cy="11921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522104-7165-40D6-A90A-E8D7D7B9833E}"/>
              </a:ext>
            </a:extLst>
          </p:cNvPr>
          <p:cNvGrpSpPr>
            <a:grpSpLocks noChangeAspect="1"/>
          </p:cNvGrpSpPr>
          <p:nvPr/>
        </p:nvGrpSpPr>
        <p:grpSpPr>
          <a:xfrm>
            <a:off x="1193504" y="1937530"/>
            <a:ext cx="511338" cy="224327"/>
            <a:chOff x="1231518" y="1683967"/>
            <a:chExt cx="1137234" cy="49891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76735CC-E9D0-4205-95E4-560A2A2E1030}"/>
                </a:ext>
              </a:extLst>
            </p:cNvPr>
            <p:cNvSpPr>
              <a:spLocks/>
            </p:cNvSpPr>
            <p:nvPr/>
          </p:nvSpPr>
          <p:spPr bwMode="auto">
            <a:xfrm rot="20370441">
              <a:off x="1231518" y="1683967"/>
              <a:ext cx="1137234" cy="498910"/>
            </a:xfrm>
            <a:custGeom>
              <a:avLst/>
              <a:gdLst>
                <a:gd name="connsiteX0" fmla="*/ 109934 w 1137234"/>
                <a:gd name="connsiteY0" fmla="*/ 188930 h 498910"/>
                <a:gd name="connsiteX1" fmla="*/ 25051 w 1137234"/>
                <a:gd name="connsiteY1" fmla="*/ 227627 h 498910"/>
                <a:gd name="connsiteX2" fmla="*/ 63748 w 1137234"/>
                <a:gd name="connsiteY2" fmla="*/ 312509 h 498910"/>
                <a:gd name="connsiteX3" fmla="*/ 134786 w 1137234"/>
                <a:gd name="connsiteY3" fmla="*/ 296050 h 498910"/>
                <a:gd name="connsiteX4" fmla="*/ 148123 w 1137234"/>
                <a:gd name="connsiteY4" fmla="*/ 274629 h 498910"/>
                <a:gd name="connsiteX5" fmla="*/ 144470 w 1137234"/>
                <a:gd name="connsiteY5" fmla="*/ 274698 h 498910"/>
                <a:gd name="connsiteX6" fmla="*/ 136707 w 1137234"/>
                <a:gd name="connsiteY6" fmla="*/ 267224 h 498910"/>
                <a:gd name="connsiteX7" fmla="*/ 136128 w 1137234"/>
                <a:gd name="connsiteY7" fmla="*/ 236751 h 498910"/>
                <a:gd name="connsiteX8" fmla="*/ 143602 w 1137234"/>
                <a:gd name="connsiteY8" fmla="*/ 228987 h 498910"/>
                <a:gd name="connsiteX9" fmla="*/ 148193 w 1137234"/>
                <a:gd name="connsiteY9" fmla="*/ 228900 h 498910"/>
                <a:gd name="connsiteX10" fmla="*/ 146862 w 1137234"/>
                <a:gd name="connsiteY10" fmla="*/ 223357 h 498910"/>
                <a:gd name="connsiteX11" fmla="*/ 109934 w 1137234"/>
                <a:gd name="connsiteY11" fmla="*/ 188930 h 498910"/>
                <a:gd name="connsiteX12" fmla="*/ 1104841 w 1137234"/>
                <a:gd name="connsiteY12" fmla="*/ 4167 h 498910"/>
                <a:gd name="connsiteX13" fmla="*/ 1137234 w 1137234"/>
                <a:gd name="connsiteY13" fmla="*/ 53062 h 498910"/>
                <a:gd name="connsiteX14" fmla="*/ 1137234 w 1137234"/>
                <a:gd name="connsiteY14" fmla="*/ 60742 h 498910"/>
                <a:gd name="connsiteX15" fmla="*/ 1093607 w 1137234"/>
                <a:gd name="connsiteY15" fmla="*/ 112757 h 498910"/>
                <a:gd name="connsiteX16" fmla="*/ 674383 w 1137234"/>
                <a:gd name="connsiteY16" fmla="*/ 186550 h 498910"/>
                <a:gd name="connsiteX17" fmla="*/ 678789 w 1137234"/>
                <a:gd name="connsiteY17" fmla="*/ 201275 h 498910"/>
                <a:gd name="connsiteX18" fmla="*/ 683415 w 1137234"/>
                <a:gd name="connsiteY18" fmla="*/ 249630 h 498910"/>
                <a:gd name="connsiteX19" fmla="*/ 433786 w 1137234"/>
                <a:gd name="connsiteY19" fmla="*/ 498910 h 498910"/>
                <a:gd name="connsiteX20" fmla="*/ 204112 w 1137234"/>
                <a:gd name="connsiteY20" fmla="*/ 346612 h 498910"/>
                <a:gd name="connsiteX21" fmla="*/ 189401 w 1137234"/>
                <a:gd name="connsiteY21" fmla="*/ 273845 h 498910"/>
                <a:gd name="connsiteX22" fmla="*/ 169265 w 1137234"/>
                <a:gd name="connsiteY22" fmla="*/ 274227 h 498910"/>
                <a:gd name="connsiteX23" fmla="*/ 168165 w 1137234"/>
                <a:gd name="connsiteY23" fmla="*/ 281114 h 498910"/>
                <a:gd name="connsiteX24" fmla="*/ 56447 w 1137234"/>
                <a:gd name="connsiteY24" fmla="*/ 332044 h 498910"/>
                <a:gd name="connsiteX25" fmla="*/ 5517 w 1137234"/>
                <a:gd name="connsiteY25" fmla="*/ 220326 h 498910"/>
                <a:gd name="connsiteX26" fmla="*/ 117235 w 1137234"/>
                <a:gd name="connsiteY26" fmla="*/ 169396 h 498910"/>
                <a:gd name="connsiteX27" fmla="*/ 165837 w 1137234"/>
                <a:gd name="connsiteY27" fmla="*/ 214707 h 498910"/>
                <a:gd name="connsiteX28" fmla="*/ 169148 w 1137234"/>
                <a:gd name="connsiteY28" fmla="*/ 228502 h 498910"/>
                <a:gd name="connsiteX29" fmla="*/ 186668 w 1137234"/>
                <a:gd name="connsiteY29" fmla="*/ 228169 h 498910"/>
                <a:gd name="connsiteX30" fmla="*/ 189575 w 1137234"/>
                <a:gd name="connsiteY30" fmla="*/ 199309 h 498910"/>
                <a:gd name="connsiteX31" fmla="*/ 433786 w 1137234"/>
                <a:gd name="connsiteY31" fmla="*/ 0 h 498910"/>
                <a:gd name="connsiteX32" fmla="*/ 433960 w 1137234"/>
                <a:gd name="connsiteY32" fmla="*/ 17 h 498910"/>
                <a:gd name="connsiteX33" fmla="*/ 433961 w 1137234"/>
                <a:gd name="connsiteY33" fmla="*/ 0 h 498910"/>
                <a:gd name="connsiteX34" fmla="*/ 496784 w 1137234"/>
                <a:gd name="connsiteY34" fmla="*/ 0 h 498910"/>
                <a:gd name="connsiteX35" fmla="*/ 516329 w 1137234"/>
                <a:gd name="connsiteY35" fmla="*/ 19549 h 498910"/>
                <a:gd name="connsiteX36" fmla="*/ 553674 w 1137234"/>
                <a:gd name="connsiteY36" fmla="*/ 56902 h 498910"/>
                <a:gd name="connsiteX37" fmla="*/ 573219 w 1137234"/>
                <a:gd name="connsiteY37" fmla="*/ 56902 h 498910"/>
                <a:gd name="connsiteX38" fmla="*/ 610913 w 1137234"/>
                <a:gd name="connsiteY38" fmla="*/ 19549 h 498910"/>
                <a:gd name="connsiteX39" fmla="*/ 630458 w 1137234"/>
                <a:gd name="connsiteY39" fmla="*/ 0 h 498910"/>
                <a:gd name="connsiteX40" fmla="*/ 1084183 w 1137234"/>
                <a:gd name="connsiteY40" fmla="*/ 0 h 498910"/>
                <a:gd name="connsiteX41" fmla="*/ 1104841 w 1137234"/>
                <a:gd name="connsiteY41" fmla="*/ 4167 h 49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37234" h="498910">
                  <a:moveTo>
                    <a:pt x="109934" y="188930"/>
                  </a:moveTo>
                  <a:cubicBezTo>
                    <a:pt x="75809" y="176176"/>
                    <a:pt x="37805" y="193501"/>
                    <a:pt x="25051" y="227627"/>
                  </a:cubicBezTo>
                  <a:cubicBezTo>
                    <a:pt x="12297" y="261752"/>
                    <a:pt x="29622" y="299755"/>
                    <a:pt x="63748" y="312509"/>
                  </a:cubicBezTo>
                  <a:cubicBezTo>
                    <a:pt x="89342" y="322075"/>
                    <a:pt x="117117" y="314721"/>
                    <a:pt x="134786" y="296050"/>
                  </a:cubicBezTo>
                  <a:lnTo>
                    <a:pt x="148123" y="274629"/>
                  </a:lnTo>
                  <a:lnTo>
                    <a:pt x="144470" y="274698"/>
                  </a:lnTo>
                  <a:cubicBezTo>
                    <a:pt x="140263" y="274778"/>
                    <a:pt x="136787" y="271431"/>
                    <a:pt x="136707" y="267224"/>
                  </a:cubicBezTo>
                  <a:lnTo>
                    <a:pt x="136128" y="236751"/>
                  </a:lnTo>
                  <a:cubicBezTo>
                    <a:pt x="136048" y="232543"/>
                    <a:pt x="139395" y="229067"/>
                    <a:pt x="143602" y="228987"/>
                  </a:cubicBezTo>
                  <a:lnTo>
                    <a:pt x="148193" y="228900"/>
                  </a:lnTo>
                  <a:lnTo>
                    <a:pt x="146862" y="223357"/>
                  </a:lnTo>
                  <a:cubicBezTo>
                    <a:pt x="139860" y="207997"/>
                    <a:pt x="126997" y="195307"/>
                    <a:pt x="109934" y="188930"/>
                  </a:cubicBezTo>
                  <a:close/>
                  <a:moveTo>
                    <a:pt x="1104841" y="4167"/>
                  </a:moveTo>
                  <a:cubicBezTo>
                    <a:pt x="1123884" y="12218"/>
                    <a:pt x="1137234" y="31069"/>
                    <a:pt x="1137234" y="53062"/>
                  </a:cubicBezTo>
                  <a:lnTo>
                    <a:pt x="1137234" y="60742"/>
                  </a:lnTo>
                  <a:cubicBezTo>
                    <a:pt x="1137234" y="86226"/>
                    <a:pt x="1118736" y="108218"/>
                    <a:pt x="1093607" y="112757"/>
                  </a:cubicBezTo>
                  <a:lnTo>
                    <a:pt x="674383" y="186550"/>
                  </a:lnTo>
                  <a:lnTo>
                    <a:pt x="678789" y="201275"/>
                  </a:lnTo>
                  <a:cubicBezTo>
                    <a:pt x="681845" y="216899"/>
                    <a:pt x="683415" y="233046"/>
                    <a:pt x="683415" y="249630"/>
                  </a:cubicBezTo>
                  <a:cubicBezTo>
                    <a:pt x="683415" y="387188"/>
                    <a:pt x="571694" y="498910"/>
                    <a:pt x="433786" y="498910"/>
                  </a:cubicBezTo>
                  <a:cubicBezTo>
                    <a:pt x="330618" y="498910"/>
                    <a:pt x="241982" y="436066"/>
                    <a:pt x="204112" y="346612"/>
                  </a:cubicBezTo>
                  <a:lnTo>
                    <a:pt x="189401" y="273845"/>
                  </a:lnTo>
                  <a:lnTo>
                    <a:pt x="169265" y="274227"/>
                  </a:lnTo>
                  <a:lnTo>
                    <a:pt x="168165" y="281114"/>
                  </a:lnTo>
                  <a:cubicBezTo>
                    <a:pt x="151379" y="326027"/>
                    <a:pt x="101361" y="348830"/>
                    <a:pt x="56447" y="332044"/>
                  </a:cubicBezTo>
                  <a:cubicBezTo>
                    <a:pt x="11533" y="315258"/>
                    <a:pt x="-11269" y="265240"/>
                    <a:pt x="5517" y="220326"/>
                  </a:cubicBezTo>
                  <a:cubicBezTo>
                    <a:pt x="22303" y="175412"/>
                    <a:pt x="72321" y="152610"/>
                    <a:pt x="117235" y="169396"/>
                  </a:cubicBezTo>
                  <a:cubicBezTo>
                    <a:pt x="139692" y="177789"/>
                    <a:pt x="156621" y="194490"/>
                    <a:pt x="165837" y="214707"/>
                  </a:cubicBezTo>
                  <a:lnTo>
                    <a:pt x="169148" y="228502"/>
                  </a:lnTo>
                  <a:lnTo>
                    <a:pt x="186668" y="228169"/>
                  </a:lnTo>
                  <a:lnTo>
                    <a:pt x="189575" y="199309"/>
                  </a:lnTo>
                  <a:cubicBezTo>
                    <a:pt x="212840" y="85538"/>
                    <a:pt x="313423" y="0"/>
                    <a:pt x="433786" y="0"/>
                  </a:cubicBezTo>
                  <a:lnTo>
                    <a:pt x="433960" y="17"/>
                  </a:lnTo>
                  <a:lnTo>
                    <a:pt x="433961" y="0"/>
                  </a:lnTo>
                  <a:lnTo>
                    <a:pt x="496784" y="0"/>
                  </a:lnTo>
                  <a:cubicBezTo>
                    <a:pt x="507604" y="0"/>
                    <a:pt x="516329" y="8727"/>
                    <a:pt x="516329" y="19549"/>
                  </a:cubicBezTo>
                  <a:cubicBezTo>
                    <a:pt x="516329" y="40145"/>
                    <a:pt x="533082" y="56902"/>
                    <a:pt x="553674" y="56902"/>
                  </a:cubicBezTo>
                  <a:lnTo>
                    <a:pt x="573219" y="56902"/>
                  </a:lnTo>
                  <a:cubicBezTo>
                    <a:pt x="594160" y="56902"/>
                    <a:pt x="610913" y="40146"/>
                    <a:pt x="610913" y="19549"/>
                  </a:cubicBezTo>
                  <a:cubicBezTo>
                    <a:pt x="610913" y="8727"/>
                    <a:pt x="619639" y="0"/>
                    <a:pt x="630458" y="0"/>
                  </a:cubicBezTo>
                  <a:lnTo>
                    <a:pt x="1084183" y="0"/>
                  </a:lnTo>
                  <a:cubicBezTo>
                    <a:pt x="1091513" y="0"/>
                    <a:pt x="1098493" y="1484"/>
                    <a:pt x="1104841" y="41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C1D5B9-ED85-4EE1-93E7-F2D228E852D8}"/>
                </a:ext>
              </a:extLst>
            </p:cNvPr>
            <p:cNvSpPr>
              <a:spLocks/>
            </p:cNvSpPr>
            <p:nvPr/>
          </p:nvSpPr>
          <p:spPr bwMode="auto">
            <a:xfrm rot="20370441">
              <a:off x="1504546" y="1811110"/>
              <a:ext cx="338909" cy="338910"/>
            </a:xfrm>
            <a:custGeom>
              <a:avLst/>
              <a:gdLst>
                <a:gd name="connsiteX0" fmla="*/ 196348 w 338909"/>
                <a:gd name="connsiteY0" fmla="*/ 104310 h 338910"/>
                <a:gd name="connsiteX1" fmla="*/ 238546 w 338909"/>
                <a:gd name="connsiteY1" fmla="*/ 167637 h 338910"/>
                <a:gd name="connsiteX2" fmla="*/ 169455 w 338909"/>
                <a:gd name="connsiteY2" fmla="*/ 236365 h 338910"/>
                <a:gd name="connsiteX3" fmla="*/ 100364 w 338909"/>
                <a:gd name="connsiteY3" fmla="*/ 167637 h 338910"/>
                <a:gd name="connsiteX4" fmla="*/ 169455 w 338909"/>
                <a:gd name="connsiteY4" fmla="*/ 98909 h 338910"/>
                <a:gd name="connsiteX5" fmla="*/ 196348 w 338909"/>
                <a:gd name="connsiteY5" fmla="*/ 104310 h 338910"/>
                <a:gd name="connsiteX6" fmla="*/ 235533 w 338909"/>
                <a:gd name="connsiteY6" fmla="*/ 13277 h 338910"/>
                <a:gd name="connsiteX7" fmla="*/ 289296 w 338909"/>
                <a:gd name="connsiteY7" fmla="*/ 49614 h 338910"/>
                <a:gd name="connsiteX8" fmla="*/ 338909 w 338909"/>
                <a:gd name="connsiteY8" fmla="*/ 169455 h 338910"/>
                <a:gd name="connsiteX9" fmla="*/ 289296 w 338909"/>
                <a:gd name="connsiteY9" fmla="*/ 288947 h 338910"/>
                <a:gd name="connsiteX10" fmla="*/ 169454 w 338909"/>
                <a:gd name="connsiteY10" fmla="*/ 338910 h 338910"/>
                <a:gd name="connsiteX11" fmla="*/ 49963 w 338909"/>
                <a:gd name="connsiteY11" fmla="*/ 288947 h 338910"/>
                <a:gd name="connsiteX12" fmla="*/ 0 w 338909"/>
                <a:gd name="connsiteY12" fmla="*/ 169455 h 338910"/>
                <a:gd name="connsiteX13" fmla="*/ 49963 w 338909"/>
                <a:gd name="connsiteY13" fmla="*/ 49614 h 338910"/>
                <a:gd name="connsiteX14" fmla="*/ 169455 w 338909"/>
                <a:gd name="connsiteY14" fmla="*/ 0 h 338910"/>
                <a:gd name="connsiteX15" fmla="*/ 155129 w 338909"/>
                <a:gd name="connsiteY15" fmla="*/ 14325 h 338910"/>
                <a:gd name="connsiteX16" fmla="*/ 169455 w 338909"/>
                <a:gd name="connsiteY16" fmla="*/ 29000 h 338910"/>
                <a:gd name="connsiteX17" fmla="*/ 70577 w 338909"/>
                <a:gd name="connsiteY17" fmla="*/ 70228 h 338910"/>
                <a:gd name="connsiteX18" fmla="*/ 29349 w 338909"/>
                <a:gd name="connsiteY18" fmla="*/ 169455 h 338910"/>
                <a:gd name="connsiteX19" fmla="*/ 70577 w 338909"/>
                <a:gd name="connsiteY19" fmla="*/ 268333 h 338910"/>
                <a:gd name="connsiteX20" fmla="*/ 169455 w 338909"/>
                <a:gd name="connsiteY20" fmla="*/ 309561 h 338910"/>
                <a:gd name="connsiteX21" fmla="*/ 268681 w 338909"/>
                <a:gd name="connsiteY21" fmla="*/ 268333 h 338910"/>
                <a:gd name="connsiteX22" fmla="*/ 309910 w 338909"/>
                <a:gd name="connsiteY22" fmla="*/ 169455 h 338910"/>
                <a:gd name="connsiteX23" fmla="*/ 268681 w 338909"/>
                <a:gd name="connsiteY23" fmla="*/ 70228 h 338910"/>
                <a:gd name="connsiteX24" fmla="*/ 169455 w 338909"/>
                <a:gd name="connsiteY24" fmla="*/ 29000 h 338910"/>
                <a:gd name="connsiteX25" fmla="*/ 184129 w 338909"/>
                <a:gd name="connsiteY25" fmla="*/ 14325 h 338910"/>
                <a:gd name="connsiteX26" fmla="*/ 169455 w 338909"/>
                <a:gd name="connsiteY26" fmla="*/ 0 h 338910"/>
                <a:gd name="connsiteX27" fmla="*/ 235533 w 338909"/>
                <a:gd name="connsiteY27" fmla="*/ 13277 h 33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8909" h="338910">
                  <a:moveTo>
                    <a:pt x="196348" y="104310"/>
                  </a:moveTo>
                  <a:cubicBezTo>
                    <a:pt x="221146" y="114744"/>
                    <a:pt x="238546" y="139169"/>
                    <a:pt x="238546" y="167637"/>
                  </a:cubicBezTo>
                  <a:cubicBezTo>
                    <a:pt x="238546" y="205594"/>
                    <a:pt x="207613" y="236365"/>
                    <a:pt x="169455" y="236365"/>
                  </a:cubicBezTo>
                  <a:cubicBezTo>
                    <a:pt x="131297" y="236365"/>
                    <a:pt x="100364" y="205594"/>
                    <a:pt x="100364" y="167637"/>
                  </a:cubicBezTo>
                  <a:cubicBezTo>
                    <a:pt x="100364" y="129680"/>
                    <a:pt x="131297" y="98909"/>
                    <a:pt x="169455" y="98909"/>
                  </a:cubicBezTo>
                  <a:cubicBezTo>
                    <a:pt x="178994" y="98909"/>
                    <a:pt x="188082" y="100832"/>
                    <a:pt x="196348" y="104310"/>
                  </a:cubicBezTo>
                  <a:close/>
                  <a:moveTo>
                    <a:pt x="235533" y="13277"/>
                  </a:moveTo>
                  <a:cubicBezTo>
                    <a:pt x="255841" y="21837"/>
                    <a:pt x="274097" y="34241"/>
                    <a:pt x="289296" y="49614"/>
                  </a:cubicBezTo>
                  <a:cubicBezTo>
                    <a:pt x="320042" y="80360"/>
                    <a:pt x="338909" y="122637"/>
                    <a:pt x="338909" y="169455"/>
                  </a:cubicBezTo>
                  <a:cubicBezTo>
                    <a:pt x="338909" y="215924"/>
                    <a:pt x="320042" y="258550"/>
                    <a:pt x="289296" y="288947"/>
                  </a:cubicBezTo>
                  <a:cubicBezTo>
                    <a:pt x="258899" y="319694"/>
                    <a:pt x="216273" y="338910"/>
                    <a:pt x="169454" y="338910"/>
                  </a:cubicBezTo>
                  <a:cubicBezTo>
                    <a:pt x="122986" y="338910"/>
                    <a:pt x="80360" y="319693"/>
                    <a:pt x="49963" y="288947"/>
                  </a:cubicBezTo>
                  <a:cubicBezTo>
                    <a:pt x="19217" y="258550"/>
                    <a:pt x="0" y="215924"/>
                    <a:pt x="0" y="169455"/>
                  </a:cubicBezTo>
                  <a:cubicBezTo>
                    <a:pt x="0" y="122636"/>
                    <a:pt x="19216" y="80360"/>
                    <a:pt x="49963" y="49614"/>
                  </a:cubicBezTo>
                  <a:cubicBezTo>
                    <a:pt x="80360" y="18867"/>
                    <a:pt x="122986" y="0"/>
                    <a:pt x="169455" y="0"/>
                  </a:cubicBezTo>
                  <a:cubicBezTo>
                    <a:pt x="161418" y="0"/>
                    <a:pt x="155130" y="6289"/>
                    <a:pt x="155129" y="14325"/>
                  </a:cubicBezTo>
                  <a:cubicBezTo>
                    <a:pt x="155129" y="22361"/>
                    <a:pt x="161419" y="29000"/>
                    <a:pt x="169455" y="29000"/>
                  </a:cubicBezTo>
                  <a:cubicBezTo>
                    <a:pt x="131022" y="29000"/>
                    <a:pt x="95733" y="44722"/>
                    <a:pt x="70577" y="70228"/>
                  </a:cubicBezTo>
                  <a:cubicBezTo>
                    <a:pt x="45071" y="95733"/>
                    <a:pt x="29349" y="130673"/>
                    <a:pt x="29349" y="169455"/>
                  </a:cubicBezTo>
                  <a:cubicBezTo>
                    <a:pt x="29349" y="207888"/>
                    <a:pt x="45071" y="243177"/>
                    <a:pt x="70577" y="268333"/>
                  </a:cubicBezTo>
                  <a:cubicBezTo>
                    <a:pt x="95733" y="293838"/>
                    <a:pt x="131021" y="309561"/>
                    <a:pt x="169455" y="309561"/>
                  </a:cubicBezTo>
                  <a:cubicBezTo>
                    <a:pt x="208237" y="309561"/>
                    <a:pt x="243176" y="293839"/>
                    <a:pt x="268681" y="268333"/>
                  </a:cubicBezTo>
                  <a:cubicBezTo>
                    <a:pt x="294187" y="243177"/>
                    <a:pt x="309910" y="207888"/>
                    <a:pt x="309910" y="169455"/>
                  </a:cubicBezTo>
                  <a:cubicBezTo>
                    <a:pt x="309910" y="130672"/>
                    <a:pt x="294187" y="95733"/>
                    <a:pt x="268681" y="70228"/>
                  </a:cubicBezTo>
                  <a:cubicBezTo>
                    <a:pt x="243176" y="44722"/>
                    <a:pt x="208237" y="29000"/>
                    <a:pt x="169455" y="29000"/>
                  </a:cubicBezTo>
                  <a:cubicBezTo>
                    <a:pt x="177490" y="28999"/>
                    <a:pt x="184129" y="22361"/>
                    <a:pt x="184129" y="14325"/>
                  </a:cubicBezTo>
                  <a:cubicBezTo>
                    <a:pt x="184129" y="6289"/>
                    <a:pt x="177490" y="0"/>
                    <a:pt x="169455" y="0"/>
                  </a:cubicBezTo>
                  <a:cubicBezTo>
                    <a:pt x="192864" y="0"/>
                    <a:pt x="215225" y="4717"/>
                    <a:pt x="235533" y="132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247C84-0A07-4C37-9CA6-5772F6630C24}"/>
              </a:ext>
            </a:extLst>
          </p:cNvPr>
          <p:cNvGrpSpPr/>
          <p:nvPr/>
        </p:nvGrpSpPr>
        <p:grpSpPr>
          <a:xfrm>
            <a:off x="4578286" y="1817560"/>
            <a:ext cx="294014" cy="403307"/>
            <a:chOff x="4837373" y="3903730"/>
            <a:chExt cx="1964261" cy="269442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CD837CE-F8A2-45BE-8534-638E422F2AB9}"/>
                </a:ext>
              </a:extLst>
            </p:cNvPr>
            <p:cNvGrpSpPr/>
            <p:nvPr/>
          </p:nvGrpSpPr>
          <p:grpSpPr>
            <a:xfrm>
              <a:off x="4837373" y="3903730"/>
              <a:ext cx="1964261" cy="2694427"/>
              <a:chOff x="4837373" y="3903730"/>
              <a:chExt cx="1964261" cy="2694427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07FB61A-14C7-4B90-9CCF-202386A977CF}"/>
                  </a:ext>
                </a:extLst>
              </p:cNvPr>
              <p:cNvSpPr/>
              <p:nvPr/>
            </p:nvSpPr>
            <p:spPr>
              <a:xfrm rot="10800000">
                <a:off x="4851026" y="3908450"/>
                <a:ext cx="1940186" cy="2597206"/>
              </a:xfrm>
              <a:custGeom>
                <a:avLst/>
                <a:gdLst>
                  <a:gd name="connsiteX0" fmla="*/ 1735545 w 1940186"/>
                  <a:gd name="connsiteY0" fmla="*/ 2597206 h 2597206"/>
                  <a:gd name="connsiteX1" fmla="*/ 1549069 w 1940186"/>
                  <a:gd name="connsiteY1" fmla="*/ 2597206 h 2597206"/>
                  <a:gd name="connsiteX2" fmla="*/ 1526424 w 1940186"/>
                  <a:gd name="connsiteY2" fmla="*/ 2532590 h 2597206"/>
                  <a:gd name="connsiteX3" fmla="*/ 970022 w 1940186"/>
                  <a:gd name="connsiteY3" fmla="*/ 2074393 h 2597206"/>
                  <a:gd name="connsiteX4" fmla="*/ 413620 w 1940186"/>
                  <a:gd name="connsiteY4" fmla="*/ 2532590 h 2597206"/>
                  <a:gd name="connsiteX5" fmla="*/ 390975 w 1940186"/>
                  <a:gd name="connsiteY5" fmla="*/ 2597206 h 2597206"/>
                  <a:gd name="connsiteX6" fmla="*/ 208919 w 1940186"/>
                  <a:gd name="connsiteY6" fmla="*/ 2597206 h 2597206"/>
                  <a:gd name="connsiteX7" fmla="*/ 215615 w 1940186"/>
                  <a:gd name="connsiteY7" fmla="*/ 2558452 h 2597206"/>
                  <a:gd name="connsiteX8" fmla="*/ 235052 w 1940186"/>
                  <a:gd name="connsiteY8" fmla="*/ 2271509 h 2597206"/>
                  <a:gd name="connsiteX9" fmla="*/ 16579 w 1940186"/>
                  <a:gd name="connsiteY9" fmla="*/ 1365850 h 2597206"/>
                  <a:gd name="connsiteX10" fmla="*/ 0 w 1940186"/>
                  <a:gd name="connsiteY10" fmla="*/ 1338703 h 2597206"/>
                  <a:gd name="connsiteX11" fmla="*/ 26955 w 1940186"/>
                  <a:gd name="connsiteY11" fmla="*/ 0 h 2597206"/>
                  <a:gd name="connsiteX12" fmla="*/ 1913089 w 1940186"/>
                  <a:gd name="connsiteY12" fmla="*/ 0 h 2597206"/>
                  <a:gd name="connsiteX13" fmla="*/ 1940186 w 1940186"/>
                  <a:gd name="connsiteY13" fmla="*/ 1345708 h 2597206"/>
                  <a:gd name="connsiteX14" fmla="*/ 1927885 w 1940186"/>
                  <a:gd name="connsiteY14" fmla="*/ 1365850 h 2597206"/>
                  <a:gd name="connsiteX15" fmla="*/ 1709411 w 1940186"/>
                  <a:gd name="connsiteY15" fmla="*/ 2271509 h 2597206"/>
                  <a:gd name="connsiteX16" fmla="*/ 1728849 w 1940186"/>
                  <a:gd name="connsiteY16" fmla="*/ 2558452 h 2597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0186" h="2597206">
                    <a:moveTo>
                      <a:pt x="1735545" y="2597206"/>
                    </a:moveTo>
                    <a:lnTo>
                      <a:pt x="1549069" y="2597206"/>
                    </a:lnTo>
                    <a:lnTo>
                      <a:pt x="1526424" y="2532590"/>
                    </a:lnTo>
                    <a:cubicBezTo>
                      <a:pt x="1405841" y="2256147"/>
                      <a:pt x="1201636" y="2074393"/>
                      <a:pt x="970022" y="2074393"/>
                    </a:cubicBezTo>
                    <a:cubicBezTo>
                      <a:pt x="738408" y="2074393"/>
                      <a:pt x="534203" y="2256147"/>
                      <a:pt x="413620" y="2532590"/>
                    </a:cubicBezTo>
                    <a:lnTo>
                      <a:pt x="390975" y="2597206"/>
                    </a:lnTo>
                    <a:lnTo>
                      <a:pt x="208919" y="2597206"/>
                    </a:lnTo>
                    <a:lnTo>
                      <a:pt x="215615" y="2558452"/>
                    </a:lnTo>
                    <a:cubicBezTo>
                      <a:pt x="228359" y="2465766"/>
                      <a:pt x="235052" y="2369801"/>
                      <a:pt x="235052" y="2271509"/>
                    </a:cubicBezTo>
                    <a:cubicBezTo>
                      <a:pt x="235052" y="1927488"/>
                      <a:pt x="153064" y="1611964"/>
                      <a:pt x="16579" y="1365850"/>
                    </a:cubicBezTo>
                    <a:lnTo>
                      <a:pt x="0" y="1338703"/>
                    </a:lnTo>
                    <a:lnTo>
                      <a:pt x="26955" y="0"/>
                    </a:lnTo>
                    <a:lnTo>
                      <a:pt x="1913089" y="0"/>
                    </a:lnTo>
                    <a:lnTo>
                      <a:pt x="1940186" y="1345708"/>
                    </a:lnTo>
                    <a:lnTo>
                      <a:pt x="1927885" y="1365850"/>
                    </a:lnTo>
                    <a:cubicBezTo>
                      <a:pt x="1791400" y="1611964"/>
                      <a:pt x="1709411" y="1927488"/>
                      <a:pt x="1709411" y="2271509"/>
                    </a:cubicBezTo>
                    <a:cubicBezTo>
                      <a:pt x="1709411" y="2369801"/>
                      <a:pt x="1716104" y="2465766"/>
                      <a:pt x="1728849" y="25584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282CB90-6ED0-4B04-ACD8-21C9B7FD4FB7}"/>
                  </a:ext>
                </a:extLst>
              </p:cNvPr>
              <p:cNvSpPr/>
              <p:nvPr/>
            </p:nvSpPr>
            <p:spPr>
              <a:xfrm>
                <a:off x="4837373" y="3903730"/>
                <a:ext cx="1964261" cy="2694427"/>
              </a:xfrm>
              <a:custGeom>
                <a:avLst/>
                <a:gdLst>
                  <a:gd name="connsiteX0" fmla="*/ 32702 w 1964261"/>
                  <a:gd name="connsiteY0" fmla="*/ 2630419 h 2694427"/>
                  <a:gd name="connsiteX1" fmla="*/ 1934654 w 1964261"/>
                  <a:gd name="connsiteY1" fmla="*/ 2630419 h 2694427"/>
                  <a:gd name="connsiteX2" fmla="*/ 1934654 w 1964261"/>
                  <a:gd name="connsiteY2" fmla="*/ 2694427 h 2694427"/>
                  <a:gd name="connsiteX3" fmla="*/ 32702 w 1964261"/>
                  <a:gd name="connsiteY3" fmla="*/ 2694427 h 2694427"/>
                  <a:gd name="connsiteX4" fmla="*/ 1806422 w 1964261"/>
                  <a:gd name="connsiteY4" fmla="*/ 0 h 2694427"/>
                  <a:gd name="connsiteX5" fmla="*/ 1887432 w 1964261"/>
                  <a:gd name="connsiteY5" fmla="*/ 0 h 2694427"/>
                  <a:gd name="connsiteX6" fmla="*/ 1881413 w 1964261"/>
                  <a:gd name="connsiteY6" fmla="*/ 18711 h 2694427"/>
                  <a:gd name="connsiteX7" fmla="*/ 1836618 w 1964261"/>
                  <a:gd name="connsiteY7" fmla="*/ 393083 h 2694427"/>
                  <a:gd name="connsiteX8" fmla="*/ 1933967 w 1964261"/>
                  <a:gd name="connsiteY8" fmla="*/ 930829 h 2694427"/>
                  <a:gd name="connsiteX9" fmla="*/ 1961861 w 1964261"/>
                  <a:gd name="connsiteY9" fmla="*/ 987872 h 2694427"/>
                  <a:gd name="connsiteX10" fmla="*/ 1964261 w 1964261"/>
                  <a:gd name="connsiteY10" fmla="*/ 1165436 h 2694427"/>
                  <a:gd name="connsiteX11" fmla="*/ 1952090 w 1964261"/>
                  <a:gd name="connsiteY11" fmla="*/ 1146761 h 2694427"/>
                  <a:gd name="connsiteX12" fmla="*/ 1763813 w 1964261"/>
                  <a:gd name="connsiteY12" fmla="*/ 379408 h 2694427"/>
                  <a:gd name="connsiteX13" fmla="*/ 1776873 w 1964261"/>
                  <a:gd name="connsiteY13" fmla="*/ 160702 h 2694427"/>
                  <a:gd name="connsiteX14" fmla="*/ 441113 w 1964261"/>
                  <a:gd name="connsiteY14" fmla="*/ 0 h 2694427"/>
                  <a:gd name="connsiteX15" fmla="*/ 523538 w 1964261"/>
                  <a:gd name="connsiteY15" fmla="*/ 0 h 2694427"/>
                  <a:gd name="connsiteX16" fmla="*/ 580686 w 1964261"/>
                  <a:gd name="connsiteY16" fmla="*/ 111922 h 2694427"/>
                  <a:gd name="connsiteX17" fmla="*/ 983745 w 1964261"/>
                  <a:gd name="connsiteY17" fmla="*/ 381696 h 2694427"/>
                  <a:gd name="connsiteX18" fmla="*/ 1386805 w 1964261"/>
                  <a:gd name="connsiteY18" fmla="*/ 111922 h 2694427"/>
                  <a:gd name="connsiteX19" fmla="*/ 1443953 w 1964261"/>
                  <a:gd name="connsiteY19" fmla="*/ 0 h 2694427"/>
                  <a:gd name="connsiteX20" fmla="*/ 1526378 w 1964261"/>
                  <a:gd name="connsiteY20" fmla="*/ 0 h 2694427"/>
                  <a:gd name="connsiteX21" fmla="*/ 1516779 w 1964261"/>
                  <a:gd name="connsiteY21" fmla="*/ 28590 h 2694427"/>
                  <a:gd name="connsiteX22" fmla="*/ 983745 w 1964261"/>
                  <a:gd name="connsiteY22" fmla="*/ 486786 h 2694427"/>
                  <a:gd name="connsiteX23" fmla="*/ 450711 w 1964261"/>
                  <a:gd name="connsiteY23" fmla="*/ 28590 h 2694427"/>
                  <a:gd name="connsiteX24" fmla="*/ 77992 w 1964261"/>
                  <a:gd name="connsiteY24" fmla="*/ 0 h 2694427"/>
                  <a:gd name="connsiteX25" fmla="*/ 159002 w 1964261"/>
                  <a:gd name="connsiteY25" fmla="*/ 0 h 2694427"/>
                  <a:gd name="connsiteX26" fmla="*/ 188551 w 1964261"/>
                  <a:gd name="connsiteY26" fmla="*/ 160702 h 2694427"/>
                  <a:gd name="connsiteX27" fmla="*/ 201610 w 1964261"/>
                  <a:gd name="connsiteY27" fmla="*/ 379408 h 2694427"/>
                  <a:gd name="connsiteX28" fmla="*/ 13334 w 1964261"/>
                  <a:gd name="connsiteY28" fmla="*/ 1146761 h 2694427"/>
                  <a:gd name="connsiteX29" fmla="*/ 0 w 1964261"/>
                  <a:gd name="connsiteY29" fmla="*/ 1167219 h 2694427"/>
                  <a:gd name="connsiteX30" fmla="*/ 2392 w 1964261"/>
                  <a:gd name="connsiteY30" fmla="*/ 990266 h 2694427"/>
                  <a:gd name="connsiteX31" fmla="*/ 31456 w 1964261"/>
                  <a:gd name="connsiteY31" fmla="*/ 930829 h 2694427"/>
                  <a:gd name="connsiteX32" fmla="*/ 128805 w 1964261"/>
                  <a:gd name="connsiteY32" fmla="*/ 393083 h 2694427"/>
                  <a:gd name="connsiteX33" fmla="*/ 84011 w 1964261"/>
                  <a:gd name="connsiteY33" fmla="*/ 18711 h 2694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64261" h="2694427">
                    <a:moveTo>
                      <a:pt x="32702" y="2630419"/>
                    </a:moveTo>
                    <a:lnTo>
                      <a:pt x="1934654" y="2630419"/>
                    </a:lnTo>
                    <a:lnTo>
                      <a:pt x="1934654" y="2694427"/>
                    </a:lnTo>
                    <a:lnTo>
                      <a:pt x="32702" y="2694427"/>
                    </a:lnTo>
                    <a:close/>
                    <a:moveTo>
                      <a:pt x="1806422" y="0"/>
                    </a:moveTo>
                    <a:lnTo>
                      <a:pt x="1887432" y="0"/>
                    </a:lnTo>
                    <a:lnTo>
                      <a:pt x="1881413" y="18711"/>
                    </a:lnTo>
                    <a:cubicBezTo>
                      <a:pt x="1852568" y="133778"/>
                      <a:pt x="1836618" y="260288"/>
                      <a:pt x="1836618" y="393083"/>
                    </a:cubicBezTo>
                    <a:cubicBezTo>
                      <a:pt x="1836618" y="592276"/>
                      <a:pt x="1872506" y="777326"/>
                      <a:pt x="1933967" y="930829"/>
                    </a:cubicBezTo>
                    <a:lnTo>
                      <a:pt x="1961861" y="987872"/>
                    </a:lnTo>
                    <a:lnTo>
                      <a:pt x="1964261" y="1165436"/>
                    </a:lnTo>
                    <a:lnTo>
                      <a:pt x="1952090" y="1146761"/>
                    </a:lnTo>
                    <a:cubicBezTo>
                      <a:pt x="1835763" y="950379"/>
                      <a:pt x="1763813" y="679078"/>
                      <a:pt x="1763813" y="379408"/>
                    </a:cubicBezTo>
                    <a:cubicBezTo>
                      <a:pt x="1763813" y="304491"/>
                      <a:pt x="1768310" y="231346"/>
                      <a:pt x="1776873" y="160702"/>
                    </a:cubicBezTo>
                    <a:close/>
                    <a:moveTo>
                      <a:pt x="441113" y="0"/>
                    </a:moveTo>
                    <a:lnTo>
                      <a:pt x="523538" y="0"/>
                    </a:lnTo>
                    <a:lnTo>
                      <a:pt x="580686" y="111922"/>
                    </a:lnTo>
                    <a:cubicBezTo>
                      <a:pt x="683838" y="278602"/>
                      <a:pt x="826341" y="381696"/>
                      <a:pt x="983745" y="381696"/>
                    </a:cubicBezTo>
                    <a:cubicBezTo>
                      <a:pt x="1141150" y="381696"/>
                      <a:pt x="1283653" y="278602"/>
                      <a:pt x="1386805" y="111922"/>
                    </a:cubicBezTo>
                    <a:lnTo>
                      <a:pt x="1443953" y="0"/>
                    </a:lnTo>
                    <a:lnTo>
                      <a:pt x="1526378" y="0"/>
                    </a:lnTo>
                    <a:lnTo>
                      <a:pt x="1516779" y="28590"/>
                    </a:lnTo>
                    <a:cubicBezTo>
                      <a:pt x="1401260" y="305033"/>
                      <a:pt x="1205631" y="486786"/>
                      <a:pt x="983745" y="486786"/>
                    </a:cubicBezTo>
                    <a:cubicBezTo>
                      <a:pt x="761859" y="486786"/>
                      <a:pt x="566230" y="305033"/>
                      <a:pt x="450711" y="28590"/>
                    </a:cubicBezTo>
                    <a:close/>
                    <a:moveTo>
                      <a:pt x="77992" y="0"/>
                    </a:moveTo>
                    <a:lnTo>
                      <a:pt x="159002" y="0"/>
                    </a:lnTo>
                    <a:lnTo>
                      <a:pt x="188551" y="160702"/>
                    </a:lnTo>
                    <a:cubicBezTo>
                      <a:pt x="197113" y="231346"/>
                      <a:pt x="201610" y="304491"/>
                      <a:pt x="201610" y="379408"/>
                    </a:cubicBezTo>
                    <a:cubicBezTo>
                      <a:pt x="201610" y="679078"/>
                      <a:pt x="129661" y="950379"/>
                      <a:pt x="13334" y="1146761"/>
                    </a:cubicBezTo>
                    <a:lnTo>
                      <a:pt x="0" y="1167219"/>
                    </a:lnTo>
                    <a:lnTo>
                      <a:pt x="2392" y="990266"/>
                    </a:lnTo>
                    <a:lnTo>
                      <a:pt x="31456" y="930829"/>
                    </a:lnTo>
                    <a:cubicBezTo>
                      <a:pt x="92917" y="777326"/>
                      <a:pt x="128805" y="592276"/>
                      <a:pt x="128805" y="393083"/>
                    </a:cubicBezTo>
                    <a:cubicBezTo>
                      <a:pt x="128805" y="260288"/>
                      <a:pt x="112855" y="133778"/>
                      <a:pt x="84011" y="187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DBDB7CE-2186-46AB-BC95-C61DD77E122A}"/>
                </a:ext>
              </a:extLst>
            </p:cNvPr>
            <p:cNvSpPr/>
            <p:nvPr/>
          </p:nvSpPr>
          <p:spPr>
            <a:xfrm>
              <a:off x="5266780" y="4892942"/>
              <a:ext cx="1105446" cy="675596"/>
            </a:xfrm>
            <a:custGeom>
              <a:avLst/>
              <a:gdLst/>
              <a:ahLst/>
              <a:cxnLst/>
              <a:rect l="l" t="t" r="r" b="b"/>
              <a:pathLst>
                <a:path w="830647" h="507653">
                  <a:moveTo>
                    <a:pt x="623702" y="0"/>
                  </a:moveTo>
                  <a:cubicBezTo>
                    <a:pt x="687772" y="0"/>
                    <a:pt x="734095" y="11943"/>
                    <a:pt x="762670" y="35830"/>
                  </a:cubicBezTo>
                  <a:cubicBezTo>
                    <a:pt x="791245" y="59717"/>
                    <a:pt x="805532" y="89743"/>
                    <a:pt x="805532" y="125909"/>
                  </a:cubicBezTo>
                  <a:cubicBezTo>
                    <a:pt x="805532" y="147117"/>
                    <a:pt x="799728" y="166315"/>
                    <a:pt x="788120" y="183505"/>
                  </a:cubicBezTo>
                  <a:cubicBezTo>
                    <a:pt x="776511" y="200695"/>
                    <a:pt x="758986" y="215764"/>
                    <a:pt x="735546" y="228712"/>
                  </a:cubicBezTo>
                  <a:cubicBezTo>
                    <a:pt x="754522" y="233400"/>
                    <a:pt x="769032" y="238869"/>
                    <a:pt x="779078" y="245120"/>
                  </a:cubicBezTo>
                  <a:cubicBezTo>
                    <a:pt x="795375" y="255166"/>
                    <a:pt x="808044" y="268393"/>
                    <a:pt x="817085" y="284801"/>
                  </a:cubicBezTo>
                  <a:cubicBezTo>
                    <a:pt x="826126" y="301210"/>
                    <a:pt x="830647" y="320799"/>
                    <a:pt x="830647" y="343570"/>
                  </a:cubicBezTo>
                  <a:cubicBezTo>
                    <a:pt x="830647" y="372145"/>
                    <a:pt x="823168" y="399548"/>
                    <a:pt x="808211" y="425779"/>
                  </a:cubicBezTo>
                  <a:cubicBezTo>
                    <a:pt x="793254" y="452010"/>
                    <a:pt x="771711" y="472213"/>
                    <a:pt x="743583" y="486389"/>
                  </a:cubicBezTo>
                  <a:cubicBezTo>
                    <a:pt x="715454" y="500565"/>
                    <a:pt x="678508" y="507653"/>
                    <a:pt x="632743" y="507653"/>
                  </a:cubicBezTo>
                  <a:cubicBezTo>
                    <a:pt x="588095" y="507653"/>
                    <a:pt x="552878" y="502407"/>
                    <a:pt x="527094" y="491914"/>
                  </a:cubicBezTo>
                  <a:cubicBezTo>
                    <a:pt x="501309" y="481422"/>
                    <a:pt x="480101" y="466074"/>
                    <a:pt x="463470" y="445870"/>
                  </a:cubicBezTo>
                  <a:cubicBezTo>
                    <a:pt x="446838" y="425667"/>
                    <a:pt x="434057" y="400273"/>
                    <a:pt x="425128" y="369689"/>
                  </a:cubicBezTo>
                  <a:lnTo>
                    <a:pt x="561417" y="351606"/>
                  </a:lnTo>
                  <a:cubicBezTo>
                    <a:pt x="566775" y="379065"/>
                    <a:pt x="575091" y="398097"/>
                    <a:pt x="586364" y="408701"/>
                  </a:cubicBezTo>
                  <a:cubicBezTo>
                    <a:pt x="597638" y="419305"/>
                    <a:pt x="611981" y="424607"/>
                    <a:pt x="629394" y="424607"/>
                  </a:cubicBezTo>
                  <a:cubicBezTo>
                    <a:pt x="647700" y="424607"/>
                    <a:pt x="662936" y="417909"/>
                    <a:pt x="675103" y="404515"/>
                  </a:cubicBezTo>
                  <a:cubicBezTo>
                    <a:pt x="687270" y="391120"/>
                    <a:pt x="693353" y="373261"/>
                    <a:pt x="693353" y="350937"/>
                  </a:cubicBezTo>
                  <a:cubicBezTo>
                    <a:pt x="693353" y="328166"/>
                    <a:pt x="687493" y="310530"/>
                    <a:pt x="675773" y="298028"/>
                  </a:cubicBezTo>
                  <a:cubicBezTo>
                    <a:pt x="664053" y="285527"/>
                    <a:pt x="648146" y="279276"/>
                    <a:pt x="628055" y="279276"/>
                  </a:cubicBezTo>
                  <a:cubicBezTo>
                    <a:pt x="617339" y="279276"/>
                    <a:pt x="602605" y="281955"/>
                    <a:pt x="583853" y="287313"/>
                  </a:cubicBezTo>
                  <a:lnTo>
                    <a:pt x="590885" y="189867"/>
                  </a:lnTo>
                  <a:cubicBezTo>
                    <a:pt x="598475" y="190984"/>
                    <a:pt x="604391" y="191542"/>
                    <a:pt x="608633" y="191542"/>
                  </a:cubicBezTo>
                  <a:cubicBezTo>
                    <a:pt x="626492" y="191542"/>
                    <a:pt x="641394" y="185849"/>
                    <a:pt x="653337" y="174464"/>
                  </a:cubicBezTo>
                  <a:cubicBezTo>
                    <a:pt x="665280" y="163078"/>
                    <a:pt x="671252" y="149572"/>
                    <a:pt x="671252" y="133945"/>
                  </a:cubicBezTo>
                  <a:cubicBezTo>
                    <a:pt x="671252" y="118988"/>
                    <a:pt x="666788" y="107045"/>
                    <a:pt x="657858" y="98115"/>
                  </a:cubicBezTo>
                  <a:cubicBezTo>
                    <a:pt x="648928" y="89185"/>
                    <a:pt x="636650" y="84720"/>
                    <a:pt x="621023" y="84720"/>
                  </a:cubicBezTo>
                  <a:cubicBezTo>
                    <a:pt x="604949" y="84720"/>
                    <a:pt x="591890" y="89576"/>
                    <a:pt x="581844" y="99287"/>
                  </a:cubicBezTo>
                  <a:cubicBezTo>
                    <a:pt x="571798" y="108998"/>
                    <a:pt x="564989" y="126020"/>
                    <a:pt x="561417" y="150354"/>
                  </a:cubicBezTo>
                  <a:lnTo>
                    <a:pt x="432495" y="127248"/>
                  </a:lnTo>
                  <a:cubicBezTo>
                    <a:pt x="443210" y="86171"/>
                    <a:pt x="463804" y="54694"/>
                    <a:pt x="494277" y="32817"/>
                  </a:cubicBezTo>
                  <a:cubicBezTo>
                    <a:pt x="524750" y="10939"/>
                    <a:pt x="567891" y="0"/>
                    <a:pt x="623702" y="0"/>
                  </a:cubicBezTo>
                  <a:close/>
                  <a:moveTo>
                    <a:pt x="207950" y="0"/>
                  </a:moveTo>
                  <a:cubicBezTo>
                    <a:pt x="255947" y="0"/>
                    <a:pt x="293285" y="5469"/>
                    <a:pt x="319962" y="16408"/>
                  </a:cubicBezTo>
                  <a:cubicBezTo>
                    <a:pt x="346640" y="27347"/>
                    <a:pt x="367624" y="44146"/>
                    <a:pt x="382916" y="66805"/>
                  </a:cubicBezTo>
                  <a:cubicBezTo>
                    <a:pt x="398208" y="89464"/>
                    <a:pt x="405855" y="114858"/>
                    <a:pt x="405855" y="142987"/>
                  </a:cubicBezTo>
                  <a:cubicBezTo>
                    <a:pt x="405855" y="172901"/>
                    <a:pt x="397092" y="201476"/>
                    <a:pt x="379568" y="228712"/>
                  </a:cubicBezTo>
                  <a:cubicBezTo>
                    <a:pt x="362043" y="255947"/>
                    <a:pt x="330175" y="285862"/>
                    <a:pt x="283964" y="318455"/>
                  </a:cubicBezTo>
                  <a:cubicBezTo>
                    <a:pt x="256506" y="337431"/>
                    <a:pt x="238144" y="350713"/>
                    <a:pt x="228879" y="358304"/>
                  </a:cubicBezTo>
                  <a:cubicBezTo>
                    <a:pt x="219615" y="365894"/>
                    <a:pt x="208732" y="375828"/>
                    <a:pt x="196230" y="388107"/>
                  </a:cubicBezTo>
                  <a:lnTo>
                    <a:pt x="409203" y="388107"/>
                  </a:lnTo>
                  <a:lnTo>
                    <a:pt x="409203" y="499281"/>
                  </a:lnTo>
                  <a:lnTo>
                    <a:pt x="0" y="499281"/>
                  </a:lnTo>
                  <a:cubicBezTo>
                    <a:pt x="4688" y="458874"/>
                    <a:pt x="18920" y="420867"/>
                    <a:pt x="42695" y="385260"/>
                  </a:cubicBezTo>
                  <a:cubicBezTo>
                    <a:pt x="66471" y="349653"/>
                    <a:pt x="111063" y="307628"/>
                    <a:pt x="176473" y="259184"/>
                  </a:cubicBezTo>
                  <a:cubicBezTo>
                    <a:pt x="216434" y="229493"/>
                    <a:pt x="241995" y="206946"/>
                    <a:pt x="253157" y="191542"/>
                  </a:cubicBezTo>
                  <a:cubicBezTo>
                    <a:pt x="264319" y="176138"/>
                    <a:pt x="269900" y="161516"/>
                    <a:pt x="269900" y="147675"/>
                  </a:cubicBezTo>
                  <a:cubicBezTo>
                    <a:pt x="269900" y="132717"/>
                    <a:pt x="264375" y="119937"/>
                    <a:pt x="253324" y="109333"/>
                  </a:cubicBezTo>
                  <a:cubicBezTo>
                    <a:pt x="242274" y="98729"/>
                    <a:pt x="228377" y="93427"/>
                    <a:pt x="211634" y="93427"/>
                  </a:cubicBezTo>
                  <a:cubicBezTo>
                    <a:pt x="194221" y="93427"/>
                    <a:pt x="179989" y="98896"/>
                    <a:pt x="168939" y="109835"/>
                  </a:cubicBezTo>
                  <a:cubicBezTo>
                    <a:pt x="157888" y="120774"/>
                    <a:pt x="150466" y="140084"/>
                    <a:pt x="146670" y="167766"/>
                  </a:cubicBezTo>
                  <a:lnTo>
                    <a:pt x="10046" y="156716"/>
                  </a:lnTo>
                  <a:cubicBezTo>
                    <a:pt x="15404" y="118318"/>
                    <a:pt x="25227" y="88348"/>
                    <a:pt x="39514" y="66805"/>
                  </a:cubicBezTo>
                  <a:cubicBezTo>
                    <a:pt x="53802" y="45262"/>
                    <a:pt x="73949" y="28742"/>
                    <a:pt x="99957" y="17245"/>
                  </a:cubicBezTo>
                  <a:cubicBezTo>
                    <a:pt x="125965" y="5748"/>
                    <a:pt x="161962" y="0"/>
                    <a:pt x="207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14F9791-E84B-40F5-96C2-A89F5CF38943}"/>
              </a:ext>
            </a:extLst>
          </p:cNvPr>
          <p:cNvGrpSpPr/>
          <p:nvPr/>
        </p:nvGrpSpPr>
        <p:grpSpPr>
          <a:xfrm>
            <a:off x="2936293" y="1855121"/>
            <a:ext cx="328187" cy="328187"/>
            <a:chOff x="3558021" y="4307747"/>
            <a:chExt cx="1724555" cy="1724555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015A27B-AC0A-4626-ADE6-582ECDD693F4}"/>
                </a:ext>
              </a:extLst>
            </p:cNvPr>
            <p:cNvSpPr/>
            <p:nvPr/>
          </p:nvSpPr>
          <p:spPr>
            <a:xfrm>
              <a:off x="3558021" y="4307747"/>
              <a:ext cx="1724555" cy="1724555"/>
            </a:xfrm>
            <a:custGeom>
              <a:avLst/>
              <a:gdLst>
                <a:gd name="connsiteX0" fmla="*/ 6859810 w 6858000"/>
                <a:gd name="connsiteY0" fmla="*/ 3429905 h 6858000"/>
                <a:gd name="connsiteX1" fmla="*/ 3429905 w 6858000"/>
                <a:gd name="connsiteY1" fmla="*/ 6859810 h 6858000"/>
                <a:gd name="connsiteX2" fmla="*/ 0 w 6858000"/>
                <a:gd name="connsiteY2" fmla="*/ 3429905 h 6858000"/>
                <a:gd name="connsiteX3" fmla="*/ 3429905 w 6858000"/>
                <a:gd name="connsiteY3" fmla="*/ 0 h 6858000"/>
                <a:gd name="connsiteX4" fmla="*/ 6859810 w 6858000"/>
                <a:gd name="connsiteY4" fmla="*/ 342990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6858000">
                  <a:moveTo>
                    <a:pt x="6859810" y="3429905"/>
                  </a:moveTo>
                  <a:cubicBezTo>
                    <a:pt x="6859810" y="5324189"/>
                    <a:pt x="5324189" y="6859810"/>
                    <a:pt x="3429905" y="6859810"/>
                  </a:cubicBezTo>
                  <a:cubicBezTo>
                    <a:pt x="1535621" y="6859810"/>
                    <a:pt x="0" y="5324189"/>
                    <a:pt x="0" y="3429905"/>
                  </a:cubicBezTo>
                  <a:cubicBezTo>
                    <a:pt x="0" y="1535621"/>
                    <a:pt x="1535621" y="0"/>
                    <a:pt x="3429905" y="0"/>
                  </a:cubicBezTo>
                  <a:cubicBezTo>
                    <a:pt x="5324189" y="0"/>
                    <a:pt x="6859810" y="1535621"/>
                    <a:pt x="6859810" y="3429905"/>
                  </a:cubicBezTo>
                  <a:close/>
                </a:path>
              </a:pathLst>
            </a:custGeom>
            <a:solidFill>
              <a:schemeClr val="bg1"/>
            </a:solidFill>
            <a:ln w="9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4AF8964-A996-4502-BBF0-7AB1D4AB66EA}"/>
                </a:ext>
              </a:extLst>
            </p:cNvPr>
            <p:cNvGrpSpPr/>
            <p:nvPr/>
          </p:nvGrpSpPr>
          <p:grpSpPr>
            <a:xfrm>
              <a:off x="3565074" y="4330726"/>
              <a:ext cx="1715455" cy="1691281"/>
              <a:chOff x="3565074" y="4330726"/>
              <a:chExt cx="1715455" cy="1691281"/>
            </a:xfrm>
            <a:solidFill>
              <a:schemeClr val="accent4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694B5F0-9CB8-474C-9E0D-D479DD85CBAB}"/>
                  </a:ext>
                </a:extLst>
              </p:cNvPr>
              <p:cNvSpPr/>
              <p:nvPr/>
            </p:nvSpPr>
            <p:spPr>
              <a:xfrm>
                <a:off x="3565074" y="5209840"/>
                <a:ext cx="1715455" cy="211588"/>
              </a:xfrm>
              <a:custGeom>
                <a:avLst/>
                <a:gdLst>
                  <a:gd name="connsiteX0" fmla="*/ 4025230 w 6821810"/>
                  <a:gd name="connsiteY0" fmla="*/ 564564 h 841416"/>
                  <a:gd name="connsiteX1" fmla="*/ 6824525 w 6821810"/>
                  <a:gd name="connsiteY1" fmla="*/ 0 h 841416"/>
                  <a:gd name="connsiteX2" fmla="*/ 6805525 w 6821810"/>
                  <a:gd name="connsiteY2" fmla="*/ 243378 h 841416"/>
                  <a:gd name="connsiteX3" fmla="*/ 4048753 w 6821810"/>
                  <a:gd name="connsiteY3" fmla="*/ 802513 h 841416"/>
                  <a:gd name="connsiteX4" fmla="*/ 39809 w 6821810"/>
                  <a:gd name="connsiteY4" fmla="*/ 531993 h 841416"/>
                  <a:gd name="connsiteX5" fmla="*/ 0 w 6821810"/>
                  <a:gd name="connsiteY5" fmla="*/ 286806 h 841416"/>
                  <a:gd name="connsiteX6" fmla="*/ 4025230 w 6821810"/>
                  <a:gd name="connsiteY6" fmla="*/ 564564 h 841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21810" h="841416">
                    <a:moveTo>
                      <a:pt x="4025230" y="564564"/>
                    </a:moveTo>
                    <a:cubicBezTo>
                      <a:pt x="5461972" y="464136"/>
                      <a:pt x="6587480" y="90475"/>
                      <a:pt x="6824525" y="0"/>
                    </a:cubicBezTo>
                    <a:cubicBezTo>
                      <a:pt x="6827239" y="62428"/>
                      <a:pt x="6808239" y="196331"/>
                      <a:pt x="6805525" y="243378"/>
                    </a:cubicBezTo>
                    <a:cubicBezTo>
                      <a:pt x="6099820" y="494898"/>
                      <a:pt x="5453829" y="726514"/>
                      <a:pt x="4048753" y="802513"/>
                    </a:cubicBezTo>
                    <a:cubicBezTo>
                      <a:pt x="2661773" y="876702"/>
                      <a:pt x="1187936" y="904749"/>
                      <a:pt x="39809" y="531993"/>
                    </a:cubicBezTo>
                    <a:cubicBezTo>
                      <a:pt x="19000" y="456898"/>
                      <a:pt x="6333" y="378185"/>
                      <a:pt x="0" y="286806"/>
                    </a:cubicBezTo>
                    <a:cubicBezTo>
                      <a:pt x="954511" y="637848"/>
                      <a:pt x="2963959" y="639658"/>
                      <a:pt x="4025230" y="564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CC53BCE-22D4-498E-8A53-BDBB9992B80C}"/>
                  </a:ext>
                </a:extLst>
              </p:cNvPr>
              <p:cNvSpPr/>
              <p:nvPr/>
            </p:nvSpPr>
            <p:spPr>
              <a:xfrm>
                <a:off x="3777567" y="4330726"/>
                <a:ext cx="445927" cy="1005611"/>
              </a:xfrm>
              <a:custGeom>
                <a:avLst/>
                <a:gdLst>
                  <a:gd name="connsiteX0" fmla="*/ 394491 w 1773308"/>
                  <a:gd name="connsiteY0" fmla="*/ 2241064 h 3998992"/>
                  <a:gd name="connsiteX1" fmla="*/ 153828 w 1773308"/>
                  <a:gd name="connsiteY1" fmla="*/ 4007135 h 3998992"/>
                  <a:gd name="connsiteX2" fmla="*/ 20 w 1773308"/>
                  <a:gd name="connsiteY2" fmla="*/ 3979088 h 3998992"/>
                  <a:gd name="connsiteX3" fmla="*/ 213541 w 1773308"/>
                  <a:gd name="connsiteY3" fmla="*/ 2194017 h 3998992"/>
                  <a:gd name="connsiteX4" fmla="*/ 1537189 w 1773308"/>
                  <a:gd name="connsiteY4" fmla="*/ 55190 h 3998992"/>
                  <a:gd name="connsiteX5" fmla="*/ 1778757 w 1773308"/>
                  <a:gd name="connsiteY5" fmla="*/ 0 h 3998992"/>
                  <a:gd name="connsiteX6" fmla="*/ 394491 w 1773308"/>
                  <a:gd name="connsiteY6" fmla="*/ 2241064 h 399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3308" h="3998992">
                    <a:moveTo>
                      <a:pt x="394491" y="2241064"/>
                    </a:moveTo>
                    <a:cubicBezTo>
                      <a:pt x="156542" y="3131338"/>
                      <a:pt x="161066" y="3789995"/>
                      <a:pt x="153828" y="4007135"/>
                    </a:cubicBezTo>
                    <a:cubicBezTo>
                      <a:pt x="116733" y="3992659"/>
                      <a:pt x="27163" y="3992659"/>
                      <a:pt x="20" y="3979088"/>
                    </a:cubicBezTo>
                    <a:cubicBezTo>
                      <a:pt x="-885" y="3315002"/>
                      <a:pt x="28067" y="2960340"/>
                      <a:pt x="213541" y="2194017"/>
                    </a:cubicBezTo>
                    <a:cubicBezTo>
                      <a:pt x="420729" y="1339029"/>
                      <a:pt x="942769" y="630610"/>
                      <a:pt x="1537189" y="55190"/>
                    </a:cubicBezTo>
                    <a:cubicBezTo>
                      <a:pt x="1622236" y="40714"/>
                      <a:pt x="1683759" y="14476"/>
                      <a:pt x="1778757" y="0"/>
                    </a:cubicBezTo>
                    <a:cubicBezTo>
                      <a:pt x="1311002" y="432470"/>
                      <a:pt x="684011" y="1155365"/>
                      <a:pt x="394491" y="22410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E021415-86AD-424F-A576-9E7FA9A69356}"/>
                  </a:ext>
                </a:extLst>
              </p:cNvPr>
              <p:cNvSpPr/>
              <p:nvPr/>
            </p:nvSpPr>
            <p:spPr>
              <a:xfrm>
                <a:off x="3593968" y="4535716"/>
                <a:ext cx="1444713" cy="607462"/>
              </a:xfrm>
              <a:custGeom>
                <a:avLst/>
                <a:gdLst>
                  <a:gd name="connsiteX0" fmla="*/ 779894 w 5745158"/>
                  <a:gd name="connsiteY0" fmla="*/ 2204874 h 2415680"/>
                  <a:gd name="connsiteX1" fmla="*/ 5599494 w 5745158"/>
                  <a:gd name="connsiteY1" fmla="*/ 0 h 2415680"/>
                  <a:gd name="connsiteX2" fmla="*/ 5746968 w 5745158"/>
                  <a:gd name="connsiteY2" fmla="*/ 136617 h 2415680"/>
                  <a:gd name="connsiteX3" fmla="*/ 730133 w 5745158"/>
                  <a:gd name="connsiteY3" fmla="*/ 2417490 h 2415680"/>
                  <a:gd name="connsiteX4" fmla="*/ 0 w 5745158"/>
                  <a:gd name="connsiteY4" fmla="*/ 1545312 h 2415680"/>
                  <a:gd name="connsiteX5" fmla="*/ 107665 w 5745158"/>
                  <a:gd name="connsiteY5" fmla="*/ 1268459 h 2415680"/>
                  <a:gd name="connsiteX6" fmla="*/ 779894 w 5745158"/>
                  <a:gd name="connsiteY6" fmla="*/ 2204874 h 241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45158" h="2415680">
                    <a:moveTo>
                      <a:pt x="779894" y="2204874"/>
                    </a:moveTo>
                    <a:cubicBezTo>
                      <a:pt x="2152399" y="2313444"/>
                      <a:pt x="3524903" y="93189"/>
                      <a:pt x="5599494" y="0"/>
                    </a:cubicBezTo>
                    <a:cubicBezTo>
                      <a:pt x="5619399" y="34381"/>
                      <a:pt x="5734301" y="109475"/>
                      <a:pt x="5746968" y="136617"/>
                    </a:cubicBezTo>
                    <a:cubicBezTo>
                      <a:pt x="3699520" y="274139"/>
                      <a:pt x="2268207" y="2530584"/>
                      <a:pt x="730133" y="2417490"/>
                    </a:cubicBezTo>
                    <a:cubicBezTo>
                      <a:pt x="436994" y="2395776"/>
                      <a:pt x="0" y="1963306"/>
                      <a:pt x="0" y="1545312"/>
                    </a:cubicBezTo>
                    <a:cubicBezTo>
                      <a:pt x="32571" y="1438552"/>
                      <a:pt x="76904" y="1317315"/>
                      <a:pt x="107665" y="1268459"/>
                    </a:cubicBezTo>
                    <a:cubicBezTo>
                      <a:pt x="102237" y="1547122"/>
                      <a:pt x="348329" y="2170494"/>
                      <a:pt x="779894" y="22048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2415764-FF0F-4955-B648-5E384449F296}"/>
                  </a:ext>
                </a:extLst>
              </p:cNvPr>
              <p:cNvSpPr/>
              <p:nvPr/>
            </p:nvSpPr>
            <p:spPr>
              <a:xfrm flipV="1">
                <a:off x="3678832" y="5361456"/>
                <a:ext cx="972356" cy="660551"/>
              </a:xfrm>
              <a:custGeom>
                <a:avLst/>
                <a:gdLst>
                  <a:gd name="connsiteX0" fmla="*/ 209654 w 1469995"/>
                  <a:gd name="connsiteY0" fmla="*/ 998613 h 998613"/>
                  <a:gd name="connsiteX1" fmla="*/ 222509 w 1469995"/>
                  <a:gd name="connsiteY1" fmla="*/ 758878 h 998613"/>
                  <a:gd name="connsiteX2" fmla="*/ 228999 w 1469995"/>
                  <a:gd name="connsiteY2" fmla="*/ 702709 h 998613"/>
                  <a:gd name="connsiteX3" fmla="*/ 260407 w 1469995"/>
                  <a:gd name="connsiteY3" fmla="*/ 702111 h 998613"/>
                  <a:gd name="connsiteX4" fmla="*/ 1312375 w 1469995"/>
                  <a:gd name="connsiteY4" fmla="*/ 116765 h 998613"/>
                  <a:gd name="connsiteX5" fmla="*/ 1469995 w 1469995"/>
                  <a:gd name="connsiteY5" fmla="*/ 27680 h 998613"/>
                  <a:gd name="connsiteX6" fmla="*/ 1385977 w 1469995"/>
                  <a:gd name="connsiteY6" fmla="*/ 6076 h 998613"/>
                  <a:gd name="connsiteX7" fmla="*/ 1346166 w 1469995"/>
                  <a:gd name="connsiteY7" fmla="*/ 0 h 998613"/>
                  <a:gd name="connsiteX8" fmla="*/ 1257888 w 1469995"/>
                  <a:gd name="connsiteY8" fmla="*/ 48739 h 998613"/>
                  <a:gd name="connsiteX9" fmla="*/ 267996 w 1469995"/>
                  <a:gd name="connsiteY9" fmla="*/ 621138 h 998613"/>
                  <a:gd name="connsiteX10" fmla="*/ 240073 w 1469995"/>
                  <a:gd name="connsiteY10" fmla="*/ 621772 h 998613"/>
                  <a:gd name="connsiteX11" fmla="*/ 249074 w 1469995"/>
                  <a:gd name="connsiteY11" fmla="*/ 563298 h 998613"/>
                  <a:gd name="connsiteX12" fmla="*/ 301145 w 1469995"/>
                  <a:gd name="connsiteY12" fmla="*/ 327218 h 998613"/>
                  <a:gd name="connsiteX13" fmla="*/ 324087 w 1469995"/>
                  <a:gd name="connsiteY13" fmla="*/ 254670 h 998613"/>
                  <a:gd name="connsiteX14" fmla="*/ 293774 w 1469995"/>
                  <a:gd name="connsiteY14" fmla="*/ 277338 h 998613"/>
                  <a:gd name="connsiteX15" fmla="*/ 225579 w 1469995"/>
                  <a:gd name="connsiteY15" fmla="*/ 339318 h 998613"/>
                  <a:gd name="connsiteX16" fmla="*/ 198651 w 1469995"/>
                  <a:gd name="connsiteY16" fmla="*/ 458505 h 998613"/>
                  <a:gd name="connsiteX17" fmla="*/ 175594 w 1469995"/>
                  <a:gd name="connsiteY17" fmla="*/ 585509 h 998613"/>
                  <a:gd name="connsiteX18" fmla="*/ 170531 w 1469995"/>
                  <a:gd name="connsiteY18" fmla="*/ 623351 h 998613"/>
                  <a:gd name="connsiteX19" fmla="*/ 170098 w 1469995"/>
                  <a:gd name="connsiteY19" fmla="*/ 623361 h 998613"/>
                  <a:gd name="connsiteX20" fmla="*/ 60662 w 1469995"/>
                  <a:gd name="connsiteY20" fmla="*/ 577121 h 998613"/>
                  <a:gd name="connsiteX21" fmla="*/ 40491 w 1469995"/>
                  <a:gd name="connsiteY21" fmla="*/ 556885 h 998613"/>
                  <a:gd name="connsiteX22" fmla="*/ 0 w 1469995"/>
                  <a:gd name="connsiteY22" fmla="*/ 623536 h 998613"/>
                  <a:gd name="connsiteX23" fmla="*/ 14383 w 1469995"/>
                  <a:gd name="connsiteY23" fmla="*/ 637550 h 998613"/>
                  <a:gd name="connsiteX24" fmla="*/ 151181 w 1469995"/>
                  <a:gd name="connsiteY24" fmla="*/ 704189 h 998613"/>
                  <a:gd name="connsiteX25" fmla="*/ 162165 w 1469995"/>
                  <a:gd name="connsiteY25" fmla="*/ 703980 h 998613"/>
                  <a:gd name="connsiteX26" fmla="*/ 153805 w 1469995"/>
                  <a:gd name="connsiteY26" fmla="*/ 816377 h 998613"/>
                  <a:gd name="connsiteX27" fmla="*/ 151182 w 1469995"/>
                  <a:gd name="connsiteY27" fmla="*/ 987950 h 998613"/>
                  <a:gd name="connsiteX28" fmla="*/ 209654 w 1469995"/>
                  <a:gd name="connsiteY28" fmla="*/ 998613 h 99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69995" h="998613">
                    <a:moveTo>
                      <a:pt x="209654" y="998613"/>
                    </a:moveTo>
                    <a:cubicBezTo>
                      <a:pt x="211030" y="957338"/>
                      <a:pt x="211288" y="874102"/>
                      <a:pt x="222509" y="758878"/>
                    </a:cubicBezTo>
                    <a:lnTo>
                      <a:pt x="228999" y="702709"/>
                    </a:lnTo>
                    <a:lnTo>
                      <a:pt x="260407" y="702111"/>
                    </a:lnTo>
                    <a:cubicBezTo>
                      <a:pt x="600673" y="665231"/>
                      <a:pt x="932901" y="355696"/>
                      <a:pt x="1312375" y="116765"/>
                    </a:cubicBezTo>
                    <a:lnTo>
                      <a:pt x="1469995" y="27680"/>
                    </a:lnTo>
                    <a:lnTo>
                      <a:pt x="1385977" y="6076"/>
                    </a:lnTo>
                    <a:lnTo>
                      <a:pt x="1346166" y="0"/>
                    </a:lnTo>
                    <a:lnTo>
                      <a:pt x="1257888" y="48739"/>
                    </a:lnTo>
                    <a:cubicBezTo>
                      <a:pt x="886402" y="279967"/>
                      <a:pt x="574335" y="584356"/>
                      <a:pt x="267996" y="621138"/>
                    </a:cubicBezTo>
                    <a:lnTo>
                      <a:pt x="240073" y="621772"/>
                    </a:lnTo>
                    <a:lnTo>
                      <a:pt x="249074" y="563298"/>
                    </a:lnTo>
                    <a:cubicBezTo>
                      <a:pt x="261677" y="490939"/>
                      <a:pt x="278530" y="411830"/>
                      <a:pt x="301145" y="327218"/>
                    </a:cubicBezTo>
                    <a:lnTo>
                      <a:pt x="324087" y="254670"/>
                    </a:lnTo>
                    <a:lnTo>
                      <a:pt x="293774" y="277338"/>
                    </a:lnTo>
                    <a:lnTo>
                      <a:pt x="225579" y="339318"/>
                    </a:lnTo>
                    <a:lnTo>
                      <a:pt x="198651" y="458505"/>
                    </a:lnTo>
                    <a:cubicBezTo>
                      <a:pt x="189296" y="503932"/>
                      <a:pt x="181717" y="545665"/>
                      <a:pt x="175594" y="585509"/>
                    </a:cubicBezTo>
                    <a:lnTo>
                      <a:pt x="170531" y="623351"/>
                    </a:lnTo>
                    <a:lnTo>
                      <a:pt x="170098" y="623361"/>
                    </a:lnTo>
                    <a:cubicBezTo>
                      <a:pt x="129082" y="620094"/>
                      <a:pt x="92472" y="602831"/>
                      <a:pt x="60662" y="577121"/>
                    </a:cubicBezTo>
                    <a:lnTo>
                      <a:pt x="40491" y="556885"/>
                    </a:lnTo>
                    <a:lnTo>
                      <a:pt x="0" y="623536"/>
                    </a:lnTo>
                    <a:lnTo>
                      <a:pt x="14383" y="637550"/>
                    </a:lnTo>
                    <a:cubicBezTo>
                      <a:pt x="59910" y="676039"/>
                      <a:pt x="109391" y="701094"/>
                      <a:pt x="151181" y="704189"/>
                    </a:cubicBezTo>
                    <a:lnTo>
                      <a:pt x="162165" y="703980"/>
                    </a:lnTo>
                    <a:lnTo>
                      <a:pt x="153805" y="816377"/>
                    </a:lnTo>
                    <a:cubicBezTo>
                      <a:pt x="151719" y="869072"/>
                      <a:pt x="151096" y="924835"/>
                      <a:pt x="151182" y="987950"/>
                    </a:cubicBezTo>
                    <a:cubicBezTo>
                      <a:pt x="161500" y="993110"/>
                      <a:pt x="195552" y="993110"/>
                      <a:pt x="209654" y="99861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59157AE-5D10-4861-BE8B-DBE66BDE7F1C}"/>
              </a:ext>
            </a:extLst>
          </p:cNvPr>
          <p:cNvSpPr/>
          <p:nvPr/>
        </p:nvSpPr>
        <p:spPr>
          <a:xfrm>
            <a:off x="2257678" y="1751815"/>
            <a:ext cx="36576" cy="9144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0D5AF3F-8A07-433E-85F6-C6B3ACBDC9DC}"/>
              </a:ext>
            </a:extLst>
          </p:cNvPr>
          <p:cNvSpPr/>
          <p:nvPr/>
        </p:nvSpPr>
        <p:spPr>
          <a:xfrm>
            <a:off x="3880163" y="1751815"/>
            <a:ext cx="36576" cy="9144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F54687-8919-495D-8598-A36600B0A21B}"/>
              </a:ext>
            </a:extLst>
          </p:cNvPr>
          <p:cNvSpPr txBox="1"/>
          <p:nvPr/>
        </p:nvSpPr>
        <p:spPr>
          <a:xfrm>
            <a:off x="814390" y="2260291"/>
            <a:ext cx="1269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248A70-57B1-49C0-8C86-CE41757E3034}"/>
              </a:ext>
            </a:extLst>
          </p:cNvPr>
          <p:cNvSpPr txBox="1"/>
          <p:nvPr/>
        </p:nvSpPr>
        <p:spPr>
          <a:xfrm>
            <a:off x="2450914" y="2274811"/>
            <a:ext cx="1269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BA218B-8465-4450-B98C-9EB8B1429902}"/>
              </a:ext>
            </a:extLst>
          </p:cNvPr>
          <p:cNvSpPr txBox="1"/>
          <p:nvPr/>
        </p:nvSpPr>
        <p:spPr>
          <a:xfrm>
            <a:off x="4090509" y="2284935"/>
            <a:ext cx="1269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7" name="그룹 4">
            <a:extLst>
              <a:ext uri="{FF2B5EF4-FFF2-40B4-BE49-F238E27FC236}">
                <a16:creationId xmlns:a16="http://schemas.microsoft.com/office/drawing/2014/main" id="{A1E51F9B-FF18-48D6-A3CA-3C8E13C6FB99}"/>
              </a:ext>
            </a:extLst>
          </p:cNvPr>
          <p:cNvGrpSpPr/>
          <p:nvPr/>
        </p:nvGrpSpPr>
        <p:grpSpPr>
          <a:xfrm>
            <a:off x="659705" y="3140980"/>
            <a:ext cx="4087520" cy="916671"/>
            <a:chOff x="3195050" y="3969619"/>
            <a:chExt cx="1416581" cy="91667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5B4635A-E8B7-49B5-9B47-65BF8CBA17B4}"/>
                </a:ext>
              </a:extLst>
            </p:cNvPr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82D73B4-8D45-4B8B-B012-6A451211DBB2}"/>
                </a:ext>
              </a:extLst>
            </p:cNvPr>
            <p:cNvSpPr txBox="1"/>
            <p:nvPr/>
          </p:nvSpPr>
          <p:spPr>
            <a:xfrm>
              <a:off x="3195050" y="4239959"/>
              <a:ext cx="1416581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0" name="그룹 4">
            <a:extLst>
              <a:ext uri="{FF2B5EF4-FFF2-40B4-BE49-F238E27FC236}">
                <a16:creationId xmlns:a16="http://schemas.microsoft.com/office/drawing/2014/main" id="{B8151EA9-2BA1-4687-B64C-B543F3C09399}"/>
              </a:ext>
            </a:extLst>
          </p:cNvPr>
          <p:cNvGrpSpPr/>
          <p:nvPr/>
        </p:nvGrpSpPr>
        <p:grpSpPr>
          <a:xfrm>
            <a:off x="202532" y="4307845"/>
            <a:ext cx="4087520" cy="916671"/>
            <a:chOff x="3195050" y="3969619"/>
            <a:chExt cx="1416581" cy="91667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DC85991-608F-4321-B9A8-410B4C97BA9E}"/>
                </a:ext>
              </a:extLst>
            </p:cNvPr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78CCB2C-1539-43F6-A82C-D36456AA5AAC}"/>
                </a:ext>
              </a:extLst>
            </p:cNvPr>
            <p:cNvSpPr txBox="1"/>
            <p:nvPr/>
          </p:nvSpPr>
          <p:spPr>
            <a:xfrm>
              <a:off x="3195050" y="4239959"/>
              <a:ext cx="1416581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3" name="그룹 4">
            <a:extLst>
              <a:ext uri="{FF2B5EF4-FFF2-40B4-BE49-F238E27FC236}">
                <a16:creationId xmlns:a16="http://schemas.microsoft.com/office/drawing/2014/main" id="{CE85BF24-5753-439C-AF60-962C37FA7908}"/>
              </a:ext>
            </a:extLst>
          </p:cNvPr>
          <p:cNvGrpSpPr/>
          <p:nvPr/>
        </p:nvGrpSpPr>
        <p:grpSpPr>
          <a:xfrm>
            <a:off x="637772" y="5474710"/>
            <a:ext cx="4087520" cy="916671"/>
            <a:chOff x="3195050" y="3969619"/>
            <a:chExt cx="1416581" cy="91667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3EF1D69-BD87-43BE-B2D3-32B713F6FEBF}"/>
                </a:ext>
              </a:extLst>
            </p:cNvPr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8E42FAB-94FF-4FB8-9626-A08F2C2355A6}"/>
                </a:ext>
              </a:extLst>
            </p:cNvPr>
            <p:cNvSpPr txBox="1"/>
            <p:nvPr/>
          </p:nvSpPr>
          <p:spPr>
            <a:xfrm>
              <a:off x="3195050" y="4239959"/>
              <a:ext cx="1416581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4E3034F-CB61-4835-858E-D78A22BD7211}"/>
              </a:ext>
            </a:extLst>
          </p:cNvPr>
          <p:cNvSpPr txBox="1"/>
          <p:nvPr/>
        </p:nvSpPr>
        <p:spPr>
          <a:xfrm rot="16200000">
            <a:off x="8216207" y="2767281"/>
            <a:ext cx="68580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8000" b="1" spc="-300" dirty="0">
                <a:solidFill>
                  <a:schemeClr val="accent1">
                    <a:alpha val="40000"/>
                  </a:schemeClr>
                </a:solidFill>
                <a:cs typeface="Arial" pitchFamily="34" charset="0"/>
              </a:rPr>
              <a:t>BASKETBALL</a:t>
            </a:r>
            <a:endParaRPr lang="ko-KR" altLang="en-US" sz="8000" b="1" spc="-300" dirty="0">
              <a:solidFill>
                <a:schemeClr val="accent1">
                  <a:alpha val="4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05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87A5F-A1DB-453F-A693-5DEE35182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246DD3-BEEA-4326-AB8A-8EA03003D1A1}"/>
              </a:ext>
            </a:extLst>
          </p:cNvPr>
          <p:cNvGrpSpPr/>
          <p:nvPr/>
        </p:nvGrpSpPr>
        <p:grpSpPr>
          <a:xfrm>
            <a:off x="6817748" y="1933854"/>
            <a:ext cx="4377078" cy="4190382"/>
            <a:chOff x="4644008" y="1980456"/>
            <a:chExt cx="3769568" cy="360878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D5D93BA-DBEB-45F5-B144-3A56BEE60B55}"/>
                </a:ext>
              </a:extLst>
            </p:cNvPr>
            <p:cNvGrpSpPr/>
            <p:nvPr/>
          </p:nvGrpSpPr>
          <p:grpSpPr>
            <a:xfrm>
              <a:off x="4644008" y="1980456"/>
              <a:ext cx="3769568" cy="3608784"/>
              <a:chOff x="4923656" y="2124472"/>
              <a:chExt cx="3769568" cy="360878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D588BC52-0248-48A2-BF05-ACBB5323A48B}"/>
                  </a:ext>
                </a:extLst>
              </p:cNvPr>
              <p:cNvGrpSpPr/>
              <p:nvPr/>
            </p:nvGrpSpPr>
            <p:grpSpPr>
              <a:xfrm>
                <a:off x="6156176" y="2124472"/>
                <a:ext cx="1304528" cy="3608784"/>
                <a:chOff x="6084168" y="2124472"/>
                <a:chExt cx="1304528" cy="3608784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BD3D8954-5DF8-4D66-A6A2-10345CE62FB6}"/>
                    </a:ext>
                  </a:extLst>
                </p:cNvPr>
                <p:cNvSpPr/>
                <p:nvPr/>
              </p:nvSpPr>
              <p:spPr>
                <a:xfrm>
                  <a:off x="6084168" y="2124472"/>
                  <a:ext cx="1304528" cy="1304528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00" b="1" dirty="0"/>
                    <a:t>Text</a:t>
                  </a:r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7FCD3E0-E70E-44FE-865A-C3B73846B59D}"/>
                    </a:ext>
                  </a:extLst>
                </p:cNvPr>
                <p:cNvSpPr/>
                <p:nvPr/>
              </p:nvSpPr>
              <p:spPr>
                <a:xfrm>
                  <a:off x="6084168" y="4428728"/>
                  <a:ext cx="1304528" cy="130452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00" b="1" dirty="0"/>
                    <a:t>Text</a:t>
                  </a: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D6519AD3-01BA-4CD1-871A-FA8213A3F1DB}"/>
                  </a:ext>
                </a:extLst>
              </p:cNvPr>
              <p:cNvGrpSpPr/>
              <p:nvPr/>
            </p:nvGrpSpPr>
            <p:grpSpPr>
              <a:xfrm>
                <a:off x="4923656" y="3284984"/>
                <a:ext cx="3769568" cy="1304528"/>
                <a:chOff x="4923656" y="3329866"/>
                <a:chExt cx="3769568" cy="1304528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797DB32C-CAE0-499D-AF91-0FD581A493F7}"/>
                    </a:ext>
                  </a:extLst>
                </p:cNvPr>
                <p:cNvSpPr/>
                <p:nvPr/>
              </p:nvSpPr>
              <p:spPr>
                <a:xfrm>
                  <a:off x="4923656" y="3329866"/>
                  <a:ext cx="1304528" cy="130452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00" b="1" dirty="0"/>
                    <a:t>Text</a:t>
                  </a:r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5C7D9500-463C-4845-97AE-568D75C4E99D}"/>
                    </a:ext>
                  </a:extLst>
                </p:cNvPr>
                <p:cNvSpPr/>
                <p:nvPr/>
              </p:nvSpPr>
              <p:spPr>
                <a:xfrm>
                  <a:off x="7388696" y="3329866"/>
                  <a:ext cx="1304528" cy="130452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00" b="1" dirty="0"/>
                    <a:t>Text</a:t>
                  </a:r>
                </a:p>
              </p:txBody>
            </p:sp>
          </p:grpSp>
        </p:grpSp>
        <p:sp>
          <p:nvSpPr>
            <p:cNvPr id="5" name="Circular Arrow 35">
              <a:extLst>
                <a:ext uri="{FF2B5EF4-FFF2-40B4-BE49-F238E27FC236}">
                  <a16:creationId xmlns:a16="http://schemas.microsoft.com/office/drawing/2014/main" id="{2B14A238-BC17-4DA6-BEFE-A02D040519BB}"/>
                </a:ext>
              </a:extLst>
            </p:cNvPr>
            <p:cNvSpPr/>
            <p:nvPr/>
          </p:nvSpPr>
          <p:spPr>
            <a:xfrm>
              <a:off x="6096744" y="3361184"/>
              <a:ext cx="864096" cy="864096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064649"/>
                <a:gd name="adj5" fmla="val 125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그룹 3">
            <a:extLst>
              <a:ext uri="{FF2B5EF4-FFF2-40B4-BE49-F238E27FC236}">
                <a16:creationId xmlns:a16="http://schemas.microsoft.com/office/drawing/2014/main" id="{01D1961C-6D34-4776-A957-37350D7F8DDE}"/>
              </a:ext>
            </a:extLst>
          </p:cNvPr>
          <p:cNvGrpSpPr/>
          <p:nvPr/>
        </p:nvGrpSpPr>
        <p:grpSpPr>
          <a:xfrm>
            <a:off x="910089" y="1858240"/>
            <a:ext cx="5520799" cy="901016"/>
            <a:chOff x="467544" y="1934588"/>
            <a:chExt cx="4369376" cy="9010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89DDE8-89D3-4C79-BEBF-9B109330504B}"/>
                </a:ext>
              </a:extLst>
            </p:cNvPr>
            <p:cNvSpPr/>
            <p:nvPr/>
          </p:nvSpPr>
          <p:spPr>
            <a:xfrm>
              <a:off x="806699" y="2312384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46598A-80B0-45E9-874A-80F713075C2A}"/>
                </a:ext>
              </a:extLst>
            </p:cNvPr>
            <p:cNvSpPr/>
            <p:nvPr/>
          </p:nvSpPr>
          <p:spPr>
            <a:xfrm>
              <a:off x="467544" y="1934588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Contents Here A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그룹 4">
            <a:extLst>
              <a:ext uri="{FF2B5EF4-FFF2-40B4-BE49-F238E27FC236}">
                <a16:creationId xmlns:a16="http://schemas.microsoft.com/office/drawing/2014/main" id="{32E400FD-F54F-4323-B9E6-9A0FD883FD86}"/>
              </a:ext>
            </a:extLst>
          </p:cNvPr>
          <p:cNvGrpSpPr/>
          <p:nvPr/>
        </p:nvGrpSpPr>
        <p:grpSpPr>
          <a:xfrm>
            <a:off x="910089" y="2991624"/>
            <a:ext cx="5520799" cy="901016"/>
            <a:chOff x="467544" y="2816016"/>
            <a:chExt cx="4369376" cy="90101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F18E58F-EB2B-48E7-80A3-284735A86922}"/>
                </a:ext>
              </a:extLst>
            </p:cNvPr>
            <p:cNvSpPr/>
            <p:nvPr/>
          </p:nvSpPr>
          <p:spPr>
            <a:xfrm>
              <a:off x="806699" y="3193812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4AC2700-3D44-43D5-B4AD-7392307A7EAA}"/>
                </a:ext>
              </a:extLst>
            </p:cNvPr>
            <p:cNvSpPr/>
            <p:nvPr/>
          </p:nvSpPr>
          <p:spPr>
            <a:xfrm>
              <a:off x="467544" y="2816016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Contents Here B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5">
            <a:extLst>
              <a:ext uri="{FF2B5EF4-FFF2-40B4-BE49-F238E27FC236}">
                <a16:creationId xmlns:a16="http://schemas.microsoft.com/office/drawing/2014/main" id="{8CED7E14-546D-4668-AE19-FE2AE2BA92AF}"/>
              </a:ext>
            </a:extLst>
          </p:cNvPr>
          <p:cNvGrpSpPr/>
          <p:nvPr/>
        </p:nvGrpSpPr>
        <p:grpSpPr>
          <a:xfrm>
            <a:off x="910089" y="4125007"/>
            <a:ext cx="5520799" cy="901016"/>
            <a:chOff x="467544" y="3697444"/>
            <a:chExt cx="4369376" cy="90101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ABFC730-ED55-4EAC-8C51-7598161D4EE9}"/>
                </a:ext>
              </a:extLst>
            </p:cNvPr>
            <p:cNvSpPr/>
            <p:nvPr/>
          </p:nvSpPr>
          <p:spPr>
            <a:xfrm>
              <a:off x="806699" y="4075240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EEBBB9E-B93F-4E0C-A10E-E731280FC151}"/>
                </a:ext>
              </a:extLst>
            </p:cNvPr>
            <p:cNvSpPr/>
            <p:nvPr/>
          </p:nvSpPr>
          <p:spPr>
            <a:xfrm>
              <a:off x="467544" y="3697444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Contents Here C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그룹 6">
            <a:extLst>
              <a:ext uri="{FF2B5EF4-FFF2-40B4-BE49-F238E27FC236}">
                <a16:creationId xmlns:a16="http://schemas.microsoft.com/office/drawing/2014/main" id="{C7C93562-B721-4479-85D9-85FE4CD3D164}"/>
              </a:ext>
            </a:extLst>
          </p:cNvPr>
          <p:cNvGrpSpPr/>
          <p:nvPr/>
        </p:nvGrpSpPr>
        <p:grpSpPr>
          <a:xfrm>
            <a:off x="910089" y="5258390"/>
            <a:ext cx="5520799" cy="901016"/>
            <a:chOff x="467544" y="4578872"/>
            <a:chExt cx="4369376" cy="90101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D5C18D8-0BEC-4631-BFA6-F4384F5CF738}"/>
                </a:ext>
              </a:extLst>
            </p:cNvPr>
            <p:cNvSpPr/>
            <p:nvPr/>
          </p:nvSpPr>
          <p:spPr>
            <a:xfrm>
              <a:off x="806699" y="4956668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42184E7-1704-40B2-9A09-751E55C3ABA2}"/>
                </a:ext>
              </a:extLst>
            </p:cNvPr>
            <p:cNvSpPr/>
            <p:nvPr/>
          </p:nvSpPr>
          <p:spPr>
            <a:xfrm>
              <a:off x="467544" y="4578872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Contents Here D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2637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D6908497-0028-41E1-9ADC-C46BD8D25318}"/>
              </a:ext>
            </a:extLst>
          </p:cNvPr>
          <p:cNvSpPr/>
          <p:nvPr/>
        </p:nvSpPr>
        <p:spPr>
          <a:xfrm>
            <a:off x="6962845" y="896657"/>
            <a:ext cx="4743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EBAA04-754A-4E4A-97F8-D45AF291497A}"/>
              </a:ext>
            </a:extLst>
          </p:cNvPr>
          <p:cNvSpPr txBox="1"/>
          <p:nvPr/>
        </p:nvSpPr>
        <p:spPr>
          <a:xfrm>
            <a:off x="9334535" y="5806529"/>
            <a:ext cx="2727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72F4A14-3DF0-4BF3-AE35-24BA5DBDE4EC}"/>
              </a:ext>
            </a:extLst>
          </p:cNvPr>
          <p:cNvSpPr/>
          <p:nvPr/>
        </p:nvSpPr>
        <p:spPr>
          <a:xfrm>
            <a:off x="1058008" y="1290794"/>
            <a:ext cx="1947232" cy="5567206"/>
          </a:xfrm>
          <a:custGeom>
            <a:avLst/>
            <a:gdLst>
              <a:gd name="connsiteX0" fmla="*/ 1246983 w 1947232"/>
              <a:gd name="connsiteY0" fmla="*/ 2425496 h 5567206"/>
              <a:gd name="connsiteX1" fmla="*/ 1248065 w 1947232"/>
              <a:gd name="connsiteY1" fmla="*/ 2546609 h 5567206"/>
              <a:gd name="connsiteX2" fmla="*/ 1265367 w 1947232"/>
              <a:gd name="connsiteY2" fmla="*/ 2580130 h 5567206"/>
              <a:gd name="connsiteX3" fmla="*/ 1246983 w 1947232"/>
              <a:gd name="connsiteY3" fmla="*/ 2719626 h 5567206"/>
              <a:gd name="connsiteX4" fmla="*/ 1214543 w 1947232"/>
              <a:gd name="connsiteY4" fmla="*/ 2739090 h 5567206"/>
              <a:gd name="connsiteX5" fmla="*/ 1193997 w 1947232"/>
              <a:gd name="connsiteY5" fmla="*/ 2958607 h 5567206"/>
              <a:gd name="connsiteX6" fmla="*/ 1195077 w 1947232"/>
              <a:gd name="connsiteY6" fmla="*/ 3036463 h 5567206"/>
              <a:gd name="connsiteX7" fmla="*/ 1319434 w 1947232"/>
              <a:gd name="connsiteY7" fmla="*/ 3078637 h 5567206"/>
              <a:gd name="connsiteX8" fmla="*/ 1481639 w 1947232"/>
              <a:gd name="connsiteY8" fmla="*/ 3090532 h 5567206"/>
              <a:gd name="connsiteX9" fmla="*/ 1501103 w 1947232"/>
              <a:gd name="connsiteY9" fmla="*/ 2991046 h 5567206"/>
              <a:gd name="connsiteX10" fmla="*/ 1587612 w 1947232"/>
              <a:gd name="connsiteY10" fmla="*/ 2838576 h 5567206"/>
              <a:gd name="connsiteX11" fmla="*/ 1246983 w 1947232"/>
              <a:gd name="connsiteY11" fmla="*/ 2425496 h 5567206"/>
              <a:gd name="connsiteX12" fmla="*/ 176436 w 1947232"/>
              <a:gd name="connsiteY12" fmla="*/ 2172 h 5567206"/>
              <a:gd name="connsiteX13" fmla="*/ 229423 w 1947232"/>
              <a:gd name="connsiteY13" fmla="*/ 4334 h 5567206"/>
              <a:gd name="connsiteX14" fmla="*/ 261865 w 1947232"/>
              <a:gd name="connsiteY14" fmla="*/ 15147 h 5567206"/>
              <a:gd name="connsiteX15" fmla="*/ 347291 w 1947232"/>
              <a:gd name="connsiteY15" fmla="*/ 58402 h 5567206"/>
              <a:gd name="connsiteX16" fmla="*/ 490031 w 1947232"/>
              <a:gd name="connsiteY16" fmla="*/ 291975 h 5567206"/>
              <a:gd name="connsiteX17" fmla="*/ 572214 w 1947232"/>
              <a:gd name="connsiteY17" fmla="*/ 542851 h 5567206"/>
              <a:gd name="connsiteX18" fmla="*/ 548425 w 1947232"/>
              <a:gd name="connsiteY18" fmla="*/ 714787 h 5567206"/>
              <a:gd name="connsiteX19" fmla="*/ 564645 w 1947232"/>
              <a:gd name="connsiteY19" fmla="*/ 1335486 h 5567206"/>
              <a:gd name="connsiteX20" fmla="*/ 570052 w 1947232"/>
              <a:gd name="connsiteY20" fmla="*/ 1798308 h 5567206"/>
              <a:gd name="connsiteX21" fmla="*/ 568970 w 1947232"/>
              <a:gd name="connsiteY21" fmla="*/ 1951862 h 5567206"/>
              <a:gd name="connsiteX22" fmla="*/ 580866 w 1947232"/>
              <a:gd name="connsiteY22" fmla="*/ 2216794 h 5567206"/>
              <a:gd name="connsiteX23" fmla="*/ 583028 w 1947232"/>
              <a:gd name="connsiteY23" fmla="*/ 2264375 h 5567206"/>
              <a:gd name="connsiteX24" fmla="*/ 636015 w 1947232"/>
              <a:gd name="connsiteY24" fmla="*/ 2197330 h 5567206"/>
              <a:gd name="connsiteX25" fmla="*/ 664131 w 1947232"/>
              <a:gd name="connsiteY25" fmla="*/ 2157320 h 5567206"/>
              <a:gd name="connsiteX26" fmla="*/ 677106 w 1947232"/>
              <a:gd name="connsiteY26" fmla="*/ 2136774 h 5567206"/>
              <a:gd name="connsiteX27" fmla="*/ 915006 w 1947232"/>
              <a:gd name="connsiteY27" fmla="*/ 2089194 h 5567206"/>
              <a:gd name="connsiteX28" fmla="*/ 893379 w 1947232"/>
              <a:gd name="connsiteY28" fmla="*/ 2071892 h 5567206"/>
              <a:gd name="connsiteX29" fmla="*/ 800381 w 1947232"/>
              <a:gd name="connsiteY29" fmla="*/ 1931316 h 5567206"/>
              <a:gd name="connsiteX30" fmla="*/ 761453 w 1947232"/>
              <a:gd name="connsiteY30" fmla="*/ 1788576 h 5567206"/>
              <a:gd name="connsiteX31" fmla="*/ 717116 w 1947232"/>
              <a:gd name="connsiteY31" fmla="*/ 1723695 h 5567206"/>
              <a:gd name="connsiteX32" fmla="*/ 723605 w 1947232"/>
              <a:gd name="connsiteY32" fmla="*/ 1682603 h 5567206"/>
              <a:gd name="connsiteX33" fmla="*/ 769022 w 1947232"/>
              <a:gd name="connsiteY33" fmla="*/ 1681521 h 5567206"/>
              <a:gd name="connsiteX34" fmla="*/ 846880 w 1947232"/>
              <a:gd name="connsiteY34" fmla="*/ 1760461 h 5567206"/>
              <a:gd name="connsiteX35" fmla="*/ 877158 w 1947232"/>
              <a:gd name="connsiteY35" fmla="*/ 1805878 h 5567206"/>
              <a:gd name="connsiteX36" fmla="*/ 895542 w 1947232"/>
              <a:gd name="connsiteY36" fmla="*/ 1801553 h 5567206"/>
              <a:gd name="connsiteX37" fmla="*/ 893379 w 1947232"/>
              <a:gd name="connsiteY37" fmla="*/ 1720451 h 5567206"/>
              <a:gd name="connsiteX38" fmla="*/ 741987 w 1947232"/>
              <a:gd name="connsiteY38" fmla="*/ 1616641 h 5567206"/>
              <a:gd name="connsiteX39" fmla="*/ 678188 w 1947232"/>
              <a:gd name="connsiteY39" fmla="*/ 1595013 h 5567206"/>
              <a:gd name="connsiteX40" fmla="*/ 684677 w 1947232"/>
              <a:gd name="connsiteY40" fmla="*/ 1557165 h 5567206"/>
              <a:gd name="connsiteX41" fmla="*/ 696571 w 1947232"/>
              <a:gd name="connsiteY41" fmla="*/ 1506341 h 5567206"/>
              <a:gd name="connsiteX42" fmla="*/ 960423 w 1947232"/>
              <a:gd name="connsiteY42" fmla="*/ 1597175 h 5567206"/>
              <a:gd name="connsiteX43" fmla="*/ 1018817 w 1947232"/>
              <a:gd name="connsiteY43" fmla="*/ 1656651 h 5567206"/>
              <a:gd name="connsiteX44" fmla="*/ 1101000 w 1947232"/>
              <a:gd name="connsiteY44" fmla="*/ 1884816 h 5567206"/>
              <a:gd name="connsiteX45" fmla="*/ 1174532 w 1947232"/>
              <a:gd name="connsiteY45" fmla="*/ 2071892 h 5567206"/>
              <a:gd name="connsiteX46" fmla="*/ 1453523 w 1947232"/>
              <a:gd name="connsiteY46" fmla="*/ 2288164 h 5567206"/>
              <a:gd name="connsiteX47" fmla="*/ 1829836 w 1947232"/>
              <a:gd name="connsiteY47" fmla="*/ 2585537 h 5567206"/>
              <a:gd name="connsiteX48" fmla="*/ 1931484 w 1947232"/>
              <a:gd name="connsiteY48" fmla="*/ 2979153 h 5567206"/>
              <a:gd name="connsiteX49" fmla="*/ 1844975 w 1947232"/>
              <a:gd name="connsiteY49" fmla="*/ 3265712 h 5567206"/>
              <a:gd name="connsiteX50" fmla="*/ 1666551 w 1947232"/>
              <a:gd name="connsiteY50" fmla="*/ 3547947 h 5567206"/>
              <a:gd name="connsiteX51" fmla="*/ 1650331 w 1947232"/>
              <a:gd name="connsiteY51" fmla="*/ 3614991 h 5567206"/>
              <a:gd name="connsiteX52" fmla="*/ 1675202 w 1947232"/>
              <a:gd name="connsiteY52" fmla="*/ 3996711 h 5567206"/>
              <a:gd name="connsiteX53" fmla="*/ 1681690 w 1947232"/>
              <a:gd name="connsiteY53" fmla="*/ 4736360 h 5567206"/>
              <a:gd name="connsiteX54" fmla="*/ 1700073 w 1947232"/>
              <a:gd name="connsiteY54" fmla="*/ 4821787 h 5567206"/>
              <a:gd name="connsiteX55" fmla="*/ 1780094 w 1947232"/>
              <a:gd name="connsiteY55" fmla="*/ 5142952 h 5567206"/>
              <a:gd name="connsiteX56" fmla="*/ 1842814 w 1947232"/>
              <a:gd name="connsiteY56" fmla="*/ 5545217 h 5567206"/>
              <a:gd name="connsiteX57" fmla="*/ 1846057 w 1947232"/>
              <a:gd name="connsiteY57" fmla="*/ 5567206 h 5567206"/>
              <a:gd name="connsiteX58" fmla="*/ 505904 w 1947232"/>
              <a:gd name="connsiteY58" fmla="*/ 5567206 h 5567206"/>
              <a:gd name="connsiteX59" fmla="*/ 505745 w 1947232"/>
              <a:gd name="connsiteY59" fmla="*/ 5486080 h 5567206"/>
              <a:gd name="connsiteX60" fmla="*/ 513822 w 1947232"/>
              <a:gd name="connsiteY60" fmla="*/ 5364630 h 5567206"/>
              <a:gd name="connsiteX61" fmla="*/ 482462 w 1947232"/>
              <a:gd name="connsiteY61" fmla="*/ 5275958 h 5567206"/>
              <a:gd name="connsiteX62" fmla="*/ 448939 w 1947232"/>
              <a:gd name="connsiteY62" fmla="*/ 5171066 h 5567206"/>
              <a:gd name="connsiteX63" fmla="*/ 493276 w 1947232"/>
              <a:gd name="connsiteY63" fmla="*/ 4756906 h 5567206"/>
              <a:gd name="connsiteX64" fmla="*/ 522472 w 1947232"/>
              <a:gd name="connsiteY64" fmla="*/ 4194599 h 5567206"/>
              <a:gd name="connsiteX65" fmla="*/ 487869 w 1947232"/>
              <a:gd name="connsiteY65" fmla="*/ 4033476 h 5567206"/>
              <a:gd name="connsiteX66" fmla="*/ 306200 w 1947232"/>
              <a:gd name="connsiteY66" fmla="*/ 3497123 h 5567206"/>
              <a:gd name="connsiteX67" fmla="*/ 277004 w 1947232"/>
              <a:gd name="connsiteY67" fmla="*/ 3437647 h 5567206"/>
              <a:gd name="connsiteX68" fmla="*/ 277004 w 1947232"/>
              <a:gd name="connsiteY68" fmla="*/ 3221377 h 5567206"/>
              <a:gd name="connsiteX69" fmla="*/ 267272 w 1947232"/>
              <a:gd name="connsiteY69" fmla="*/ 3188936 h 5567206"/>
              <a:gd name="connsiteX70" fmla="*/ 205634 w 1947232"/>
              <a:gd name="connsiteY70" fmla="*/ 2573644 h 5567206"/>
              <a:gd name="connsiteX71" fmla="*/ 205634 w 1947232"/>
              <a:gd name="connsiteY71" fmla="*/ 2466588 h 5567206"/>
              <a:gd name="connsiteX72" fmla="*/ 195902 w 1947232"/>
              <a:gd name="connsiteY72" fmla="*/ 2115147 h 5567206"/>
              <a:gd name="connsiteX73" fmla="*/ 233749 w 1947232"/>
              <a:gd name="connsiteY73" fmla="*/ 1742077 h 5567206"/>
              <a:gd name="connsiteX74" fmla="*/ 298631 w 1947232"/>
              <a:gd name="connsiteY74" fmla="*/ 1008917 h 5567206"/>
              <a:gd name="connsiteX75" fmla="*/ 313770 w 1947232"/>
              <a:gd name="connsiteY75" fmla="*/ 690997 h 5567206"/>
              <a:gd name="connsiteX76" fmla="*/ 296468 w 1947232"/>
              <a:gd name="connsiteY76" fmla="*/ 653149 h 5567206"/>
              <a:gd name="connsiteX77" fmla="*/ 199145 w 1947232"/>
              <a:gd name="connsiteY77" fmla="*/ 512572 h 5567206"/>
              <a:gd name="connsiteX78" fmla="*/ 107230 w 1947232"/>
              <a:gd name="connsiteY78" fmla="*/ 383892 h 5567206"/>
              <a:gd name="connsiteX79" fmla="*/ 10988 w 1947232"/>
              <a:gd name="connsiteY79" fmla="*/ 306034 h 5567206"/>
              <a:gd name="connsiteX80" fmla="*/ 7744 w 1947232"/>
              <a:gd name="connsiteY80" fmla="*/ 255208 h 5567206"/>
              <a:gd name="connsiteX81" fmla="*/ 55325 w 1947232"/>
              <a:gd name="connsiteY81" fmla="*/ 260615 h 5567206"/>
              <a:gd name="connsiteX82" fmla="*/ 181843 w 1947232"/>
              <a:gd name="connsiteY82" fmla="*/ 349287 h 5567206"/>
              <a:gd name="connsiteX83" fmla="*/ 212121 w 1947232"/>
              <a:gd name="connsiteY83" fmla="*/ 359019 h 5567206"/>
              <a:gd name="connsiteX84" fmla="*/ 211041 w 1947232"/>
              <a:gd name="connsiteY84" fmla="*/ 324416 h 5567206"/>
              <a:gd name="connsiteX85" fmla="*/ 99660 w 1947232"/>
              <a:gd name="connsiteY85" fmla="*/ 118958 h 5567206"/>
              <a:gd name="connsiteX86" fmla="*/ 103985 w 1947232"/>
              <a:gd name="connsiteY86" fmla="*/ 52995 h 5567206"/>
              <a:gd name="connsiteX87" fmla="*/ 167786 w 1947232"/>
              <a:gd name="connsiteY87" fmla="*/ 94087 h 5567206"/>
              <a:gd name="connsiteX88" fmla="*/ 218610 w 1947232"/>
              <a:gd name="connsiteY88" fmla="*/ 180596 h 5567206"/>
              <a:gd name="connsiteX89" fmla="*/ 222935 w 1947232"/>
              <a:gd name="connsiteY89" fmla="*/ 178432 h 5567206"/>
              <a:gd name="connsiteX90" fmla="*/ 175356 w 1947232"/>
              <a:gd name="connsiteY90" fmla="*/ 74623 h 5567206"/>
              <a:gd name="connsiteX91" fmla="*/ 176436 w 1947232"/>
              <a:gd name="connsiteY91" fmla="*/ 2172 h 556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947232" h="5567206">
                <a:moveTo>
                  <a:pt x="1246983" y="2425496"/>
                </a:moveTo>
                <a:cubicBezTo>
                  <a:pt x="1243739" y="2426578"/>
                  <a:pt x="1242658" y="2507679"/>
                  <a:pt x="1248065" y="2546609"/>
                </a:cubicBezTo>
                <a:cubicBezTo>
                  <a:pt x="1249146" y="2558504"/>
                  <a:pt x="1256715" y="2570398"/>
                  <a:pt x="1265367" y="2580130"/>
                </a:cubicBezTo>
                <a:cubicBezTo>
                  <a:pt x="1304295" y="2627711"/>
                  <a:pt x="1302133" y="2691512"/>
                  <a:pt x="1246983" y="2719626"/>
                </a:cubicBezTo>
                <a:cubicBezTo>
                  <a:pt x="1238333" y="2723951"/>
                  <a:pt x="1218868" y="2731521"/>
                  <a:pt x="1214543" y="2739090"/>
                </a:cubicBezTo>
                <a:cubicBezTo>
                  <a:pt x="1173452" y="2806134"/>
                  <a:pt x="1190752" y="2879667"/>
                  <a:pt x="1193997" y="2958607"/>
                </a:cubicBezTo>
                <a:cubicBezTo>
                  <a:pt x="1195077" y="2973746"/>
                  <a:pt x="1199404" y="3023488"/>
                  <a:pt x="1195077" y="3036463"/>
                </a:cubicBezTo>
                <a:cubicBezTo>
                  <a:pt x="1186427" y="3064579"/>
                  <a:pt x="1279424" y="3059172"/>
                  <a:pt x="1319434" y="3078637"/>
                </a:cubicBezTo>
                <a:cubicBezTo>
                  <a:pt x="1372421" y="3104589"/>
                  <a:pt x="1434059" y="3095939"/>
                  <a:pt x="1481639" y="3090532"/>
                </a:cubicBezTo>
                <a:cubicBezTo>
                  <a:pt x="1488126" y="3089450"/>
                  <a:pt x="1496778" y="2999698"/>
                  <a:pt x="1501103" y="2991046"/>
                </a:cubicBezTo>
                <a:cubicBezTo>
                  <a:pt x="1535706" y="2920759"/>
                  <a:pt x="1553009" y="2909945"/>
                  <a:pt x="1587612" y="2838576"/>
                </a:cubicBezTo>
                <a:cubicBezTo>
                  <a:pt x="1476232" y="2703405"/>
                  <a:pt x="1361608" y="2564992"/>
                  <a:pt x="1246983" y="2425496"/>
                </a:cubicBezTo>
                <a:close/>
                <a:moveTo>
                  <a:pt x="176436" y="2172"/>
                </a:moveTo>
                <a:cubicBezTo>
                  <a:pt x="198064" y="-7560"/>
                  <a:pt x="203471" y="19473"/>
                  <a:pt x="229423" y="4334"/>
                </a:cubicBezTo>
                <a:cubicBezTo>
                  <a:pt x="239155" y="-1073"/>
                  <a:pt x="254294" y="6497"/>
                  <a:pt x="261865" y="15147"/>
                </a:cubicBezTo>
                <a:cubicBezTo>
                  <a:pt x="301875" y="-17292"/>
                  <a:pt x="324584" y="28124"/>
                  <a:pt x="347291" y="58402"/>
                </a:cubicBezTo>
                <a:cubicBezTo>
                  <a:pt x="404604" y="133015"/>
                  <a:pt x="438125" y="214117"/>
                  <a:pt x="490031" y="291975"/>
                </a:cubicBezTo>
                <a:cubicBezTo>
                  <a:pt x="539774" y="366590"/>
                  <a:pt x="576541" y="437959"/>
                  <a:pt x="572214" y="542851"/>
                </a:cubicBezTo>
                <a:cubicBezTo>
                  <a:pt x="573296" y="620708"/>
                  <a:pt x="551668" y="636929"/>
                  <a:pt x="548425" y="714787"/>
                </a:cubicBezTo>
                <a:cubicBezTo>
                  <a:pt x="540856" y="901862"/>
                  <a:pt x="548425" y="1163551"/>
                  <a:pt x="564645" y="1335486"/>
                </a:cubicBezTo>
                <a:cubicBezTo>
                  <a:pt x="586273" y="1490121"/>
                  <a:pt x="590598" y="1643673"/>
                  <a:pt x="570052" y="1798308"/>
                </a:cubicBezTo>
                <a:cubicBezTo>
                  <a:pt x="563564" y="1849133"/>
                  <a:pt x="566807" y="1901037"/>
                  <a:pt x="568970" y="1951862"/>
                </a:cubicBezTo>
                <a:cubicBezTo>
                  <a:pt x="572214" y="2040532"/>
                  <a:pt x="577621" y="2128123"/>
                  <a:pt x="580866" y="2216794"/>
                </a:cubicBezTo>
                <a:cubicBezTo>
                  <a:pt x="581948" y="2233015"/>
                  <a:pt x="581948" y="2250317"/>
                  <a:pt x="583028" y="2264375"/>
                </a:cubicBezTo>
                <a:cubicBezTo>
                  <a:pt x="604655" y="2241665"/>
                  <a:pt x="618712" y="2218956"/>
                  <a:pt x="636015" y="2197330"/>
                </a:cubicBezTo>
                <a:cubicBezTo>
                  <a:pt x="646829" y="2184353"/>
                  <a:pt x="647910" y="2172459"/>
                  <a:pt x="664131" y="2157320"/>
                </a:cubicBezTo>
                <a:cubicBezTo>
                  <a:pt x="660886" y="2152994"/>
                  <a:pt x="670618" y="2145425"/>
                  <a:pt x="677106" y="2136774"/>
                </a:cubicBezTo>
                <a:cubicBezTo>
                  <a:pt x="716035" y="2102170"/>
                  <a:pt x="846880" y="2089194"/>
                  <a:pt x="915006" y="2089194"/>
                </a:cubicBezTo>
                <a:cubicBezTo>
                  <a:pt x="909599" y="2084869"/>
                  <a:pt x="902029" y="2078381"/>
                  <a:pt x="893379" y="2071892"/>
                </a:cubicBezTo>
                <a:cubicBezTo>
                  <a:pt x="844717" y="2036207"/>
                  <a:pt x="810114" y="1990790"/>
                  <a:pt x="800381" y="1931316"/>
                </a:cubicBezTo>
                <a:cubicBezTo>
                  <a:pt x="791731" y="1876166"/>
                  <a:pt x="797138" y="1829667"/>
                  <a:pt x="761453" y="1788576"/>
                </a:cubicBezTo>
                <a:cubicBezTo>
                  <a:pt x="746314" y="1771275"/>
                  <a:pt x="723605" y="1745322"/>
                  <a:pt x="717116" y="1723695"/>
                </a:cubicBezTo>
                <a:cubicBezTo>
                  <a:pt x="712791" y="1708556"/>
                  <a:pt x="712791" y="1693417"/>
                  <a:pt x="723605" y="1682603"/>
                </a:cubicBezTo>
                <a:cubicBezTo>
                  <a:pt x="732255" y="1673951"/>
                  <a:pt x="760372" y="1673951"/>
                  <a:pt x="769022" y="1681521"/>
                </a:cubicBezTo>
                <a:cubicBezTo>
                  <a:pt x="796056" y="1705311"/>
                  <a:pt x="824171" y="1732345"/>
                  <a:pt x="846880" y="1760461"/>
                </a:cubicBezTo>
                <a:cubicBezTo>
                  <a:pt x="857694" y="1774519"/>
                  <a:pt x="866344" y="1790739"/>
                  <a:pt x="877158" y="1805878"/>
                </a:cubicBezTo>
                <a:cubicBezTo>
                  <a:pt x="883646" y="1812367"/>
                  <a:pt x="894460" y="1808040"/>
                  <a:pt x="895542" y="1801553"/>
                </a:cubicBezTo>
                <a:cubicBezTo>
                  <a:pt x="896622" y="1778844"/>
                  <a:pt x="902029" y="1736670"/>
                  <a:pt x="893379" y="1720451"/>
                </a:cubicBezTo>
                <a:cubicBezTo>
                  <a:pt x="863101" y="1660976"/>
                  <a:pt x="815520" y="1616641"/>
                  <a:pt x="741987" y="1616641"/>
                </a:cubicBezTo>
                <a:cubicBezTo>
                  <a:pt x="722523" y="1616641"/>
                  <a:pt x="681432" y="1607989"/>
                  <a:pt x="678188" y="1595013"/>
                </a:cubicBezTo>
                <a:cubicBezTo>
                  <a:pt x="670618" y="1560410"/>
                  <a:pt x="699816" y="1565817"/>
                  <a:pt x="684677" y="1557165"/>
                </a:cubicBezTo>
                <a:cubicBezTo>
                  <a:pt x="669536" y="1549596"/>
                  <a:pt x="646829" y="1508505"/>
                  <a:pt x="696571" y="1506341"/>
                </a:cubicBezTo>
                <a:cubicBezTo>
                  <a:pt x="785243" y="1521480"/>
                  <a:pt x="893379" y="1521480"/>
                  <a:pt x="960423" y="1597175"/>
                </a:cubicBezTo>
                <a:cubicBezTo>
                  <a:pt x="980969" y="1619884"/>
                  <a:pt x="995026" y="1636105"/>
                  <a:pt x="1018817" y="1656651"/>
                </a:cubicBezTo>
                <a:cubicBezTo>
                  <a:pt x="1089105" y="1716125"/>
                  <a:pt x="1090187" y="1806960"/>
                  <a:pt x="1101000" y="1884816"/>
                </a:cubicBezTo>
                <a:cubicBezTo>
                  <a:pt x="1112894" y="1962674"/>
                  <a:pt x="1112894" y="2023232"/>
                  <a:pt x="1174532" y="2071892"/>
                </a:cubicBezTo>
                <a:cubicBezTo>
                  <a:pt x="1267529" y="2144343"/>
                  <a:pt x="1357282" y="2220038"/>
                  <a:pt x="1453523" y="2288164"/>
                </a:cubicBezTo>
                <a:cubicBezTo>
                  <a:pt x="1586530" y="2382242"/>
                  <a:pt x="1724944" y="2460101"/>
                  <a:pt x="1829836" y="2585537"/>
                </a:cubicBezTo>
                <a:cubicBezTo>
                  <a:pt x="1924997" y="2700162"/>
                  <a:pt x="1974739" y="2827762"/>
                  <a:pt x="1931484" y="2979153"/>
                </a:cubicBezTo>
                <a:cubicBezTo>
                  <a:pt x="1904451" y="3075393"/>
                  <a:pt x="1886067" y="3175959"/>
                  <a:pt x="1844975" y="3265712"/>
                </a:cubicBezTo>
                <a:cubicBezTo>
                  <a:pt x="1804965" y="3354384"/>
                  <a:pt x="1718457" y="3463600"/>
                  <a:pt x="1666551" y="3547947"/>
                </a:cubicBezTo>
                <a:cubicBezTo>
                  <a:pt x="1654656" y="3567411"/>
                  <a:pt x="1643842" y="3596609"/>
                  <a:pt x="1650331" y="3614991"/>
                </a:cubicBezTo>
                <a:cubicBezTo>
                  <a:pt x="1692504" y="3742591"/>
                  <a:pt x="1671958" y="3863704"/>
                  <a:pt x="1675202" y="3996711"/>
                </a:cubicBezTo>
                <a:cubicBezTo>
                  <a:pt x="1682772" y="4243261"/>
                  <a:pt x="1675202" y="4489811"/>
                  <a:pt x="1681690" y="4736360"/>
                </a:cubicBezTo>
                <a:cubicBezTo>
                  <a:pt x="1682772" y="4764475"/>
                  <a:pt x="1689259" y="4794753"/>
                  <a:pt x="1700073" y="4821787"/>
                </a:cubicBezTo>
                <a:cubicBezTo>
                  <a:pt x="1744410" y="4924516"/>
                  <a:pt x="1767117" y="5031572"/>
                  <a:pt x="1780094" y="5142952"/>
                </a:cubicBezTo>
                <a:cubicBezTo>
                  <a:pt x="1796315" y="5277039"/>
                  <a:pt x="1819023" y="5411129"/>
                  <a:pt x="1842814" y="5545217"/>
                </a:cubicBezTo>
                <a:lnTo>
                  <a:pt x="1846057" y="5567206"/>
                </a:lnTo>
                <a:lnTo>
                  <a:pt x="505904" y="5567206"/>
                </a:lnTo>
                <a:lnTo>
                  <a:pt x="505745" y="5486080"/>
                </a:lnTo>
                <a:cubicBezTo>
                  <a:pt x="507198" y="5445664"/>
                  <a:pt x="510037" y="5405181"/>
                  <a:pt x="513822" y="5364630"/>
                </a:cubicBezTo>
                <a:cubicBezTo>
                  <a:pt x="517065" y="5328946"/>
                  <a:pt x="515983" y="5298666"/>
                  <a:pt x="482462" y="5275958"/>
                </a:cubicBezTo>
                <a:cubicBezTo>
                  <a:pt x="445695" y="5250006"/>
                  <a:pt x="442452" y="5215403"/>
                  <a:pt x="448939" y="5171066"/>
                </a:cubicBezTo>
                <a:cubicBezTo>
                  <a:pt x="467323" y="5033734"/>
                  <a:pt x="477055" y="4895320"/>
                  <a:pt x="493276" y="4756906"/>
                </a:cubicBezTo>
                <a:cubicBezTo>
                  <a:pt x="513822" y="4569831"/>
                  <a:pt x="507333" y="4382757"/>
                  <a:pt x="522472" y="4194599"/>
                </a:cubicBezTo>
                <a:cubicBezTo>
                  <a:pt x="526797" y="4141612"/>
                  <a:pt x="501926" y="4086463"/>
                  <a:pt x="487869" y="4033476"/>
                </a:cubicBezTo>
                <a:cubicBezTo>
                  <a:pt x="435963" y="3843158"/>
                  <a:pt x="400279" y="3669058"/>
                  <a:pt x="306200" y="3497123"/>
                </a:cubicBezTo>
                <a:cubicBezTo>
                  <a:pt x="293224" y="3473332"/>
                  <a:pt x="278085" y="3464682"/>
                  <a:pt x="277004" y="3437647"/>
                </a:cubicBezTo>
                <a:cubicBezTo>
                  <a:pt x="274840" y="3365196"/>
                  <a:pt x="277004" y="3293827"/>
                  <a:pt x="277004" y="3221377"/>
                </a:cubicBezTo>
                <a:cubicBezTo>
                  <a:pt x="277004" y="3210563"/>
                  <a:pt x="273759" y="3197586"/>
                  <a:pt x="267272" y="3188936"/>
                </a:cubicBezTo>
                <a:cubicBezTo>
                  <a:pt x="129938" y="3004024"/>
                  <a:pt x="161297" y="2780181"/>
                  <a:pt x="205634" y="2573644"/>
                </a:cubicBezTo>
                <a:cubicBezTo>
                  <a:pt x="213203" y="2539039"/>
                  <a:pt x="214284" y="2500111"/>
                  <a:pt x="205634" y="2466588"/>
                </a:cubicBezTo>
                <a:cubicBezTo>
                  <a:pt x="177518" y="2349801"/>
                  <a:pt x="171029" y="2233015"/>
                  <a:pt x="195902" y="2115147"/>
                </a:cubicBezTo>
                <a:cubicBezTo>
                  <a:pt x="221855" y="1991872"/>
                  <a:pt x="243481" y="1869677"/>
                  <a:pt x="233749" y="1742077"/>
                </a:cubicBezTo>
                <a:cubicBezTo>
                  <a:pt x="216448" y="1508505"/>
                  <a:pt x="260783" y="1238164"/>
                  <a:pt x="298631" y="1008917"/>
                </a:cubicBezTo>
                <a:cubicBezTo>
                  <a:pt x="315932" y="905106"/>
                  <a:pt x="310525" y="796970"/>
                  <a:pt x="313770" y="690997"/>
                </a:cubicBezTo>
                <a:cubicBezTo>
                  <a:pt x="313770" y="678020"/>
                  <a:pt x="304038" y="663963"/>
                  <a:pt x="296468" y="653149"/>
                </a:cubicBezTo>
                <a:cubicBezTo>
                  <a:pt x="264026" y="605569"/>
                  <a:pt x="227260" y="561234"/>
                  <a:pt x="199145" y="512572"/>
                </a:cubicBezTo>
                <a:cubicBezTo>
                  <a:pt x="158054" y="450935"/>
                  <a:pt x="161297" y="417413"/>
                  <a:pt x="107230" y="383892"/>
                </a:cubicBezTo>
                <a:cubicBezTo>
                  <a:pt x="78032" y="365508"/>
                  <a:pt x="35861" y="330905"/>
                  <a:pt x="10988" y="306034"/>
                </a:cubicBezTo>
                <a:cubicBezTo>
                  <a:pt x="-3070" y="291975"/>
                  <a:pt x="-3070" y="260615"/>
                  <a:pt x="7744" y="255208"/>
                </a:cubicBezTo>
                <a:cubicBezTo>
                  <a:pt x="23965" y="245476"/>
                  <a:pt x="43429" y="253047"/>
                  <a:pt x="55325" y="260615"/>
                </a:cubicBezTo>
                <a:cubicBezTo>
                  <a:pt x="98578" y="287650"/>
                  <a:pt x="139670" y="320091"/>
                  <a:pt x="181843" y="349287"/>
                </a:cubicBezTo>
                <a:cubicBezTo>
                  <a:pt x="190495" y="354694"/>
                  <a:pt x="200227" y="363344"/>
                  <a:pt x="212121" y="359019"/>
                </a:cubicBezTo>
                <a:cubicBezTo>
                  <a:pt x="226180" y="352532"/>
                  <a:pt x="215366" y="333067"/>
                  <a:pt x="211041" y="324416"/>
                </a:cubicBezTo>
                <a:cubicBezTo>
                  <a:pt x="175356" y="255208"/>
                  <a:pt x="137508" y="186002"/>
                  <a:pt x="99660" y="118958"/>
                </a:cubicBezTo>
                <a:cubicBezTo>
                  <a:pt x="84521" y="93005"/>
                  <a:pt x="80196" y="64891"/>
                  <a:pt x="103985" y="52995"/>
                </a:cubicBezTo>
                <a:cubicBezTo>
                  <a:pt x="122369" y="44345"/>
                  <a:pt x="156972" y="74623"/>
                  <a:pt x="167786" y="94087"/>
                </a:cubicBezTo>
                <a:cubicBezTo>
                  <a:pt x="186168" y="125447"/>
                  <a:pt x="201307" y="148154"/>
                  <a:pt x="218610" y="180596"/>
                </a:cubicBezTo>
                <a:cubicBezTo>
                  <a:pt x="227260" y="192491"/>
                  <a:pt x="226180" y="193571"/>
                  <a:pt x="222935" y="178432"/>
                </a:cubicBezTo>
                <a:cubicBezTo>
                  <a:pt x="205634" y="144911"/>
                  <a:pt x="191575" y="109226"/>
                  <a:pt x="175356" y="74623"/>
                </a:cubicBezTo>
                <a:cubicBezTo>
                  <a:pt x="164542" y="51914"/>
                  <a:pt x="153729" y="12986"/>
                  <a:pt x="176436" y="2172"/>
                </a:cubicBezTo>
                <a:close/>
              </a:path>
            </a:pathLst>
          </a:custGeom>
          <a:solidFill>
            <a:schemeClr val="accent4"/>
          </a:solidFill>
          <a:ln w="657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063953C-689E-43C3-963E-9348B0F91A83}"/>
              </a:ext>
            </a:extLst>
          </p:cNvPr>
          <p:cNvSpPr/>
          <p:nvPr/>
        </p:nvSpPr>
        <p:spPr>
          <a:xfrm>
            <a:off x="571397" y="200965"/>
            <a:ext cx="973223" cy="973223"/>
          </a:xfrm>
          <a:custGeom>
            <a:avLst/>
            <a:gdLst>
              <a:gd name="connsiteX0" fmla="*/ 297117 w 592910"/>
              <a:gd name="connsiteY0" fmla="*/ 592979 h 592910"/>
              <a:gd name="connsiteX1" fmla="*/ 3 w 592910"/>
              <a:gd name="connsiteY1" fmla="*/ 309699 h 592910"/>
              <a:gd name="connsiteX2" fmla="*/ 269448 w 592910"/>
              <a:gd name="connsiteY2" fmla="*/ 1385 h 592910"/>
              <a:gd name="connsiteX3" fmla="*/ 594890 w 592910"/>
              <a:gd name="connsiteY3" fmla="*/ 291253 h 592910"/>
              <a:gd name="connsiteX4" fmla="*/ 297117 w 592910"/>
              <a:gd name="connsiteY4" fmla="*/ 592979 h 59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910" h="592910">
                <a:moveTo>
                  <a:pt x="297117" y="592979"/>
                </a:moveTo>
                <a:cubicBezTo>
                  <a:pt x="165359" y="604837"/>
                  <a:pt x="661" y="490866"/>
                  <a:pt x="3" y="309699"/>
                </a:cubicBezTo>
                <a:cubicBezTo>
                  <a:pt x="-656" y="125897"/>
                  <a:pt x="120561" y="14561"/>
                  <a:pt x="269448" y="1385"/>
                </a:cubicBezTo>
                <a:cubicBezTo>
                  <a:pt x="459179" y="-15743"/>
                  <a:pt x="588961" y="128532"/>
                  <a:pt x="594890" y="291253"/>
                </a:cubicBezTo>
                <a:cubicBezTo>
                  <a:pt x="600819" y="449362"/>
                  <a:pt x="474990" y="593637"/>
                  <a:pt x="297117" y="592979"/>
                </a:cubicBezTo>
                <a:close/>
              </a:path>
            </a:pathLst>
          </a:custGeom>
          <a:solidFill>
            <a:schemeClr val="accent4"/>
          </a:solidFill>
          <a:ln w="65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E42F44F-03B8-42D5-8585-5B65DF7BA732}"/>
              </a:ext>
            </a:extLst>
          </p:cNvPr>
          <p:cNvSpPr txBox="1">
            <a:spLocks/>
          </p:cNvSpPr>
          <p:nvPr/>
        </p:nvSpPr>
        <p:spPr>
          <a:xfrm>
            <a:off x="2923472" y="3430280"/>
            <a:ext cx="2891365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15" name="Graphic 15">
            <a:extLst>
              <a:ext uri="{FF2B5EF4-FFF2-40B4-BE49-F238E27FC236}">
                <a16:creationId xmlns:a16="http://schemas.microsoft.com/office/drawing/2014/main" id="{CB75DBA3-B570-41AA-A7D6-6DB2F6BFC63B}"/>
              </a:ext>
            </a:extLst>
          </p:cNvPr>
          <p:cNvSpPr/>
          <p:nvPr/>
        </p:nvSpPr>
        <p:spPr>
          <a:xfrm>
            <a:off x="3687745" y="822932"/>
            <a:ext cx="3867462" cy="2793706"/>
          </a:xfrm>
          <a:custGeom>
            <a:avLst/>
            <a:gdLst>
              <a:gd name="connsiteX0" fmla="*/ 4492692 w 4492692"/>
              <a:gd name="connsiteY0" fmla="*/ 326228 h 3245348"/>
              <a:gd name="connsiteX1" fmla="*/ 4436816 w 4492692"/>
              <a:gd name="connsiteY1" fmla="*/ 327357 h 3245348"/>
              <a:gd name="connsiteX2" fmla="*/ 4201458 w 4492692"/>
              <a:gd name="connsiteY2" fmla="*/ 326793 h 3245348"/>
              <a:gd name="connsiteX3" fmla="*/ 4166464 w 4492692"/>
              <a:gd name="connsiteY3" fmla="*/ 342032 h 3245348"/>
              <a:gd name="connsiteX4" fmla="*/ 3771942 w 4492692"/>
              <a:gd name="connsiteY4" fmla="*/ 853386 h 3245348"/>
              <a:gd name="connsiteX5" fmla="*/ 3399997 w 4492692"/>
              <a:gd name="connsiteY5" fmla="*/ 1731605 h 3245348"/>
              <a:gd name="connsiteX6" fmla="*/ 3335655 w 4492692"/>
              <a:gd name="connsiteY6" fmla="*/ 2067993 h 3245348"/>
              <a:gd name="connsiteX7" fmla="*/ 3310256 w 4492692"/>
              <a:gd name="connsiteY7" fmla="*/ 2543789 h 3245348"/>
              <a:gd name="connsiteX8" fmla="*/ 3333961 w 4492692"/>
              <a:gd name="connsiteY8" fmla="*/ 2854778 h 3245348"/>
              <a:gd name="connsiteX9" fmla="*/ 3366133 w 4492692"/>
              <a:gd name="connsiteY9" fmla="*/ 3086750 h 3245348"/>
              <a:gd name="connsiteX10" fmla="*/ 3298404 w 4492692"/>
              <a:gd name="connsiteY10" fmla="*/ 3158995 h 3245348"/>
              <a:gd name="connsiteX11" fmla="*/ 3195117 w 4492692"/>
              <a:gd name="connsiteY11" fmla="*/ 3136418 h 3245348"/>
              <a:gd name="connsiteX12" fmla="*/ 2866067 w 4492692"/>
              <a:gd name="connsiteY12" fmla="*/ 3009991 h 3245348"/>
              <a:gd name="connsiteX13" fmla="*/ 2819785 w 4492692"/>
              <a:gd name="connsiteY13" fmla="*/ 3013377 h 3245348"/>
              <a:gd name="connsiteX14" fmla="*/ 2413411 w 4492692"/>
              <a:gd name="connsiteY14" fmla="*/ 3203018 h 3245348"/>
              <a:gd name="connsiteX15" fmla="*/ 2255941 w 4492692"/>
              <a:gd name="connsiteY15" fmla="*/ 3248735 h 3245348"/>
              <a:gd name="connsiteX16" fmla="*/ 2206838 w 4492692"/>
              <a:gd name="connsiteY16" fmla="*/ 3241398 h 3245348"/>
              <a:gd name="connsiteX17" fmla="*/ 1765470 w 4492692"/>
              <a:gd name="connsiteY17" fmla="*/ 3063045 h 3245348"/>
              <a:gd name="connsiteX18" fmla="*/ 1663876 w 4492692"/>
              <a:gd name="connsiteY18" fmla="*/ 3007733 h 3245348"/>
              <a:gd name="connsiteX19" fmla="*/ 1637914 w 4492692"/>
              <a:gd name="connsiteY19" fmla="*/ 3006604 h 3245348"/>
              <a:gd name="connsiteX20" fmla="*/ 1286852 w 4492692"/>
              <a:gd name="connsiteY20" fmla="*/ 3139805 h 3245348"/>
              <a:gd name="connsiteX21" fmla="*/ 1193160 w 4492692"/>
              <a:gd name="connsiteY21" fmla="*/ 3158995 h 3245348"/>
              <a:gd name="connsiteX22" fmla="*/ 1125995 w 4492692"/>
              <a:gd name="connsiteY22" fmla="*/ 3081671 h 3245348"/>
              <a:gd name="connsiteX23" fmla="*/ 1168890 w 4492692"/>
              <a:gd name="connsiteY23" fmla="*/ 2761087 h 3245348"/>
              <a:gd name="connsiteX24" fmla="*/ 1178485 w 4492692"/>
              <a:gd name="connsiteY24" fmla="*/ 2297143 h 3245348"/>
              <a:gd name="connsiteX25" fmla="*/ 966267 w 4492692"/>
              <a:gd name="connsiteY25" fmla="*/ 1338777 h 3245348"/>
              <a:gd name="connsiteX26" fmla="*/ 388878 w 4492692"/>
              <a:gd name="connsiteY26" fmla="*/ 411454 h 3245348"/>
              <a:gd name="connsiteX27" fmla="*/ 322277 w 4492692"/>
              <a:gd name="connsiteY27" fmla="*/ 339210 h 3245348"/>
              <a:gd name="connsiteX28" fmla="*/ 294621 w 4492692"/>
              <a:gd name="connsiteY28" fmla="*/ 327921 h 3245348"/>
              <a:gd name="connsiteX29" fmla="*/ 22576 w 4492692"/>
              <a:gd name="connsiteY29" fmla="*/ 327357 h 3245348"/>
              <a:gd name="connsiteX30" fmla="*/ 0 w 4492692"/>
              <a:gd name="connsiteY30" fmla="*/ 327357 h 3245348"/>
              <a:gd name="connsiteX31" fmla="*/ 0 w 4492692"/>
              <a:gd name="connsiteY31" fmla="*/ 0 h 3245348"/>
              <a:gd name="connsiteX32" fmla="*/ 4492692 w 4492692"/>
              <a:gd name="connsiteY32" fmla="*/ 0 h 3245348"/>
              <a:gd name="connsiteX33" fmla="*/ 4492692 w 4492692"/>
              <a:gd name="connsiteY33" fmla="*/ 326228 h 3245348"/>
              <a:gd name="connsiteX34" fmla="*/ 2097342 w 4492692"/>
              <a:gd name="connsiteY34" fmla="*/ 2619984 h 3245348"/>
              <a:gd name="connsiteX35" fmla="*/ 1766034 w 4492692"/>
              <a:gd name="connsiteY35" fmla="*/ 2394221 h 3245348"/>
              <a:gd name="connsiteX36" fmla="*/ 1746845 w 4492692"/>
              <a:gd name="connsiteY36" fmla="*/ 2393657 h 3245348"/>
              <a:gd name="connsiteX37" fmla="*/ 1680809 w 4492692"/>
              <a:gd name="connsiteY37" fmla="*/ 2429779 h 3245348"/>
              <a:gd name="connsiteX38" fmla="*/ 1341035 w 4492692"/>
              <a:gd name="connsiteY38" fmla="*/ 2601923 h 3245348"/>
              <a:gd name="connsiteX39" fmla="*/ 1339342 w 4492692"/>
              <a:gd name="connsiteY39" fmla="*/ 2629015 h 3245348"/>
              <a:gd name="connsiteX40" fmla="*/ 1646380 w 4492692"/>
              <a:gd name="connsiteY40" fmla="*/ 2827687 h 3245348"/>
              <a:gd name="connsiteX41" fmla="*/ 1676293 w 4492692"/>
              <a:gd name="connsiteY41" fmla="*/ 2828816 h 3245348"/>
              <a:gd name="connsiteX42" fmla="*/ 1951725 w 4492692"/>
              <a:gd name="connsiteY42" fmla="*/ 2696180 h 3245348"/>
              <a:gd name="connsiteX43" fmla="*/ 2097342 w 4492692"/>
              <a:gd name="connsiteY43" fmla="*/ 2619984 h 3245348"/>
              <a:gd name="connsiteX44" fmla="*/ 2397043 w 4492692"/>
              <a:gd name="connsiteY44" fmla="*/ 2618291 h 3245348"/>
              <a:gd name="connsiteX45" fmla="*/ 2397608 w 4492692"/>
              <a:gd name="connsiteY45" fmla="*/ 2619420 h 3245348"/>
              <a:gd name="connsiteX46" fmla="*/ 2824865 w 4492692"/>
              <a:gd name="connsiteY46" fmla="*/ 2831073 h 3245348"/>
              <a:gd name="connsiteX47" fmla="*/ 2841797 w 4492692"/>
              <a:gd name="connsiteY47" fmla="*/ 2828816 h 3245348"/>
              <a:gd name="connsiteX48" fmla="*/ 3155044 w 4492692"/>
              <a:gd name="connsiteY48" fmla="*/ 2627322 h 3245348"/>
              <a:gd name="connsiteX49" fmla="*/ 3153915 w 4492692"/>
              <a:gd name="connsiteY49" fmla="*/ 2603052 h 3245348"/>
              <a:gd name="connsiteX50" fmla="*/ 2746412 w 4492692"/>
              <a:gd name="connsiteY50" fmla="*/ 2394221 h 3245348"/>
              <a:gd name="connsiteX51" fmla="*/ 2726658 w 4492692"/>
              <a:gd name="connsiteY51" fmla="*/ 2395350 h 3245348"/>
              <a:gd name="connsiteX52" fmla="*/ 2662315 w 4492692"/>
              <a:gd name="connsiteY52" fmla="*/ 2440502 h 3245348"/>
              <a:gd name="connsiteX53" fmla="*/ 2397043 w 4492692"/>
              <a:gd name="connsiteY53" fmla="*/ 2618291 h 3245348"/>
              <a:gd name="connsiteX54" fmla="*/ 2809626 w 4492692"/>
              <a:gd name="connsiteY54" fmla="*/ 329050 h 3245348"/>
              <a:gd name="connsiteX55" fmla="*/ 2323670 w 4492692"/>
              <a:gd name="connsiteY55" fmla="*/ 329050 h 3245348"/>
              <a:gd name="connsiteX56" fmla="*/ 2320848 w 4492692"/>
              <a:gd name="connsiteY56" fmla="*/ 361221 h 3245348"/>
              <a:gd name="connsiteX57" fmla="*/ 2483398 w 4492692"/>
              <a:gd name="connsiteY57" fmla="*/ 811619 h 3245348"/>
              <a:gd name="connsiteX58" fmla="*/ 2551691 w 4492692"/>
              <a:gd name="connsiteY58" fmla="*/ 919986 h 3245348"/>
              <a:gd name="connsiteX59" fmla="*/ 2809626 w 4492692"/>
              <a:gd name="connsiteY59" fmla="*/ 329050 h 3245348"/>
              <a:gd name="connsiteX60" fmla="*/ 1938179 w 4492692"/>
              <a:gd name="connsiteY60" fmla="*/ 917728 h 3245348"/>
              <a:gd name="connsiteX61" fmla="*/ 1941565 w 4492692"/>
              <a:gd name="connsiteY61" fmla="*/ 915471 h 3245348"/>
              <a:gd name="connsiteX62" fmla="*/ 2161120 w 4492692"/>
              <a:gd name="connsiteY62" fmla="*/ 418791 h 3245348"/>
              <a:gd name="connsiteX63" fmla="*/ 2166764 w 4492692"/>
              <a:gd name="connsiteY63" fmla="*/ 328486 h 3245348"/>
              <a:gd name="connsiteX64" fmla="*/ 1682502 w 4492692"/>
              <a:gd name="connsiteY64" fmla="*/ 328486 h 3245348"/>
              <a:gd name="connsiteX65" fmla="*/ 1938179 w 4492692"/>
              <a:gd name="connsiteY65" fmla="*/ 917728 h 3245348"/>
              <a:gd name="connsiteX66" fmla="*/ 1822475 w 4492692"/>
              <a:gd name="connsiteY66" fmla="*/ 2924765 h 3245348"/>
              <a:gd name="connsiteX67" fmla="*/ 1826991 w 4492692"/>
              <a:gd name="connsiteY67" fmla="*/ 2928151 h 3245348"/>
              <a:gd name="connsiteX68" fmla="*/ 2237880 w 4492692"/>
              <a:gd name="connsiteY68" fmla="*/ 3096910 h 3245348"/>
              <a:gd name="connsiteX69" fmla="*/ 2256505 w 4492692"/>
              <a:gd name="connsiteY69" fmla="*/ 3095781 h 3245348"/>
              <a:gd name="connsiteX70" fmla="*/ 2436552 w 4492692"/>
              <a:gd name="connsiteY70" fmla="*/ 3034825 h 3245348"/>
              <a:gd name="connsiteX71" fmla="*/ 2674168 w 4492692"/>
              <a:gd name="connsiteY71" fmla="*/ 2927023 h 3245348"/>
              <a:gd name="connsiteX72" fmla="*/ 2664573 w 4492692"/>
              <a:gd name="connsiteY72" fmla="*/ 2920250 h 3245348"/>
              <a:gd name="connsiteX73" fmla="*/ 2257634 w 4492692"/>
              <a:gd name="connsiteY73" fmla="*/ 2709725 h 3245348"/>
              <a:gd name="connsiteX74" fmla="*/ 2233929 w 4492692"/>
              <a:gd name="connsiteY74" fmla="*/ 2711419 h 3245348"/>
              <a:gd name="connsiteX75" fmla="*/ 1962449 w 4492692"/>
              <a:gd name="connsiteY75" fmla="*/ 2855907 h 3245348"/>
              <a:gd name="connsiteX76" fmla="*/ 1822475 w 4492692"/>
              <a:gd name="connsiteY76" fmla="*/ 2924765 h 3245348"/>
              <a:gd name="connsiteX77" fmla="*/ 1898106 w 4492692"/>
              <a:gd name="connsiteY77" fmla="*/ 2306738 h 3245348"/>
              <a:gd name="connsiteX78" fmla="*/ 1905443 w 4492692"/>
              <a:gd name="connsiteY78" fmla="*/ 2312382 h 3245348"/>
              <a:gd name="connsiteX79" fmla="*/ 2235622 w 4492692"/>
              <a:gd name="connsiteY79" fmla="*/ 2526857 h 3245348"/>
              <a:gd name="connsiteX80" fmla="*/ 2258763 w 4492692"/>
              <a:gd name="connsiteY80" fmla="*/ 2526857 h 3245348"/>
              <a:gd name="connsiteX81" fmla="*/ 2508232 w 4492692"/>
              <a:gd name="connsiteY81" fmla="*/ 2367694 h 3245348"/>
              <a:gd name="connsiteX82" fmla="*/ 2595715 w 4492692"/>
              <a:gd name="connsiteY82" fmla="*/ 2307302 h 3245348"/>
              <a:gd name="connsiteX83" fmla="*/ 2246346 w 4492692"/>
              <a:gd name="connsiteY83" fmla="*/ 2070815 h 3245348"/>
              <a:gd name="connsiteX84" fmla="*/ 1898106 w 4492692"/>
              <a:gd name="connsiteY84" fmla="*/ 2306738 h 3245348"/>
              <a:gd name="connsiteX85" fmla="*/ 2884128 w 4492692"/>
              <a:gd name="connsiteY85" fmla="*/ 579648 h 3245348"/>
              <a:gd name="connsiteX86" fmla="*/ 2650463 w 4492692"/>
              <a:gd name="connsiteY86" fmla="*/ 1041334 h 3245348"/>
              <a:gd name="connsiteX87" fmla="*/ 2886385 w 4492692"/>
              <a:gd name="connsiteY87" fmla="*/ 1265968 h 3245348"/>
              <a:gd name="connsiteX88" fmla="*/ 3098039 w 4492692"/>
              <a:gd name="connsiteY88" fmla="*/ 986586 h 3245348"/>
              <a:gd name="connsiteX89" fmla="*/ 2884128 w 4492692"/>
              <a:gd name="connsiteY89" fmla="*/ 579648 h 3245348"/>
              <a:gd name="connsiteX90" fmla="*/ 1608564 w 4492692"/>
              <a:gd name="connsiteY90" fmla="*/ 579648 h 3245348"/>
              <a:gd name="connsiteX91" fmla="*/ 1394654 w 4492692"/>
              <a:gd name="connsiteY91" fmla="*/ 987150 h 3245348"/>
              <a:gd name="connsiteX92" fmla="*/ 1606307 w 4492692"/>
              <a:gd name="connsiteY92" fmla="*/ 1266533 h 3245348"/>
              <a:gd name="connsiteX93" fmla="*/ 1842230 w 4492692"/>
              <a:gd name="connsiteY93" fmla="*/ 1041334 h 3245348"/>
              <a:gd name="connsiteX94" fmla="*/ 1608564 w 4492692"/>
              <a:gd name="connsiteY94" fmla="*/ 579648 h 3245348"/>
              <a:gd name="connsiteX95" fmla="*/ 3449101 w 4492692"/>
              <a:gd name="connsiteY95" fmla="*/ 329050 h 3245348"/>
              <a:gd name="connsiteX96" fmla="*/ 2962016 w 4492692"/>
              <a:gd name="connsiteY96" fmla="*/ 329050 h 3245348"/>
              <a:gd name="connsiteX97" fmla="*/ 3183264 w 4492692"/>
              <a:gd name="connsiteY97" fmla="*/ 850564 h 3245348"/>
              <a:gd name="connsiteX98" fmla="*/ 3449101 w 4492692"/>
              <a:gd name="connsiteY98" fmla="*/ 329050 h 3245348"/>
              <a:gd name="connsiteX99" fmla="*/ 1042463 w 4492692"/>
              <a:gd name="connsiteY99" fmla="*/ 327921 h 3245348"/>
              <a:gd name="connsiteX100" fmla="*/ 1308863 w 4492692"/>
              <a:gd name="connsiteY100" fmla="*/ 850564 h 3245348"/>
              <a:gd name="connsiteX101" fmla="*/ 1530676 w 4492692"/>
              <a:gd name="connsiteY101" fmla="*/ 327921 h 3245348"/>
              <a:gd name="connsiteX102" fmla="*/ 1042463 w 4492692"/>
              <a:gd name="connsiteY102" fmla="*/ 327921 h 3245348"/>
              <a:gd name="connsiteX103" fmla="*/ 2247475 w 4492692"/>
              <a:gd name="connsiteY103" fmla="*/ 1314507 h 3245348"/>
              <a:gd name="connsiteX104" fmla="*/ 2259327 w 4492692"/>
              <a:gd name="connsiteY104" fmla="*/ 1298704 h 3245348"/>
              <a:gd name="connsiteX105" fmla="*/ 2456306 w 4492692"/>
              <a:gd name="connsiteY105" fmla="*/ 1063910 h 3245348"/>
              <a:gd name="connsiteX106" fmla="*/ 2455742 w 4492692"/>
              <a:gd name="connsiteY106" fmla="*/ 1035690 h 3245348"/>
              <a:gd name="connsiteX107" fmla="*/ 2296014 w 4492692"/>
              <a:gd name="connsiteY107" fmla="*/ 773240 h 3245348"/>
              <a:gd name="connsiteX108" fmla="*/ 2246346 w 4492692"/>
              <a:gd name="connsiteY108" fmla="*/ 661487 h 3245348"/>
              <a:gd name="connsiteX109" fmla="*/ 2242960 w 4492692"/>
              <a:gd name="connsiteY109" fmla="*/ 666002 h 3245348"/>
              <a:gd name="connsiteX110" fmla="*/ 2034693 w 4492692"/>
              <a:gd name="connsiteY110" fmla="*/ 1039076 h 3245348"/>
              <a:gd name="connsiteX111" fmla="*/ 2035257 w 4492692"/>
              <a:gd name="connsiteY111" fmla="*/ 1063346 h 3245348"/>
              <a:gd name="connsiteX112" fmla="*/ 2150961 w 4492692"/>
              <a:gd name="connsiteY112" fmla="*/ 1208399 h 3245348"/>
              <a:gd name="connsiteX113" fmla="*/ 2247475 w 4492692"/>
              <a:gd name="connsiteY113" fmla="*/ 1314507 h 3245348"/>
              <a:gd name="connsiteX114" fmla="*/ 2726093 w 4492692"/>
              <a:gd name="connsiteY114" fmla="*/ 2214739 h 3245348"/>
              <a:gd name="connsiteX115" fmla="*/ 2983464 w 4492692"/>
              <a:gd name="connsiteY115" fmla="*/ 2003086 h 3245348"/>
              <a:gd name="connsiteX116" fmla="*/ 2973869 w 4492692"/>
              <a:gd name="connsiteY116" fmla="*/ 1997442 h 3245348"/>
              <a:gd name="connsiteX117" fmla="*/ 2601924 w 4492692"/>
              <a:gd name="connsiteY117" fmla="*/ 1792562 h 3245348"/>
              <a:gd name="connsiteX118" fmla="*/ 2578218 w 4492692"/>
              <a:gd name="connsiteY118" fmla="*/ 1794819 h 3245348"/>
              <a:gd name="connsiteX119" fmla="*/ 2430908 w 4492692"/>
              <a:gd name="connsiteY119" fmla="*/ 1922375 h 3245348"/>
              <a:gd name="connsiteX120" fmla="*/ 2364872 w 4492692"/>
              <a:gd name="connsiteY120" fmla="*/ 1976559 h 3245348"/>
              <a:gd name="connsiteX121" fmla="*/ 2726093 w 4492692"/>
              <a:gd name="connsiteY121" fmla="*/ 2214739 h 3245348"/>
              <a:gd name="connsiteX122" fmla="*/ 1512615 w 4492692"/>
              <a:gd name="connsiteY122" fmla="*/ 2000264 h 3245348"/>
              <a:gd name="connsiteX123" fmla="*/ 1516566 w 4492692"/>
              <a:gd name="connsiteY123" fmla="*/ 2005343 h 3245348"/>
              <a:gd name="connsiteX124" fmla="*/ 1757568 w 4492692"/>
              <a:gd name="connsiteY124" fmla="*/ 2204015 h 3245348"/>
              <a:gd name="connsiteX125" fmla="*/ 1779016 w 4492692"/>
              <a:gd name="connsiteY125" fmla="*/ 2204015 h 3245348"/>
              <a:gd name="connsiteX126" fmla="*/ 2025662 w 4492692"/>
              <a:gd name="connsiteY126" fmla="*/ 2044288 h 3245348"/>
              <a:gd name="connsiteX127" fmla="*/ 2123305 w 4492692"/>
              <a:gd name="connsiteY127" fmla="*/ 1975430 h 3245348"/>
              <a:gd name="connsiteX128" fmla="*/ 1916167 w 4492692"/>
              <a:gd name="connsiteY128" fmla="*/ 1796512 h 3245348"/>
              <a:gd name="connsiteX129" fmla="*/ 1886253 w 4492692"/>
              <a:gd name="connsiteY129" fmla="*/ 1794255 h 3245348"/>
              <a:gd name="connsiteX130" fmla="*/ 1550430 w 4492692"/>
              <a:gd name="connsiteY130" fmla="*/ 1981638 h 3245348"/>
              <a:gd name="connsiteX131" fmla="*/ 1512615 w 4492692"/>
              <a:gd name="connsiteY131" fmla="*/ 2000264 h 3245348"/>
              <a:gd name="connsiteX132" fmla="*/ 2702953 w 4492692"/>
              <a:gd name="connsiteY132" fmla="*/ 1680809 h 3245348"/>
              <a:gd name="connsiteX133" fmla="*/ 3097474 w 4492692"/>
              <a:gd name="connsiteY133" fmla="*/ 1890204 h 3245348"/>
              <a:gd name="connsiteX134" fmla="*/ 3238012 w 4492692"/>
              <a:gd name="connsiteY134" fmla="*/ 1753053 h 3245348"/>
              <a:gd name="connsiteX135" fmla="*/ 3246478 w 4492692"/>
              <a:gd name="connsiteY135" fmla="*/ 1737814 h 3245348"/>
              <a:gd name="connsiteX136" fmla="*/ 3259459 w 4492692"/>
              <a:gd name="connsiteY136" fmla="*/ 1682502 h 3245348"/>
              <a:gd name="connsiteX137" fmla="*/ 2903882 w 4492692"/>
              <a:gd name="connsiteY137" fmla="*/ 1470284 h 3245348"/>
              <a:gd name="connsiteX138" fmla="*/ 2702953 w 4492692"/>
              <a:gd name="connsiteY138" fmla="*/ 1680809 h 3245348"/>
              <a:gd name="connsiteX139" fmla="*/ 1233233 w 4492692"/>
              <a:gd name="connsiteY139" fmla="*/ 1683066 h 3245348"/>
              <a:gd name="connsiteX140" fmla="*/ 1241699 w 4492692"/>
              <a:gd name="connsiteY140" fmla="*/ 1717495 h 3245348"/>
              <a:gd name="connsiteX141" fmla="*/ 1266533 w 4492692"/>
              <a:gd name="connsiteY141" fmla="*/ 1763777 h 3245348"/>
              <a:gd name="connsiteX142" fmla="*/ 1383930 w 4492692"/>
              <a:gd name="connsiteY142" fmla="*/ 1882302 h 3245348"/>
              <a:gd name="connsiteX143" fmla="*/ 1405942 w 4492692"/>
              <a:gd name="connsiteY143" fmla="*/ 1886253 h 3245348"/>
              <a:gd name="connsiteX144" fmla="*/ 1699999 w 4492692"/>
              <a:gd name="connsiteY144" fmla="*/ 1736121 h 3245348"/>
              <a:gd name="connsiteX145" fmla="*/ 1790304 w 4492692"/>
              <a:gd name="connsiteY145" fmla="*/ 1681373 h 3245348"/>
              <a:gd name="connsiteX146" fmla="*/ 1589375 w 4492692"/>
              <a:gd name="connsiteY146" fmla="*/ 1470849 h 3245348"/>
              <a:gd name="connsiteX147" fmla="*/ 1233233 w 4492692"/>
              <a:gd name="connsiteY147" fmla="*/ 1683066 h 3245348"/>
              <a:gd name="connsiteX148" fmla="*/ 3510057 w 4492692"/>
              <a:gd name="connsiteY148" fmla="*/ 563280 h 3245348"/>
              <a:gd name="connsiteX149" fmla="*/ 3505541 w 4492692"/>
              <a:gd name="connsiteY149" fmla="*/ 570617 h 3245348"/>
              <a:gd name="connsiteX150" fmla="*/ 3283165 w 4492692"/>
              <a:gd name="connsiteY150" fmla="*/ 968525 h 3245348"/>
              <a:gd name="connsiteX151" fmla="*/ 3285422 w 4492692"/>
              <a:gd name="connsiteY151" fmla="*/ 989408 h 3245348"/>
              <a:gd name="connsiteX152" fmla="*/ 3433862 w 4492692"/>
              <a:gd name="connsiteY152" fmla="*/ 1145749 h 3245348"/>
              <a:gd name="connsiteX153" fmla="*/ 3441199 w 4492692"/>
              <a:gd name="connsiteY153" fmla="*/ 1151393 h 3245348"/>
              <a:gd name="connsiteX154" fmla="*/ 3644386 w 4492692"/>
              <a:gd name="connsiteY154" fmla="*/ 770982 h 3245348"/>
              <a:gd name="connsiteX155" fmla="*/ 3510057 w 4492692"/>
              <a:gd name="connsiteY155" fmla="*/ 563280 h 3245348"/>
              <a:gd name="connsiteX156" fmla="*/ 850564 w 4492692"/>
              <a:gd name="connsiteY156" fmla="*/ 774368 h 3245348"/>
              <a:gd name="connsiteX157" fmla="*/ 1053751 w 4492692"/>
              <a:gd name="connsiteY157" fmla="*/ 1155344 h 3245348"/>
              <a:gd name="connsiteX158" fmla="*/ 1213478 w 4492692"/>
              <a:gd name="connsiteY158" fmla="*/ 986586 h 3245348"/>
              <a:gd name="connsiteX159" fmla="*/ 980942 w 4492692"/>
              <a:gd name="connsiteY159" fmla="*/ 570053 h 3245348"/>
              <a:gd name="connsiteX160" fmla="*/ 925066 w 4492692"/>
              <a:gd name="connsiteY160" fmla="*/ 677290 h 3245348"/>
              <a:gd name="connsiteX161" fmla="*/ 850564 w 4492692"/>
              <a:gd name="connsiteY161" fmla="*/ 774368 h 3245348"/>
              <a:gd name="connsiteX162" fmla="*/ 2353584 w 4492692"/>
              <a:gd name="connsiteY162" fmla="*/ 1414972 h 3245348"/>
              <a:gd name="connsiteX163" fmla="*/ 2577654 w 4492692"/>
              <a:gd name="connsiteY163" fmla="*/ 1596712 h 3245348"/>
              <a:gd name="connsiteX164" fmla="*/ 2786485 w 4492692"/>
              <a:gd name="connsiteY164" fmla="*/ 1380543 h 3245348"/>
              <a:gd name="connsiteX165" fmla="*/ 2561850 w 4492692"/>
              <a:gd name="connsiteY165" fmla="*/ 1170019 h 3245348"/>
              <a:gd name="connsiteX166" fmla="*/ 2461950 w 4492692"/>
              <a:gd name="connsiteY166" fmla="*/ 1293060 h 3245348"/>
              <a:gd name="connsiteX167" fmla="*/ 2353584 w 4492692"/>
              <a:gd name="connsiteY167" fmla="*/ 1414972 h 3245348"/>
              <a:gd name="connsiteX168" fmla="*/ 2139673 w 4492692"/>
              <a:gd name="connsiteY168" fmla="*/ 1418923 h 3245348"/>
              <a:gd name="connsiteX169" fmla="*/ 1929148 w 4492692"/>
              <a:gd name="connsiteY169" fmla="*/ 1171712 h 3245348"/>
              <a:gd name="connsiteX170" fmla="*/ 1706207 w 4492692"/>
              <a:gd name="connsiteY170" fmla="*/ 1380543 h 3245348"/>
              <a:gd name="connsiteX171" fmla="*/ 1917296 w 4492692"/>
              <a:gd name="connsiteY171" fmla="*/ 1598405 h 3245348"/>
              <a:gd name="connsiteX172" fmla="*/ 2139673 w 4492692"/>
              <a:gd name="connsiteY172" fmla="*/ 1418923 h 3245348"/>
              <a:gd name="connsiteX173" fmla="*/ 3300097 w 4492692"/>
              <a:gd name="connsiteY173" fmla="*/ 1532369 h 3245348"/>
              <a:gd name="connsiteX174" fmla="*/ 3380807 w 4492692"/>
              <a:gd name="connsiteY174" fmla="*/ 1300962 h 3245348"/>
              <a:gd name="connsiteX175" fmla="*/ 3190037 w 4492692"/>
              <a:gd name="connsiteY175" fmla="*/ 1111320 h 3245348"/>
              <a:gd name="connsiteX176" fmla="*/ 3003782 w 4492692"/>
              <a:gd name="connsiteY176" fmla="*/ 1354580 h 3245348"/>
              <a:gd name="connsiteX177" fmla="*/ 3300097 w 4492692"/>
              <a:gd name="connsiteY177" fmla="*/ 1532369 h 3245348"/>
              <a:gd name="connsiteX178" fmla="*/ 1303219 w 4492692"/>
              <a:gd name="connsiteY178" fmla="*/ 1112449 h 3245348"/>
              <a:gd name="connsiteX179" fmla="*/ 1115836 w 4492692"/>
              <a:gd name="connsiteY179" fmla="*/ 1293624 h 3245348"/>
              <a:gd name="connsiteX180" fmla="*/ 1113578 w 4492692"/>
              <a:gd name="connsiteY180" fmla="*/ 1309992 h 3245348"/>
              <a:gd name="connsiteX181" fmla="*/ 1156473 w 4492692"/>
              <a:gd name="connsiteY181" fmla="*/ 1427954 h 3245348"/>
              <a:gd name="connsiteX182" fmla="*/ 1191467 w 4492692"/>
              <a:gd name="connsiteY182" fmla="*/ 1533498 h 3245348"/>
              <a:gd name="connsiteX183" fmla="*/ 1488345 w 4492692"/>
              <a:gd name="connsiteY183" fmla="*/ 1355145 h 3245348"/>
              <a:gd name="connsiteX184" fmla="*/ 1303219 w 4492692"/>
              <a:gd name="connsiteY184" fmla="*/ 1112449 h 3245348"/>
              <a:gd name="connsiteX185" fmla="*/ 2246346 w 4492692"/>
              <a:gd name="connsiteY185" fmla="*/ 1521081 h 3245348"/>
              <a:gd name="connsiteX186" fmla="*/ 2027920 w 4492692"/>
              <a:gd name="connsiteY186" fmla="*/ 1700563 h 3245348"/>
              <a:gd name="connsiteX187" fmla="*/ 2246346 w 4492692"/>
              <a:gd name="connsiteY187" fmla="*/ 1883996 h 3245348"/>
              <a:gd name="connsiteX188" fmla="*/ 2464772 w 4492692"/>
              <a:gd name="connsiteY188" fmla="*/ 1700563 h 3245348"/>
              <a:gd name="connsiteX189" fmla="*/ 2246346 w 4492692"/>
              <a:gd name="connsiteY189" fmla="*/ 1521081 h 3245348"/>
              <a:gd name="connsiteX190" fmla="*/ 767596 w 4492692"/>
              <a:gd name="connsiteY190" fmla="*/ 647941 h 3245348"/>
              <a:gd name="connsiteX191" fmla="*/ 817828 w 4492692"/>
              <a:gd name="connsiteY191" fmla="*/ 566666 h 3245348"/>
              <a:gd name="connsiteX192" fmla="*/ 884993 w 4492692"/>
              <a:gd name="connsiteY192" fmla="*/ 356142 h 3245348"/>
              <a:gd name="connsiteX193" fmla="*/ 861288 w 4492692"/>
              <a:gd name="connsiteY193" fmla="*/ 327357 h 3245348"/>
              <a:gd name="connsiteX194" fmla="*/ 531673 w 4492692"/>
              <a:gd name="connsiteY194" fmla="*/ 327357 h 3245348"/>
              <a:gd name="connsiteX195" fmla="*/ 518691 w 4492692"/>
              <a:gd name="connsiteY195" fmla="*/ 327921 h 3245348"/>
              <a:gd name="connsiteX196" fmla="*/ 767596 w 4492692"/>
              <a:gd name="connsiteY196" fmla="*/ 647941 h 3245348"/>
              <a:gd name="connsiteX197" fmla="*/ 3727354 w 4492692"/>
              <a:gd name="connsiteY197" fmla="*/ 645119 h 3245348"/>
              <a:gd name="connsiteX198" fmla="*/ 3975129 w 4492692"/>
              <a:gd name="connsiteY198" fmla="*/ 327357 h 3245348"/>
              <a:gd name="connsiteX199" fmla="*/ 3621245 w 4492692"/>
              <a:gd name="connsiteY199" fmla="*/ 327357 h 3245348"/>
              <a:gd name="connsiteX200" fmla="*/ 3606006 w 4492692"/>
              <a:gd name="connsiteY200" fmla="*/ 345982 h 3245348"/>
              <a:gd name="connsiteX201" fmla="*/ 3660754 w 4492692"/>
              <a:gd name="connsiteY201" fmla="*/ 536753 h 3245348"/>
              <a:gd name="connsiteX202" fmla="*/ 3727354 w 4492692"/>
              <a:gd name="connsiteY202" fmla="*/ 645119 h 3245348"/>
              <a:gd name="connsiteX203" fmla="*/ 1629448 w 4492692"/>
              <a:gd name="connsiteY203" fmla="*/ 2292063 h 3245348"/>
              <a:gd name="connsiteX204" fmla="*/ 1619288 w 4492692"/>
              <a:gd name="connsiteY204" fmla="*/ 2283033 h 3245348"/>
              <a:gd name="connsiteX205" fmla="*/ 1391832 w 4492692"/>
              <a:gd name="connsiteY205" fmla="*/ 2090005 h 3245348"/>
              <a:gd name="connsiteX206" fmla="*/ 1325231 w 4492692"/>
              <a:gd name="connsiteY206" fmla="*/ 2078152 h 3245348"/>
              <a:gd name="connsiteX207" fmla="*/ 1308299 w 4492692"/>
              <a:gd name="connsiteY207" fmla="*/ 2106937 h 3245348"/>
              <a:gd name="connsiteX208" fmla="*/ 1326925 w 4492692"/>
              <a:gd name="connsiteY208" fmla="*/ 2365436 h 3245348"/>
              <a:gd name="connsiteX209" fmla="*/ 1326925 w 4492692"/>
              <a:gd name="connsiteY209" fmla="*/ 2447275 h 3245348"/>
              <a:gd name="connsiteX210" fmla="*/ 1629448 w 4492692"/>
              <a:gd name="connsiteY210" fmla="*/ 2292063 h 3245348"/>
              <a:gd name="connsiteX211" fmla="*/ 3161252 w 4492692"/>
              <a:gd name="connsiteY211" fmla="*/ 2445582 h 3245348"/>
              <a:gd name="connsiteX212" fmla="*/ 3162381 w 4492692"/>
              <a:gd name="connsiteY212" fmla="*/ 2434858 h 3245348"/>
              <a:gd name="connsiteX213" fmla="*/ 3180442 w 4492692"/>
              <a:gd name="connsiteY213" fmla="*/ 2125563 h 3245348"/>
              <a:gd name="connsiteX214" fmla="*/ 3146578 w 4492692"/>
              <a:gd name="connsiteY214" fmla="*/ 2071379 h 3245348"/>
              <a:gd name="connsiteX215" fmla="*/ 3118922 w 4492692"/>
              <a:gd name="connsiteY215" fmla="*/ 2077023 h 3245348"/>
              <a:gd name="connsiteX216" fmla="*/ 2924765 w 4492692"/>
              <a:gd name="connsiteY216" fmla="*/ 2244088 h 3245348"/>
              <a:gd name="connsiteX217" fmla="*/ 2863809 w 4492692"/>
              <a:gd name="connsiteY217" fmla="*/ 2293192 h 3245348"/>
              <a:gd name="connsiteX218" fmla="*/ 3161252 w 4492692"/>
              <a:gd name="connsiteY218" fmla="*/ 2445582 h 3245348"/>
              <a:gd name="connsiteX219" fmla="*/ 1492861 w 4492692"/>
              <a:gd name="connsiteY219" fmla="*/ 2907268 h 3245348"/>
              <a:gd name="connsiteX220" fmla="*/ 1315636 w 4492692"/>
              <a:gd name="connsiteY220" fmla="*/ 2792693 h 3245348"/>
              <a:gd name="connsiteX221" fmla="*/ 1292496 w 4492692"/>
              <a:gd name="connsiteY221" fmla="*/ 2982899 h 3245348"/>
              <a:gd name="connsiteX222" fmla="*/ 1492861 w 4492692"/>
              <a:gd name="connsiteY222" fmla="*/ 2907268 h 3245348"/>
              <a:gd name="connsiteX223" fmla="*/ 3177620 w 4492692"/>
              <a:gd name="connsiteY223" fmla="*/ 2792693 h 3245348"/>
              <a:gd name="connsiteX224" fmla="*/ 3000960 w 4492692"/>
              <a:gd name="connsiteY224" fmla="*/ 2907268 h 3245348"/>
              <a:gd name="connsiteX225" fmla="*/ 3199068 w 4492692"/>
              <a:gd name="connsiteY225" fmla="*/ 2982335 h 3245348"/>
              <a:gd name="connsiteX226" fmla="*/ 3177620 w 4492692"/>
              <a:gd name="connsiteY226" fmla="*/ 2792693 h 324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4492692" h="3245348">
                <a:moveTo>
                  <a:pt x="4492692" y="326228"/>
                </a:moveTo>
                <a:cubicBezTo>
                  <a:pt x="4474067" y="326793"/>
                  <a:pt x="4455441" y="327357"/>
                  <a:pt x="4436816" y="327357"/>
                </a:cubicBezTo>
                <a:cubicBezTo>
                  <a:pt x="4358363" y="327357"/>
                  <a:pt x="4279910" y="327921"/>
                  <a:pt x="4201458" y="326793"/>
                </a:cubicBezTo>
                <a:cubicBezTo>
                  <a:pt x="4186783" y="326793"/>
                  <a:pt x="4176623" y="331308"/>
                  <a:pt x="4166464" y="342032"/>
                </a:cubicBezTo>
                <a:cubicBezTo>
                  <a:pt x="4016896" y="498937"/>
                  <a:pt x="3885953" y="669389"/>
                  <a:pt x="3771942" y="853386"/>
                </a:cubicBezTo>
                <a:cubicBezTo>
                  <a:pt x="3602056" y="1127124"/>
                  <a:pt x="3476192" y="1418923"/>
                  <a:pt x="3399997" y="1731605"/>
                </a:cubicBezTo>
                <a:cubicBezTo>
                  <a:pt x="3372905" y="1842229"/>
                  <a:pt x="3352587" y="1955111"/>
                  <a:pt x="3335655" y="2067993"/>
                </a:cubicBezTo>
                <a:cubicBezTo>
                  <a:pt x="3312514" y="2225463"/>
                  <a:pt x="3304612" y="2384626"/>
                  <a:pt x="3310256" y="2543789"/>
                </a:cubicBezTo>
                <a:cubicBezTo>
                  <a:pt x="3314207" y="2647640"/>
                  <a:pt x="3323238" y="2751492"/>
                  <a:pt x="3333961" y="2854778"/>
                </a:cubicBezTo>
                <a:cubicBezTo>
                  <a:pt x="3341863" y="2932667"/>
                  <a:pt x="3355973" y="3009426"/>
                  <a:pt x="3366133" y="3086750"/>
                </a:cubicBezTo>
                <a:cubicBezTo>
                  <a:pt x="3371777" y="3131338"/>
                  <a:pt x="3342992" y="3163510"/>
                  <a:pt x="3298404" y="3158995"/>
                </a:cubicBezTo>
                <a:cubicBezTo>
                  <a:pt x="3263410" y="3155044"/>
                  <a:pt x="3227853" y="3148271"/>
                  <a:pt x="3195117" y="3136418"/>
                </a:cubicBezTo>
                <a:cubicBezTo>
                  <a:pt x="3084493" y="3095781"/>
                  <a:pt x="2974997" y="3052886"/>
                  <a:pt x="2866067" y="3009991"/>
                </a:cubicBezTo>
                <a:cubicBezTo>
                  <a:pt x="2848570" y="3003218"/>
                  <a:pt x="2835589" y="3004347"/>
                  <a:pt x="2819785" y="3013377"/>
                </a:cubicBezTo>
                <a:cubicBezTo>
                  <a:pt x="2689407" y="3087315"/>
                  <a:pt x="2555078" y="3153915"/>
                  <a:pt x="2413411" y="3203018"/>
                </a:cubicBezTo>
                <a:cubicBezTo>
                  <a:pt x="2362050" y="3221080"/>
                  <a:pt x="2308996" y="3235754"/>
                  <a:pt x="2255941" y="3248735"/>
                </a:cubicBezTo>
                <a:cubicBezTo>
                  <a:pt x="2241266" y="3252122"/>
                  <a:pt x="2222641" y="3245349"/>
                  <a:pt x="2206838" y="3241398"/>
                </a:cubicBezTo>
                <a:cubicBezTo>
                  <a:pt x="2051625" y="3201890"/>
                  <a:pt x="1907136" y="3136418"/>
                  <a:pt x="1765470" y="3063045"/>
                </a:cubicBezTo>
                <a:cubicBezTo>
                  <a:pt x="1731605" y="3044984"/>
                  <a:pt x="1697741" y="3026923"/>
                  <a:pt x="1663876" y="3007733"/>
                </a:cubicBezTo>
                <a:cubicBezTo>
                  <a:pt x="1654846" y="3002653"/>
                  <a:pt x="1647509" y="3003218"/>
                  <a:pt x="1637914" y="3006604"/>
                </a:cubicBezTo>
                <a:cubicBezTo>
                  <a:pt x="1521081" y="3051757"/>
                  <a:pt x="1404249" y="3096910"/>
                  <a:pt x="1286852" y="3139805"/>
                </a:cubicBezTo>
                <a:cubicBezTo>
                  <a:pt x="1256938" y="3150528"/>
                  <a:pt x="1224767" y="3156173"/>
                  <a:pt x="1193160" y="3158995"/>
                </a:cubicBezTo>
                <a:cubicBezTo>
                  <a:pt x="1146878" y="3162946"/>
                  <a:pt x="1119222" y="3127952"/>
                  <a:pt x="1125995" y="3081671"/>
                </a:cubicBezTo>
                <a:cubicBezTo>
                  <a:pt x="1141234" y="2974997"/>
                  <a:pt x="1157038" y="2868324"/>
                  <a:pt x="1168890" y="2761087"/>
                </a:cubicBezTo>
                <a:cubicBezTo>
                  <a:pt x="1185822" y="2607003"/>
                  <a:pt x="1187516" y="2451791"/>
                  <a:pt x="1178485" y="2297143"/>
                </a:cubicBezTo>
                <a:cubicBezTo>
                  <a:pt x="1159295" y="1966399"/>
                  <a:pt x="1089873" y="1646380"/>
                  <a:pt x="966267" y="1338777"/>
                </a:cubicBezTo>
                <a:cubicBezTo>
                  <a:pt x="827987" y="995617"/>
                  <a:pt x="635524" y="686885"/>
                  <a:pt x="388878" y="411454"/>
                </a:cubicBezTo>
                <a:cubicBezTo>
                  <a:pt x="366866" y="387184"/>
                  <a:pt x="343725" y="364044"/>
                  <a:pt x="322277" y="339210"/>
                </a:cubicBezTo>
                <a:cubicBezTo>
                  <a:pt x="314376" y="330179"/>
                  <a:pt x="305909" y="327921"/>
                  <a:pt x="294621" y="327921"/>
                </a:cubicBezTo>
                <a:cubicBezTo>
                  <a:pt x="203751" y="327357"/>
                  <a:pt x="113446" y="327357"/>
                  <a:pt x="22576" y="327357"/>
                </a:cubicBezTo>
                <a:cubicBezTo>
                  <a:pt x="15803" y="327357"/>
                  <a:pt x="9031" y="327357"/>
                  <a:pt x="0" y="327357"/>
                </a:cubicBezTo>
                <a:cubicBezTo>
                  <a:pt x="0" y="217297"/>
                  <a:pt x="0" y="108366"/>
                  <a:pt x="0" y="0"/>
                </a:cubicBezTo>
                <a:cubicBezTo>
                  <a:pt x="1497376" y="0"/>
                  <a:pt x="2995316" y="0"/>
                  <a:pt x="4492692" y="0"/>
                </a:cubicBezTo>
                <a:cubicBezTo>
                  <a:pt x="4492692" y="108931"/>
                  <a:pt x="4492692" y="217862"/>
                  <a:pt x="4492692" y="326228"/>
                </a:cubicBezTo>
                <a:close/>
                <a:moveTo>
                  <a:pt x="2097342" y="2619984"/>
                </a:moveTo>
                <a:cubicBezTo>
                  <a:pt x="1986154" y="2543789"/>
                  <a:pt x="1876094" y="2468723"/>
                  <a:pt x="1766034" y="2394221"/>
                </a:cubicBezTo>
                <a:cubicBezTo>
                  <a:pt x="1761519" y="2390835"/>
                  <a:pt x="1751924" y="2391399"/>
                  <a:pt x="1746845" y="2393657"/>
                </a:cubicBezTo>
                <a:cubicBezTo>
                  <a:pt x="1724268" y="2404945"/>
                  <a:pt x="1703385" y="2418491"/>
                  <a:pt x="1680809" y="2429779"/>
                </a:cubicBezTo>
                <a:cubicBezTo>
                  <a:pt x="1567363" y="2487348"/>
                  <a:pt x="1454481" y="2544918"/>
                  <a:pt x="1341035" y="2601923"/>
                </a:cubicBezTo>
                <a:cubicBezTo>
                  <a:pt x="1321845" y="2611518"/>
                  <a:pt x="1321280" y="2617162"/>
                  <a:pt x="1339342" y="2629015"/>
                </a:cubicBezTo>
                <a:cubicBezTo>
                  <a:pt x="1441499" y="2695615"/>
                  <a:pt x="1544222" y="2761087"/>
                  <a:pt x="1646380" y="2827687"/>
                </a:cubicBezTo>
                <a:cubicBezTo>
                  <a:pt x="1657104" y="2834460"/>
                  <a:pt x="1665570" y="2834460"/>
                  <a:pt x="1676293" y="2828816"/>
                </a:cubicBezTo>
                <a:cubicBezTo>
                  <a:pt x="1767728" y="2784227"/>
                  <a:pt x="1860291" y="2740768"/>
                  <a:pt x="1951725" y="2696180"/>
                </a:cubicBezTo>
                <a:cubicBezTo>
                  <a:pt x="2001393" y="2671910"/>
                  <a:pt x="2049932" y="2645383"/>
                  <a:pt x="2097342" y="2619984"/>
                </a:cubicBezTo>
                <a:close/>
                <a:moveTo>
                  <a:pt x="2397043" y="2618291"/>
                </a:moveTo>
                <a:cubicBezTo>
                  <a:pt x="2397043" y="2618291"/>
                  <a:pt x="2397043" y="2619420"/>
                  <a:pt x="2397608" y="2619420"/>
                </a:cubicBezTo>
                <a:cubicBezTo>
                  <a:pt x="2539839" y="2689971"/>
                  <a:pt x="2682070" y="2761087"/>
                  <a:pt x="2824865" y="2831073"/>
                </a:cubicBezTo>
                <a:cubicBezTo>
                  <a:pt x="2829380" y="2833331"/>
                  <a:pt x="2837282" y="2832202"/>
                  <a:pt x="2841797" y="2828816"/>
                </a:cubicBezTo>
                <a:cubicBezTo>
                  <a:pt x="2946213" y="2761651"/>
                  <a:pt x="3051193" y="2694486"/>
                  <a:pt x="3155044" y="2627322"/>
                </a:cubicBezTo>
                <a:cubicBezTo>
                  <a:pt x="3170283" y="2617727"/>
                  <a:pt x="3169154" y="2610954"/>
                  <a:pt x="3153915" y="2603052"/>
                </a:cubicBezTo>
                <a:cubicBezTo>
                  <a:pt x="3017893" y="2533065"/>
                  <a:pt x="2882435" y="2463079"/>
                  <a:pt x="2746412" y="2394221"/>
                </a:cubicBezTo>
                <a:cubicBezTo>
                  <a:pt x="2741332" y="2391399"/>
                  <a:pt x="2731737" y="2391963"/>
                  <a:pt x="2726658" y="2395350"/>
                </a:cubicBezTo>
                <a:cubicBezTo>
                  <a:pt x="2704646" y="2409460"/>
                  <a:pt x="2683763" y="2425828"/>
                  <a:pt x="2662315" y="2440502"/>
                </a:cubicBezTo>
                <a:cubicBezTo>
                  <a:pt x="2574832" y="2499765"/>
                  <a:pt x="2486220" y="2559028"/>
                  <a:pt x="2397043" y="2618291"/>
                </a:cubicBezTo>
                <a:close/>
                <a:moveTo>
                  <a:pt x="2809626" y="329050"/>
                </a:moveTo>
                <a:cubicBezTo>
                  <a:pt x="2645947" y="329050"/>
                  <a:pt x="2485091" y="329050"/>
                  <a:pt x="2323670" y="329050"/>
                </a:cubicBezTo>
                <a:cubicBezTo>
                  <a:pt x="2322541" y="340903"/>
                  <a:pt x="2319719" y="351627"/>
                  <a:pt x="2320848" y="361221"/>
                </a:cubicBezTo>
                <a:cubicBezTo>
                  <a:pt x="2345118" y="522078"/>
                  <a:pt x="2400430" y="672211"/>
                  <a:pt x="2483398" y="811619"/>
                </a:cubicBezTo>
                <a:cubicBezTo>
                  <a:pt x="2504845" y="847742"/>
                  <a:pt x="2527986" y="882171"/>
                  <a:pt x="2551691" y="919986"/>
                </a:cubicBezTo>
                <a:cubicBezTo>
                  <a:pt x="2667395" y="733731"/>
                  <a:pt x="2753185" y="538446"/>
                  <a:pt x="2809626" y="329050"/>
                </a:cubicBezTo>
                <a:close/>
                <a:moveTo>
                  <a:pt x="1938179" y="917728"/>
                </a:moveTo>
                <a:cubicBezTo>
                  <a:pt x="1941001" y="916035"/>
                  <a:pt x="1941565" y="916035"/>
                  <a:pt x="1941565" y="915471"/>
                </a:cubicBezTo>
                <a:cubicBezTo>
                  <a:pt x="2048239" y="764774"/>
                  <a:pt x="2124434" y="600531"/>
                  <a:pt x="2161120" y="418791"/>
                </a:cubicBezTo>
                <a:cubicBezTo>
                  <a:pt x="2166764" y="389442"/>
                  <a:pt x="2176924" y="360093"/>
                  <a:pt x="2166764" y="328486"/>
                </a:cubicBezTo>
                <a:cubicBezTo>
                  <a:pt x="2006472" y="328486"/>
                  <a:pt x="1845616" y="328486"/>
                  <a:pt x="1682502" y="328486"/>
                </a:cubicBezTo>
                <a:cubicBezTo>
                  <a:pt x="1738943" y="538446"/>
                  <a:pt x="1825297" y="733167"/>
                  <a:pt x="1938179" y="917728"/>
                </a:cubicBezTo>
                <a:close/>
                <a:moveTo>
                  <a:pt x="1822475" y="2924765"/>
                </a:moveTo>
                <a:cubicBezTo>
                  <a:pt x="1824733" y="2926458"/>
                  <a:pt x="1825862" y="2927587"/>
                  <a:pt x="1826991" y="2928151"/>
                </a:cubicBezTo>
                <a:cubicBezTo>
                  <a:pt x="1959062" y="2997009"/>
                  <a:pt x="2093391" y="3059659"/>
                  <a:pt x="2237880" y="3096910"/>
                </a:cubicBezTo>
                <a:cubicBezTo>
                  <a:pt x="2243524" y="3098603"/>
                  <a:pt x="2250861" y="3098039"/>
                  <a:pt x="2256505" y="3095781"/>
                </a:cubicBezTo>
                <a:cubicBezTo>
                  <a:pt x="2316897" y="3076026"/>
                  <a:pt x="2377853" y="3058530"/>
                  <a:pt x="2436552" y="3034825"/>
                </a:cubicBezTo>
                <a:cubicBezTo>
                  <a:pt x="2516133" y="3002089"/>
                  <a:pt x="2593457" y="2964274"/>
                  <a:pt x="2674168" y="2927023"/>
                </a:cubicBezTo>
                <a:cubicBezTo>
                  <a:pt x="2668524" y="2923072"/>
                  <a:pt x="2666830" y="2921378"/>
                  <a:pt x="2664573" y="2920250"/>
                </a:cubicBezTo>
                <a:cubicBezTo>
                  <a:pt x="2529115" y="2850263"/>
                  <a:pt x="2393092" y="2780276"/>
                  <a:pt x="2257634" y="2709725"/>
                </a:cubicBezTo>
                <a:cubicBezTo>
                  <a:pt x="2248039" y="2704646"/>
                  <a:pt x="2241831" y="2706903"/>
                  <a:pt x="2233929" y="2711419"/>
                </a:cubicBezTo>
                <a:cubicBezTo>
                  <a:pt x="2143624" y="2759958"/>
                  <a:pt x="2053318" y="2808497"/>
                  <a:pt x="1962449" y="2855907"/>
                </a:cubicBezTo>
                <a:cubicBezTo>
                  <a:pt x="1916732" y="2880177"/>
                  <a:pt x="1869885" y="2901624"/>
                  <a:pt x="1822475" y="2924765"/>
                </a:cubicBezTo>
                <a:close/>
                <a:moveTo>
                  <a:pt x="1898106" y="2306738"/>
                </a:moveTo>
                <a:cubicBezTo>
                  <a:pt x="1900364" y="2308431"/>
                  <a:pt x="1902621" y="2310689"/>
                  <a:pt x="1905443" y="2312382"/>
                </a:cubicBezTo>
                <a:cubicBezTo>
                  <a:pt x="2015503" y="2384062"/>
                  <a:pt x="2125563" y="2455177"/>
                  <a:pt x="2235622" y="2526857"/>
                </a:cubicBezTo>
                <a:cubicBezTo>
                  <a:pt x="2244089" y="2532501"/>
                  <a:pt x="2250297" y="2532501"/>
                  <a:pt x="2258763" y="2526857"/>
                </a:cubicBezTo>
                <a:cubicBezTo>
                  <a:pt x="2341731" y="2473803"/>
                  <a:pt x="2425264" y="2421313"/>
                  <a:pt x="2508232" y="2367694"/>
                </a:cubicBezTo>
                <a:cubicBezTo>
                  <a:pt x="2538145" y="2348504"/>
                  <a:pt x="2567495" y="2327056"/>
                  <a:pt x="2595715" y="2307302"/>
                </a:cubicBezTo>
                <a:cubicBezTo>
                  <a:pt x="2477754" y="2227721"/>
                  <a:pt x="2361485" y="2148703"/>
                  <a:pt x="2246346" y="2070815"/>
                </a:cubicBezTo>
                <a:cubicBezTo>
                  <a:pt x="2131207" y="2148703"/>
                  <a:pt x="2015503" y="2227156"/>
                  <a:pt x="1898106" y="2306738"/>
                </a:cubicBezTo>
                <a:close/>
                <a:moveTo>
                  <a:pt x="2884128" y="579648"/>
                </a:moveTo>
                <a:cubicBezTo>
                  <a:pt x="2821478" y="744455"/>
                  <a:pt x="2744155" y="896845"/>
                  <a:pt x="2650463" y="1041334"/>
                </a:cubicBezTo>
                <a:cubicBezTo>
                  <a:pt x="2721578" y="1123737"/>
                  <a:pt x="2800031" y="1196546"/>
                  <a:pt x="2886385" y="1265968"/>
                </a:cubicBezTo>
                <a:cubicBezTo>
                  <a:pt x="2957501" y="1171712"/>
                  <a:pt x="3028052" y="1079149"/>
                  <a:pt x="3098039" y="986586"/>
                </a:cubicBezTo>
                <a:cubicBezTo>
                  <a:pt x="3008298" y="860159"/>
                  <a:pt x="2938875" y="725829"/>
                  <a:pt x="2884128" y="579648"/>
                </a:cubicBezTo>
                <a:close/>
                <a:moveTo>
                  <a:pt x="1608564" y="579648"/>
                </a:moveTo>
                <a:cubicBezTo>
                  <a:pt x="1553817" y="726394"/>
                  <a:pt x="1483266" y="860159"/>
                  <a:pt x="1394654" y="987150"/>
                </a:cubicBezTo>
                <a:cubicBezTo>
                  <a:pt x="1465205" y="1080278"/>
                  <a:pt x="1535191" y="1172841"/>
                  <a:pt x="1606307" y="1266533"/>
                </a:cubicBezTo>
                <a:cubicBezTo>
                  <a:pt x="1692661" y="1196546"/>
                  <a:pt x="1771678" y="1123737"/>
                  <a:pt x="1842230" y="1041334"/>
                </a:cubicBezTo>
                <a:cubicBezTo>
                  <a:pt x="1748538" y="896845"/>
                  <a:pt x="1671214" y="744455"/>
                  <a:pt x="1608564" y="579648"/>
                </a:cubicBezTo>
                <a:close/>
                <a:moveTo>
                  <a:pt x="3449101" y="329050"/>
                </a:moveTo>
                <a:cubicBezTo>
                  <a:pt x="3285987" y="329050"/>
                  <a:pt x="3124566" y="329050"/>
                  <a:pt x="2962016" y="329050"/>
                </a:cubicBezTo>
                <a:cubicBezTo>
                  <a:pt x="3006040" y="516434"/>
                  <a:pt x="3079413" y="689707"/>
                  <a:pt x="3183264" y="850564"/>
                </a:cubicBezTo>
                <a:cubicBezTo>
                  <a:pt x="3263975" y="732602"/>
                  <a:pt x="3411285" y="443625"/>
                  <a:pt x="3449101" y="329050"/>
                </a:cubicBezTo>
                <a:close/>
                <a:moveTo>
                  <a:pt x="1042463" y="327921"/>
                </a:moveTo>
                <a:cubicBezTo>
                  <a:pt x="1115271" y="511354"/>
                  <a:pt x="1205012" y="683499"/>
                  <a:pt x="1308863" y="850564"/>
                </a:cubicBezTo>
                <a:cubicBezTo>
                  <a:pt x="1413279" y="687450"/>
                  <a:pt x="1486088" y="514176"/>
                  <a:pt x="1530676" y="327921"/>
                </a:cubicBezTo>
                <a:cubicBezTo>
                  <a:pt x="1367562" y="327921"/>
                  <a:pt x="1206141" y="327921"/>
                  <a:pt x="1042463" y="327921"/>
                </a:cubicBezTo>
                <a:close/>
                <a:moveTo>
                  <a:pt x="2247475" y="1314507"/>
                </a:moveTo>
                <a:cubicBezTo>
                  <a:pt x="2252555" y="1307735"/>
                  <a:pt x="2255377" y="1302655"/>
                  <a:pt x="2259327" y="1298704"/>
                </a:cubicBezTo>
                <a:cubicBezTo>
                  <a:pt x="2329879" y="1224767"/>
                  <a:pt x="2395350" y="1146314"/>
                  <a:pt x="2456306" y="1063910"/>
                </a:cubicBezTo>
                <a:cubicBezTo>
                  <a:pt x="2464208" y="1052622"/>
                  <a:pt x="2464208" y="1046413"/>
                  <a:pt x="2455742" y="1035690"/>
                </a:cubicBezTo>
                <a:cubicBezTo>
                  <a:pt x="2393092" y="953850"/>
                  <a:pt x="2340038" y="866367"/>
                  <a:pt x="2296014" y="773240"/>
                </a:cubicBezTo>
                <a:cubicBezTo>
                  <a:pt x="2278517" y="736553"/>
                  <a:pt x="2263278" y="699302"/>
                  <a:pt x="2246346" y="661487"/>
                </a:cubicBezTo>
                <a:cubicBezTo>
                  <a:pt x="2244653" y="663744"/>
                  <a:pt x="2243524" y="664873"/>
                  <a:pt x="2242960" y="666002"/>
                </a:cubicBezTo>
                <a:cubicBezTo>
                  <a:pt x="2191598" y="800331"/>
                  <a:pt x="2121612" y="924501"/>
                  <a:pt x="2034693" y="1039076"/>
                </a:cubicBezTo>
                <a:cubicBezTo>
                  <a:pt x="2027920" y="1048107"/>
                  <a:pt x="2028484" y="1054315"/>
                  <a:pt x="2035257" y="1063346"/>
                </a:cubicBezTo>
                <a:cubicBezTo>
                  <a:pt x="2074201" y="1111320"/>
                  <a:pt x="2111453" y="1160988"/>
                  <a:pt x="2150961" y="1208399"/>
                </a:cubicBezTo>
                <a:cubicBezTo>
                  <a:pt x="2180875" y="1243392"/>
                  <a:pt x="2213610" y="1276692"/>
                  <a:pt x="2247475" y="1314507"/>
                </a:cubicBezTo>
                <a:close/>
                <a:moveTo>
                  <a:pt x="2726093" y="2214739"/>
                </a:moveTo>
                <a:cubicBezTo>
                  <a:pt x="2813577" y="2143059"/>
                  <a:pt x="2897674" y="2073637"/>
                  <a:pt x="2983464" y="2003086"/>
                </a:cubicBezTo>
                <a:cubicBezTo>
                  <a:pt x="2977819" y="1999699"/>
                  <a:pt x="2976126" y="1998571"/>
                  <a:pt x="2973869" y="1997442"/>
                </a:cubicBezTo>
                <a:cubicBezTo>
                  <a:pt x="2845184" y="1937614"/>
                  <a:pt x="2721014" y="1869885"/>
                  <a:pt x="2601924" y="1792562"/>
                </a:cubicBezTo>
                <a:cubicBezTo>
                  <a:pt x="2591764" y="1786353"/>
                  <a:pt x="2586120" y="1788046"/>
                  <a:pt x="2578218" y="1794819"/>
                </a:cubicBezTo>
                <a:cubicBezTo>
                  <a:pt x="2529679" y="1837714"/>
                  <a:pt x="2480576" y="1880045"/>
                  <a:pt x="2430908" y="1922375"/>
                </a:cubicBezTo>
                <a:cubicBezTo>
                  <a:pt x="2410589" y="1939872"/>
                  <a:pt x="2389141" y="1956804"/>
                  <a:pt x="2364872" y="1976559"/>
                </a:cubicBezTo>
                <a:cubicBezTo>
                  <a:pt x="2487349" y="2056140"/>
                  <a:pt x="2605874" y="2134593"/>
                  <a:pt x="2726093" y="2214739"/>
                </a:cubicBezTo>
                <a:close/>
                <a:moveTo>
                  <a:pt x="1512615" y="2000264"/>
                </a:moveTo>
                <a:cubicBezTo>
                  <a:pt x="1514308" y="2003086"/>
                  <a:pt x="1515437" y="2004215"/>
                  <a:pt x="1516566" y="2005343"/>
                </a:cubicBezTo>
                <a:cubicBezTo>
                  <a:pt x="1596712" y="2071379"/>
                  <a:pt x="1677422" y="2137415"/>
                  <a:pt x="1757568" y="2204015"/>
                </a:cubicBezTo>
                <a:cubicBezTo>
                  <a:pt x="1766034" y="2210788"/>
                  <a:pt x="1771678" y="2208531"/>
                  <a:pt x="1779016" y="2204015"/>
                </a:cubicBezTo>
                <a:cubicBezTo>
                  <a:pt x="1861419" y="2150961"/>
                  <a:pt x="1943823" y="2097907"/>
                  <a:pt x="2025662" y="2044288"/>
                </a:cubicBezTo>
                <a:cubicBezTo>
                  <a:pt x="2058962" y="2022276"/>
                  <a:pt x="2091134" y="1998571"/>
                  <a:pt x="2123305" y="1975430"/>
                </a:cubicBezTo>
                <a:cubicBezTo>
                  <a:pt x="2053318" y="1915038"/>
                  <a:pt x="1984461" y="1856340"/>
                  <a:pt x="1916167" y="1796512"/>
                </a:cubicBezTo>
                <a:cubicBezTo>
                  <a:pt x="1904879" y="1786917"/>
                  <a:pt x="1898106" y="1786917"/>
                  <a:pt x="1886253" y="1794255"/>
                </a:cubicBezTo>
                <a:cubicBezTo>
                  <a:pt x="1778451" y="1864241"/>
                  <a:pt x="1666134" y="1926326"/>
                  <a:pt x="1550430" y="1981638"/>
                </a:cubicBezTo>
                <a:cubicBezTo>
                  <a:pt x="1538013" y="1987282"/>
                  <a:pt x="1525596" y="1993491"/>
                  <a:pt x="1512615" y="2000264"/>
                </a:cubicBezTo>
                <a:close/>
                <a:moveTo>
                  <a:pt x="2702953" y="1680809"/>
                </a:moveTo>
                <a:cubicBezTo>
                  <a:pt x="2829945" y="1762083"/>
                  <a:pt x="2963145" y="1831506"/>
                  <a:pt x="3097474" y="1890204"/>
                </a:cubicBezTo>
                <a:cubicBezTo>
                  <a:pt x="3145449" y="1843358"/>
                  <a:pt x="3191730" y="1798206"/>
                  <a:pt x="3238012" y="1753053"/>
                </a:cubicBezTo>
                <a:cubicBezTo>
                  <a:pt x="3241963" y="1749102"/>
                  <a:pt x="3244785" y="1743458"/>
                  <a:pt x="3246478" y="1737814"/>
                </a:cubicBezTo>
                <a:cubicBezTo>
                  <a:pt x="3251558" y="1718060"/>
                  <a:pt x="3255509" y="1698305"/>
                  <a:pt x="3259459" y="1682502"/>
                </a:cubicBezTo>
                <a:cubicBezTo>
                  <a:pt x="3139805" y="1610822"/>
                  <a:pt x="3021844" y="1540835"/>
                  <a:pt x="2903882" y="1470284"/>
                </a:cubicBezTo>
                <a:cubicBezTo>
                  <a:pt x="2838975" y="1538578"/>
                  <a:pt x="2771246" y="1609129"/>
                  <a:pt x="2702953" y="1680809"/>
                </a:cubicBezTo>
                <a:close/>
                <a:moveTo>
                  <a:pt x="1233233" y="1683066"/>
                </a:moveTo>
                <a:cubicBezTo>
                  <a:pt x="1235490" y="1692661"/>
                  <a:pt x="1240006" y="1704514"/>
                  <a:pt x="1241699" y="1717495"/>
                </a:cubicBezTo>
                <a:cubicBezTo>
                  <a:pt x="1243956" y="1736685"/>
                  <a:pt x="1252987" y="1750795"/>
                  <a:pt x="1266533" y="1763777"/>
                </a:cubicBezTo>
                <a:cubicBezTo>
                  <a:pt x="1306041" y="1802721"/>
                  <a:pt x="1344986" y="1842229"/>
                  <a:pt x="1383930" y="1882302"/>
                </a:cubicBezTo>
                <a:cubicBezTo>
                  <a:pt x="1391267" y="1889640"/>
                  <a:pt x="1396347" y="1891333"/>
                  <a:pt x="1405942" y="1886253"/>
                </a:cubicBezTo>
                <a:cubicBezTo>
                  <a:pt x="1504149" y="1836021"/>
                  <a:pt x="1602356" y="1786917"/>
                  <a:pt x="1699999" y="1736121"/>
                </a:cubicBezTo>
                <a:cubicBezTo>
                  <a:pt x="1731041" y="1719753"/>
                  <a:pt x="1760390" y="1699434"/>
                  <a:pt x="1790304" y="1681373"/>
                </a:cubicBezTo>
                <a:cubicBezTo>
                  <a:pt x="1721446" y="1609129"/>
                  <a:pt x="1653717" y="1538578"/>
                  <a:pt x="1589375" y="1470849"/>
                </a:cubicBezTo>
                <a:cubicBezTo>
                  <a:pt x="1470849" y="1541400"/>
                  <a:pt x="1352887" y="1611386"/>
                  <a:pt x="1233233" y="1683066"/>
                </a:cubicBezTo>
                <a:close/>
                <a:moveTo>
                  <a:pt x="3510057" y="563280"/>
                </a:moveTo>
                <a:cubicBezTo>
                  <a:pt x="3508363" y="566102"/>
                  <a:pt x="3506670" y="568359"/>
                  <a:pt x="3505541" y="570617"/>
                </a:cubicBezTo>
                <a:cubicBezTo>
                  <a:pt x="3439506" y="707768"/>
                  <a:pt x="3366133" y="840969"/>
                  <a:pt x="3283165" y="968525"/>
                </a:cubicBezTo>
                <a:cubicBezTo>
                  <a:pt x="3277521" y="976991"/>
                  <a:pt x="3278649" y="982635"/>
                  <a:pt x="3285422" y="989408"/>
                </a:cubicBezTo>
                <a:cubicBezTo>
                  <a:pt x="3335090" y="1041334"/>
                  <a:pt x="3384194" y="1093259"/>
                  <a:pt x="3433862" y="1145749"/>
                </a:cubicBezTo>
                <a:cubicBezTo>
                  <a:pt x="3436684" y="1149136"/>
                  <a:pt x="3440634" y="1151393"/>
                  <a:pt x="3441199" y="1151393"/>
                </a:cubicBezTo>
                <a:cubicBezTo>
                  <a:pt x="3508928" y="1024401"/>
                  <a:pt x="3576093" y="897974"/>
                  <a:pt x="3644386" y="770982"/>
                </a:cubicBezTo>
                <a:cubicBezTo>
                  <a:pt x="3577786" y="698173"/>
                  <a:pt x="3577786" y="698173"/>
                  <a:pt x="3510057" y="563280"/>
                </a:cubicBezTo>
                <a:close/>
                <a:moveTo>
                  <a:pt x="850564" y="774368"/>
                </a:moveTo>
                <a:cubicBezTo>
                  <a:pt x="917164" y="899667"/>
                  <a:pt x="984893" y="1026095"/>
                  <a:pt x="1053751" y="1155344"/>
                </a:cubicBezTo>
                <a:cubicBezTo>
                  <a:pt x="1107934" y="1097775"/>
                  <a:pt x="1162682" y="1040205"/>
                  <a:pt x="1213478" y="986586"/>
                </a:cubicBezTo>
                <a:cubicBezTo>
                  <a:pt x="1133332" y="843226"/>
                  <a:pt x="1056573" y="704946"/>
                  <a:pt x="980942" y="570053"/>
                </a:cubicBezTo>
                <a:cubicBezTo>
                  <a:pt x="964010" y="603353"/>
                  <a:pt x="947078" y="642297"/>
                  <a:pt x="925066" y="677290"/>
                </a:cubicBezTo>
                <a:cubicBezTo>
                  <a:pt x="902489" y="711719"/>
                  <a:pt x="874269" y="743326"/>
                  <a:pt x="850564" y="774368"/>
                </a:cubicBezTo>
                <a:close/>
                <a:moveTo>
                  <a:pt x="2353584" y="1414972"/>
                </a:moveTo>
                <a:cubicBezTo>
                  <a:pt x="2423570" y="1479879"/>
                  <a:pt x="2498072" y="1539142"/>
                  <a:pt x="2577654" y="1596712"/>
                </a:cubicBezTo>
                <a:cubicBezTo>
                  <a:pt x="2648205" y="1523903"/>
                  <a:pt x="2718192" y="1451094"/>
                  <a:pt x="2786485" y="1380543"/>
                </a:cubicBezTo>
                <a:cubicBezTo>
                  <a:pt x="2710290" y="1309428"/>
                  <a:pt x="2636352" y="1240006"/>
                  <a:pt x="2561850" y="1170019"/>
                </a:cubicBezTo>
                <a:cubicBezTo>
                  <a:pt x="2529679" y="1210092"/>
                  <a:pt x="2496943" y="1252423"/>
                  <a:pt x="2461950" y="1293060"/>
                </a:cubicBezTo>
                <a:cubicBezTo>
                  <a:pt x="2427521" y="1334262"/>
                  <a:pt x="2390835" y="1373206"/>
                  <a:pt x="2353584" y="1414972"/>
                </a:cubicBezTo>
                <a:close/>
                <a:moveTo>
                  <a:pt x="2139673" y="1418923"/>
                </a:moveTo>
                <a:cubicBezTo>
                  <a:pt x="2066864" y="1333697"/>
                  <a:pt x="1996877" y="1251294"/>
                  <a:pt x="1929148" y="1171712"/>
                </a:cubicBezTo>
                <a:cubicBezTo>
                  <a:pt x="1855775" y="1240570"/>
                  <a:pt x="1781838" y="1309428"/>
                  <a:pt x="1706207" y="1380543"/>
                </a:cubicBezTo>
                <a:cubicBezTo>
                  <a:pt x="1775065" y="1451659"/>
                  <a:pt x="1845052" y="1523903"/>
                  <a:pt x="1917296" y="1598405"/>
                </a:cubicBezTo>
                <a:cubicBezTo>
                  <a:pt x="1992927" y="1537449"/>
                  <a:pt x="2066300" y="1478186"/>
                  <a:pt x="2139673" y="1418923"/>
                </a:cubicBezTo>
                <a:close/>
                <a:moveTo>
                  <a:pt x="3300097" y="1532369"/>
                </a:moveTo>
                <a:cubicBezTo>
                  <a:pt x="3327753" y="1453352"/>
                  <a:pt x="3354845" y="1376028"/>
                  <a:pt x="3380807" y="1300962"/>
                </a:cubicBezTo>
                <a:cubicBezTo>
                  <a:pt x="3316465" y="1237183"/>
                  <a:pt x="3253251" y="1173970"/>
                  <a:pt x="3190037" y="1111320"/>
                </a:cubicBezTo>
                <a:cubicBezTo>
                  <a:pt x="3129081" y="1191466"/>
                  <a:pt x="3066996" y="1272177"/>
                  <a:pt x="3003782" y="1354580"/>
                </a:cubicBezTo>
                <a:cubicBezTo>
                  <a:pt x="3098039" y="1420616"/>
                  <a:pt x="3197375" y="1479315"/>
                  <a:pt x="3300097" y="1532369"/>
                </a:cubicBezTo>
                <a:close/>
                <a:moveTo>
                  <a:pt x="1303219" y="1112449"/>
                </a:moveTo>
                <a:cubicBezTo>
                  <a:pt x="1240570" y="1172841"/>
                  <a:pt x="1177921" y="1232668"/>
                  <a:pt x="1115836" y="1293624"/>
                </a:cubicBezTo>
                <a:cubicBezTo>
                  <a:pt x="1112449" y="1296446"/>
                  <a:pt x="1111885" y="1304913"/>
                  <a:pt x="1113578" y="1309992"/>
                </a:cubicBezTo>
                <a:cubicBezTo>
                  <a:pt x="1127688" y="1349501"/>
                  <a:pt x="1142927" y="1388445"/>
                  <a:pt x="1156473" y="1427954"/>
                </a:cubicBezTo>
                <a:cubicBezTo>
                  <a:pt x="1168890" y="1462383"/>
                  <a:pt x="1179614" y="1497940"/>
                  <a:pt x="1191467" y="1533498"/>
                </a:cubicBezTo>
                <a:cubicBezTo>
                  <a:pt x="1295318" y="1479315"/>
                  <a:pt x="1394654" y="1421181"/>
                  <a:pt x="1488345" y="1355145"/>
                </a:cubicBezTo>
                <a:cubicBezTo>
                  <a:pt x="1425696" y="1272177"/>
                  <a:pt x="1363611" y="1191466"/>
                  <a:pt x="1303219" y="1112449"/>
                </a:cubicBezTo>
                <a:close/>
                <a:moveTo>
                  <a:pt x="2246346" y="1521081"/>
                </a:moveTo>
                <a:cubicBezTo>
                  <a:pt x="2174102" y="1580344"/>
                  <a:pt x="2101858" y="1639607"/>
                  <a:pt x="2027920" y="1700563"/>
                </a:cubicBezTo>
                <a:cubicBezTo>
                  <a:pt x="2100164" y="1761519"/>
                  <a:pt x="2172973" y="1822475"/>
                  <a:pt x="2246346" y="1883996"/>
                </a:cubicBezTo>
                <a:cubicBezTo>
                  <a:pt x="2320848" y="1821346"/>
                  <a:pt x="2393092" y="1760955"/>
                  <a:pt x="2464772" y="1700563"/>
                </a:cubicBezTo>
                <a:cubicBezTo>
                  <a:pt x="2390835" y="1639042"/>
                  <a:pt x="2318590" y="1580344"/>
                  <a:pt x="2246346" y="1521081"/>
                </a:cubicBezTo>
                <a:close/>
                <a:moveTo>
                  <a:pt x="767596" y="647941"/>
                </a:moveTo>
                <a:cubicBezTo>
                  <a:pt x="784528" y="620849"/>
                  <a:pt x="803153" y="594887"/>
                  <a:pt x="817828" y="566666"/>
                </a:cubicBezTo>
                <a:cubicBezTo>
                  <a:pt x="852821" y="500630"/>
                  <a:pt x="870882" y="428950"/>
                  <a:pt x="884993" y="356142"/>
                </a:cubicBezTo>
                <a:cubicBezTo>
                  <a:pt x="890637" y="325664"/>
                  <a:pt x="883864" y="327357"/>
                  <a:pt x="861288" y="327357"/>
                </a:cubicBezTo>
                <a:cubicBezTo>
                  <a:pt x="751228" y="327921"/>
                  <a:pt x="641168" y="327357"/>
                  <a:pt x="531673" y="327357"/>
                </a:cubicBezTo>
                <a:cubicBezTo>
                  <a:pt x="526593" y="327357"/>
                  <a:pt x="521514" y="327921"/>
                  <a:pt x="518691" y="327921"/>
                </a:cubicBezTo>
                <a:cubicBezTo>
                  <a:pt x="600531" y="433466"/>
                  <a:pt x="682934" y="539010"/>
                  <a:pt x="767596" y="647941"/>
                </a:cubicBezTo>
                <a:close/>
                <a:moveTo>
                  <a:pt x="3727354" y="645119"/>
                </a:moveTo>
                <a:cubicBezTo>
                  <a:pt x="3810322" y="538446"/>
                  <a:pt x="3892726" y="432901"/>
                  <a:pt x="3975129" y="327357"/>
                </a:cubicBezTo>
                <a:cubicBezTo>
                  <a:pt x="3857168" y="327357"/>
                  <a:pt x="3739207" y="327357"/>
                  <a:pt x="3621245" y="327357"/>
                </a:cubicBezTo>
                <a:cubicBezTo>
                  <a:pt x="3607135" y="327357"/>
                  <a:pt x="3603749" y="334694"/>
                  <a:pt x="3606006" y="345982"/>
                </a:cubicBezTo>
                <a:cubicBezTo>
                  <a:pt x="3618423" y="411454"/>
                  <a:pt x="3634227" y="475796"/>
                  <a:pt x="3660754" y="536753"/>
                </a:cubicBezTo>
                <a:cubicBezTo>
                  <a:pt x="3677122" y="576826"/>
                  <a:pt x="3698005" y="614077"/>
                  <a:pt x="3727354" y="645119"/>
                </a:cubicBezTo>
                <a:close/>
                <a:moveTo>
                  <a:pt x="1629448" y="2292063"/>
                </a:moveTo>
                <a:cubicBezTo>
                  <a:pt x="1624932" y="2287548"/>
                  <a:pt x="1622110" y="2285290"/>
                  <a:pt x="1619288" y="2283033"/>
                </a:cubicBezTo>
                <a:cubicBezTo>
                  <a:pt x="1543093" y="2219254"/>
                  <a:pt x="1466333" y="2156605"/>
                  <a:pt x="1391832" y="2090005"/>
                </a:cubicBezTo>
                <a:cubicBezTo>
                  <a:pt x="1369255" y="2069686"/>
                  <a:pt x="1352323" y="2064606"/>
                  <a:pt x="1325231" y="2078152"/>
                </a:cubicBezTo>
                <a:cubicBezTo>
                  <a:pt x="1311121" y="2085489"/>
                  <a:pt x="1307170" y="2092262"/>
                  <a:pt x="1308299" y="2106937"/>
                </a:cubicBezTo>
                <a:cubicBezTo>
                  <a:pt x="1315072" y="2193292"/>
                  <a:pt x="1321280" y="2279082"/>
                  <a:pt x="1326925" y="2365436"/>
                </a:cubicBezTo>
                <a:cubicBezTo>
                  <a:pt x="1328618" y="2390835"/>
                  <a:pt x="1326925" y="2416233"/>
                  <a:pt x="1326925" y="2447275"/>
                </a:cubicBezTo>
                <a:cubicBezTo>
                  <a:pt x="1431905" y="2393657"/>
                  <a:pt x="1530112" y="2343424"/>
                  <a:pt x="1629448" y="2292063"/>
                </a:cubicBezTo>
                <a:close/>
                <a:moveTo>
                  <a:pt x="3161252" y="2445582"/>
                </a:moveTo>
                <a:cubicBezTo>
                  <a:pt x="3161817" y="2439374"/>
                  <a:pt x="3162381" y="2437116"/>
                  <a:pt x="3162381" y="2434858"/>
                </a:cubicBezTo>
                <a:cubicBezTo>
                  <a:pt x="3168590" y="2331572"/>
                  <a:pt x="3173669" y="2228285"/>
                  <a:pt x="3180442" y="2125563"/>
                </a:cubicBezTo>
                <a:cubicBezTo>
                  <a:pt x="3182700" y="2085489"/>
                  <a:pt x="3183264" y="2086054"/>
                  <a:pt x="3146578" y="2071379"/>
                </a:cubicBezTo>
                <a:cubicBezTo>
                  <a:pt x="3135290" y="2066864"/>
                  <a:pt x="3127952" y="2069122"/>
                  <a:pt x="3118922" y="2077023"/>
                </a:cubicBezTo>
                <a:cubicBezTo>
                  <a:pt x="3054579" y="2132900"/>
                  <a:pt x="2989672" y="2188776"/>
                  <a:pt x="2924765" y="2244088"/>
                </a:cubicBezTo>
                <a:cubicBezTo>
                  <a:pt x="2906140" y="2259892"/>
                  <a:pt x="2886385" y="2275131"/>
                  <a:pt x="2863809" y="2293192"/>
                </a:cubicBezTo>
                <a:cubicBezTo>
                  <a:pt x="2964274" y="2343989"/>
                  <a:pt x="3061352" y="2394221"/>
                  <a:pt x="3161252" y="2445582"/>
                </a:cubicBezTo>
                <a:close/>
                <a:moveTo>
                  <a:pt x="1492861" y="2907268"/>
                </a:moveTo>
                <a:cubicBezTo>
                  <a:pt x="1431340" y="2867760"/>
                  <a:pt x="1373770" y="2830509"/>
                  <a:pt x="1315636" y="2792693"/>
                </a:cubicBezTo>
                <a:cubicBezTo>
                  <a:pt x="1307735" y="2857036"/>
                  <a:pt x="1300397" y="2918556"/>
                  <a:pt x="1292496" y="2982899"/>
                </a:cubicBezTo>
                <a:cubicBezTo>
                  <a:pt x="1359660" y="2958065"/>
                  <a:pt x="1424567" y="2933231"/>
                  <a:pt x="1492861" y="2907268"/>
                </a:cubicBezTo>
                <a:close/>
                <a:moveTo>
                  <a:pt x="3177620" y="2792693"/>
                </a:moveTo>
                <a:cubicBezTo>
                  <a:pt x="3118357" y="2831073"/>
                  <a:pt x="3061352" y="2867760"/>
                  <a:pt x="3000960" y="2907268"/>
                </a:cubicBezTo>
                <a:cubicBezTo>
                  <a:pt x="3068689" y="2932667"/>
                  <a:pt x="3133032" y="2957501"/>
                  <a:pt x="3199068" y="2982335"/>
                </a:cubicBezTo>
                <a:cubicBezTo>
                  <a:pt x="3191730" y="2917992"/>
                  <a:pt x="3184957" y="2857036"/>
                  <a:pt x="3177620" y="279269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56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D872E-7F7B-4AFF-8BD3-78CE0AF5DBC6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3902733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87A5F-A1DB-453F-A693-5DEE35182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7">
            <a:extLst>
              <a:ext uri="{FF2B5EF4-FFF2-40B4-BE49-F238E27FC236}">
                <a16:creationId xmlns:a16="http://schemas.microsoft.com/office/drawing/2014/main" id="{520140B8-2D53-48F8-8179-D17D61121290}"/>
              </a:ext>
            </a:extLst>
          </p:cNvPr>
          <p:cNvSpPr/>
          <p:nvPr/>
        </p:nvSpPr>
        <p:spPr>
          <a:xfrm rot="10800000" flipH="1" flipV="1">
            <a:off x="3273821" y="2913720"/>
            <a:ext cx="2792369" cy="1336291"/>
          </a:xfrm>
          <a:prstGeom prst="rightArrow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8">
            <a:extLst>
              <a:ext uri="{FF2B5EF4-FFF2-40B4-BE49-F238E27FC236}">
                <a16:creationId xmlns:a16="http://schemas.microsoft.com/office/drawing/2014/main" id="{D0C93B42-C4FF-4E47-886A-39E467C8ED19}"/>
              </a:ext>
            </a:extLst>
          </p:cNvPr>
          <p:cNvSpPr/>
          <p:nvPr/>
        </p:nvSpPr>
        <p:spPr>
          <a:xfrm rot="10800000" flipH="1" flipV="1">
            <a:off x="954827" y="1797873"/>
            <a:ext cx="3559784" cy="170353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7">
            <a:extLst>
              <a:ext uri="{FF2B5EF4-FFF2-40B4-BE49-F238E27FC236}">
                <a16:creationId xmlns:a16="http://schemas.microsoft.com/office/drawing/2014/main" id="{B249D788-EB7C-487F-BE38-5558922E57FF}"/>
              </a:ext>
            </a:extLst>
          </p:cNvPr>
          <p:cNvSpPr/>
          <p:nvPr/>
        </p:nvSpPr>
        <p:spPr>
          <a:xfrm flipH="1" flipV="1">
            <a:off x="6147765" y="3633029"/>
            <a:ext cx="2792369" cy="1336291"/>
          </a:xfrm>
          <a:prstGeom prst="rightArrow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8">
            <a:extLst>
              <a:ext uri="{FF2B5EF4-FFF2-40B4-BE49-F238E27FC236}">
                <a16:creationId xmlns:a16="http://schemas.microsoft.com/office/drawing/2014/main" id="{4E3D1281-52AB-4B40-9A6A-5C2FABFF5AFD}"/>
              </a:ext>
            </a:extLst>
          </p:cNvPr>
          <p:cNvSpPr/>
          <p:nvPr/>
        </p:nvSpPr>
        <p:spPr>
          <a:xfrm flipH="1" flipV="1">
            <a:off x="7699342" y="4381630"/>
            <a:ext cx="3559784" cy="1703537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866656-AC88-4E3E-A1A1-0CB999941620}"/>
              </a:ext>
            </a:extLst>
          </p:cNvPr>
          <p:cNvGrpSpPr/>
          <p:nvPr/>
        </p:nvGrpSpPr>
        <p:grpSpPr>
          <a:xfrm>
            <a:off x="908237" y="4257829"/>
            <a:ext cx="3599999" cy="1774800"/>
            <a:chOff x="780030" y="3826586"/>
            <a:chExt cx="3100993" cy="11810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B994D9-DC68-44DB-A575-5EDFE827B6E0}"/>
                </a:ext>
              </a:extLst>
            </p:cNvPr>
            <p:cNvSpPr/>
            <p:nvPr/>
          </p:nvSpPr>
          <p:spPr>
            <a:xfrm>
              <a:off x="780030" y="3826587"/>
              <a:ext cx="3100993" cy="1181087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D8F195-67B7-4C3C-A6D3-3F12F893E710}"/>
                </a:ext>
              </a:extLst>
            </p:cNvPr>
            <p:cNvSpPr/>
            <p:nvPr/>
          </p:nvSpPr>
          <p:spPr>
            <a:xfrm rot="10800000">
              <a:off x="780031" y="3826586"/>
              <a:ext cx="119561" cy="11810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90E400-F755-4823-9E0B-021ED5A8BFF3}"/>
              </a:ext>
            </a:extLst>
          </p:cNvPr>
          <p:cNvGrpSpPr/>
          <p:nvPr/>
        </p:nvGrpSpPr>
        <p:grpSpPr>
          <a:xfrm flipH="1">
            <a:off x="7672787" y="1831723"/>
            <a:ext cx="3600001" cy="1774307"/>
            <a:chOff x="780031" y="3826586"/>
            <a:chExt cx="3100992" cy="11810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7B59BA6-7B2C-4B86-9407-8E00475CD58B}"/>
                </a:ext>
              </a:extLst>
            </p:cNvPr>
            <p:cNvSpPr/>
            <p:nvPr/>
          </p:nvSpPr>
          <p:spPr>
            <a:xfrm rot="10800000">
              <a:off x="780031" y="3826587"/>
              <a:ext cx="3100992" cy="1181087"/>
            </a:xfrm>
            <a:prstGeom prst="rect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1B3C48-EA8F-4427-895D-D74F2F6DF3E1}"/>
                </a:ext>
              </a:extLst>
            </p:cNvPr>
            <p:cNvSpPr/>
            <p:nvPr/>
          </p:nvSpPr>
          <p:spPr>
            <a:xfrm rot="10800000">
              <a:off x="780031" y="3826586"/>
              <a:ext cx="119561" cy="11810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0E9BE6-C2D0-4D77-BA42-8DAFFAEB349F}"/>
              </a:ext>
            </a:extLst>
          </p:cNvPr>
          <p:cNvGrpSpPr/>
          <p:nvPr/>
        </p:nvGrpSpPr>
        <p:grpSpPr>
          <a:xfrm>
            <a:off x="1184717" y="4503645"/>
            <a:ext cx="3118513" cy="1292662"/>
            <a:chOff x="3017859" y="4283314"/>
            <a:chExt cx="1295705" cy="12926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BB7516-C67F-4640-B853-3A55D6731AC0}"/>
                </a:ext>
              </a:extLst>
            </p:cNvPr>
            <p:cNvSpPr txBox="1"/>
            <p:nvPr/>
          </p:nvSpPr>
          <p:spPr>
            <a:xfrm>
              <a:off x="3017859" y="4560313"/>
              <a:ext cx="12957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0CB246-7905-47D4-AF72-BE28BCB26A83}"/>
                </a:ext>
              </a:extLst>
            </p:cNvPr>
            <p:cNvSpPr txBox="1"/>
            <p:nvPr/>
          </p:nvSpPr>
          <p:spPr>
            <a:xfrm>
              <a:off x="3017859" y="4283314"/>
              <a:ext cx="12957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A3C2D43-2208-4937-98A9-49E39F778F16}"/>
              </a:ext>
            </a:extLst>
          </p:cNvPr>
          <p:cNvGrpSpPr/>
          <p:nvPr/>
        </p:nvGrpSpPr>
        <p:grpSpPr>
          <a:xfrm>
            <a:off x="7855742" y="2072570"/>
            <a:ext cx="3147928" cy="1292662"/>
            <a:chOff x="3017859" y="4283314"/>
            <a:chExt cx="1295705" cy="12926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BD2A2C-E0B6-4E06-A9AC-94496A92EE4A}"/>
                </a:ext>
              </a:extLst>
            </p:cNvPr>
            <p:cNvSpPr txBox="1"/>
            <p:nvPr/>
          </p:nvSpPr>
          <p:spPr>
            <a:xfrm>
              <a:off x="3017859" y="4560313"/>
              <a:ext cx="12957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3126AA-0C89-43A6-ABC1-F41656961DE0}"/>
                </a:ext>
              </a:extLst>
            </p:cNvPr>
            <p:cNvSpPr txBox="1"/>
            <p:nvPr/>
          </p:nvSpPr>
          <p:spPr>
            <a:xfrm>
              <a:off x="3017859" y="4283314"/>
              <a:ext cx="12957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26262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6650488-ECDB-4013-B492-983EE54BFB73}"/>
              </a:ext>
            </a:extLst>
          </p:cNvPr>
          <p:cNvSpPr txBox="1"/>
          <p:nvPr/>
        </p:nvSpPr>
        <p:spPr>
          <a:xfrm>
            <a:off x="954827" y="2495754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7309D7-1266-4ADB-B63C-BC5C0921CCB5}"/>
              </a:ext>
            </a:extLst>
          </p:cNvPr>
          <p:cNvSpPr txBox="1"/>
          <p:nvPr/>
        </p:nvSpPr>
        <p:spPr>
          <a:xfrm>
            <a:off x="9729258" y="5079510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C9BF4D-322C-4247-BDA2-E6F500ACBC8A}"/>
              </a:ext>
            </a:extLst>
          </p:cNvPr>
          <p:cNvSpPr txBox="1"/>
          <p:nvPr/>
        </p:nvSpPr>
        <p:spPr>
          <a:xfrm>
            <a:off x="7410265" y="4147286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AA2A22-1D0F-4136-984C-C89B0CD6DFE2}"/>
              </a:ext>
            </a:extLst>
          </p:cNvPr>
          <p:cNvSpPr txBox="1"/>
          <p:nvPr/>
        </p:nvSpPr>
        <p:spPr>
          <a:xfrm>
            <a:off x="3273819" y="3427978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Donut 24">
            <a:extLst>
              <a:ext uri="{FF2B5EF4-FFF2-40B4-BE49-F238E27FC236}">
                <a16:creationId xmlns:a16="http://schemas.microsoft.com/office/drawing/2014/main" id="{CB1F2DFE-09B5-4169-AEB6-5E888D0DEF4F}"/>
              </a:ext>
            </a:extLst>
          </p:cNvPr>
          <p:cNvSpPr/>
          <p:nvPr/>
        </p:nvSpPr>
        <p:spPr>
          <a:xfrm>
            <a:off x="3691435" y="2397395"/>
            <a:ext cx="458892" cy="46262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Chord 14">
            <a:extLst>
              <a:ext uri="{FF2B5EF4-FFF2-40B4-BE49-F238E27FC236}">
                <a16:creationId xmlns:a16="http://schemas.microsoft.com/office/drawing/2014/main" id="{5348AAF5-9E80-4038-96FF-CC45BAD5D19B}"/>
              </a:ext>
            </a:extLst>
          </p:cNvPr>
          <p:cNvSpPr/>
          <p:nvPr/>
        </p:nvSpPr>
        <p:spPr>
          <a:xfrm>
            <a:off x="8199655" y="4996319"/>
            <a:ext cx="356120" cy="449395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9" name="Graphic 4">
            <a:extLst>
              <a:ext uri="{FF2B5EF4-FFF2-40B4-BE49-F238E27FC236}">
                <a16:creationId xmlns:a16="http://schemas.microsoft.com/office/drawing/2014/main" id="{E5A65F51-2549-4D76-A64A-ACCC5200CA9C}"/>
              </a:ext>
            </a:extLst>
          </p:cNvPr>
          <p:cNvGrpSpPr/>
          <p:nvPr/>
        </p:nvGrpSpPr>
        <p:grpSpPr>
          <a:xfrm flipH="1">
            <a:off x="5354885" y="3417405"/>
            <a:ext cx="319222" cy="318350"/>
            <a:chOff x="688950" y="1173205"/>
            <a:chExt cx="3371147" cy="3361942"/>
          </a:xfrm>
          <a:solidFill>
            <a:schemeClr val="bg1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B103051-F621-4BFB-BF9C-FD5BF85586B2}"/>
                </a:ext>
              </a:extLst>
            </p:cNvPr>
            <p:cNvSpPr/>
            <p:nvPr/>
          </p:nvSpPr>
          <p:spPr>
            <a:xfrm>
              <a:off x="1132191" y="2241069"/>
              <a:ext cx="1982589" cy="2294078"/>
            </a:xfrm>
            <a:custGeom>
              <a:avLst/>
              <a:gdLst>
                <a:gd name="connsiteX0" fmla="*/ 1061590 w 1982588"/>
                <a:gd name="connsiteY0" fmla="*/ 2294078 h 2294078"/>
                <a:gd name="connsiteX1" fmla="*/ 993399 w 1982588"/>
                <a:gd name="connsiteY1" fmla="*/ 2283555 h 2294078"/>
                <a:gd name="connsiteX2" fmla="*/ 431876 w 1982588"/>
                <a:gd name="connsiteY2" fmla="*/ 2094135 h 2294078"/>
                <a:gd name="connsiteX3" fmla="*/ 89238 w 1982588"/>
                <a:gd name="connsiteY3" fmla="*/ 1844944 h 2294078"/>
                <a:gd name="connsiteX4" fmla="*/ 0 w 1982588"/>
                <a:gd name="connsiteY4" fmla="*/ 1757811 h 2294078"/>
                <a:gd name="connsiteX5" fmla="*/ 67349 w 1982588"/>
                <a:gd name="connsiteY5" fmla="*/ 1677834 h 2294078"/>
                <a:gd name="connsiteX6" fmla="*/ 424720 w 1982588"/>
                <a:gd name="connsiteY6" fmla="*/ 1262795 h 2294078"/>
                <a:gd name="connsiteX7" fmla="*/ 1099053 w 1982588"/>
                <a:gd name="connsiteY7" fmla="*/ 559418 h 2294078"/>
                <a:gd name="connsiteX8" fmla="*/ 1757390 w 1982588"/>
                <a:gd name="connsiteY8" fmla="*/ 5472 h 2294078"/>
                <a:gd name="connsiteX9" fmla="*/ 1764967 w 1982588"/>
                <a:gd name="connsiteY9" fmla="*/ 0 h 2294078"/>
                <a:gd name="connsiteX10" fmla="*/ 1985535 w 1982588"/>
                <a:gd name="connsiteY10" fmla="*/ 271501 h 2294078"/>
                <a:gd name="connsiteX11" fmla="*/ 1907242 w 1982588"/>
                <a:gd name="connsiteY11" fmla="*/ 344743 h 2294078"/>
                <a:gd name="connsiteX12" fmla="*/ 1746446 w 1982588"/>
                <a:gd name="connsiteY12" fmla="*/ 602353 h 2294078"/>
                <a:gd name="connsiteX13" fmla="*/ 1639109 w 1982588"/>
                <a:gd name="connsiteY13" fmla="*/ 939520 h 2294078"/>
                <a:gd name="connsiteX14" fmla="*/ 1575548 w 1982588"/>
                <a:gd name="connsiteY14" fmla="*/ 1232909 h 2294078"/>
                <a:gd name="connsiteX15" fmla="*/ 1485468 w 1982588"/>
                <a:gd name="connsiteY15" fmla="*/ 1649211 h 2294078"/>
                <a:gd name="connsiteX16" fmla="*/ 1372238 w 1982588"/>
                <a:gd name="connsiteY16" fmla="*/ 1983010 h 2294078"/>
                <a:gd name="connsiteX17" fmla="*/ 1214809 w 1982588"/>
                <a:gd name="connsiteY17" fmla="*/ 2206524 h 2294078"/>
                <a:gd name="connsiteX18" fmla="*/ 1096527 w 1982588"/>
                <a:gd name="connsiteY18" fmla="*/ 2286501 h 2294078"/>
                <a:gd name="connsiteX19" fmla="*/ 1080532 w 1982588"/>
                <a:gd name="connsiteY19" fmla="*/ 2294920 h 2294078"/>
                <a:gd name="connsiteX20" fmla="*/ 1061590 w 1982588"/>
                <a:gd name="connsiteY20" fmla="*/ 2294078 h 229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2588" h="2294078">
                  <a:moveTo>
                    <a:pt x="1061590" y="2294078"/>
                  </a:moveTo>
                  <a:cubicBezTo>
                    <a:pt x="1038860" y="2290711"/>
                    <a:pt x="1016129" y="2286922"/>
                    <a:pt x="993399" y="2283555"/>
                  </a:cubicBezTo>
                  <a:cubicBezTo>
                    <a:pt x="794719" y="2254090"/>
                    <a:pt x="607826" y="2190950"/>
                    <a:pt x="431876" y="2094135"/>
                  </a:cubicBezTo>
                  <a:cubicBezTo>
                    <a:pt x="307280" y="2025524"/>
                    <a:pt x="192366" y="1942600"/>
                    <a:pt x="89238" y="1844944"/>
                  </a:cubicBezTo>
                  <a:cubicBezTo>
                    <a:pt x="59351" y="1816742"/>
                    <a:pt x="30307" y="1787276"/>
                    <a:pt x="0" y="1757811"/>
                  </a:cubicBezTo>
                  <a:cubicBezTo>
                    <a:pt x="23572" y="1730029"/>
                    <a:pt x="45040" y="1703511"/>
                    <a:pt x="67349" y="1677834"/>
                  </a:cubicBezTo>
                  <a:cubicBezTo>
                    <a:pt x="186473" y="1539347"/>
                    <a:pt x="304334" y="1399598"/>
                    <a:pt x="424720" y="1262795"/>
                  </a:cubicBezTo>
                  <a:cubicBezTo>
                    <a:pt x="639395" y="1018655"/>
                    <a:pt x="862910" y="782933"/>
                    <a:pt x="1099053" y="559418"/>
                  </a:cubicBezTo>
                  <a:cubicBezTo>
                    <a:pt x="1307835" y="362001"/>
                    <a:pt x="1525457" y="175108"/>
                    <a:pt x="1757390" y="5472"/>
                  </a:cubicBezTo>
                  <a:cubicBezTo>
                    <a:pt x="1759495" y="3788"/>
                    <a:pt x="1761600" y="2526"/>
                    <a:pt x="1764967" y="0"/>
                  </a:cubicBezTo>
                  <a:cubicBezTo>
                    <a:pt x="1838630" y="90921"/>
                    <a:pt x="1912714" y="181842"/>
                    <a:pt x="1985535" y="271501"/>
                  </a:cubicBezTo>
                  <a:cubicBezTo>
                    <a:pt x="1959017" y="296336"/>
                    <a:pt x="1931656" y="319066"/>
                    <a:pt x="1907242" y="344743"/>
                  </a:cubicBezTo>
                  <a:cubicBezTo>
                    <a:pt x="1836105" y="419669"/>
                    <a:pt x="1786855" y="508065"/>
                    <a:pt x="1746446" y="602353"/>
                  </a:cubicBezTo>
                  <a:cubicBezTo>
                    <a:pt x="1699723" y="711375"/>
                    <a:pt x="1666048" y="824605"/>
                    <a:pt x="1639109" y="939520"/>
                  </a:cubicBezTo>
                  <a:cubicBezTo>
                    <a:pt x="1615957" y="1036755"/>
                    <a:pt x="1596594" y="1135253"/>
                    <a:pt x="1575548" y="1232909"/>
                  </a:cubicBezTo>
                  <a:cubicBezTo>
                    <a:pt x="1545662" y="1371817"/>
                    <a:pt x="1517459" y="1511145"/>
                    <a:pt x="1485468" y="1649211"/>
                  </a:cubicBezTo>
                  <a:cubicBezTo>
                    <a:pt x="1458950" y="1764125"/>
                    <a:pt x="1422749" y="1876093"/>
                    <a:pt x="1372238" y="1983010"/>
                  </a:cubicBezTo>
                  <a:cubicBezTo>
                    <a:pt x="1332670" y="2066354"/>
                    <a:pt x="1283421" y="2143385"/>
                    <a:pt x="1214809" y="2206524"/>
                  </a:cubicBezTo>
                  <a:cubicBezTo>
                    <a:pt x="1179451" y="2238936"/>
                    <a:pt x="1139883" y="2265876"/>
                    <a:pt x="1096527" y="2286501"/>
                  </a:cubicBezTo>
                  <a:cubicBezTo>
                    <a:pt x="1091055" y="2289027"/>
                    <a:pt x="1086004" y="2291973"/>
                    <a:pt x="1080532" y="2294920"/>
                  </a:cubicBezTo>
                  <a:cubicBezTo>
                    <a:pt x="1074218" y="2294078"/>
                    <a:pt x="1067904" y="2294078"/>
                    <a:pt x="1061590" y="2294078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37843E6-7BC2-45A9-A010-078FAEA6D62A}"/>
                </a:ext>
              </a:extLst>
            </p:cNvPr>
            <p:cNvSpPr/>
            <p:nvPr/>
          </p:nvSpPr>
          <p:spPr>
            <a:xfrm>
              <a:off x="688950" y="1934631"/>
              <a:ext cx="2125706" cy="2012054"/>
            </a:xfrm>
            <a:custGeom>
              <a:avLst/>
              <a:gdLst>
                <a:gd name="connsiteX0" fmla="*/ 0 w 2125705"/>
                <a:gd name="connsiteY0" fmla="*/ 858280 h 2012053"/>
                <a:gd name="connsiteX1" fmla="*/ 2105 w 2125705"/>
                <a:gd name="connsiteY1" fmla="*/ 850703 h 2012053"/>
                <a:gd name="connsiteX2" fmla="*/ 22309 w 2125705"/>
                <a:gd name="connsiteY2" fmla="*/ 787142 h 2012053"/>
                <a:gd name="connsiteX3" fmla="*/ 279499 w 2125705"/>
                <a:gd name="connsiteY3" fmla="*/ 540055 h 2012053"/>
                <a:gd name="connsiteX4" fmla="*/ 588884 w 2125705"/>
                <a:gd name="connsiteY4" fmla="*/ 413355 h 2012053"/>
                <a:gd name="connsiteX5" fmla="*/ 920999 w 2125705"/>
                <a:gd name="connsiteY5" fmla="*/ 333799 h 2012053"/>
                <a:gd name="connsiteX6" fmla="*/ 1386970 w 2125705"/>
                <a:gd name="connsiteY6" fmla="*/ 233196 h 2012053"/>
                <a:gd name="connsiteX7" fmla="*/ 1732976 w 2125705"/>
                <a:gd name="connsiteY7" fmla="*/ 107338 h 2012053"/>
                <a:gd name="connsiteX8" fmla="*/ 1884933 w 2125705"/>
                <a:gd name="connsiteY8" fmla="*/ 3788 h 2012053"/>
                <a:gd name="connsiteX9" fmla="*/ 1889563 w 2125705"/>
                <a:gd name="connsiteY9" fmla="*/ 0 h 2012053"/>
                <a:gd name="connsiteX10" fmla="*/ 2128231 w 2125705"/>
                <a:gd name="connsiteY10" fmla="*/ 239931 h 2012053"/>
                <a:gd name="connsiteX11" fmla="*/ 399464 w 2125705"/>
                <a:gd name="connsiteY11" fmla="*/ 2014158 h 2012053"/>
                <a:gd name="connsiteX12" fmla="*/ 309385 w 2125705"/>
                <a:gd name="connsiteY12" fmla="*/ 1895456 h 2012053"/>
                <a:gd name="connsiteX13" fmla="*/ 80819 w 2125705"/>
                <a:gd name="connsiteY13" fmla="*/ 1438745 h 2012053"/>
                <a:gd name="connsiteX14" fmla="*/ 14733 w 2125705"/>
                <a:gd name="connsiteY14" fmla="*/ 1143251 h 2012053"/>
                <a:gd name="connsiteX15" fmla="*/ 2526 w 2125705"/>
                <a:gd name="connsiteY15" fmla="*/ 998871 h 2012053"/>
                <a:gd name="connsiteX16" fmla="*/ 421 w 2125705"/>
                <a:gd name="connsiteY16" fmla="*/ 984559 h 2012053"/>
                <a:gd name="connsiteX17" fmla="*/ 0 w 2125705"/>
                <a:gd name="connsiteY17" fmla="*/ 858280 h 201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25705" h="2012053">
                  <a:moveTo>
                    <a:pt x="0" y="858280"/>
                  </a:moveTo>
                  <a:cubicBezTo>
                    <a:pt x="842" y="855754"/>
                    <a:pt x="2526" y="853229"/>
                    <a:pt x="2105" y="850703"/>
                  </a:cubicBezTo>
                  <a:cubicBezTo>
                    <a:pt x="-1263" y="826289"/>
                    <a:pt x="10944" y="806926"/>
                    <a:pt x="22309" y="787142"/>
                  </a:cubicBezTo>
                  <a:cubicBezTo>
                    <a:pt x="84607" y="680226"/>
                    <a:pt x="173424" y="601091"/>
                    <a:pt x="279499" y="540055"/>
                  </a:cubicBezTo>
                  <a:cubicBezTo>
                    <a:pt x="376734" y="483651"/>
                    <a:pt x="481546" y="445346"/>
                    <a:pt x="588884" y="413355"/>
                  </a:cubicBezTo>
                  <a:cubicBezTo>
                    <a:pt x="698326" y="380943"/>
                    <a:pt x="809452" y="357371"/>
                    <a:pt x="920999" y="333799"/>
                  </a:cubicBezTo>
                  <a:cubicBezTo>
                    <a:pt x="1076323" y="300966"/>
                    <a:pt x="1232067" y="269396"/>
                    <a:pt x="1386970" y="233196"/>
                  </a:cubicBezTo>
                  <a:cubicBezTo>
                    <a:pt x="1506936" y="205415"/>
                    <a:pt x="1623534" y="165005"/>
                    <a:pt x="1732976" y="107338"/>
                  </a:cubicBezTo>
                  <a:cubicBezTo>
                    <a:pt x="1787697" y="78714"/>
                    <a:pt x="1838630" y="44619"/>
                    <a:pt x="1884933" y="3788"/>
                  </a:cubicBezTo>
                  <a:cubicBezTo>
                    <a:pt x="1886616" y="2526"/>
                    <a:pt x="1888300" y="1263"/>
                    <a:pt x="1889563" y="0"/>
                  </a:cubicBezTo>
                  <a:cubicBezTo>
                    <a:pt x="1969119" y="79977"/>
                    <a:pt x="2047833" y="159112"/>
                    <a:pt x="2128231" y="239931"/>
                  </a:cubicBezTo>
                  <a:cubicBezTo>
                    <a:pt x="1493466" y="772410"/>
                    <a:pt x="916369" y="1361714"/>
                    <a:pt x="399464" y="2014158"/>
                  </a:cubicBezTo>
                  <a:cubicBezTo>
                    <a:pt x="367473" y="1972486"/>
                    <a:pt x="337166" y="1935023"/>
                    <a:pt x="309385" y="1895456"/>
                  </a:cubicBezTo>
                  <a:cubicBezTo>
                    <a:pt x="210045" y="1754865"/>
                    <a:pt x="133435" y="1602487"/>
                    <a:pt x="80819" y="1438745"/>
                  </a:cubicBezTo>
                  <a:cubicBezTo>
                    <a:pt x="49670" y="1342351"/>
                    <a:pt x="27361" y="1243853"/>
                    <a:pt x="14733" y="1143251"/>
                  </a:cubicBezTo>
                  <a:cubicBezTo>
                    <a:pt x="8840" y="1095264"/>
                    <a:pt x="6314" y="1047278"/>
                    <a:pt x="2526" y="998871"/>
                  </a:cubicBezTo>
                  <a:cubicBezTo>
                    <a:pt x="2105" y="994241"/>
                    <a:pt x="1263" y="989611"/>
                    <a:pt x="421" y="984559"/>
                  </a:cubicBezTo>
                  <a:cubicBezTo>
                    <a:pt x="0" y="942887"/>
                    <a:pt x="0" y="900373"/>
                    <a:pt x="0" y="8582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2ECCB4E-CC8C-44A3-B45B-97539B627935}"/>
                </a:ext>
              </a:extLst>
            </p:cNvPr>
            <p:cNvSpPr/>
            <p:nvPr/>
          </p:nvSpPr>
          <p:spPr>
            <a:xfrm>
              <a:off x="2341949" y="2603904"/>
              <a:ext cx="1309098" cy="1927867"/>
            </a:xfrm>
            <a:custGeom>
              <a:avLst/>
              <a:gdLst>
                <a:gd name="connsiteX0" fmla="*/ 0 w 1309097"/>
                <a:gd name="connsiteY0" fmla="*/ 1928717 h 1927867"/>
                <a:gd name="connsiteX1" fmla="*/ 68191 w 1309097"/>
                <a:gd name="connsiteY1" fmla="*/ 1864736 h 1927867"/>
                <a:gd name="connsiteX2" fmla="*/ 215938 w 1309097"/>
                <a:gd name="connsiteY2" fmla="*/ 1639116 h 1927867"/>
                <a:gd name="connsiteX3" fmla="*/ 339271 w 1309097"/>
                <a:gd name="connsiteY3" fmla="*/ 1286376 h 1927867"/>
                <a:gd name="connsiteX4" fmla="*/ 424299 w 1309097"/>
                <a:gd name="connsiteY4" fmla="*/ 919323 h 1927867"/>
                <a:gd name="connsiteX5" fmla="*/ 519851 w 1309097"/>
                <a:gd name="connsiteY5" fmla="*/ 483238 h 1927867"/>
                <a:gd name="connsiteX6" fmla="*/ 617086 w 1309097"/>
                <a:gd name="connsiteY6" fmla="*/ 189427 h 1927867"/>
                <a:gd name="connsiteX7" fmla="*/ 729054 w 1309097"/>
                <a:gd name="connsiteY7" fmla="*/ 37050 h 1927867"/>
                <a:gd name="connsiteX8" fmla="*/ 785038 w 1309097"/>
                <a:gd name="connsiteY8" fmla="*/ 5901 h 1927867"/>
                <a:gd name="connsiteX9" fmla="*/ 865436 w 1309097"/>
                <a:gd name="connsiteY9" fmla="*/ 21055 h 1927867"/>
                <a:gd name="connsiteX10" fmla="*/ 990873 w 1309097"/>
                <a:gd name="connsiteY10" fmla="*/ 171327 h 1927867"/>
                <a:gd name="connsiteX11" fmla="*/ 1279633 w 1309097"/>
                <a:gd name="connsiteY11" fmla="*/ 851132 h 1927867"/>
                <a:gd name="connsiteX12" fmla="*/ 1309519 w 1309097"/>
                <a:gd name="connsiteY12" fmla="*/ 1141996 h 1927867"/>
                <a:gd name="connsiteX13" fmla="*/ 1243432 w 1309097"/>
                <a:gd name="connsiteY13" fmla="*/ 1415602 h 1927867"/>
                <a:gd name="connsiteX14" fmla="*/ 1230804 w 1309097"/>
                <a:gd name="connsiteY14" fmla="*/ 1432439 h 1927867"/>
                <a:gd name="connsiteX15" fmla="*/ 750101 w 1309097"/>
                <a:gd name="connsiteY15" fmla="*/ 1771289 h 1927867"/>
                <a:gd name="connsiteX16" fmla="*/ 303492 w 1309097"/>
                <a:gd name="connsiteY16" fmla="*/ 1908934 h 1927867"/>
                <a:gd name="connsiteX17" fmla="*/ 8419 w 1309097"/>
                <a:gd name="connsiteY17" fmla="*/ 1929980 h 1927867"/>
                <a:gd name="connsiteX18" fmla="*/ 0 w 1309097"/>
                <a:gd name="connsiteY18" fmla="*/ 1928717 h 19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09097" h="1927867">
                  <a:moveTo>
                    <a:pt x="0" y="1928717"/>
                  </a:moveTo>
                  <a:cubicBezTo>
                    <a:pt x="23151" y="1907250"/>
                    <a:pt x="46723" y="1887045"/>
                    <a:pt x="68191" y="1864736"/>
                  </a:cubicBezTo>
                  <a:cubicBezTo>
                    <a:pt x="131752" y="1798649"/>
                    <a:pt x="177212" y="1721198"/>
                    <a:pt x="215938" y="1639116"/>
                  </a:cubicBezTo>
                  <a:cubicBezTo>
                    <a:pt x="269396" y="1525886"/>
                    <a:pt x="308543" y="1407183"/>
                    <a:pt x="339271" y="1286376"/>
                  </a:cubicBezTo>
                  <a:cubicBezTo>
                    <a:pt x="369999" y="1164726"/>
                    <a:pt x="396939" y="1041814"/>
                    <a:pt x="424299" y="919323"/>
                  </a:cubicBezTo>
                  <a:cubicBezTo>
                    <a:pt x="456711" y="774102"/>
                    <a:pt x="486597" y="628038"/>
                    <a:pt x="519851" y="483238"/>
                  </a:cubicBezTo>
                  <a:cubicBezTo>
                    <a:pt x="543002" y="382635"/>
                    <a:pt x="572888" y="283295"/>
                    <a:pt x="617086" y="189427"/>
                  </a:cubicBezTo>
                  <a:cubicBezTo>
                    <a:pt x="644447" y="131339"/>
                    <a:pt x="676858" y="76618"/>
                    <a:pt x="729054" y="37050"/>
                  </a:cubicBezTo>
                  <a:cubicBezTo>
                    <a:pt x="745891" y="24422"/>
                    <a:pt x="765254" y="13478"/>
                    <a:pt x="785038" y="5901"/>
                  </a:cubicBezTo>
                  <a:cubicBezTo>
                    <a:pt x="814082" y="-5464"/>
                    <a:pt x="841864" y="-413"/>
                    <a:pt x="865436" y="21055"/>
                  </a:cubicBezTo>
                  <a:cubicBezTo>
                    <a:pt x="914685" y="64832"/>
                    <a:pt x="954673" y="116606"/>
                    <a:pt x="990873" y="171327"/>
                  </a:cubicBezTo>
                  <a:cubicBezTo>
                    <a:pt x="1128518" y="380109"/>
                    <a:pt x="1224912" y="606992"/>
                    <a:pt x="1279633" y="851132"/>
                  </a:cubicBezTo>
                  <a:cubicBezTo>
                    <a:pt x="1301100" y="946684"/>
                    <a:pt x="1312886" y="1043919"/>
                    <a:pt x="1309519" y="1141996"/>
                  </a:cubicBezTo>
                  <a:cubicBezTo>
                    <a:pt x="1306151" y="1237547"/>
                    <a:pt x="1289735" y="1330152"/>
                    <a:pt x="1243432" y="1415602"/>
                  </a:cubicBezTo>
                  <a:cubicBezTo>
                    <a:pt x="1240065" y="1421495"/>
                    <a:pt x="1235856" y="1427388"/>
                    <a:pt x="1230804" y="1432439"/>
                  </a:cubicBezTo>
                  <a:cubicBezTo>
                    <a:pt x="1090634" y="1573451"/>
                    <a:pt x="930259" y="1686682"/>
                    <a:pt x="750101" y="1771289"/>
                  </a:cubicBezTo>
                  <a:cubicBezTo>
                    <a:pt x="607825" y="1838217"/>
                    <a:pt x="458816" y="1884099"/>
                    <a:pt x="303492" y="1908934"/>
                  </a:cubicBezTo>
                  <a:cubicBezTo>
                    <a:pt x="205836" y="1924508"/>
                    <a:pt x="107338" y="1931664"/>
                    <a:pt x="8419" y="1929980"/>
                  </a:cubicBezTo>
                  <a:cubicBezTo>
                    <a:pt x="5472" y="1929138"/>
                    <a:pt x="2525" y="1928717"/>
                    <a:pt x="0" y="192871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D9E7833-272C-49C0-9289-08842A1535AB}"/>
                </a:ext>
              </a:extLst>
            </p:cNvPr>
            <p:cNvSpPr/>
            <p:nvPr/>
          </p:nvSpPr>
          <p:spPr>
            <a:xfrm>
              <a:off x="698631" y="1470056"/>
              <a:ext cx="1780541" cy="1195446"/>
            </a:xfrm>
            <a:custGeom>
              <a:avLst/>
              <a:gdLst>
                <a:gd name="connsiteX0" fmla="*/ 0 w 1780541"/>
                <a:gd name="connsiteY0" fmla="*/ 1198680 h 1195446"/>
                <a:gd name="connsiteX1" fmla="*/ 17258 w 1780541"/>
                <a:gd name="connsiteY1" fmla="*/ 1085871 h 1195446"/>
                <a:gd name="connsiteX2" fmla="*/ 158691 w 1780541"/>
                <a:gd name="connsiteY2" fmla="*/ 652732 h 1195446"/>
                <a:gd name="connsiteX3" fmla="*/ 678121 w 1780541"/>
                <a:gd name="connsiteY3" fmla="*/ 30174 h 1195446"/>
                <a:gd name="connsiteX4" fmla="*/ 728633 w 1780541"/>
                <a:gd name="connsiteY4" fmla="*/ 13757 h 1195446"/>
                <a:gd name="connsiteX5" fmla="*/ 928997 w 1780541"/>
                <a:gd name="connsiteY5" fmla="*/ 1971 h 1195446"/>
                <a:gd name="connsiteX6" fmla="*/ 1573864 w 1780541"/>
                <a:gd name="connsiteY6" fmla="*/ 201493 h 1195446"/>
                <a:gd name="connsiteX7" fmla="*/ 1741395 w 1780541"/>
                <a:gd name="connsiteY7" fmla="*/ 323563 h 1195446"/>
                <a:gd name="connsiteX8" fmla="*/ 1776332 w 1780541"/>
                <a:gd name="connsiteY8" fmla="*/ 371129 h 1195446"/>
                <a:gd name="connsiteX9" fmla="*/ 1780121 w 1780541"/>
                <a:gd name="connsiteY9" fmla="*/ 401015 h 1195446"/>
                <a:gd name="connsiteX10" fmla="*/ 1704774 w 1780541"/>
                <a:gd name="connsiteY10" fmla="*/ 497829 h 1195446"/>
                <a:gd name="connsiteX11" fmla="*/ 1539769 w 1780541"/>
                <a:gd name="connsiteY11" fmla="*/ 571492 h 1195446"/>
                <a:gd name="connsiteX12" fmla="*/ 1240907 w 1780541"/>
                <a:gd name="connsiteY12" fmla="*/ 647681 h 1195446"/>
                <a:gd name="connsiteX13" fmla="*/ 710112 w 1780541"/>
                <a:gd name="connsiteY13" fmla="*/ 764279 h 1195446"/>
                <a:gd name="connsiteX14" fmla="*/ 354425 w 1780541"/>
                <a:gd name="connsiteY14" fmla="*/ 879614 h 1195446"/>
                <a:gd name="connsiteX15" fmla="*/ 110284 w 1780541"/>
                <a:gd name="connsiteY15" fmla="*/ 1031991 h 1195446"/>
                <a:gd name="connsiteX16" fmla="*/ 5893 w 1780541"/>
                <a:gd name="connsiteY16" fmla="*/ 1193629 h 1195446"/>
                <a:gd name="connsiteX17" fmla="*/ 3367 w 1780541"/>
                <a:gd name="connsiteY17" fmla="*/ 1199522 h 1195446"/>
                <a:gd name="connsiteX18" fmla="*/ 0 w 1780541"/>
                <a:gd name="connsiteY18" fmla="*/ 1198680 h 119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0541" h="1195446">
                  <a:moveTo>
                    <a:pt x="0" y="1198680"/>
                  </a:moveTo>
                  <a:cubicBezTo>
                    <a:pt x="5893" y="1161217"/>
                    <a:pt x="10523" y="1123334"/>
                    <a:pt x="17258" y="1085871"/>
                  </a:cubicBezTo>
                  <a:cubicBezTo>
                    <a:pt x="44619" y="935177"/>
                    <a:pt x="91342" y="790377"/>
                    <a:pt x="158691" y="652732"/>
                  </a:cubicBezTo>
                  <a:cubicBezTo>
                    <a:pt x="280762" y="402698"/>
                    <a:pt x="454185" y="195179"/>
                    <a:pt x="678121" y="30174"/>
                  </a:cubicBezTo>
                  <a:cubicBezTo>
                    <a:pt x="691591" y="20071"/>
                    <a:pt x="711375" y="17125"/>
                    <a:pt x="728633" y="13757"/>
                  </a:cubicBezTo>
                  <a:cubicBezTo>
                    <a:pt x="794719" y="709"/>
                    <a:pt x="861647" y="-2659"/>
                    <a:pt x="928997" y="1971"/>
                  </a:cubicBezTo>
                  <a:cubicBezTo>
                    <a:pt x="1159667" y="18388"/>
                    <a:pt x="1372659" y="91630"/>
                    <a:pt x="1573864" y="201493"/>
                  </a:cubicBezTo>
                  <a:cubicBezTo>
                    <a:pt x="1634899" y="234747"/>
                    <a:pt x="1692988" y="272631"/>
                    <a:pt x="1741395" y="323563"/>
                  </a:cubicBezTo>
                  <a:cubicBezTo>
                    <a:pt x="1754865" y="337875"/>
                    <a:pt x="1766651" y="353870"/>
                    <a:pt x="1776332" y="371129"/>
                  </a:cubicBezTo>
                  <a:cubicBezTo>
                    <a:pt x="1780962" y="379126"/>
                    <a:pt x="1782225" y="391754"/>
                    <a:pt x="1780121" y="401015"/>
                  </a:cubicBezTo>
                  <a:cubicBezTo>
                    <a:pt x="1771281" y="445634"/>
                    <a:pt x="1740553" y="473836"/>
                    <a:pt x="1704774" y="497829"/>
                  </a:cubicBezTo>
                  <a:cubicBezTo>
                    <a:pt x="1654262" y="531925"/>
                    <a:pt x="1597436" y="552550"/>
                    <a:pt x="1539769" y="571492"/>
                  </a:cubicBezTo>
                  <a:cubicBezTo>
                    <a:pt x="1441691" y="603483"/>
                    <a:pt x="1341510" y="625792"/>
                    <a:pt x="1240907" y="647681"/>
                  </a:cubicBezTo>
                  <a:cubicBezTo>
                    <a:pt x="1063695" y="686406"/>
                    <a:pt x="886482" y="723448"/>
                    <a:pt x="710112" y="764279"/>
                  </a:cubicBezTo>
                  <a:cubicBezTo>
                    <a:pt x="588463" y="792481"/>
                    <a:pt x="469339" y="829944"/>
                    <a:pt x="354425" y="879614"/>
                  </a:cubicBezTo>
                  <a:cubicBezTo>
                    <a:pt x="265608" y="918340"/>
                    <a:pt x="181001" y="964642"/>
                    <a:pt x="110284" y="1031991"/>
                  </a:cubicBezTo>
                  <a:cubicBezTo>
                    <a:pt x="63140" y="1077873"/>
                    <a:pt x="26098" y="1130489"/>
                    <a:pt x="5893" y="1193629"/>
                  </a:cubicBezTo>
                  <a:cubicBezTo>
                    <a:pt x="5051" y="1195734"/>
                    <a:pt x="4209" y="1197418"/>
                    <a:pt x="3367" y="1199522"/>
                  </a:cubicBezTo>
                  <a:cubicBezTo>
                    <a:pt x="2105" y="1199101"/>
                    <a:pt x="1263" y="1199101"/>
                    <a:pt x="0" y="11986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C4366CF-B248-4697-BAED-7C159FB5A3BF}"/>
                </a:ext>
              </a:extLst>
            </p:cNvPr>
            <p:cNvSpPr/>
            <p:nvPr/>
          </p:nvSpPr>
          <p:spPr>
            <a:xfrm>
              <a:off x="3256117" y="2400093"/>
              <a:ext cx="803980" cy="1544820"/>
            </a:xfrm>
            <a:custGeom>
              <a:avLst/>
              <a:gdLst>
                <a:gd name="connsiteX0" fmla="*/ 406716 w 803979"/>
                <a:gd name="connsiteY0" fmla="*/ 1546170 h 1544819"/>
                <a:gd name="connsiteX1" fmla="*/ 432393 w 803979"/>
                <a:gd name="connsiteY1" fmla="*/ 1432940 h 1544819"/>
                <a:gd name="connsiteX2" fmla="*/ 447967 w 803979"/>
                <a:gd name="connsiteY2" fmla="*/ 1301188 h 1544819"/>
                <a:gd name="connsiteX3" fmla="*/ 446284 w 803979"/>
                <a:gd name="connsiteY3" fmla="*/ 1156809 h 1544819"/>
                <a:gd name="connsiteX4" fmla="*/ 391562 w 803979"/>
                <a:gd name="connsiteY4" fmla="*/ 884466 h 1544819"/>
                <a:gd name="connsiteX5" fmla="*/ 173520 w 803979"/>
                <a:gd name="connsiteY5" fmla="*/ 427755 h 1544819"/>
                <a:gd name="connsiteX6" fmla="*/ 28719 w 803979"/>
                <a:gd name="connsiteY6" fmla="*/ 195400 h 1544819"/>
                <a:gd name="connsiteX7" fmla="*/ 2200 w 803979"/>
                <a:gd name="connsiteY7" fmla="*/ 136891 h 1544819"/>
                <a:gd name="connsiteX8" fmla="*/ 8514 w 803979"/>
                <a:gd name="connsiteY8" fmla="*/ 104058 h 1544819"/>
                <a:gd name="connsiteX9" fmla="*/ 146159 w 803979"/>
                <a:gd name="connsiteY9" fmla="*/ 17346 h 1544819"/>
                <a:gd name="connsiteX10" fmla="*/ 353679 w 803979"/>
                <a:gd name="connsiteY10" fmla="*/ 5560 h 1544819"/>
                <a:gd name="connsiteX11" fmla="*/ 634861 w 803979"/>
                <a:gd name="connsiteY11" fmla="*/ 118370 h 1544819"/>
                <a:gd name="connsiteX12" fmla="*/ 796499 w 803979"/>
                <a:gd name="connsiteY12" fmla="*/ 314524 h 1544819"/>
                <a:gd name="connsiteX13" fmla="*/ 803234 w 803979"/>
                <a:gd name="connsiteY13" fmla="*/ 349040 h 1544819"/>
                <a:gd name="connsiteX14" fmla="*/ 802392 w 803979"/>
                <a:gd name="connsiteY14" fmla="*/ 580553 h 1544819"/>
                <a:gd name="connsiteX15" fmla="*/ 748091 w 803979"/>
                <a:gd name="connsiteY15" fmla="*/ 901303 h 1544819"/>
                <a:gd name="connsiteX16" fmla="*/ 584770 w 803979"/>
                <a:gd name="connsiteY16" fmla="*/ 1294453 h 1544819"/>
                <a:gd name="connsiteX17" fmla="*/ 406716 w 803979"/>
                <a:gd name="connsiteY17" fmla="*/ 1546170 h 154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3979" h="1544819">
                  <a:moveTo>
                    <a:pt x="406716" y="1546170"/>
                  </a:moveTo>
                  <a:cubicBezTo>
                    <a:pt x="415555" y="1507865"/>
                    <a:pt x="426079" y="1470824"/>
                    <a:pt x="432393" y="1432940"/>
                  </a:cubicBezTo>
                  <a:cubicBezTo>
                    <a:pt x="439548" y="1389584"/>
                    <a:pt x="445862" y="1345386"/>
                    <a:pt x="447967" y="1301188"/>
                  </a:cubicBezTo>
                  <a:cubicBezTo>
                    <a:pt x="450072" y="1253202"/>
                    <a:pt x="449230" y="1204795"/>
                    <a:pt x="446284" y="1156809"/>
                  </a:cubicBezTo>
                  <a:cubicBezTo>
                    <a:pt x="439970" y="1063782"/>
                    <a:pt x="419344" y="973282"/>
                    <a:pt x="391562" y="884466"/>
                  </a:cubicBezTo>
                  <a:cubicBezTo>
                    <a:pt x="340209" y="721986"/>
                    <a:pt x="262757" y="572134"/>
                    <a:pt x="173520" y="427755"/>
                  </a:cubicBezTo>
                  <a:cubicBezTo>
                    <a:pt x="125533" y="350303"/>
                    <a:pt x="76284" y="273273"/>
                    <a:pt x="28719" y="195400"/>
                  </a:cubicBezTo>
                  <a:cubicBezTo>
                    <a:pt x="17775" y="177300"/>
                    <a:pt x="10198" y="156675"/>
                    <a:pt x="2200" y="136891"/>
                  </a:cubicBezTo>
                  <a:cubicBezTo>
                    <a:pt x="-2430" y="125105"/>
                    <a:pt x="517" y="114581"/>
                    <a:pt x="8514" y="104058"/>
                  </a:cubicBezTo>
                  <a:cubicBezTo>
                    <a:pt x="43873" y="58177"/>
                    <a:pt x="92280" y="32921"/>
                    <a:pt x="146159" y="17346"/>
                  </a:cubicBezTo>
                  <a:cubicBezTo>
                    <a:pt x="214350" y="-2438"/>
                    <a:pt x="283804" y="-3700"/>
                    <a:pt x="353679" y="5560"/>
                  </a:cubicBezTo>
                  <a:cubicBezTo>
                    <a:pt x="457228" y="19030"/>
                    <a:pt x="551095" y="56072"/>
                    <a:pt x="634861" y="118370"/>
                  </a:cubicBezTo>
                  <a:cubicBezTo>
                    <a:pt x="705157" y="170144"/>
                    <a:pt x="759036" y="235810"/>
                    <a:pt x="796499" y="314524"/>
                  </a:cubicBezTo>
                  <a:cubicBezTo>
                    <a:pt x="801550" y="324626"/>
                    <a:pt x="802392" y="337254"/>
                    <a:pt x="803234" y="349040"/>
                  </a:cubicBezTo>
                  <a:cubicBezTo>
                    <a:pt x="808285" y="426071"/>
                    <a:pt x="807864" y="503522"/>
                    <a:pt x="802392" y="580553"/>
                  </a:cubicBezTo>
                  <a:cubicBezTo>
                    <a:pt x="794394" y="689153"/>
                    <a:pt x="776294" y="796070"/>
                    <a:pt x="748091" y="901303"/>
                  </a:cubicBezTo>
                  <a:cubicBezTo>
                    <a:pt x="710629" y="1039368"/>
                    <a:pt x="655908" y="1170699"/>
                    <a:pt x="584770" y="1294453"/>
                  </a:cubicBezTo>
                  <a:cubicBezTo>
                    <a:pt x="532575" y="1383270"/>
                    <a:pt x="473644" y="1467035"/>
                    <a:pt x="406716" y="154617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3424264-8407-40F8-8E77-86ECD4243424}"/>
                </a:ext>
              </a:extLst>
            </p:cNvPr>
            <p:cNvSpPr/>
            <p:nvPr/>
          </p:nvSpPr>
          <p:spPr>
            <a:xfrm>
              <a:off x="2948933" y="1703539"/>
              <a:ext cx="1098632" cy="938678"/>
            </a:xfrm>
            <a:custGeom>
              <a:avLst/>
              <a:gdLst>
                <a:gd name="connsiteX0" fmla="*/ 655812 w 1098631"/>
                <a:gd name="connsiteY0" fmla="*/ 0 h 938677"/>
                <a:gd name="connsiteX1" fmla="*/ 1100316 w 1098631"/>
                <a:gd name="connsiteY1" fmla="*/ 939941 h 938677"/>
                <a:gd name="connsiteX2" fmla="*/ 1069588 w 1098631"/>
                <a:gd name="connsiteY2" fmla="*/ 893217 h 938677"/>
                <a:gd name="connsiteX3" fmla="*/ 886061 w 1098631"/>
                <a:gd name="connsiteY3" fmla="*/ 708849 h 938677"/>
                <a:gd name="connsiteX4" fmla="*/ 689065 w 1098631"/>
                <a:gd name="connsiteY4" fmla="*/ 641079 h 938677"/>
                <a:gd name="connsiteX5" fmla="*/ 361580 w 1098631"/>
                <a:gd name="connsiteY5" fmla="*/ 695379 h 938677"/>
                <a:gd name="connsiteX6" fmla="*/ 233196 w 1098631"/>
                <a:gd name="connsiteY6" fmla="*/ 752626 h 938677"/>
                <a:gd name="connsiteX7" fmla="*/ 220568 w 1098631"/>
                <a:gd name="connsiteY7" fmla="*/ 758940 h 938677"/>
                <a:gd name="connsiteX8" fmla="*/ 0 w 1098631"/>
                <a:gd name="connsiteY8" fmla="*/ 481967 h 938677"/>
                <a:gd name="connsiteX9" fmla="*/ 655812 w 1098631"/>
                <a:gd name="connsiteY9" fmla="*/ 0 h 93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8631" h="938677">
                  <a:moveTo>
                    <a:pt x="655812" y="0"/>
                  </a:moveTo>
                  <a:cubicBezTo>
                    <a:pt x="902057" y="266029"/>
                    <a:pt x="1050646" y="577518"/>
                    <a:pt x="1100316" y="939941"/>
                  </a:cubicBezTo>
                  <a:cubicBezTo>
                    <a:pt x="1088950" y="922261"/>
                    <a:pt x="1079269" y="907950"/>
                    <a:pt x="1069588" y="893217"/>
                  </a:cubicBezTo>
                  <a:cubicBezTo>
                    <a:pt x="1019918" y="820396"/>
                    <a:pt x="961408" y="755993"/>
                    <a:pt x="886061" y="708849"/>
                  </a:cubicBezTo>
                  <a:cubicBezTo>
                    <a:pt x="825868" y="670965"/>
                    <a:pt x="760203" y="648656"/>
                    <a:pt x="689065" y="641079"/>
                  </a:cubicBezTo>
                  <a:cubicBezTo>
                    <a:pt x="574993" y="629293"/>
                    <a:pt x="466813" y="654128"/>
                    <a:pt x="361580" y="695379"/>
                  </a:cubicBezTo>
                  <a:cubicBezTo>
                    <a:pt x="318224" y="712217"/>
                    <a:pt x="276131" y="733684"/>
                    <a:pt x="233196" y="752626"/>
                  </a:cubicBezTo>
                  <a:cubicBezTo>
                    <a:pt x="229408" y="754310"/>
                    <a:pt x="225619" y="756414"/>
                    <a:pt x="220568" y="758940"/>
                  </a:cubicBezTo>
                  <a:cubicBezTo>
                    <a:pt x="146905" y="666335"/>
                    <a:pt x="73242" y="574151"/>
                    <a:pt x="0" y="481967"/>
                  </a:cubicBezTo>
                  <a:cubicBezTo>
                    <a:pt x="49249" y="420090"/>
                    <a:pt x="539214" y="59772"/>
                    <a:pt x="655812" y="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3FF366B-C3CC-44F6-9ACA-468069E3F973}"/>
                </a:ext>
              </a:extLst>
            </p:cNvPr>
            <p:cNvSpPr/>
            <p:nvPr/>
          </p:nvSpPr>
          <p:spPr>
            <a:xfrm>
              <a:off x="1457151" y="1173205"/>
              <a:ext cx="1304889" cy="614560"/>
            </a:xfrm>
            <a:custGeom>
              <a:avLst/>
              <a:gdLst>
                <a:gd name="connsiteX0" fmla="*/ 0 w 1304888"/>
                <a:gd name="connsiteY0" fmla="*/ 269357 h 614560"/>
                <a:gd name="connsiteX1" fmla="*/ 111968 w 1304888"/>
                <a:gd name="connsiteY1" fmla="*/ 204113 h 614560"/>
                <a:gd name="connsiteX2" fmla="*/ 545528 w 1304888"/>
                <a:gd name="connsiteY2" fmla="*/ 40370 h 614560"/>
                <a:gd name="connsiteX3" fmla="*/ 763570 w 1304888"/>
                <a:gd name="connsiteY3" fmla="*/ 6696 h 614560"/>
                <a:gd name="connsiteX4" fmla="*/ 967301 w 1304888"/>
                <a:gd name="connsiteY4" fmla="*/ 382 h 614560"/>
                <a:gd name="connsiteX5" fmla="*/ 1155879 w 1304888"/>
                <a:gd name="connsiteY5" fmla="*/ 15956 h 614560"/>
                <a:gd name="connsiteX6" fmla="*/ 1176504 w 1304888"/>
                <a:gd name="connsiteY6" fmla="*/ 27742 h 614560"/>
                <a:gd name="connsiteX7" fmla="*/ 1296470 w 1304888"/>
                <a:gd name="connsiteY7" fmla="*/ 236104 h 614560"/>
                <a:gd name="connsiteX8" fmla="*/ 1177346 w 1304888"/>
                <a:gd name="connsiteY8" fmla="*/ 588844 h 614560"/>
                <a:gd name="connsiteX9" fmla="*/ 1113786 w 1304888"/>
                <a:gd name="connsiteY9" fmla="*/ 614521 h 614560"/>
                <a:gd name="connsiteX10" fmla="*/ 1059906 w 1304888"/>
                <a:gd name="connsiteY10" fmla="*/ 594737 h 614560"/>
                <a:gd name="connsiteX11" fmla="*/ 913843 w 1304888"/>
                <a:gd name="connsiteY11" fmla="*/ 500870 h 614560"/>
                <a:gd name="connsiteX12" fmla="*/ 612877 w 1304888"/>
                <a:gd name="connsiteY12" fmla="*/ 340495 h 614560"/>
                <a:gd name="connsiteX13" fmla="*/ 340955 w 1304888"/>
                <a:gd name="connsiteY13" fmla="*/ 272304 h 614560"/>
                <a:gd name="connsiteX14" fmla="*/ 79556 w 1304888"/>
                <a:gd name="connsiteY14" fmla="*/ 265148 h 614560"/>
                <a:gd name="connsiteX15" fmla="*/ 1263 w 1304888"/>
                <a:gd name="connsiteY15" fmla="*/ 273146 h 614560"/>
                <a:gd name="connsiteX16" fmla="*/ 0 w 1304888"/>
                <a:gd name="connsiteY16" fmla="*/ 269357 h 61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4888" h="614560">
                  <a:moveTo>
                    <a:pt x="0" y="269357"/>
                  </a:moveTo>
                  <a:cubicBezTo>
                    <a:pt x="37463" y="247469"/>
                    <a:pt x="74084" y="224738"/>
                    <a:pt x="111968" y="204113"/>
                  </a:cubicBezTo>
                  <a:cubicBezTo>
                    <a:pt x="248771" y="129187"/>
                    <a:pt x="393150" y="74466"/>
                    <a:pt x="545528" y="40370"/>
                  </a:cubicBezTo>
                  <a:cubicBezTo>
                    <a:pt x="617507" y="23954"/>
                    <a:pt x="689907" y="10905"/>
                    <a:pt x="763570" y="6696"/>
                  </a:cubicBezTo>
                  <a:cubicBezTo>
                    <a:pt x="831340" y="2907"/>
                    <a:pt x="899531" y="-1302"/>
                    <a:pt x="967301" y="382"/>
                  </a:cubicBezTo>
                  <a:cubicBezTo>
                    <a:pt x="1030441" y="1645"/>
                    <a:pt x="1093160" y="9642"/>
                    <a:pt x="1155879" y="15956"/>
                  </a:cubicBezTo>
                  <a:cubicBezTo>
                    <a:pt x="1163035" y="16798"/>
                    <a:pt x="1171453" y="21849"/>
                    <a:pt x="1176504" y="27742"/>
                  </a:cubicBezTo>
                  <a:cubicBezTo>
                    <a:pt x="1231226" y="88356"/>
                    <a:pt x="1274581" y="156126"/>
                    <a:pt x="1296470" y="236104"/>
                  </a:cubicBezTo>
                  <a:cubicBezTo>
                    <a:pt x="1333091" y="368276"/>
                    <a:pt x="1286789" y="506763"/>
                    <a:pt x="1177346" y="588844"/>
                  </a:cubicBezTo>
                  <a:cubicBezTo>
                    <a:pt x="1158825" y="602735"/>
                    <a:pt x="1139462" y="620414"/>
                    <a:pt x="1113786" y="614521"/>
                  </a:cubicBezTo>
                  <a:cubicBezTo>
                    <a:pt x="1095265" y="610733"/>
                    <a:pt x="1075902" y="604419"/>
                    <a:pt x="1059906" y="594737"/>
                  </a:cubicBezTo>
                  <a:cubicBezTo>
                    <a:pt x="1010657" y="564851"/>
                    <a:pt x="962250" y="532860"/>
                    <a:pt x="913843" y="500870"/>
                  </a:cubicBezTo>
                  <a:cubicBezTo>
                    <a:pt x="818712" y="437730"/>
                    <a:pt x="720214" y="380904"/>
                    <a:pt x="612877" y="340495"/>
                  </a:cubicBezTo>
                  <a:cubicBezTo>
                    <a:pt x="524902" y="307241"/>
                    <a:pt x="434402" y="284511"/>
                    <a:pt x="340955" y="272304"/>
                  </a:cubicBezTo>
                  <a:cubicBezTo>
                    <a:pt x="253822" y="260938"/>
                    <a:pt x="166689" y="260097"/>
                    <a:pt x="79556" y="265148"/>
                  </a:cubicBezTo>
                  <a:cubicBezTo>
                    <a:pt x="53458" y="266832"/>
                    <a:pt x="27361" y="270199"/>
                    <a:pt x="1263" y="273146"/>
                  </a:cubicBezTo>
                  <a:cubicBezTo>
                    <a:pt x="1263" y="271883"/>
                    <a:pt x="421" y="270620"/>
                    <a:pt x="0" y="26935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4794FDC-0434-43A8-ABB1-76DB4C77166F}"/>
                </a:ext>
              </a:extLst>
            </p:cNvPr>
            <p:cNvSpPr/>
            <p:nvPr/>
          </p:nvSpPr>
          <p:spPr>
            <a:xfrm>
              <a:off x="2629867" y="1203472"/>
              <a:ext cx="921841" cy="917631"/>
            </a:xfrm>
            <a:custGeom>
              <a:avLst/>
              <a:gdLst>
                <a:gd name="connsiteX0" fmla="*/ 255506 w 921840"/>
                <a:gd name="connsiteY0" fmla="*/ 917631 h 917631"/>
                <a:gd name="connsiteX1" fmla="*/ 0 w 921840"/>
                <a:gd name="connsiteY1" fmla="*/ 679384 h 917631"/>
                <a:gd name="connsiteX2" fmla="*/ 23993 w 921840"/>
                <a:gd name="connsiteY2" fmla="*/ 654549 h 917631"/>
                <a:gd name="connsiteX3" fmla="*/ 143117 w 921840"/>
                <a:gd name="connsiteY3" fmla="*/ 499646 h 917631"/>
                <a:gd name="connsiteX4" fmla="*/ 163742 w 921840"/>
                <a:gd name="connsiteY4" fmla="*/ 179738 h 917631"/>
                <a:gd name="connsiteX5" fmla="*/ 84186 w 921840"/>
                <a:gd name="connsiteY5" fmla="*/ 24414 h 917631"/>
                <a:gd name="connsiteX6" fmla="*/ 68191 w 921840"/>
                <a:gd name="connsiteY6" fmla="*/ 0 h 917631"/>
                <a:gd name="connsiteX7" fmla="*/ 138487 w 921840"/>
                <a:gd name="connsiteY7" fmla="*/ 15154 h 917631"/>
                <a:gd name="connsiteX8" fmla="*/ 633502 w 921840"/>
                <a:gd name="connsiteY8" fmla="*/ 221410 h 917631"/>
                <a:gd name="connsiteX9" fmla="*/ 918473 w 921840"/>
                <a:gd name="connsiteY9" fmla="*/ 443662 h 917631"/>
                <a:gd name="connsiteX10" fmla="*/ 915527 w 921840"/>
                <a:gd name="connsiteY10" fmla="*/ 460920 h 917631"/>
                <a:gd name="connsiteX11" fmla="*/ 445346 w 921840"/>
                <a:gd name="connsiteY11" fmla="*/ 768200 h 917631"/>
                <a:gd name="connsiteX12" fmla="*/ 263924 w 921840"/>
                <a:gd name="connsiteY12" fmla="*/ 912159 h 917631"/>
                <a:gd name="connsiteX13" fmla="*/ 255506 w 921840"/>
                <a:gd name="connsiteY13" fmla="*/ 917631 h 91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1840" h="917631">
                  <a:moveTo>
                    <a:pt x="255506" y="917631"/>
                  </a:moveTo>
                  <a:cubicBezTo>
                    <a:pt x="170477" y="838496"/>
                    <a:pt x="85870" y="759361"/>
                    <a:pt x="0" y="679384"/>
                  </a:cubicBezTo>
                  <a:cubicBezTo>
                    <a:pt x="8419" y="670544"/>
                    <a:pt x="16416" y="662547"/>
                    <a:pt x="23993" y="654549"/>
                  </a:cubicBezTo>
                  <a:cubicBezTo>
                    <a:pt x="69454" y="607405"/>
                    <a:pt x="111547" y="557314"/>
                    <a:pt x="143117" y="499646"/>
                  </a:cubicBezTo>
                  <a:cubicBezTo>
                    <a:pt x="199943" y="396518"/>
                    <a:pt x="203310" y="289180"/>
                    <a:pt x="163742" y="179738"/>
                  </a:cubicBezTo>
                  <a:cubicBezTo>
                    <a:pt x="143959" y="124596"/>
                    <a:pt x="116177" y="73242"/>
                    <a:pt x="84186" y="24414"/>
                  </a:cubicBezTo>
                  <a:cubicBezTo>
                    <a:pt x="79556" y="17258"/>
                    <a:pt x="74926" y="9681"/>
                    <a:pt x="68191" y="0"/>
                  </a:cubicBezTo>
                  <a:cubicBezTo>
                    <a:pt x="93447" y="5472"/>
                    <a:pt x="116177" y="9681"/>
                    <a:pt x="138487" y="15154"/>
                  </a:cubicBezTo>
                  <a:cubicBezTo>
                    <a:pt x="314436" y="57668"/>
                    <a:pt x="479441" y="126280"/>
                    <a:pt x="633502" y="221410"/>
                  </a:cubicBezTo>
                  <a:cubicBezTo>
                    <a:pt x="736631" y="285392"/>
                    <a:pt x="831340" y="359476"/>
                    <a:pt x="918473" y="443662"/>
                  </a:cubicBezTo>
                  <a:cubicBezTo>
                    <a:pt x="926892" y="452081"/>
                    <a:pt x="926471" y="455448"/>
                    <a:pt x="915527" y="460920"/>
                  </a:cubicBezTo>
                  <a:cubicBezTo>
                    <a:pt x="743786" y="540476"/>
                    <a:pt x="593093" y="652023"/>
                    <a:pt x="445346" y="768200"/>
                  </a:cubicBezTo>
                  <a:cubicBezTo>
                    <a:pt x="384732" y="816187"/>
                    <a:pt x="324117" y="864173"/>
                    <a:pt x="263924" y="912159"/>
                  </a:cubicBezTo>
                  <a:cubicBezTo>
                    <a:pt x="261399" y="913843"/>
                    <a:pt x="258873" y="915527"/>
                    <a:pt x="255506" y="917631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8" name="Graphic 15">
            <a:extLst>
              <a:ext uri="{FF2B5EF4-FFF2-40B4-BE49-F238E27FC236}">
                <a16:creationId xmlns:a16="http://schemas.microsoft.com/office/drawing/2014/main" id="{7A74A87A-2563-41C6-BC9B-4D7628F5AF61}"/>
              </a:ext>
            </a:extLst>
          </p:cNvPr>
          <p:cNvSpPr/>
          <p:nvPr/>
        </p:nvSpPr>
        <p:spPr>
          <a:xfrm flipH="1">
            <a:off x="6509484" y="4159928"/>
            <a:ext cx="436897" cy="315598"/>
          </a:xfrm>
          <a:custGeom>
            <a:avLst/>
            <a:gdLst>
              <a:gd name="connsiteX0" fmla="*/ 4492692 w 4492692"/>
              <a:gd name="connsiteY0" fmla="*/ 326228 h 3245348"/>
              <a:gd name="connsiteX1" fmla="*/ 4436816 w 4492692"/>
              <a:gd name="connsiteY1" fmla="*/ 327357 h 3245348"/>
              <a:gd name="connsiteX2" fmla="*/ 4201458 w 4492692"/>
              <a:gd name="connsiteY2" fmla="*/ 326793 h 3245348"/>
              <a:gd name="connsiteX3" fmla="*/ 4166464 w 4492692"/>
              <a:gd name="connsiteY3" fmla="*/ 342032 h 3245348"/>
              <a:gd name="connsiteX4" fmla="*/ 3771942 w 4492692"/>
              <a:gd name="connsiteY4" fmla="*/ 853386 h 3245348"/>
              <a:gd name="connsiteX5" fmla="*/ 3399997 w 4492692"/>
              <a:gd name="connsiteY5" fmla="*/ 1731605 h 3245348"/>
              <a:gd name="connsiteX6" fmla="*/ 3335655 w 4492692"/>
              <a:gd name="connsiteY6" fmla="*/ 2067993 h 3245348"/>
              <a:gd name="connsiteX7" fmla="*/ 3310256 w 4492692"/>
              <a:gd name="connsiteY7" fmla="*/ 2543789 h 3245348"/>
              <a:gd name="connsiteX8" fmla="*/ 3333961 w 4492692"/>
              <a:gd name="connsiteY8" fmla="*/ 2854778 h 3245348"/>
              <a:gd name="connsiteX9" fmla="*/ 3366133 w 4492692"/>
              <a:gd name="connsiteY9" fmla="*/ 3086750 h 3245348"/>
              <a:gd name="connsiteX10" fmla="*/ 3298404 w 4492692"/>
              <a:gd name="connsiteY10" fmla="*/ 3158995 h 3245348"/>
              <a:gd name="connsiteX11" fmla="*/ 3195117 w 4492692"/>
              <a:gd name="connsiteY11" fmla="*/ 3136418 h 3245348"/>
              <a:gd name="connsiteX12" fmla="*/ 2866067 w 4492692"/>
              <a:gd name="connsiteY12" fmla="*/ 3009991 h 3245348"/>
              <a:gd name="connsiteX13" fmla="*/ 2819785 w 4492692"/>
              <a:gd name="connsiteY13" fmla="*/ 3013377 h 3245348"/>
              <a:gd name="connsiteX14" fmla="*/ 2413411 w 4492692"/>
              <a:gd name="connsiteY14" fmla="*/ 3203018 h 3245348"/>
              <a:gd name="connsiteX15" fmla="*/ 2255941 w 4492692"/>
              <a:gd name="connsiteY15" fmla="*/ 3248735 h 3245348"/>
              <a:gd name="connsiteX16" fmla="*/ 2206838 w 4492692"/>
              <a:gd name="connsiteY16" fmla="*/ 3241398 h 3245348"/>
              <a:gd name="connsiteX17" fmla="*/ 1765470 w 4492692"/>
              <a:gd name="connsiteY17" fmla="*/ 3063045 h 3245348"/>
              <a:gd name="connsiteX18" fmla="*/ 1663876 w 4492692"/>
              <a:gd name="connsiteY18" fmla="*/ 3007733 h 3245348"/>
              <a:gd name="connsiteX19" fmla="*/ 1637914 w 4492692"/>
              <a:gd name="connsiteY19" fmla="*/ 3006604 h 3245348"/>
              <a:gd name="connsiteX20" fmla="*/ 1286852 w 4492692"/>
              <a:gd name="connsiteY20" fmla="*/ 3139805 h 3245348"/>
              <a:gd name="connsiteX21" fmla="*/ 1193160 w 4492692"/>
              <a:gd name="connsiteY21" fmla="*/ 3158995 h 3245348"/>
              <a:gd name="connsiteX22" fmla="*/ 1125995 w 4492692"/>
              <a:gd name="connsiteY22" fmla="*/ 3081671 h 3245348"/>
              <a:gd name="connsiteX23" fmla="*/ 1168890 w 4492692"/>
              <a:gd name="connsiteY23" fmla="*/ 2761087 h 3245348"/>
              <a:gd name="connsiteX24" fmla="*/ 1178485 w 4492692"/>
              <a:gd name="connsiteY24" fmla="*/ 2297143 h 3245348"/>
              <a:gd name="connsiteX25" fmla="*/ 966267 w 4492692"/>
              <a:gd name="connsiteY25" fmla="*/ 1338777 h 3245348"/>
              <a:gd name="connsiteX26" fmla="*/ 388878 w 4492692"/>
              <a:gd name="connsiteY26" fmla="*/ 411454 h 3245348"/>
              <a:gd name="connsiteX27" fmla="*/ 322277 w 4492692"/>
              <a:gd name="connsiteY27" fmla="*/ 339210 h 3245348"/>
              <a:gd name="connsiteX28" fmla="*/ 294621 w 4492692"/>
              <a:gd name="connsiteY28" fmla="*/ 327921 h 3245348"/>
              <a:gd name="connsiteX29" fmla="*/ 22576 w 4492692"/>
              <a:gd name="connsiteY29" fmla="*/ 327357 h 3245348"/>
              <a:gd name="connsiteX30" fmla="*/ 0 w 4492692"/>
              <a:gd name="connsiteY30" fmla="*/ 327357 h 3245348"/>
              <a:gd name="connsiteX31" fmla="*/ 0 w 4492692"/>
              <a:gd name="connsiteY31" fmla="*/ 0 h 3245348"/>
              <a:gd name="connsiteX32" fmla="*/ 4492692 w 4492692"/>
              <a:gd name="connsiteY32" fmla="*/ 0 h 3245348"/>
              <a:gd name="connsiteX33" fmla="*/ 4492692 w 4492692"/>
              <a:gd name="connsiteY33" fmla="*/ 326228 h 3245348"/>
              <a:gd name="connsiteX34" fmla="*/ 2097342 w 4492692"/>
              <a:gd name="connsiteY34" fmla="*/ 2619984 h 3245348"/>
              <a:gd name="connsiteX35" fmla="*/ 1766034 w 4492692"/>
              <a:gd name="connsiteY35" fmla="*/ 2394221 h 3245348"/>
              <a:gd name="connsiteX36" fmla="*/ 1746845 w 4492692"/>
              <a:gd name="connsiteY36" fmla="*/ 2393657 h 3245348"/>
              <a:gd name="connsiteX37" fmla="*/ 1680809 w 4492692"/>
              <a:gd name="connsiteY37" fmla="*/ 2429779 h 3245348"/>
              <a:gd name="connsiteX38" fmla="*/ 1341035 w 4492692"/>
              <a:gd name="connsiteY38" fmla="*/ 2601923 h 3245348"/>
              <a:gd name="connsiteX39" fmla="*/ 1339342 w 4492692"/>
              <a:gd name="connsiteY39" fmla="*/ 2629015 h 3245348"/>
              <a:gd name="connsiteX40" fmla="*/ 1646380 w 4492692"/>
              <a:gd name="connsiteY40" fmla="*/ 2827687 h 3245348"/>
              <a:gd name="connsiteX41" fmla="*/ 1676293 w 4492692"/>
              <a:gd name="connsiteY41" fmla="*/ 2828816 h 3245348"/>
              <a:gd name="connsiteX42" fmla="*/ 1951725 w 4492692"/>
              <a:gd name="connsiteY42" fmla="*/ 2696180 h 3245348"/>
              <a:gd name="connsiteX43" fmla="*/ 2097342 w 4492692"/>
              <a:gd name="connsiteY43" fmla="*/ 2619984 h 3245348"/>
              <a:gd name="connsiteX44" fmla="*/ 2397043 w 4492692"/>
              <a:gd name="connsiteY44" fmla="*/ 2618291 h 3245348"/>
              <a:gd name="connsiteX45" fmla="*/ 2397608 w 4492692"/>
              <a:gd name="connsiteY45" fmla="*/ 2619420 h 3245348"/>
              <a:gd name="connsiteX46" fmla="*/ 2824865 w 4492692"/>
              <a:gd name="connsiteY46" fmla="*/ 2831073 h 3245348"/>
              <a:gd name="connsiteX47" fmla="*/ 2841797 w 4492692"/>
              <a:gd name="connsiteY47" fmla="*/ 2828816 h 3245348"/>
              <a:gd name="connsiteX48" fmla="*/ 3155044 w 4492692"/>
              <a:gd name="connsiteY48" fmla="*/ 2627322 h 3245348"/>
              <a:gd name="connsiteX49" fmla="*/ 3153915 w 4492692"/>
              <a:gd name="connsiteY49" fmla="*/ 2603052 h 3245348"/>
              <a:gd name="connsiteX50" fmla="*/ 2746412 w 4492692"/>
              <a:gd name="connsiteY50" fmla="*/ 2394221 h 3245348"/>
              <a:gd name="connsiteX51" fmla="*/ 2726658 w 4492692"/>
              <a:gd name="connsiteY51" fmla="*/ 2395350 h 3245348"/>
              <a:gd name="connsiteX52" fmla="*/ 2662315 w 4492692"/>
              <a:gd name="connsiteY52" fmla="*/ 2440502 h 3245348"/>
              <a:gd name="connsiteX53" fmla="*/ 2397043 w 4492692"/>
              <a:gd name="connsiteY53" fmla="*/ 2618291 h 3245348"/>
              <a:gd name="connsiteX54" fmla="*/ 2809626 w 4492692"/>
              <a:gd name="connsiteY54" fmla="*/ 329050 h 3245348"/>
              <a:gd name="connsiteX55" fmla="*/ 2323670 w 4492692"/>
              <a:gd name="connsiteY55" fmla="*/ 329050 h 3245348"/>
              <a:gd name="connsiteX56" fmla="*/ 2320848 w 4492692"/>
              <a:gd name="connsiteY56" fmla="*/ 361221 h 3245348"/>
              <a:gd name="connsiteX57" fmla="*/ 2483398 w 4492692"/>
              <a:gd name="connsiteY57" fmla="*/ 811619 h 3245348"/>
              <a:gd name="connsiteX58" fmla="*/ 2551691 w 4492692"/>
              <a:gd name="connsiteY58" fmla="*/ 919986 h 3245348"/>
              <a:gd name="connsiteX59" fmla="*/ 2809626 w 4492692"/>
              <a:gd name="connsiteY59" fmla="*/ 329050 h 3245348"/>
              <a:gd name="connsiteX60" fmla="*/ 1938179 w 4492692"/>
              <a:gd name="connsiteY60" fmla="*/ 917728 h 3245348"/>
              <a:gd name="connsiteX61" fmla="*/ 1941565 w 4492692"/>
              <a:gd name="connsiteY61" fmla="*/ 915471 h 3245348"/>
              <a:gd name="connsiteX62" fmla="*/ 2161120 w 4492692"/>
              <a:gd name="connsiteY62" fmla="*/ 418791 h 3245348"/>
              <a:gd name="connsiteX63" fmla="*/ 2166764 w 4492692"/>
              <a:gd name="connsiteY63" fmla="*/ 328486 h 3245348"/>
              <a:gd name="connsiteX64" fmla="*/ 1682502 w 4492692"/>
              <a:gd name="connsiteY64" fmla="*/ 328486 h 3245348"/>
              <a:gd name="connsiteX65" fmla="*/ 1938179 w 4492692"/>
              <a:gd name="connsiteY65" fmla="*/ 917728 h 3245348"/>
              <a:gd name="connsiteX66" fmla="*/ 1822475 w 4492692"/>
              <a:gd name="connsiteY66" fmla="*/ 2924765 h 3245348"/>
              <a:gd name="connsiteX67" fmla="*/ 1826991 w 4492692"/>
              <a:gd name="connsiteY67" fmla="*/ 2928151 h 3245348"/>
              <a:gd name="connsiteX68" fmla="*/ 2237880 w 4492692"/>
              <a:gd name="connsiteY68" fmla="*/ 3096910 h 3245348"/>
              <a:gd name="connsiteX69" fmla="*/ 2256505 w 4492692"/>
              <a:gd name="connsiteY69" fmla="*/ 3095781 h 3245348"/>
              <a:gd name="connsiteX70" fmla="*/ 2436552 w 4492692"/>
              <a:gd name="connsiteY70" fmla="*/ 3034825 h 3245348"/>
              <a:gd name="connsiteX71" fmla="*/ 2674168 w 4492692"/>
              <a:gd name="connsiteY71" fmla="*/ 2927023 h 3245348"/>
              <a:gd name="connsiteX72" fmla="*/ 2664573 w 4492692"/>
              <a:gd name="connsiteY72" fmla="*/ 2920250 h 3245348"/>
              <a:gd name="connsiteX73" fmla="*/ 2257634 w 4492692"/>
              <a:gd name="connsiteY73" fmla="*/ 2709725 h 3245348"/>
              <a:gd name="connsiteX74" fmla="*/ 2233929 w 4492692"/>
              <a:gd name="connsiteY74" fmla="*/ 2711419 h 3245348"/>
              <a:gd name="connsiteX75" fmla="*/ 1962449 w 4492692"/>
              <a:gd name="connsiteY75" fmla="*/ 2855907 h 3245348"/>
              <a:gd name="connsiteX76" fmla="*/ 1822475 w 4492692"/>
              <a:gd name="connsiteY76" fmla="*/ 2924765 h 3245348"/>
              <a:gd name="connsiteX77" fmla="*/ 1898106 w 4492692"/>
              <a:gd name="connsiteY77" fmla="*/ 2306738 h 3245348"/>
              <a:gd name="connsiteX78" fmla="*/ 1905443 w 4492692"/>
              <a:gd name="connsiteY78" fmla="*/ 2312382 h 3245348"/>
              <a:gd name="connsiteX79" fmla="*/ 2235622 w 4492692"/>
              <a:gd name="connsiteY79" fmla="*/ 2526857 h 3245348"/>
              <a:gd name="connsiteX80" fmla="*/ 2258763 w 4492692"/>
              <a:gd name="connsiteY80" fmla="*/ 2526857 h 3245348"/>
              <a:gd name="connsiteX81" fmla="*/ 2508232 w 4492692"/>
              <a:gd name="connsiteY81" fmla="*/ 2367694 h 3245348"/>
              <a:gd name="connsiteX82" fmla="*/ 2595715 w 4492692"/>
              <a:gd name="connsiteY82" fmla="*/ 2307302 h 3245348"/>
              <a:gd name="connsiteX83" fmla="*/ 2246346 w 4492692"/>
              <a:gd name="connsiteY83" fmla="*/ 2070815 h 3245348"/>
              <a:gd name="connsiteX84" fmla="*/ 1898106 w 4492692"/>
              <a:gd name="connsiteY84" fmla="*/ 2306738 h 3245348"/>
              <a:gd name="connsiteX85" fmla="*/ 2884128 w 4492692"/>
              <a:gd name="connsiteY85" fmla="*/ 579648 h 3245348"/>
              <a:gd name="connsiteX86" fmla="*/ 2650463 w 4492692"/>
              <a:gd name="connsiteY86" fmla="*/ 1041334 h 3245348"/>
              <a:gd name="connsiteX87" fmla="*/ 2886385 w 4492692"/>
              <a:gd name="connsiteY87" fmla="*/ 1265968 h 3245348"/>
              <a:gd name="connsiteX88" fmla="*/ 3098039 w 4492692"/>
              <a:gd name="connsiteY88" fmla="*/ 986586 h 3245348"/>
              <a:gd name="connsiteX89" fmla="*/ 2884128 w 4492692"/>
              <a:gd name="connsiteY89" fmla="*/ 579648 h 3245348"/>
              <a:gd name="connsiteX90" fmla="*/ 1608564 w 4492692"/>
              <a:gd name="connsiteY90" fmla="*/ 579648 h 3245348"/>
              <a:gd name="connsiteX91" fmla="*/ 1394654 w 4492692"/>
              <a:gd name="connsiteY91" fmla="*/ 987150 h 3245348"/>
              <a:gd name="connsiteX92" fmla="*/ 1606307 w 4492692"/>
              <a:gd name="connsiteY92" fmla="*/ 1266533 h 3245348"/>
              <a:gd name="connsiteX93" fmla="*/ 1842230 w 4492692"/>
              <a:gd name="connsiteY93" fmla="*/ 1041334 h 3245348"/>
              <a:gd name="connsiteX94" fmla="*/ 1608564 w 4492692"/>
              <a:gd name="connsiteY94" fmla="*/ 579648 h 3245348"/>
              <a:gd name="connsiteX95" fmla="*/ 3449101 w 4492692"/>
              <a:gd name="connsiteY95" fmla="*/ 329050 h 3245348"/>
              <a:gd name="connsiteX96" fmla="*/ 2962016 w 4492692"/>
              <a:gd name="connsiteY96" fmla="*/ 329050 h 3245348"/>
              <a:gd name="connsiteX97" fmla="*/ 3183264 w 4492692"/>
              <a:gd name="connsiteY97" fmla="*/ 850564 h 3245348"/>
              <a:gd name="connsiteX98" fmla="*/ 3449101 w 4492692"/>
              <a:gd name="connsiteY98" fmla="*/ 329050 h 3245348"/>
              <a:gd name="connsiteX99" fmla="*/ 1042463 w 4492692"/>
              <a:gd name="connsiteY99" fmla="*/ 327921 h 3245348"/>
              <a:gd name="connsiteX100" fmla="*/ 1308863 w 4492692"/>
              <a:gd name="connsiteY100" fmla="*/ 850564 h 3245348"/>
              <a:gd name="connsiteX101" fmla="*/ 1530676 w 4492692"/>
              <a:gd name="connsiteY101" fmla="*/ 327921 h 3245348"/>
              <a:gd name="connsiteX102" fmla="*/ 1042463 w 4492692"/>
              <a:gd name="connsiteY102" fmla="*/ 327921 h 3245348"/>
              <a:gd name="connsiteX103" fmla="*/ 2247475 w 4492692"/>
              <a:gd name="connsiteY103" fmla="*/ 1314507 h 3245348"/>
              <a:gd name="connsiteX104" fmla="*/ 2259327 w 4492692"/>
              <a:gd name="connsiteY104" fmla="*/ 1298704 h 3245348"/>
              <a:gd name="connsiteX105" fmla="*/ 2456306 w 4492692"/>
              <a:gd name="connsiteY105" fmla="*/ 1063910 h 3245348"/>
              <a:gd name="connsiteX106" fmla="*/ 2455742 w 4492692"/>
              <a:gd name="connsiteY106" fmla="*/ 1035690 h 3245348"/>
              <a:gd name="connsiteX107" fmla="*/ 2296014 w 4492692"/>
              <a:gd name="connsiteY107" fmla="*/ 773240 h 3245348"/>
              <a:gd name="connsiteX108" fmla="*/ 2246346 w 4492692"/>
              <a:gd name="connsiteY108" fmla="*/ 661487 h 3245348"/>
              <a:gd name="connsiteX109" fmla="*/ 2242960 w 4492692"/>
              <a:gd name="connsiteY109" fmla="*/ 666002 h 3245348"/>
              <a:gd name="connsiteX110" fmla="*/ 2034693 w 4492692"/>
              <a:gd name="connsiteY110" fmla="*/ 1039076 h 3245348"/>
              <a:gd name="connsiteX111" fmla="*/ 2035257 w 4492692"/>
              <a:gd name="connsiteY111" fmla="*/ 1063346 h 3245348"/>
              <a:gd name="connsiteX112" fmla="*/ 2150961 w 4492692"/>
              <a:gd name="connsiteY112" fmla="*/ 1208399 h 3245348"/>
              <a:gd name="connsiteX113" fmla="*/ 2247475 w 4492692"/>
              <a:gd name="connsiteY113" fmla="*/ 1314507 h 3245348"/>
              <a:gd name="connsiteX114" fmla="*/ 2726093 w 4492692"/>
              <a:gd name="connsiteY114" fmla="*/ 2214739 h 3245348"/>
              <a:gd name="connsiteX115" fmla="*/ 2983464 w 4492692"/>
              <a:gd name="connsiteY115" fmla="*/ 2003086 h 3245348"/>
              <a:gd name="connsiteX116" fmla="*/ 2973869 w 4492692"/>
              <a:gd name="connsiteY116" fmla="*/ 1997442 h 3245348"/>
              <a:gd name="connsiteX117" fmla="*/ 2601924 w 4492692"/>
              <a:gd name="connsiteY117" fmla="*/ 1792562 h 3245348"/>
              <a:gd name="connsiteX118" fmla="*/ 2578218 w 4492692"/>
              <a:gd name="connsiteY118" fmla="*/ 1794819 h 3245348"/>
              <a:gd name="connsiteX119" fmla="*/ 2430908 w 4492692"/>
              <a:gd name="connsiteY119" fmla="*/ 1922375 h 3245348"/>
              <a:gd name="connsiteX120" fmla="*/ 2364872 w 4492692"/>
              <a:gd name="connsiteY120" fmla="*/ 1976559 h 3245348"/>
              <a:gd name="connsiteX121" fmla="*/ 2726093 w 4492692"/>
              <a:gd name="connsiteY121" fmla="*/ 2214739 h 3245348"/>
              <a:gd name="connsiteX122" fmla="*/ 1512615 w 4492692"/>
              <a:gd name="connsiteY122" fmla="*/ 2000264 h 3245348"/>
              <a:gd name="connsiteX123" fmla="*/ 1516566 w 4492692"/>
              <a:gd name="connsiteY123" fmla="*/ 2005343 h 3245348"/>
              <a:gd name="connsiteX124" fmla="*/ 1757568 w 4492692"/>
              <a:gd name="connsiteY124" fmla="*/ 2204015 h 3245348"/>
              <a:gd name="connsiteX125" fmla="*/ 1779016 w 4492692"/>
              <a:gd name="connsiteY125" fmla="*/ 2204015 h 3245348"/>
              <a:gd name="connsiteX126" fmla="*/ 2025662 w 4492692"/>
              <a:gd name="connsiteY126" fmla="*/ 2044288 h 3245348"/>
              <a:gd name="connsiteX127" fmla="*/ 2123305 w 4492692"/>
              <a:gd name="connsiteY127" fmla="*/ 1975430 h 3245348"/>
              <a:gd name="connsiteX128" fmla="*/ 1916167 w 4492692"/>
              <a:gd name="connsiteY128" fmla="*/ 1796512 h 3245348"/>
              <a:gd name="connsiteX129" fmla="*/ 1886253 w 4492692"/>
              <a:gd name="connsiteY129" fmla="*/ 1794255 h 3245348"/>
              <a:gd name="connsiteX130" fmla="*/ 1550430 w 4492692"/>
              <a:gd name="connsiteY130" fmla="*/ 1981638 h 3245348"/>
              <a:gd name="connsiteX131" fmla="*/ 1512615 w 4492692"/>
              <a:gd name="connsiteY131" fmla="*/ 2000264 h 3245348"/>
              <a:gd name="connsiteX132" fmla="*/ 2702953 w 4492692"/>
              <a:gd name="connsiteY132" fmla="*/ 1680809 h 3245348"/>
              <a:gd name="connsiteX133" fmla="*/ 3097474 w 4492692"/>
              <a:gd name="connsiteY133" fmla="*/ 1890204 h 3245348"/>
              <a:gd name="connsiteX134" fmla="*/ 3238012 w 4492692"/>
              <a:gd name="connsiteY134" fmla="*/ 1753053 h 3245348"/>
              <a:gd name="connsiteX135" fmla="*/ 3246478 w 4492692"/>
              <a:gd name="connsiteY135" fmla="*/ 1737814 h 3245348"/>
              <a:gd name="connsiteX136" fmla="*/ 3259459 w 4492692"/>
              <a:gd name="connsiteY136" fmla="*/ 1682502 h 3245348"/>
              <a:gd name="connsiteX137" fmla="*/ 2903882 w 4492692"/>
              <a:gd name="connsiteY137" fmla="*/ 1470284 h 3245348"/>
              <a:gd name="connsiteX138" fmla="*/ 2702953 w 4492692"/>
              <a:gd name="connsiteY138" fmla="*/ 1680809 h 3245348"/>
              <a:gd name="connsiteX139" fmla="*/ 1233233 w 4492692"/>
              <a:gd name="connsiteY139" fmla="*/ 1683066 h 3245348"/>
              <a:gd name="connsiteX140" fmla="*/ 1241699 w 4492692"/>
              <a:gd name="connsiteY140" fmla="*/ 1717495 h 3245348"/>
              <a:gd name="connsiteX141" fmla="*/ 1266533 w 4492692"/>
              <a:gd name="connsiteY141" fmla="*/ 1763777 h 3245348"/>
              <a:gd name="connsiteX142" fmla="*/ 1383930 w 4492692"/>
              <a:gd name="connsiteY142" fmla="*/ 1882302 h 3245348"/>
              <a:gd name="connsiteX143" fmla="*/ 1405942 w 4492692"/>
              <a:gd name="connsiteY143" fmla="*/ 1886253 h 3245348"/>
              <a:gd name="connsiteX144" fmla="*/ 1699999 w 4492692"/>
              <a:gd name="connsiteY144" fmla="*/ 1736121 h 3245348"/>
              <a:gd name="connsiteX145" fmla="*/ 1790304 w 4492692"/>
              <a:gd name="connsiteY145" fmla="*/ 1681373 h 3245348"/>
              <a:gd name="connsiteX146" fmla="*/ 1589375 w 4492692"/>
              <a:gd name="connsiteY146" fmla="*/ 1470849 h 3245348"/>
              <a:gd name="connsiteX147" fmla="*/ 1233233 w 4492692"/>
              <a:gd name="connsiteY147" fmla="*/ 1683066 h 3245348"/>
              <a:gd name="connsiteX148" fmla="*/ 3510057 w 4492692"/>
              <a:gd name="connsiteY148" fmla="*/ 563280 h 3245348"/>
              <a:gd name="connsiteX149" fmla="*/ 3505541 w 4492692"/>
              <a:gd name="connsiteY149" fmla="*/ 570617 h 3245348"/>
              <a:gd name="connsiteX150" fmla="*/ 3283165 w 4492692"/>
              <a:gd name="connsiteY150" fmla="*/ 968525 h 3245348"/>
              <a:gd name="connsiteX151" fmla="*/ 3285422 w 4492692"/>
              <a:gd name="connsiteY151" fmla="*/ 989408 h 3245348"/>
              <a:gd name="connsiteX152" fmla="*/ 3433862 w 4492692"/>
              <a:gd name="connsiteY152" fmla="*/ 1145749 h 3245348"/>
              <a:gd name="connsiteX153" fmla="*/ 3441199 w 4492692"/>
              <a:gd name="connsiteY153" fmla="*/ 1151393 h 3245348"/>
              <a:gd name="connsiteX154" fmla="*/ 3644386 w 4492692"/>
              <a:gd name="connsiteY154" fmla="*/ 770982 h 3245348"/>
              <a:gd name="connsiteX155" fmla="*/ 3510057 w 4492692"/>
              <a:gd name="connsiteY155" fmla="*/ 563280 h 3245348"/>
              <a:gd name="connsiteX156" fmla="*/ 850564 w 4492692"/>
              <a:gd name="connsiteY156" fmla="*/ 774368 h 3245348"/>
              <a:gd name="connsiteX157" fmla="*/ 1053751 w 4492692"/>
              <a:gd name="connsiteY157" fmla="*/ 1155344 h 3245348"/>
              <a:gd name="connsiteX158" fmla="*/ 1213478 w 4492692"/>
              <a:gd name="connsiteY158" fmla="*/ 986586 h 3245348"/>
              <a:gd name="connsiteX159" fmla="*/ 980942 w 4492692"/>
              <a:gd name="connsiteY159" fmla="*/ 570053 h 3245348"/>
              <a:gd name="connsiteX160" fmla="*/ 925066 w 4492692"/>
              <a:gd name="connsiteY160" fmla="*/ 677290 h 3245348"/>
              <a:gd name="connsiteX161" fmla="*/ 850564 w 4492692"/>
              <a:gd name="connsiteY161" fmla="*/ 774368 h 3245348"/>
              <a:gd name="connsiteX162" fmla="*/ 2353584 w 4492692"/>
              <a:gd name="connsiteY162" fmla="*/ 1414972 h 3245348"/>
              <a:gd name="connsiteX163" fmla="*/ 2577654 w 4492692"/>
              <a:gd name="connsiteY163" fmla="*/ 1596712 h 3245348"/>
              <a:gd name="connsiteX164" fmla="*/ 2786485 w 4492692"/>
              <a:gd name="connsiteY164" fmla="*/ 1380543 h 3245348"/>
              <a:gd name="connsiteX165" fmla="*/ 2561850 w 4492692"/>
              <a:gd name="connsiteY165" fmla="*/ 1170019 h 3245348"/>
              <a:gd name="connsiteX166" fmla="*/ 2461950 w 4492692"/>
              <a:gd name="connsiteY166" fmla="*/ 1293060 h 3245348"/>
              <a:gd name="connsiteX167" fmla="*/ 2353584 w 4492692"/>
              <a:gd name="connsiteY167" fmla="*/ 1414972 h 3245348"/>
              <a:gd name="connsiteX168" fmla="*/ 2139673 w 4492692"/>
              <a:gd name="connsiteY168" fmla="*/ 1418923 h 3245348"/>
              <a:gd name="connsiteX169" fmla="*/ 1929148 w 4492692"/>
              <a:gd name="connsiteY169" fmla="*/ 1171712 h 3245348"/>
              <a:gd name="connsiteX170" fmla="*/ 1706207 w 4492692"/>
              <a:gd name="connsiteY170" fmla="*/ 1380543 h 3245348"/>
              <a:gd name="connsiteX171" fmla="*/ 1917296 w 4492692"/>
              <a:gd name="connsiteY171" fmla="*/ 1598405 h 3245348"/>
              <a:gd name="connsiteX172" fmla="*/ 2139673 w 4492692"/>
              <a:gd name="connsiteY172" fmla="*/ 1418923 h 3245348"/>
              <a:gd name="connsiteX173" fmla="*/ 3300097 w 4492692"/>
              <a:gd name="connsiteY173" fmla="*/ 1532369 h 3245348"/>
              <a:gd name="connsiteX174" fmla="*/ 3380807 w 4492692"/>
              <a:gd name="connsiteY174" fmla="*/ 1300962 h 3245348"/>
              <a:gd name="connsiteX175" fmla="*/ 3190037 w 4492692"/>
              <a:gd name="connsiteY175" fmla="*/ 1111320 h 3245348"/>
              <a:gd name="connsiteX176" fmla="*/ 3003782 w 4492692"/>
              <a:gd name="connsiteY176" fmla="*/ 1354580 h 3245348"/>
              <a:gd name="connsiteX177" fmla="*/ 3300097 w 4492692"/>
              <a:gd name="connsiteY177" fmla="*/ 1532369 h 3245348"/>
              <a:gd name="connsiteX178" fmla="*/ 1303219 w 4492692"/>
              <a:gd name="connsiteY178" fmla="*/ 1112449 h 3245348"/>
              <a:gd name="connsiteX179" fmla="*/ 1115836 w 4492692"/>
              <a:gd name="connsiteY179" fmla="*/ 1293624 h 3245348"/>
              <a:gd name="connsiteX180" fmla="*/ 1113578 w 4492692"/>
              <a:gd name="connsiteY180" fmla="*/ 1309992 h 3245348"/>
              <a:gd name="connsiteX181" fmla="*/ 1156473 w 4492692"/>
              <a:gd name="connsiteY181" fmla="*/ 1427954 h 3245348"/>
              <a:gd name="connsiteX182" fmla="*/ 1191467 w 4492692"/>
              <a:gd name="connsiteY182" fmla="*/ 1533498 h 3245348"/>
              <a:gd name="connsiteX183" fmla="*/ 1488345 w 4492692"/>
              <a:gd name="connsiteY183" fmla="*/ 1355145 h 3245348"/>
              <a:gd name="connsiteX184" fmla="*/ 1303219 w 4492692"/>
              <a:gd name="connsiteY184" fmla="*/ 1112449 h 3245348"/>
              <a:gd name="connsiteX185" fmla="*/ 2246346 w 4492692"/>
              <a:gd name="connsiteY185" fmla="*/ 1521081 h 3245348"/>
              <a:gd name="connsiteX186" fmla="*/ 2027920 w 4492692"/>
              <a:gd name="connsiteY186" fmla="*/ 1700563 h 3245348"/>
              <a:gd name="connsiteX187" fmla="*/ 2246346 w 4492692"/>
              <a:gd name="connsiteY187" fmla="*/ 1883996 h 3245348"/>
              <a:gd name="connsiteX188" fmla="*/ 2464772 w 4492692"/>
              <a:gd name="connsiteY188" fmla="*/ 1700563 h 3245348"/>
              <a:gd name="connsiteX189" fmla="*/ 2246346 w 4492692"/>
              <a:gd name="connsiteY189" fmla="*/ 1521081 h 3245348"/>
              <a:gd name="connsiteX190" fmla="*/ 767596 w 4492692"/>
              <a:gd name="connsiteY190" fmla="*/ 647941 h 3245348"/>
              <a:gd name="connsiteX191" fmla="*/ 817828 w 4492692"/>
              <a:gd name="connsiteY191" fmla="*/ 566666 h 3245348"/>
              <a:gd name="connsiteX192" fmla="*/ 884993 w 4492692"/>
              <a:gd name="connsiteY192" fmla="*/ 356142 h 3245348"/>
              <a:gd name="connsiteX193" fmla="*/ 861288 w 4492692"/>
              <a:gd name="connsiteY193" fmla="*/ 327357 h 3245348"/>
              <a:gd name="connsiteX194" fmla="*/ 531673 w 4492692"/>
              <a:gd name="connsiteY194" fmla="*/ 327357 h 3245348"/>
              <a:gd name="connsiteX195" fmla="*/ 518691 w 4492692"/>
              <a:gd name="connsiteY195" fmla="*/ 327921 h 3245348"/>
              <a:gd name="connsiteX196" fmla="*/ 767596 w 4492692"/>
              <a:gd name="connsiteY196" fmla="*/ 647941 h 3245348"/>
              <a:gd name="connsiteX197" fmla="*/ 3727354 w 4492692"/>
              <a:gd name="connsiteY197" fmla="*/ 645119 h 3245348"/>
              <a:gd name="connsiteX198" fmla="*/ 3975129 w 4492692"/>
              <a:gd name="connsiteY198" fmla="*/ 327357 h 3245348"/>
              <a:gd name="connsiteX199" fmla="*/ 3621245 w 4492692"/>
              <a:gd name="connsiteY199" fmla="*/ 327357 h 3245348"/>
              <a:gd name="connsiteX200" fmla="*/ 3606006 w 4492692"/>
              <a:gd name="connsiteY200" fmla="*/ 345982 h 3245348"/>
              <a:gd name="connsiteX201" fmla="*/ 3660754 w 4492692"/>
              <a:gd name="connsiteY201" fmla="*/ 536753 h 3245348"/>
              <a:gd name="connsiteX202" fmla="*/ 3727354 w 4492692"/>
              <a:gd name="connsiteY202" fmla="*/ 645119 h 3245348"/>
              <a:gd name="connsiteX203" fmla="*/ 1629448 w 4492692"/>
              <a:gd name="connsiteY203" fmla="*/ 2292063 h 3245348"/>
              <a:gd name="connsiteX204" fmla="*/ 1619288 w 4492692"/>
              <a:gd name="connsiteY204" fmla="*/ 2283033 h 3245348"/>
              <a:gd name="connsiteX205" fmla="*/ 1391832 w 4492692"/>
              <a:gd name="connsiteY205" fmla="*/ 2090005 h 3245348"/>
              <a:gd name="connsiteX206" fmla="*/ 1325231 w 4492692"/>
              <a:gd name="connsiteY206" fmla="*/ 2078152 h 3245348"/>
              <a:gd name="connsiteX207" fmla="*/ 1308299 w 4492692"/>
              <a:gd name="connsiteY207" fmla="*/ 2106937 h 3245348"/>
              <a:gd name="connsiteX208" fmla="*/ 1326925 w 4492692"/>
              <a:gd name="connsiteY208" fmla="*/ 2365436 h 3245348"/>
              <a:gd name="connsiteX209" fmla="*/ 1326925 w 4492692"/>
              <a:gd name="connsiteY209" fmla="*/ 2447275 h 3245348"/>
              <a:gd name="connsiteX210" fmla="*/ 1629448 w 4492692"/>
              <a:gd name="connsiteY210" fmla="*/ 2292063 h 3245348"/>
              <a:gd name="connsiteX211" fmla="*/ 3161252 w 4492692"/>
              <a:gd name="connsiteY211" fmla="*/ 2445582 h 3245348"/>
              <a:gd name="connsiteX212" fmla="*/ 3162381 w 4492692"/>
              <a:gd name="connsiteY212" fmla="*/ 2434858 h 3245348"/>
              <a:gd name="connsiteX213" fmla="*/ 3180442 w 4492692"/>
              <a:gd name="connsiteY213" fmla="*/ 2125563 h 3245348"/>
              <a:gd name="connsiteX214" fmla="*/ 3146578 w 4492692"/>
              <a:gd name="connsiteY214" fmla="*/ 2071379 h 3245348"/>
              <a:gd name="connsiteX215" fmla="*/ 3118922 w 4492692"/>
              <a:gd name="connsiteY215" fmla="*/ 2077023 h 3245348"/>
              <a:gd name="connsiteX216" fmla="*/ 2924765 w 4492692"/>
              <a:gd name="connsiteY216" fmla="*/ 2244088 h 3245348"/>
              <a:gd name="connsiteX217" fmla="*/ 2863809 w 4492692"/>
              <a:gd name="connsiteY217" fmla="*/ 2293192 h 3245348"/>
              <a:gd name="connsiteX218" fmla="*/ 3161252 w 4492692"/>
              <a:gd name="connsiteY218" fmla="*/ 2445582 h 3245348"/>
              <a:gd name="connsiteX219" fmla="*/ 1492861 w 4492692"/>
              <a:gd name="connsiteY219" fmla="*/ 2907268 h 3245348"/>
              <a:gd name="connsiteX220" fmla="*/ 1315636 w 4492692"/>
              <a:gd name="connsiteY220" fmla="*/ 2792693 h 3245348"/>
              <a:gd name="connsiteX221" fmla="*/ 1292496 w 4492692"/>
              <a:gd name="connsiteY221" fmla="*/ 2982899 h 3245348"/>
              <a:gd name="connsiteX222" fmla="*/ 1492861 w 4492692"/>
              <a:gd name="connsiteY222" fmla="*/ 2907268 h 3245348"/>
              <a:gd name="connsiteX223" fmla="*/ 3177620 w 4492692"/>
              <a:gd name="connsiteY223" fmla="*/ 2792693 h 3245348"/>
              <a:gd name="connsiteX224" fmla="*/ 3000960 w 4492692"/>
              <a:gd name="connsiteY224" fmla="*/ 2907268 h 3245348"/>
              <a:gd name="connsiteX225" fmla="*/ 3199068 w 4492692"/>
              <a:gd name="connsiteY225" fmla="*/ 2982335 h 3245348"/>
              <a:gd name="connsiteX226" fmla="*/ 3177620 w 4492692"/>
              <a:gd name="connsiteY226" fmla="*/ 2792693 h 324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4492692" h="3245348">
                <a:moveTo>
                  <a:pt x="4492692" y="326228"/>
                </a:moveTo>
                <a:cubicBezTo>
                  <a:pt x="4474067" y="326793"/>
                  <a:pt x="4455441" y="327357"/>
                  <a:pt x="4436816" y="327357"/>
                </a:cubicBezTo>
                <a:cubicBezTo>
                  <a:pt x="4358363" y="327357"/>
                  <a:pt x="4279910" y="327921"/>
                  <a:pt x="4201458" y="326793"/>
                </a:cubicBezTo>
                <a:cubicBezTo>
                  <a:pt x="4186783" y="326793"/>
                  <a:pt x="4176623" y="331308"/>
                  <a:pt x="4166464" y="342032"/>
                </a:cubicBezTo>
                <a:cubicBezTo>
                  <a:pt x="4016896" y="498937"/>
                  <a:pt x="3885953" y="669389"/>
                  <a:pt x="3771942" y="853386"/>
                </a:cubicBezTo>
                <a:cubicBezTo>
                  <a:pt x="3602056" y="1127124"/>
                  <a:pt x="3476192" y="1418923"/>
                  <a:pt x="3399997" y="1731605"/>
                </a:cubicBezTo>
                <a:cubicBezTo>
                  <a:pt x="3372905" y="1842229"/>
                  <a:pt x="3352587" y="1955111"/>
                  <a:pt x="3335655" y="2067993"/>
                </a:cubicBezTo>
                <a:cubicBezTo>
                  <a:pt x="3312514" y="2225463"/>
                  <a:pt x="3304612" y="2384626"/>
                  <a:pt x="3310256" y="2543789"/>
                </a:cubicBezTo>
                <a:cubicBezTo>
                  <a:pt x="3314207" y="2647640"/>
                  <a:pt x="3323238" y="2751492"/>
                  <a:pt x="3333961" y="2854778"/>
                </a:cubicBezTo>
                <a:cubicBezTo>
                  <a:pt x="3341863" y="2932667"/>
                  <a:pt x="3355973" y="3009426"/>
                  <a:pt x="3366133" y="3086750"/>
                </a:cubicBezTo>
                <a:cubicBezTo>
                  <a:pt x="3371777" y="3131338"/>
                  <a:pt x="3342992" y="3163510"/>
                  <a:pt x="3298404" y="3158995"/>
                </a:cubicBezTo>
                <a:cubicBezTo>
                  <a:pt x="3263410" y="3155044"/>
                  <a:pt x="3227853" y="3148271"/>
                  <a:pt x="3195117" y="3136418"/>
                </a:cubicBezTo>
                <a:cubicBezTo>
                  <a:pt x="3084493" y="3095781"/>
                  <a:pt x="2974997" y="3052886"/>
                  <a:pt x="2866067" y="3009991"/>
                </a:cubicBezTo>
                <a:cubicBezTo>
                  <a:pt x="2848570" y="3003218"/>
                  <a:pt x="2835589" y="3004347"/>
                  <a:pt x="2819785" y="3013377"/>
                </a:cubicBezTo>
                <a:cubicBezTo>
                  <a:pt x="2689407" y="3087315"/>
                  <a:pt x="2555078" y="3153915"/>
                  <a:pt x="2413411" y="3203018"/>
                </a:cubicBezTo>
                <a:cubicBezTo>
                  <a:pt x="2362050" y="3221080"/>
                  <a:pt x="2308996" y="3235754"/>
                  <a:pt x="2255941" y="3248735"/>
                </a:cubicBezTo>
                <a:cubicBezTo>
                  <a:pt x="2241266" y="3252122"/>
                  <a:pt x="2222641" y="3245349"/>
                  <a:pt x="2206838" y="3241398"/>
                </a:cubicBezTo>
                <a:cubicBezTo>
                  <a:pt x="2051625" y="3201890"/>
                  <a:pt x="1907136" y="3136418"/>
                  <a:pt x="1765470" y="3063045"/>
                </a:cubicBezTo>
                <a:cubicBezTo>
                  <a:pt x="1731605" y="3044984"/>
                  <a:pt x="1697741" y="3026923"/>
                  <a:pt x="1663876" y="3007733"/>
                </a:cubicBezTo>
                <a:cubicBezTo>
                  <a:pt x="1654846" y="3002653"/>
                  <a:pt x="1647509" y="3003218"/>
                  <a:pt x="1637914" y="3006604"/>
                </a:cubicBezTo>
                <a:cubicBezTo>
                  <a:pt x="1521081" y="3051757"/>
                  <a:pt x="1404249" y="3096910"/>
                  <a:pt x="1286852" y="3139805"/>
                </a:cubicBezTo>
                <a:cubicBezTo>
                  <a:pt x="1256938" y="3150528"/>
                  <a:pt x="1224767" y="3156173"/>
                  <a:pt x="1193160" y="3158995"/>
                </a:cubicBezTo>
                <a:cubicBezTo>
                  <a:pt x="1146878" y="3162946"/>
                  <a:pt x="1119222" y="3127952"/>
                  <a:pt x="1125995" y="3081671"/>
                </a:cubicBezTo>
                <a:cubicBezTo>
                  <a:pt x="1141234" y="2974997"/>
                  <a:pt x="1157038" y="2868324"/>
                  <a:pt x="1168890" y="2761087"/>
                </a:cubicBezTo>
                <a:cubicBezTo>
                  <a:pt x="1185822" y="2607003"/>
                  <a:pt x="1187516" y="2451791"/>
                  <a:pt x="1178485" y="2297143"/>
                </a:cubicBezTo>
                <a:cubicBezTo>
                  <a:pt x="1159295" y="1966399"/>
                  <a:pt x="1089873" y="1646380"/>
                  <a:pt x="966267" y="1338777"/>
                </a:cubicBezTo>
                <a:cubicBezTo>
                  <a:pt x="827987" y="995617"/>
                  <a:pt x="635524" y="686885"/>
                  <a:pt x="388878" y="411454"/>
                </a:cubicBezTo>
                <a:cubicBezTo>
                  <a:pt x="366866" y="387184"/>
                  <a:pt x="343725" y="364044"/>
                  <a:pt x="322277" y="339210"/>
                </a:cubicBezTo>
                <a:cubicBezTo>
                  <a:pt x="314376" y="330179"/>
                  <a:pt x="305909" y="327921"/>
                  <a:pt x="294621" y="327921"/>
                </a:cubicBezTo>
                <a:cubicBezTo>
                  <a:pt x="203751" y="327357"/>
                  <a:pt x="113446" y="327357"/>
                  <a:pt x="22576" y="327357"/>
                </a:cubicBezTo>
                <a:cubicBezTo>
                  <a:pt x="15803" y="327357"/>
                  <a:pt x="9031" y="327357"/>
                  <a:pt x="0" y="327357"/>
                </a:cubicBezTo>
                <a:cubicBezTo>
                  <a:pt x="0" y="217297"/>
                  <a:pt x="0" y="108366"/>
                  <a:pt x="0" y="0"/>
                </a:cubicBezTo>
                <a:cubicBezTo>
                  <a:pt x="1497376" y="0"/>
                  <a:pt x="2995316" y="0"/>
                  <a:pt x="4492692" y="0"/>
                </a:cubicBezTo>
                <a:cubicBezTo>
                  <a:pt x="4492692" y="108931"/>
                  <a:pt x="4492692" y="217862"/>
                  <a:pt x="4492692" y="326228"/>
                </a:cubicBezTo>
                <a:close/>
                <a:moveTo>
                  <a:pt x="2097342" y="2619984"/>
                </a:moveTo>
                <a:cubicBezTo>
                  <a:pt x="1986154" y="2543789"/>
                  <a:pt x="1876094" y="2468723"/>
                  <a:pt x="1766034" y="2394221"/>
                </a:cubicBezTo>
                <a:cubicBezTo>
                  <a:pt x="1761519" y="2390835"/>
                  <a:pt x="1751924" y="2391399"/>
                  <a:pt x="1746845" y="2393657"/>
                </a:cubicBezTo>
                <a:cubicBezTo>
                  <a:pt x="1724268" y="2404945"/>
                  <a:pt x="1703385" y="2418491"/>
                  <a:pt x="1680809" y="2429779"/>
                </a:cubicBezTo>
                <a:cubicBezTo>
                  <a:pt x="1567363" y="2487348"/>
                  <a:pt x="1454481" y="2544918"/>
                  <a:pt x="1341035" y="2601923"/>
                </a:cubicBezTo>
                <a:cubicBezTo>
                  <a:pt x="1321845" y="2611518"/>
                  <a:pt x="1321280" y="2617162"/>
                  <a:pt x="1339342" y="2629015"/>
                </a:cubicBezTo>
                <a:cubicBezTo>
                  <a:pt x="1441499" y="2695615"/>
                  <a:pt x="1544222" y="2761087"/>
                  <a:pt x="1646380" y="2827687"/>
                </a:cubicBezTo>
                <a:cubicBezTo>
                  <a:pt x="1657104" y="2834460"/>
                  <a:pt x="1665570" y="2834460"/>
                  <a:pt x="1676293" y="2828816"/>
                </a:cubicBezTo>
                <a:cubicBezTo>
                  <a:pt x="1767728" y="2784227"/>
                  <a:pt x="1860291" y="2740768"/>
                  <a:pt x="1951725" y="2696180"/>
                </a:cubicBezTo>
                <a:cubicBezTo>
                  <a:pt x="2001393" y="2671910"/>
                  <a:pt x="2049932" y="2645383"/>
                  <a:pt x="2097342" y="2619984"/>
                </a:cubicBezTo>
                <a:close/>
                <a:moveTo>
                  <a:pt x="2397043" y="2618291"/>
                </a:moveTo>
                <a:cubicBezTo>
                  <a:pt x="2397043" y="2618291"/>
                  <a:pt x="2397043" y="2619420"/>
                  <a:pt x="2397608" y="2619420"/>
                </a:cubicBezTo>
                <a:cubicBezTo>
                  <a:pt x="2539839" y="2689971"/>
                  <a:pt x="2682070" y="2761087"/>
                  <a:pt x="2824865" y="2831073"/>
                </a:cubicBezTo>
                <a:cubicBezTo>
                  <a:pt x="2829380" y="2833331"/>
                  <a:pt x="2837282" y="2832202"/>
                  <a:pt x="2841797" y="2828816"/>
                </a:cubicBezTo>
                <a:cubicBezTo>
                  <a:pt x="2946213" y="2761651"/>
                  <a:pt x="3051193" y="2694486"/>
                  <a:pt x="3155044" y="2627322"/>
                </a:cubicBezTo>
                <a:cubicBezTo>
                  <a:pt x="3170283" y="2617727"/>
                  <a:pt x="3169154" y="2610954"/>
                  <a:pt x="3153915" y="2603052"/>
                </a:cubicBezTo>
                <a:cubicBezTo>
                  <a:pt x="3017893" y="2533065"/>
                  <a:pt x="2882435" y="2463079"/>
                  <a:pt x="2746412" y="2394221"/>
                </a:cubicBezTo>
                <a:cubicBezTo>
                  <a:pt x="2741332" y="2391399"/>
                  <a:pt x="2731737" y="2391963"/>
                  <a:pt x="2726658" y="2395350"/>
                </a:cubicBezTo>
                <a:cubicBezTo>
                  <a:pt x="2704646" y="2409460"/>
                  <a:pt x="2683763" y="2425828"/>
                  <a:pt x="2662315" y="2440502"/>
                </a:cubicBezTo>
                <a:cubicBezTo>
                  <a:pt x="2574832" y="2499765"/>
                  <a:pt x="2486220" y="2559028"/>
                  <a:pt x="2397043" y="2618291"/>
                </a:cubicBezTo>
                <a:close/>
                <a:moveTo>
                  <a:pt x="2809626" y="329050"/>
                </a:moveTo>
                <a:cubicBezTo>
                  <a:pt x="2645947" y="329050"/>
                  <a:pt x="2485091" y="329050"/>
                  <a:pt x="2323670" y="329050"/>
                </a:cubicBezTo>
                <a:cubicBezTo>
                  <a:pt x="2322541" y="340903"/>
                  <a:pt x="2319719" y="351627"/>
                  <a:pt x="2320848" y="361221"/>
                </a:cubicBezTo>
                <a:cubicBezTo>
                  <a:pt x="2345118" y="522078"/>
                  <a:pt x="2400430" y="672211"/>
                  <a:pt x="2483398" y="811619"/>
                </a:cubicBezTo>
                <a:cubicBezTo>
                  <a:pt x="2504845" y="847742"/>
                  <a:pt x="2527986" y="882171"/>
                  <a:pt x="2551691" y="919986"/>
                </a:cubicBezTo>
                <a:cubicBezTo>
                  <a:pt x="2667395" y="733731"/>
                  <a:pt x="2753185" y="538446"/>
                  <a:pt x="2809626" y="329050"/>
                </a:cubicBezTo>
                <a:close/>
                <a:moveTo>
                  <a:pt x="1938179" y="917728"/>
                </a:moveTo>
                <a:cubicBezTo>
                  <a:pt x="1941001" y="916035"/>
                  <a:pt x="1941565" y="916035"/>
                  <a:pt x="1941565" y="915471"/>
                </a:cubicBezTo>
                <a:cubicBezTo>
                  <a:pt x="2048239" y="764774"/>
                  <a:pt x="2124434" y="600531"/>
                  <a:pt x="2161120" y="418791"/>
                </a:cubicBezTo>
                <a:cubicBezTo>
                  <a:pt x="2166764" y="389442"/>
                  <a:pt x="2176924" y="360093"/>
                  <a:pt x="2166764" y="328486"/>
                </a:cubicBezTo>
                <a:cubicBezTo>
                  <a:pt x="2006472" y="328486"/>
                  <a:pt x="1845616" y="328486"/>
                  <a:pt x="1682502" y="328486"/>
                </a:cubicBezTo>
                <a:cubicBezTo>
                  <a:pt x="1738943" y="538446"/>
                  <a:pt x="1825297" y="733167"/>
                  <a:pt x="1938179" y="917728"/>
                </a:cubicBezTo>
                <a:close/>
                <a:moveTo>
                  <a:pt x="1822475" y="2924765"/>
                </a:moveTo>
                <a:cubicBezTo>
                  <a:pt x="1824733" y="2926458"/>
                  <a:pt x="1825862" y="2927587"/>
                  <a:pt x="1826991" y="2928151"/>
                </a:cubicBezTo>
                <a:cubicBezTo>
                  <a:pt x="1959062" y="2997009"/>
                  <a:pt x="2093391" y="3059659"/>
                  <a:pt x="2237880" y="3096910"/>
                </a:cubicBezTo>
                <a:cubicBezTo>
                  <a:pt x="2243524" y="3098603"/>
                  <a:pt x="2250861" y="3098039"/>
                  <a:pt x="2256505" y="3095781"/>
                </a:cubicBezTo>
                <a:cubicBezTo>
                  <a:pt x="2316897" y="3076026"/>
                  <a:pt x="2377853" y="3058530"/>
                  <a:pt x="2436552" y="3034825"/>
                </a:cubicBezTo>
                <a:cubicBezTo>
                  <a:pt x="2516133" y="3002089"/>
                  <a:pt x="2593457" y="2964274"/>
                  <a:pt x="2674168" y="2927023"/>
                </a:cubicBezTo>
                <a:cubicBezTo>
                  <a:pt x="2668524" y="2923072"/>
                  <a:pt x="2666830" y="2921378"/>
                  <a:pt x="2664573" y="2920250"/>
                </a:cubicBezTo>
                <a:cubicBezTo>
                  <a:pt x="2529115" y="2850263"/>
                  <a:pt x="2393092" y="2780276"/>
                  <a:pt x="2257634" y="2709725"/>
                </a:cubicBezTo>
                <a:cubicBezTo>
                  <a:pt x="2248039" y="2704646"/>
                  <a:pt x="2241831" y="2706903"/>
                  <a:pt x="2233929" y="2711419"/>
                </a:cubicBezTo>
                <a:cubicBezTo>
                  <a:pt x="2143624" y="2759958"/>
                  <a:pt x="2053318" y="2808497"/>
                  <a:pt x="1962449" y="2855907"/>
                </a:cubicBezTo>
                <a:cubicBezTo>
                  <a:pt x="1916732" y="2880177"/>
                  <a:pt x="1869885" y="2901624"/>
                  <a:pt x="1822475" y="2924765"/>
                </a:cubicBezTo>
                <a:close/>
                <a:moveTo>
                  <a:pt x="1898106" y="2306738"/>
                </a:moveTo>
                <a:cubicBezTo>
                  <a:pt x="1900364" y="2308431"/>
                  <a:pt x="1902621" y="2310689"/>
                  <a:pt x="1905443" y="2312382"/>
                </a:cubicBezTo>
                <a:cubicBezTo>
                  <a:pt x="2015503" y="2384062"/>
                  <a:pt x="2125563" y="2455177"/>
                  <a:pt x="2235622" y="2526857"/>
                </a:cubicBezTo>
                <a:cubicBezTo>
                  <a:pt x="2244089" y="2532501"/>
                  <a:pt x="2250297" y="2532501"/>
                  <a:pt x="2258763" y="2526857"/>
                </a:cubicBezTo>
                <a:cubicBezTo>
                  <a:pt x="2341731" y="2473803"/>
                  <a:pt x="2425264" y="2421313"/>
                  <a:pt x="2508232" y="2367694"/>
                </a:cubicBezTo>
                <a:cubicBezTo>
                  <a:pt x="2538145" y="2348504"/>
                  <a:pt x="2567495" y="2327056"/>
                  <a:pt x="2595715" y="2307302"/>
                </a:cubicBezTo>
                <a:cubicBezTo>
                  <a:pt x="2477754" y="2227721"/>
                  <a:pt x="2361485" y="2148703"/>
                  <a:pt x="2246346" y="2070815"/>
                </a:cubicBezTo>
                <a:cubicBezTo>
                  <a:pt x="2131207" y="2148703"/>
                  <a:pt x="2015503" y="2227156"/>
                  <a:pt x="1898106" y="2306738"/>
                </a:cubicBezTo>
                <a:close/>
                <a:moveTo>
                  <a:pt x="2884128" y="579648"/>
                </a:moveTo>
                <a:cubicBezTo>
                  <a:pt x="2821478" y="744455"/>
                  <a:pt x="2744155" y="896845"/>
                  <a:pt x="2650463" y="1041334"/>
                </a:cubicBezTo>
                <a:cubicBezTo>
                  <a:pt x="2721578" y="1123737"/>
                  <a:pt x="2800031" y="1196546"/>
                  <a:pt x="2886385" y="1265968"/>
                </a:cubicBezTo>
                <a:cubicBezTo>
                  <a:pt x="2957501" y="1171712"/>
                  <a:pt x="3028052" y="1079149"/>
                  <a:pt x="3098039" y="986586"/>
                </a:cubicBezTo>
                <a:cubicBezTo>
                  <a:pt x="3008298" y="860159"/>
                  <a:pt x="2938875" y="725829"/>
                  <a:pt x="2884128" y="579648"/>
                </a:cubicBezTo>
                <a:close/>
                <a:moveTo>
                  <a:pt x="1608564" y="579648"/>
                </a:moveTo>
                <a:cubicBezTo>
                  <a:pt x="1553817" y="726394"/>
                  <a:pt x="1483266" y="860159"/>
                  <a:pt x="1394654" y="987150"/>
                </a:cubicBezTo>
                <a:cubicBezTo>
                  <a:pt x="1465205" y="1080278"/>
                  <a:pt x="1535191" y="1172841"/>
                  <a:pt x="1606307" y="1266533"/>
                </a:cubicBezTo>
                <a:cubicBezTo>
                  <a:pt x="1692661" y="1196546"/>
                  <a:pt x="1771678" y="1123737"/>
                  <a:pt x="1842230" y="1041334"/>
                </a:cubicBezTo>
                <a:cubicBezTo>
                  <a:pt x="1748538" y="896845"/>
                  <a:pt x="1671214" y="744455"/>
                  <a:pt x="1608564" y="579648"/>
                </a:cubicBezTo>
                <a:close/>
                <a:moveTo>
                  <a:pt x="3449101" y="329050"/>
                </a:moveTo>
                <a:cubicBezTo>
                  <a:pt x="3285987" y="329050"/>
                  <a:pt x="3124566" y="329050"/>
                  <a:pt x="2962016" y="329050"/>
                </a:cubicBezTo>
                <a:cubicBezTo>
                  <a:pt x="3006040" y="516434"/>
                  <a:pt x="3079413" y="689707"/>
                  <a:pt x="3183264" y="850564"/>
                </a:cubicBezTo>
                <a:cubicBezTo>
                  <a:pt x="3263975" y="732602"/>
                  <a:pt x="3411285" y="443625"/>
                  <a:pt x="3449101" y="329050"/>
                </a:cubicBezTo>
                <a:close/>
                <a:moveTo>
                  <a:pt x="1042463" y="327921"/>
                </a:moveTo>
                <a:cubicBezTo>
                  <a:pt x="1115271" y="511354"/>
                  <a:pt x="1205012" y="683499"/>
                  <a:pt x="1308863" y="850564"/>
                </a:cubicBezTo>
                <a:cubicBezTo>
                  <a:pt x="1413279" y="687450"/>
                  <a:pt x="1486088" y="514176"/>
                  <a:pt x="1530676" y="327921"/>
                </a:cubicBezTo>
                <a:cubicBezTo>
                  <a:pt x="1367562" y="327921"/>
                  <a:pt x="1206141" y="327921"/>
                  <a:pt x="1042463" y="327921"/>
                </a:cubicBezTo>
                <a:close/>
                <a:moveTo>
                  <a:pt x="2247475" y="1314507"/>
                </a:moveTo>
                <a:cubicBezTo>
                  <a:pt x="2252555" y="1307735"/>
                  <a:pt x="2255377" y="1302655"/>
                  <a:pt x="2259327" y="1298704"/>
                </a:cubicBezTo>
                <a:cubicBezTo>
                  <a:pt x="2329879" y="1224767"/>
                  <a:pt x="2395350" y="1146314"/>
                  <a:pt x="2456306" y="1063910"/>
                </a:cubicBezTo>
                <a:cubicBezTo>
                  <a:pt x="2464208" y="1052622"/>
                  <a:pt x="2464208" y="1046413"/>
                  <a:pt x="2455742" y="1035690"/>
                </a:cubicBezTo>
                <a:cubicBezTo>
                  <a:pt x="2393092" y="953850"/>
                  <a:pt x="2340038" y="866367"/>
                  <a:pt x="2296014" y="773240"/>
                </a:cubicBezTo>
                <a:cubicBezTo>
                  <a:pt x="2278517" y="736553"/>
                  <a:pt x="2263278" y="699302"/>
                  <a:pt x="2246346" y="661487"/>
                </a:cubicBezTo>
                <a:cubicBezTo>
                  <a:pt x="2244653" y="663744"/>
                  <a:pt x="2243524" y="664873"/>
                  <a:pt x="2242960" y="666002"/>
                </a:cubicBezTo>
                <a:cubicBezTo>
                  <a:pt x="2191598" y="800331"/>
                  <a:pt x="2121612" y="924501"/>
                  <a:pt x="2034693" y="1039076"/>
                </a:cubicBezTo>
                <a:cubicBezTo>
                  <a:pt x="2027920" y="1048107"/>
                  <a:pt x="2028484" y="1054315"/>
                  <a:pt x="2035257" y="1063346"/>
                </a:cubicBezTo>
                <a:cubicBezTo>
                  <a:pt x="2074201" y="1111320"/>
                  <a:pt x="2111453" y="1160988"/>
                  <a:pt x="2150961" y="1208399"/>
                </a:cubicBezTo>
                <a:cubicBezTo>
                  <a:pt x="2180875" y="1243392"/>
                  <a:pt x="2213610" y="1276692"/>
                  <a:pt x="2247475" y="1314507"/>
                </a:cubicBezTo>
                <a:close/>
                <a:moveTo>
                  <a:pt x="2726093" y="2214739"/>
                </a:moveTo>
                <a:cubicBezTo>
                  <a:pt x="2813577" y="2143059"/>
                  <a:pt x="2897674" y="2073637"/>
                  <a:pt x="2983464" y="2003086"/>
                </a:cubicBezTo>
                <a:cubicBezTo>
                  <a:pt x="2977819" y="1999699"/>
                  <a:pt x="2976126" y="1998571"/>
                  <a:pt x="2973869" y="1997442"/>
                </a:cubicBezTo>
                <a:cubicBezTo>
                  <a:pt x="2845184" y="1937614"/>
                  <a:pt x="2721014" y="1869885"/>
                  <a:pt x="2601924" y="1792562"/>
                </a:cubicBezTo>
                <a:cubicBezTo>
                  <a:pt x="2591764" y="1786353"/>
                  <a:pt x="2586120" y="1788046"/>
                  <a:pt x="2578218" y="1794819"/>
                </a:cubicBezTo>
                <a:cubicBezTo>
                  <a:pt x="2529679" y="1837714"/>
                  <a:pt x="2480576" y="1880045"/>
                  <a:pt x="2430908" y="1922375"/>
                </a:cubicBezTo>
                <a:cubicBezTo>
                  <a:pt x="2410589" y="1939872"/>
                  <a:pt x="2389141" y="1956804"/>
                  <a:pt x="2364872" y="1976559"/>
                </a:cubicBezTo>
                <a:cubicBezTo>
                  <a:pt x="2487349" y="2056140"/>
                  <a:pt x="2605874" y="2134593"/>
                  <a:pt x="2726093" y="2214739"/>
                </a:cubicBezTo>
                <a:close/>
                <a:moveTo>
                  <a:pt x="1512615" y="2000264"/>
                </a:moveTo>
                <a:cubicBezTo>
                  <a:pt x="1514308" y="2003086"/>
                  <a:pt x="1515437" y="2004215"/>
                  <a:pt x="1516566" y="2005343"/>
                </a:cubicBezTo>
                <a:cubicBezTo>
                  <a:pt x="1596712" y="2071379"/>
                  <a:pt x="1677422" y="2137415"/>
                  <a:pt x="1757568" y="2204015"/>
                </a:cubicBezTo>
                <a:cubicBezTo>
                  <a:pt x="1766034" y="2210788"/>
                  <a:pt x="1771678" y="2208531"/>
                  <a:pt x="1779016" y="2204015"/>
                </a:cubicBezTo>
                <a:cubicBezTo>
                  <a:pt x="1861419" y="2150961"/>
                  <a:pt x="1943823" y="2097907"/>
                  <a:pt x="2025662" y="2044288"/>
                </a:cubicBezTo>
                <a:cubicBezTo>
                  <a:pt x="2058962" y="2022276"/>
                  <a:pt x="2091134" y="1998571"/>
                  <a:pt x="2123305" y="1975430"/>
                </a:cubicBezTo>
                <a:cubicBezTo>
                  <a:pt x="2053318" y="1915038"/>
                  <a:pt x="1984461" y="1856340"/>
                  <a:pt x="1916167" y="1796512"/>
                </a:cubicBezTo>
                <a:cubicBezTo>
                  <a:pt x="1904879" y="1786917"/>
                  <a:pt x="1898106" y="1786917"/>
                  <a:pt x="1886253" y="1794255"/>
                </a:cubicBezTo>
                <a:cubicBezTo>
                  <a:pt x="1778451" y="1864241"/>
                  <a:pt x="1666134" y="1926326"/>
                  <a:pt x="1550430" y="1981638"/>
                </a:cubicBezTo>
                <a:cubicBezTo>
                  <a:pt x="1538013" y="1987282"/>
                  <a:pt x="1525596" y="1993491"/>
                  <a:pt x="1512615" y="2000264"/>
                </a:cubicBezTo>
                <a:close/>
                <a:moveTo>
                  <a:pt x="2702953" y="1680809"/>
                </a:moveTo>
                <a:cubicBezTo>
                  <a:pt x="2829945" y="1762083"/>
                  <a:pt x="2963145" y="1831506"/>
                  <a:pt x="3097474" y="1890204"/>
                </a:cubicBezTo>
                <a:cubicBezTo>
                  <a:pt x="3145449" y="1843358"/>
                  <a:pt x="3191730" y="1798206"/>
                  <a:pt x="3238012" y="1753053"/>
                </a:cubicBezTo>
                <a:cubicBezTo>
                  <a:pt x="3241963" y="1749102"/>
                  <a:pt x="3244785" y="1743458"/>
                  <a:pt x="3246478" y="1737814"/>
                </a:cubicBezTo>
                <a:cubicBezTo>
                  <a:pt x="3251558" y="1718060"/>
                  <a:pt x="3255509" y="1698305"/>
                  <a:pt x="3259459" y="1682502"/>
                </a:cubicBezTo>
                <a:cubicBezTo>
                  <a:pt x="3139805" y="1610822"/>
                  <a:pt x="3021844" y="1540835"/>
                  <a:pt x="2903882" y="1470284"/>
                </a:cubicBezTo>
                <a:cubicBezTo>
                  <a:pt x="2838975" y="1538578"/>
                  <a:pt x="2771246" y="1609129"/>
                  <a:pt x="2702953" y="1680809"/>
                </a:cubicBezTo>
                <a:close/>
                <a:moveTo>
                  <a:pt x="1233233" y="1683066"/>
                </a:moveTo>
                <a:cubicBezTo>
                  <a:pt x="1235490" y="1692661"/>
                  <a:pt x="1240006" y="1704514"/>
                  <a:pt x="1241699" y="1717495"/>
                </a:cubicBezTo>
                <a:cubicBezTo>
                  <a:pt x="1243956" y="1736685"/>
                  <a:pt x="1252987" y="1750795"/>
                  <a:pt x="1266533" y="1763777"/>
                </a:cubicBezTo>
                <a:cubicBezTo>
                  <a:pt x="1306041" y="1802721"/>
                  <a:pt x="1344986" y="1842229"/>
                  <a:pt x="1383930" y="1882302"/>
                </a:cubicBezTo>
                <a:cubicBezTo>
                  <a:pt x="1391267" y="1889640"/>
                  <a:pt x="1396347" y="1891333"/>
                  <a:pt x="1405942" y="1886253"/>
                </a:cubicBezTo>
                <a:cubicBezTo>
                  <a:pt x="1504149" y="1836021"/>
                  <a:pt x="1602356" y="1786917"/>
                  <a:pt x="1699999" y="1736121"/>
                </a:cubicBezTo>
                <a:cubicBezTo>
                  <a:pt x="1731041" y="1719753"/>
                  <a:pt x="1760390" y="1699434"/>
                  <a:pt x="1790304" y="1681373"/>
                </a:cubicBezTo>
                <a:cubicBezTo>
                  <a:pt x="1721446" y="1609129"/>
                  <a:pt x="1653717" y="1538578"/>
                  <a:pt x="1589375" y="1470849"/>
                </a:cubicBezTo>
                <a:cubicBezTo>
                  <a:pt x="1470849" y="1541400"/>
                  <a:pt x="1352887" y="1611386"/>
                  <a:pt x="1233233" y="1683066"/>
                </a:cubicBezTo>
                <a:close/>
                <a:moveTo>
                  <a:pt x="3510057" y="563280"/>
                </a:moveTo>
                <a:cubicBezTo>
                  <a:pt x="3508363" y="566102"/>
                  <a:pt x="3506670" y="568359"/>
                  <a:pt x="3505541" y="570617"/>
                </a:cubicBezTo>
                <a:cubicBezTo>
                  <a:pt x="3439506" y="707768"/>
                  <a:pt x="3366133" y="840969"/>
                  <a:pt x="3283165" y="968525"/>
                </a:cubicBezTo>
                <a:cubicBezTo>
                  <a:pt x="3277521" y="976991"/>
                  <a:pt x="3278649" y="982635"/>
                  <a:pt x="3285422" y="989408"/>
                </a:cubicBezTo>
                <a:cubicBezTo>
                  <a:pt x="3335090" y="1041334"/>
                  <a:pt x="3384194" y="1093259"/>
                  <a:pt x="3433862" y="1145749"/>
                </a:cubicBezTo>
                <a:cubicBezTo>
                  <a:pt x="3436684" y="1149136"/>
                  <a:pt x="3440634" y="1151393"/>
                  <a:pt x="3441199" y="1151393"/>
                </a:cubicBezTo>
                <a:cubicBezTo>
                  <a:pt x="3508928" y="1024401"/>
                  <a:pt x="3576093" y="897974"/>
                  <a:pt x="3644386" y="770982"/>
                </a:cubicBezTo>
                <a:cubicBezTo>
                  <a:pt x="3577786" y="698173"/>
                  <a:pt x="3577786" y="698173"/>
                  <a:pt x="3510057" y="563280"/>
                </a:cubicBezTo>
                <a:close/>
                <a:moveTo>
                  <a:pt x="850564" y="774368"/>
                </a:moveTo>
                <a:cubicBezTo>
                  <a:pt x="917164" y="899667"/>
                  <a:pt x="984893" y="1026095"/>
                  <a:pt x="1053751" y="1155344"/>
                </a:cubicBezTo>
                <a:cubicBezTo>
                  <a:pt x="1107934" y="1097775"/>
                  <a:pt x="1162682" y="1040205"/>
                  <a:pt x="1213478" y="986586"/>
                </a:cubicBezTo>
                <a:cubicBezTo>
                  <a:pt x="1133332" y="843226"/>
                  <a:pt x="1056573" y="704946"/>
                  <a:pt x="980942" y="570053"/>
                </a:cubicBezTo>
                <a:cubicBezTo>
                  <a:pt x="964010" y="603353"/>
                  <a:pt x="947078" y="642297"/>
                  <a:pt x="925066" y="677290"/>
                </a:cubicBezTo>
                <a:cubicBezTo>
                  <a:pt x="902489" y="711719"/>
                  <a:pt x="874269" y="743326"/>
                  <a:pt x="850564" y="774368"/>
                </a:cubicBezTo>
                <a:close/>
                <a:moveTo>
                  <a:pt x="2353584" y="1414972"/>
                </a:moveTo>
                <a:cubicBezTo>
                  <a:pt x="2423570" y="1479879"/>
                  <a:pt x="2498072" y="1539142"/>
                  <a:pt x="2577654" y="1596712"/>
                </a:cubicBezTo>
                <a:cubicBezTo>
                  <a:pt x="2648205" y="1523903"/>
                  <a:pt x="2718192" y="1451094"/>
                  <a:pt x="2786485" y="1380543"/>
                </a:cubicBezTo>
                <a:cubicBezTo>
                  <a:pt x="2710290" y="1309428"/>
                  <a:pt x="2636352" y="1240006"/>
                  <a:pt x="2561850" y="1170019"/>
                </a:cubicBezTo>
                <a:cubicBezTo>
                  <a:pt x="2529679" y="1210092"/>
                  <a:pt x="2496943" y="1252423"/>
                  <a:pt x="2461950" y="1293060"/>
                </a:cubicBezTo>
                <a:cubicBezTo>
                  <a:pt x="2427521" y="1334262"/>
                  <a:pt x="2390835" y="1373206"/>
                  <a:pt x="2353584" y="1414972"/>
                </a:cubicBezTo>
                <a:close/>
                <a:moveTo>
                  <a:pt x="2139673" y="1418923"/>
                </a:moveTo>
                <a:cubicBezTo>
                  <a:pt x="2066864" y="1333697"/>
                  <a:pt x="1996877" y="1251294"/>
                  <a:pt x="1929148" y="1171712"/>
                </a:cubicBezTo>
                <a:cubicBezTo>
                  <a:pt x="1855775" y="1240570"/>
                  <a:pt x="1781838" y="1309428"/>
                  <a:pt x="1706207" y="1380543"/>
                </a:cubicBezTo>
                <a:cubicBezTo>
                  <a:pt x="1775065" y="1451659"/>
                  <a:pt x="1845052" y="1523903"/>
                  <a:pt x="1917296" y="1598405"/>
                </a:cubicBezTo>
                <a:cubicBezTo>
                  <a:pt x="1992927" y="1537449"/>
                  <a:pt x="2066300" y="1478186"/>
                  <a:pt x="2139673" y="1418923"/>
                </a:cubicBezTo>
                <a:close/>
                <a:moveTo>
                  <a:pt x="3300097" y="1532369"/>
                </a:moveTo>
                <a:cubicBezTo>
                  <a:pt x="3327753" y="1453352"/>
                  <a:pt x="3354845" y="1376028"/>
                  <a:pt x="3380807" y="1300962"/>
                </a:cubicBezTo>
                <a:cubicBezTo>
                  <a:pt x="3316465" y="1237183"/>
                  <a:pt x="3253251" y="1173970"/>
                  <a:pt x="3190037" y="1111320"/>
                </a:cubicBezTo>
                <a:cubicBezTo>
                  <a:pt x="3129081" y="1191466"/>
                  <a:pt x="3066996" y="1272177"/>
                  <a:pt x="3003782" y="1354580"/>
                </a:cubicBezTo>
                <a:cubicBezTo>
                  <a:pt x="3098039" y="1420616"/>
                  <a:pt x="3197375" y="1479315"/>
                  <a:pt x="3300097" y="1532369"/>
                </a:cubicBezTo>
                <a:close/>
                <a:moveTo>
                  <a:pt x="1303219" y="1112449"/>
                </a:moveTo>
                <a:cubicBezTo>
                  <a:pt x="1240570" y="1172841"/>
                  <a:pt x="1177921" y="1232668"/>
                  <a:pt x="1115836" y="1293624"/>
                </a:cubicBezTo>
                <a:cubicBezTo>
                  <a:pt x="1112449" y="1296446"/>
                  <a:pt x="1111885" y="1304913"/>
                  <a:pt x="1113578" y="1309992"/>
                </a:cubicBezTo>
                <a:cubicBezTo>
                  <a:pt x="1127688" y="1349501"/>
                  <a:pt x="1142927" y="1388445"/>
                  <a:pt x="1156473" y="1427954"/>
                </a:cubicBezTo>
                <a:cubicBezTo>
                  <a:pt x="1168890" y="1462383"/>
                  <a:pt x="1179614" y="1497940"/>
                  <a:pt x="1191467" y="1533498"/>
                </a:cubicBezTo>
                <a:cubicBezTo>
                  <a:pt x="1295318" y="1479315"/>
                  <a:pt x="1394654" y="1421181"/>
                  <a:pt x="1488345" y="1355145"/>
                </a:cubicBezTo>
                <a:cubicBezTo>
                  <a:pt x="1425696" y="1272177"/>
                  <a:pt x="1363611" y="1191466"/>
                  <a:pt x="1303219" y="1112449"/>
                </a:cubicBezTo>
                <a:close/>
                <a:moveTo>
                  <a:pt x="2246346" y="1521081"/>
                </a:moveTo>
                <a:cubicBezTo>
                  <a:pt x="2174102" y="1580344"/>
                  <a:pt x="2101858" y="1639607"/>
                  <a:pt x="2027920" y="1700563"/>
                </a:cubicBezTo>
                <a:cubicBezTo>
                  <a:pt x="2100164" y="1761519"/>
                  <a:pt x="2172973" y="1822475"/>
                  <a:pt x="2246346" y="1883996"/>
                </a:cubicBezTo>
                <a:cubicBezTo>
                  <a:pt x="2320848" y="1821346"/>
                  <a:pt x="2393092" y="1760955"/>
                  <a:pt x="2464772" y="1700563"/>
                </a:cubicBezTo>
                <a:cubicBezTo>
                  <a:pt x="2390835" y="1639042"/>
                  <a:pt x="2318590" y="1580344"/>
                  <a:pt x="2246346" y="1521081"/>
                </a:cubicBezTo>
                <a:close/>
                <a:moveTo>
                  <a:pt x="767596" y="647941"/>
                </a:moveTo>
                <a:cubicBezTo>
                  <a:pt x="784528" y="620849"/>
                  <a:pt x="803153" y="594887"/>
                  <a:pt x="817828" y="566666"/>
                </a:cubicBezTo>
                <a:cubicBezTo>
                  <a:pt x="852821" y="500630"/>
                  <a:pt x="870882" y="428950"/>
                  <a:pt x="884993" y="356142"/>
                </a:cubicBezTo>
                <a:cubicBezTo>
                  <a:pt x="890637" y="325664"/>
                  <a:pt x="883864" y="327357"/>
                  <a:pt x="861288" y="327357"/>
                </a:cubicBezTo>
                <a:cubicBezTo>
                  <a:pt x="751228" y="327921"/>
                  <a:pt x="641168" y="327357"/>
                  <a:pt x="531673" y="327357"/>
                </a:cubicBezTo>
                <a:cubicBezTo>
                  <a:pt x="526593" y="327357"/>
                  <a:pt x="521514" y="327921"/>
                  <a:pt x="518691" y="327921"/>
                </a:cubicBezTo>
                <a:cubicBezTo>
                  <a:pt x="600531" y="433466"/>
                  <a:pt x="682934" y="539010"/>
                  <a:pt x="767596" y="647941"/>
                </a:cubicBezTo>
                <a:close/>
                <a:moveTo>
                  <a:pt x="3727354" y="645119"/>
                </a:moveTo>
                <a:cubicBezTo>
                  <a:pt x="3810322" y="538446"/>
                  <a:pt x="3892726" y="432901"/>
                  <a:pt x="3975129" y="327357"/>
                </a:cubicBezTo>
                <a:cubicBezTo>
                  <a:pt x="3857168" y="327357"/>
                  <a:pt x="3739207" y="327357"/>
                  <a:pt x="3621245" y="327357"/>
                </a:cubicBezTo>
                <a:cubicBezTo>
                  <a:pt x="3607135" y="327357"/>
                  <a:pt x="3603749" y="334694"/>
                  <a:pt x="3606006" y="345982"/>
                </a:cubicBezTo>
                <a:cubicBezTo>
                  <a:pt x="3618423" y="411454"/>
                  <a:pt x="3634227" y="475796"/>
                  <a:pt x="3660754" y="536753"/>
                </a:cubicBezTo>
                <a:cubicBezTo>
                  <a:pt x="3677122" y="576826"/>
                  <a:pt x="3698005" y="614077"/>
                  <a:pt x="3727354" y="645119"/>
                </a:cubicBezTo>
                <a:close/>
                <a:moveTo>
                  <a:pt x="1629448" y="2292063"/>
                </a:moveTo>
                <a:cubicBezTo>
                  <a:pt x="1624932" y="2287548"/>
                  <a:pt x="1622110" y="2285290"/>
                  <a:pt x="1619288" y="2283033"/>
                </a:cubicBezTo>
                <a:cubicBezTo>
                  <a:pt x="1543093" y="2219254"/>
                  <a:pt x="1466333" y="2156605"/>
                  <a:pt x="1391832" y="2090005"/>
                </a:cubicBezTo>
                <a:cubicBezTo>
                  <a:pt x="1369255" y="2069686"/>
                  <a:pt x="1352323" y="2064606"/>
                  <a:pt x="1325231" y="2078152"/>
                </a:cubicBezTo>
                <a:cubicBezTo>
                  <a:pt x="1311121" y="2085489"/>
                  <a:pt x="1307170" y="2092262"/>
                  <a:pt x="1308299" y="2106937"/>
                </a:cubicBezTo>
                <a:cubicBezTo>
                  <a:pt x="1315072" y="2193292"/>
                  <a:pt x="1321280" y="2279082"/>
                  <a:pt x="1326925" y="2365436"/>
                </a:cubicBezTo>
                <a:cubicBezTo>
                  <a:pt x="1328618" y="2390835"/>
                  <a:pt x="1326925" y="2416233"/>
                  <a:pt x="1326925" y="2447275"/>
                </a:cubicBezTo>
                <a:cubicBezTo>
                  <a:pt x="1431905" y="2393657"/>
                  <a:pt x="1530112" y="2343424"/>
                  <a:pt x="1629448" y="2292063"/>
                </a:cubicBezTo>
                <a:close/>
                <a:moveTo>
                  <a:pt x="3161252" y="2445582"/>
                </a:moveTo>
                <a:cubicBezTo>
                  <a:pt x="3161817" y="2439374"/>
                  <a:pt x="3162381" y="2437116"/>
                  <a:pt x="3162381" y="2434858"/>
                </a:cubicBezTo>
                <a:cubicBezTo>
                  <a:pt x="3168590" y="2331572"/>
                  <a:pt x="3173669" y="2228285"/>
                  <a:pt x="3180442" y="2125563"/>
                </a:cubicBezTo>
                <a:cubicBezTo>
                  <a:pt x="3182700" y="2085489"/>
                  <a:pt x="3183264" y="2086054"/>
                  <a:pt x="3146578" y="2071379"/>
                </a:cubicBezTo>
                <a:cubicBezTo>
                  <a:pt x="3135290" y="2066864"/>
                  <a:pt x="3127952" y="2069122"/>
                  <a:pt x="3118922" y="2077023"/>
                </a:cubicBezTo>
                <a:cubicBezTo>
                  <a:pt x="3054579" y="2132900"/>
                  <a:pt x="2989672" y="2188776"/>
                  <a:pt x="2924765" y="2244088"/>
                </a:cubicBezTo>
                <a:cubicBezTo>
                  <a:pt x="2906140" y="2259892"/>
                  <a:pt x="2886385" y="2275131"/>
                  <a:pt x="2863809" y="2293192"/>
                </a:cubicBezTo>
                <a:cubicBezTo>
                  <a:pt x="2964274" y="2343989"/>
                  <a:pt x="3061352" y="2394221"/>
                  <a:pt x="3161252" y="2445582"/>
                </a:cubicBezTo>
                <a:close/>
                <a:moveTo>
                  <a:pt x="1492861" y="2907268"/>
                </a:moveTo>
                <a:cubicBezTo>
                  <a:pt x="1431340" y="2867760"/>
                  <a:pt x="1373770" y="2830509"/>
                  <a:pt x="1315636" y="2792693"/>
                </a:cubicBezTo>
                <a:cubicBezTo>
                  <a:pt x="1307735" y="2857036"/>
                  <a:pt x="1300397" y="2918556"/>
                  <a:pt x="1292496" y="2982899"/>
                </a:cubicBezTo>
                <a:cubicBezTo>
                  <a:pt x="1359660" y="2958065"/>
                  <a:pt x="1424567" y="2933231"/>
                  <a:pt x="1492861" y="2907268"/>
                </a:cubicBezTo>
                <a:close/>
                <a:moveTo>
                  <a:pt x="3177620" y="2792693"/>
                </a:moveTo>
                <a:cubicBezTo>
                  <a:pt x="3118357" y="2831073"/>
                  <a:pt x="3061352" y="2867760"/>
                  <a:pt x="3000960" y="2907268"/>
                </a:cubicBezTo>
                <a:cubicBezTo>
                  <a:pt x="3068689" y="2932667"/>
                  <a:pt x="3133032" y="2957501"/>
                  <a:pt x="3199068" y="2982335"/>
                </a:cubicBezTo>
                <a:cubicBezTo>
                  <a:pt x="3191730" y="2917992"/>
                  <a:pt x="3184957" y="2857036"/>
                  <a:pt x="3177620" y="2792693"/>
                </a:cubicBezTo>
                <a:close/>
              </a:path>
            </a:pathLst>
          </a:custGeom>
          <a:solidFill>
            <a:schemeClr val="bg1"/>
          </a:solidFill>
          <a:ln w="56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12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87A5F-A1DB-453F-A693-5DEE35182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AEC4855-7CDC-4588-B37F-9F0A6038705E}"/>
              </a:ext>
            </a:extLst>
          </p:cNvPr>
          <p:cNvSpPr/>
          <p:nvPr/>
        </p:nvSpPr>
        <p:spPr>
          <a:xfrm>
            <a:off x="7033139" y="2162206"/>
            <a:ext cx="704533" cy="704533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97133B0-682C-4B84-BF92-F31F7153B6D8}"/>
              </a:ext>
            </a:extLst>
          </p:cNvPr>
          <p:cNvSpPr txBox="1"/>
          <p:nvPr/>
        </p:nvSpPr>
        <p:spPr>
          <a:xfrm>
            <a:off x="7893982" y="2184896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5D2F05E-02EA-4F5C-B24B-49011F84970A}"/>
              </a:ext>
            </a:extLst>
          </p:cNvPr>
          <p:cNvSpPr/>
          <p:nvPr/>
        </p:nvSpPr>
        <p:spPr>
          <a:xfrm>
            <a:off x="7033139" y="3580830"/>
            <a:ext cx="704533" cy="704533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A9366FB-8890-4406-9319-0774BD862A78}"/>
              </a:ext>
            </a:extLst>
          </p:cNvPr>
          <p:cNvSpPr txBox="1"/>
          <p:nvPr/>
        </p:nvSpPr>
        <p:spPr>
          <a:xfrm>
            <a:off x="7893982" y="3603520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3860F90-8602-424B-9DA4-BBF81BA17ABC}"/>
              </a:ext>
            </a:extLst>
          </p:cNvPr>
          <p:cNvSpPr/>
          <p:nvPr/>
        </p:nvSpPr>
        <p:spPr>
          <a:xfrm>
            <a:off x="7033139" y="4999454"/>
            <a:ext cx="704533" cy="704533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50070F8-D170-4A4D-991E-FB559748C1CA}"/>
              </a:ext>
            </a:extLst>
          </p:cNvPr>
          <p:cNvSpPr txBox="1"/>
          <p:nvPr/>
        </p:nvSpPr>
        <p:spPr>
          <a:xfrm>
            <a:off x="7893982" y="5022144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3526FEE-5983-4E2D-A4C5-9BB5DDC5C544}"/>
              </a:ext>
            </a:extLst>
          </p:cNvPr>
          <p:cNvGrpSpPr/>
          <p:nvPr/>
        </p:nvGrpSpPr>
        <p:grpSpPr>
          <a:xfrm>
            <a:off x="1031070" y="3174994"/>
            <a:ext cx="1512168" cy="1512168"/>
            <a:chOff x="3807530" y="2946763"/>
            <a:chExt cx="1512168" cy="1512168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992EE4F-FB01-4DDF-BCAE-BA4359104A1F}"/>
                </a:ext>
              </a:extLst>
            </p:cNvPr>
            <p:cNvSpPr/>
            <p:nvPr/>
          </p:nvSpPr>
          <p:spPr>
            <a:xfrm>
              <a:off x="3897540" y="3036773"/>
              <a:ext cx="1332148" cy="1332148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E3519CE-9EF1-41EB-A898-F3803E82E080}"/>
                </a:ext>
              </a:extLst>
            </p:cNvPr>
            <p:cNvSpPr/>
            <p:nvPr/>
          </p:nvSpPr>
          <p:spPr>
            <a:xfrm>
              <a:off x="3807530" y="2946763"/>
              <a:ext cx="1512168" cy="1512168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015178B-4B19-4502-A37D-C32A2CCB784B}"/>
              </a:ext>
            </a:extLst>
          </p:cNvPr>
          <p:cNvCxnSpPr>
            <a:cxnSpLocks/>
            <a:stCxn id="57" idx="2"/>
            <a:endCxn id="67" idx="3"/>
          </p:cNvCxnSpPr>
          <p:nvPr/>
        </p:nvCxnSpPr>
        <p:spPr>
          <a:xfrm flipH="1" flipV="1">
            <a:off x="5611201" y="5341349"/>
            <a:ext cx="1421938" cy="10372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E794DFB-A5E8-45AD-988E-F8C6B183B722}"/>
              </a:ext>
            </a:extLst>
          </p:cNvPr>
          <p:cNvCxnSpPr>
            <a:cxnSpLocks/>
            <a:stCxn id="55" idx="2"/>
            <a:endCxn id="66" idx="3"/>
          </p:cNvCxnSpPr>
          <p:nvPr/>
        </p:nvCxnSpPr>
        <p:spPr>
          <a:xfrm flipH="1" flipV="1">
            <a:off x="5611201" y="3931209"/>
            <a:ext cx="1421938" cy="188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74807F1-314A-4928-A382-9F2889D8548E}"/>
              </a:ext>
            </a:extLst>
          </p:cNvPr>
          <p:cNvCxnSpPr>
            <a:cxnSpLocks/>
            <a:stCxn id="53" idx="2"/>
            <a:endCxn id="65" idx="3"/>
          </p:cNvCxnSpPr>
          <p:nvPr/>
        </p:nvCxnSpPr>
        <p:spPr>
          <a:xfrm flipH="1">
            <a:off x="5611201" y="2514473"/>
            <a:ext cx="1421938" cy="659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57BB5A92-4E13-4D2F-995A-BD63F896275F}"/>
              </a:ext>
            </a:extLst>
          </p:cNvPr>
          <p:cNvSpPr txBox="1"/>
          <p:nvPr/>
        </p:nvSpPr>
        <p:spPr>
          <a:xfrm>
            <a:off x="4035670" y="2367180"/>
            <a:ext cx="1575531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F60C6C3-FA2C-4F2D-8919-80A008EB3526}"/>
              </a:ext>
            </a:extLst>
          </p:cNvPr>
          <p:cNvSpPr txBox="1"/>
          <p:nvPr/>
        </p:nvSpPr>
        <p:spPr>
          <a:xfrm>
            <a:off x="4035670" y="3777320"/>
            <a:ext cx="1575531" cy="307777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B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DAEC628-2F4F-468C-B3D3-23DEF3056B38}"/>
              </a:ext>
            </a:extLst>
          </p:cNvPr>
          <p:cNvSpPr txBox="1"/>
          <p:nvPr/>
        </p:nvSpPr>
        <p:spPr>
          <a:xfrm>
            <a:off x="4035670" y="5187460"/>
            <a:ext cx="1575531" cy="30777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C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D9F1AB1-78F3-4916-B9A2-375B5300168D}"/>
              </a:ext>
            </a:extLst>
          </p:cNvPr>
          <p:cNvCxnSpPr>
            <a:cxnSpLocks/>
            <a:stCxn id="67" idx="1"/>
            <a:endCxn id="61" idx="5"/>
          </p:cNvCxnSpPr>
          <p:nvPr/>
        </p:nvCxnSpPr>
        <p:spPr>
          <a:xfrm flipH="1" flipV="1">
            <a:off x="2321786" y="4465710"/>
            <a:ext cx="1713884" cy="875639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2FE42F7-5390-470B-A7A2-0BBFAE47C2B3}"/>
              </a:ext>
            </a:extLst>
          </p:cNvPr>
          <p:cNvCxnSpPr>
            <a:cxnSpLocks/>
            <a:stCxn id="66" idx="1"/>
            <a:endCxn id="61" idx="6"/>
          </p:cNvCxnSpPr>
          <p:nvPr/>
        </p:nvCxnSpPr>
        <p:spPr>
          <a:xfrm flipH="1" flipV="1">
            <a:off x="2543238" y="3931078"/>
            <a:ext cx="1492432" cy="131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ADB4574-BF50-4E9B-A190-F8E9BDCC725C}"/>
              </a:ext>
            </a:extLst>
          </p:cNvPr>
          <p:cNvCxnSpPr>
            <a:cxnSpLocks/>
            <a:stCxn id="65" idx="1"/>
            <a:endCxn id="61" idx="7"/>
          </p:cNvCxnSpPr>
          <p:nvPr/>
        </p:nvCxnSpPr>
        <p:spPr>
          <a:xfrm flipH="1">
            <a:off x="2321786" y="2521069"/>
            <a:ext cx="1713884" cy="87537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DB51BEC6-4FCC-4BEB-9FAC-DD5C2FA9083C}"/>
              </a:ext>
            </a:extLst>
          </p:cNvPr>
          <p:cNvSpPr txBox="1"/>
          <p:nvPr/>
        </p:nvSpPr>
        <p:spPr>
          <a:xfrm>
            <a:off x="1148609" y="3705922"/>
            <a:ext cx="1296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6" name="Chord 14">
            <a:extLst>
              <a:ext uri="{FF2B5EF4-FFF2-40B4-BE49-F238E27FC236}">
                <a16:creationId xmlns:a16="http://schemas.microsoft.com/office/drawing/2014/main" id="{727F87F0-8299-4EA9-B226-886816B7F0D6}"/>
              </a:ext>
            </a:extLst>
          </p:cNvPr>
          <p:cNvSpPr/>
          <p:nvPr/>
        </p:nvSpPr>
        <p:spPr>
          <a:xfrm>
            <a:off x="7220353" y="3758970"/>
            <a:ext cx="330547" cy="41712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77" name="Graphic 4">
            <a:extLst>
              <a:ext uri="{FF2B5EF4-FFF2-40B4-BE49-F238E27FC236}">
                <a16:creationId xmlns:a16="http://schemas.microsoft.com/office/drawing/2014/main" id="{7E762DC4-D25C-41DC-84E2-1CC4DE9CA563}"/>
              </a:ext>
            </a:extLst>
          </p:cNvPr>
          <p:cNvGrpSpPr/>
          <p:nvPr/>
        </p:nvGrpSpPr>
        <p:grpSpPr>
          <a:xfrm flipH="1">
            <a:off x="7186732" y="5154893"/>
            <a:ext cx="394734" cy="393656"/>
            <a:chOff x="688950" y="1173205"/>
            <a:chExt cx="3371147" cy="3361942"/>
          </a:xfrm>
          <a:solidFill>
            <a:schemeClr val="bg1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95DE842-E536-460A-9801-136C4C64C122}"/>
                </a:ext>
              </a:extLst>
            </p:cNvPr>
            <p:cNvSpPr/>
            <p:nvPr/>
          </p:nvSpPr>
          <p:spPr>
            <a:xfrm>
              <a:off x="1132191" y="2241071"/>
              <a:ext cx="1982591" cy="2294076"/>
            </a:xfrm>
            <a:custGeom>
              <a:avLst/>
              <a:gdLst>
                <a:gd name="connsiteX0" fmla="*/ 1061590 w 1982588"/>
                <a:gd name="connsiteY0" fmla="*/ 2294078 h 2294078"/>
                <a:gd name="connsiteX1" fmla="*/ 993399 w 1982588"/>
                <a:gd name="connsiteY1" fmla="*/ 2283555 h 2294078"/>
                <a:gd name="connsiteX2" fmla="*/ 431876 w 1982588"/>
                <a:gd name="connsiteY2" fmla="*/ 2094135 h 2294078"/>
                <a:gd name="connsiteX3" fmla="*/ 89238 w 1982588"/>
                <a:gd name="connsiteY3" fmla="*/ 1844944 h 2294078"/>
                <a:gd name="connsiteX4" fmla="*/ 0 w 1982588"/>
                <a:gd name="connsiteY4" fmla="*/ 1757811 h 2294078"/>
                <a:gd name="connsiteX5" fmla="*/ 67349 w 1982588"/>
                <a:gd name="connsiteY5" fmla="*/ 1677834 h 2294078"/>
                <a:gd name="connsiteX6" fmla="*/ 424720 w 1982588"/>
                <a:gd name="connsiteY6" fmla="*/ 1262795 h 2294078"/>
                <a:gd name="connsiteX7" fmla="*/ 1099053 w 1982588"/>
                <a:gd name="connsiteY7" fmla="*/ 559418 h 2294078"/>
                <a:gd name="connsiteX8" fmla="*/ 1757390 w 1982588"/>
                <a:gd name="connsiteY8" fmla="*/ 5472 h 2294078"/>
                <a:gd name="connsiteX9" fmla="*/ 1764967 w 1982588"/>
                <a:gd name="connsiteY9" fmla="*/ 0 h 2294078"/>
                <a:gd name="connsiteX10" fmla="*/ 1985535 w 1982588"/>
                <a:gd name="connsiteY10" fmla="*/ 271501 h 2294078"/>
                <a:gd name="connsiteX11" fmla="*/ 1907242 w 1982588"/>
                <a:gd name="connsiteY11" fmla="*/ 344743 h 2294078"/>
                <a:gd name="connsiteX12" fmla="*/ 1746446 w 1982588"/>
                <a:gd name="connsiteY12" fmla="*/ 602353 h 2294078"/>
                <a:gd name="connsiteX13" fmla="*/ 1639109 w 1982588"/>
                <a:gd name="connsiteY13" fmla="*/ 939520 h 2294078"/>
                <a:gd name="connsiteX14" fmla="*/ 1575548 w 1982588"/>
                <a:gd name="connsiteY14" fmla="*/ 1232909 h 2294078"/>
                <a:gd name="connsiteX15" fmla="*/ 1485468 w 1982588"/>
                <a:gd name="connsiteY15" fmla="*/ 1649211 h 2294078"/>
                <a:gd name="connsiteX16" fmla="*/ 1372238 w 1982588"/>
                <a:gd name="connsiteY16" fmla="*/ 1983010 h 2294078"/>
                <a:gd name="connsiteX17" fmla="*/ 1214809 w 1982588"/>
                <a:gd name="connsiteY17" fmla="*/ 2206524 h 2294078"/>
                <a:gd name="connsiteX18" fmla="*/ 1096527 w 1982588"/>
                <a:gd name="connsiteY18" fmla="*/ 2286501 h 2294078"/>
                <a:gd name="connsiteX19" fmla="*/ 1080532 w 1982588"/>
                <a:gd name="connsiteY19" fmla="*/ 2294920 h 2294078"/>
                <a:gd name="connsiteX20" fmla="*/ 1061590 w 1982588"/>
                <a:gd name="connsiteY20" fmla="*/ 2294078 h 229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2588" h="2294078">
                  <a:moveTo>
                    <a:pt x="1061590" y="2294078"/>
                  </a:moveTo>
                  <a:cubicBezTo>
                    <a:pt x="1038860" y="2290711"/>
                    <a:pt x="1016129" y="2286922"/>
                    <a:pt x="993399" y="2283555"/>
                  </a:cubicBezTo>
                  <a:cubicBezTo>
                    <a:pt x="794719" y="2254090"/>
                    <a:pt x="607826" y="2190950"/>
                    <a:pt x="431876" y="2094135"/>
                  </a:cubicBezTo>
                  <a:cubicBezTo>
                    <a:pt x="307280" y="2025524"/>
                    <a:pt x="192366" y="1942600"/>
                    <a:pt x="89238" y="1844944"/>
                  </a:cubicBezTo>
                  <a:cubicBezTo>
                    <a:pt x="59351" y="1816742"/>
                    <a:pt x="30307" y="1787276"/>
                    <a:pt x="0" y="1757811"/>
                  </a:cubicBezTo>
                  <a:cubicBezTo>
                    <a:pt x="23572" y="1730029"/>
                    <a:pt x="45040" y="1703511"/>
                    <a:pt x="67349" y="1677834"/>
                  </a:cubicBezTo>
                  <a:cubicBezTo>
                    <a:pt x="186473" y="1539347"/>
                    <a:pt x="304334" y="1399598"/>
                    <a:pt x="424720" y="1262795"/>
                  </a:cubicBezTo>
                  <a:cubicBezTo>
                    <a:pt x="639395" y="1018655"/>
                    <a:pt x="862910" y="782933"/>
                    <a:pt x="1099053" y="559418"/>
                  </a:cubicBezTo>
                  <a:cubicBezTo>
                    <a:pt x="1307835" y="362001"/>
                    <a:pt x="1525457" y="175108"/>
                    <a:pt x="1757390" y="5472"/>
                  </a:cubicBezTo>
                  <a:cubicBezTo>
                    <a:pt x="1759495" y="3788"/>
                    <a:pt x="1761600" y="2526"/>
                    <a:pt x="1764967" y="0"/>
                  </a:cubicBezTo>
                  <a:cubicBezTo>
                    <a:pt x="1838630" y="90921"/>
                    <a:pt x="1912714" y="181842"/>
                    <a:pt x="1985535" y="271501"/>
                  </a:cubicBezTo>
                  <a:cubicBezTo>
                    <a:pt x="1959017" y="296336"/>
                    <a:pt x="1931656" y="319066"/>
                    <a:pt x="1907242" y="344743"/>
                  </a:cubicBezTo>
                  <a:cubicBezTo>
                    <a:pt x="1836105" y="419669"/>
                    <a:pt x="1786855" y="508065"/>
                    <a:pt x="1746446" y="602353"/>
                  </a:cubicBezTo>
                  <a:cubicBezTo>
                    <a:pt x="1699723" y="711375"/>
                    <a:pt x="1666048" y="824605"/>
                    <a:pt x="1639109" y="939520"/>
                  </a:cubicBezTo>
                  <a:cubicBezTo>
                    <a:pt x="1615957" y="1036755"/>
                    <a:pt x="1596594" y="1135253"/>
                    <a:pt x="1575548" y="1232909"/>
                  </a:cubicBezTo>
                  <a:cubicBezTo>
                    <a:pt x="1545662" y="1371817"/>
                    <a:pt x="1517459" y="1511145"/>
                    <a:pt x="1485468" y="1649211"/>
                  </a:cubicBezTo>
                  <a:cubicBezTo>
                    <a:pt x="1458950" y="1764125"/>
                    <a:pt x="1422749" y="1876093"/>
                    <a:pt x="1372238" y="1983010"/>
                  </a:cubicBezTo>
                  <a:cubicBezTo>
                    <a:pt x="1332670" y="2066354"/>
                    <a:pt x="1283421" y="2143385"/>
                    <a:pt x="1214809" y="2206524"/>
                  </a:cubicBezTo>
                  <a:cubicBezTo>
                    <a:pt x="1179451" y="2238936"/>
                    <a:pt x="1139883" y="2265876"/>
                    <a:pt x="1096527" y="2286501"/>
                  </a:cubicBezTo>
                  <a:cubicBezTo>
                    <a:pt x="1091055" y="2289027"/>
                    <a:pt x="1086004" y="2291973"/>
                    <a:pt x="1080532" y="2294920"/>
                  </a:cubicBezTo>
                  <a:cubicBezTo>
                    <a:pt x="1074218" y="2294078"/>
                    <a:pt x="1067904" y="2294078"/>
                    <a:pt x="1061590" y="2294078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ABE6B26-1F3D-4EED-BC5F-BEA60177332B}"/>
                </a:ext>
              </a:extLst>
            </p:cNvPr>
            <p:cNvSpPr/>
            <p:nvPr/>
          </p:nvSpPr>
          <p:spPr>
            <a:xfrm>
              <a:off x="688950" y="1934631"/>
              <a:ext cx="2125706" cy="2012054"/>
            </a:xfrm>
            <a:custGeom>
              <a:avLst/>
              <a:gdLst>
                <a:gd name="connsiteX0" fmla="*/ 0 w 2125705"/>
                <a:gd name="connsiteY0" fmla="*/ 858280 h 2012053"/>
                <a:gd name="connsiteX1" fmla="*/ 2105 w 2125705"/>
                <a:gd name="connsiteY1" fmla="*/ 850703 h 2012053"/>
                <a:gd name="connsiteX2" fmla="*/ 22309 w 2125705"/>
                <a:gd name="connsiteY2" fmla="*/ 787142 h 2012053"/>
                <a:gd name="connsiteX3" fmla="*/ 279499 w 2125705"/>
                <a:gd name="connsiteY3" fmla="*/ 540055 h 2012053"/>
                <a:gd name="connsiteX4" fmla="*/ 588884 w 2125705"/>
                <a:gd name="connsiteY4" fmla="*/ 413355 h 2012053"/>
                <a:gd name="connsiteX5" fmla="*/ 920999 w 2125705"/>
                <a:gd name="connsiteY5" fmla="*/ 333799 h 2012053"/>
                <a:gd name="connsiteX6" fmla="*/ 1386970 w 2125705"/>
                <a:gd name="connsiteY6" fmla="*/ 233196 h 2012053"/>
                <a:gd name="connsiteX7" fmla="*/ 1732976 w 2125705"/>
                <a:gd name="connsiteY7" fmla="*/ 107338 h 2012053"/>
                <a:gd name="connsiteX8" fmla="*/ 1884933 w 2125705"/>
                <a:gd name="connsiteY8" fmla="*/ 3788 h 2012053"/>
                <a:gd name="connsiteX9" fmla="*/ 1889563 w 2125705"/>
                <a:gd name="connsiteY9" fmla="*/ 0 h 2012053"/>
                <a:gd name="connsiteX10" fmla="*/ 2128231 w 2125705"/>
                <a:gd name="connsiteY10" fmla="*/ 239931 h 2012053"/>
                <a:gd name="connsiteX11" fmla="*/ 399464 w 2125705"/>
                <a:gd name="connsiteY11" fmla="*/ 2014158 h 2012053"/>
                <a:gd name="connsiteX12" fmla="*/ 309385 w 2125705"/>
                <a:gd name="connsiteY12" fmla="*/ 1895456 h 2012053"/>
                <a:gd name="connsiteX13" fmla="*/ 80819 w 2125705"/>
                <a:gd name="connsiteY13" fmla="*/ 1438745 h 2012053"/>
                <a:gd name="connsiteX14" fmla="*/ 14733 w 2125705"/>
                <a:gd name="connsiteY14" fmla="*/ 1143251 h 2012053"/>
                <a:gd name="connsiteX15" fmla="*/ 2526 w 2125705"/>
                <a:gd name="connsiteY15" fmla="*/ 998871 h 2012053"/>
                <a:gd name="connsiteX16" fmla="*/ 421 w 2125705"/>
                <a:gd name="connsiteY16" fmla="*/ 984559 h 2012053"/>
                <a:gd name="connsiteX17" fmla="*/ 0 w 2125705"/>
                <a:gd name="connsiteY17" fmla="*/ 858280 h 201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25705" h="2012053">
                  <a:moveTo>
                    <a:pt x="0" y="858280"/>
                  </a:moveTo>
                  <a:cubicBezTo>
                    <a:pt x="842" y="855754"/>
                    <a:pt x="2526" y="853229"/>
                    <a:pt x="2105" y="850703"/>
                  </a:cubicBezTo>
                  <a:cubicBezTo>
                    <a:pt x="-1263" y="826289"/>
                    <a:pt x="10944" y="806926"/>
                    <a:pt x="22309" y="787142"/>
                  </a:cubicBezTo>
                  <a:cubicBezTo>
                    <a:pt x="84607" y="680226"/>
                    <a:pt x="173424" y="601091"/>
                    <a:pt x="279499" y="540055"/>
                  </a:cubicBezTo>
                  <a:cubicBezTo>
                    <a:pt x="376734" y="483651"/>
                    <a:pt x="481546" y="445346"/>
                    <a:pt x="588884" y="413355"/>
                  </a:cubicBezTo>
                  <a:cubicBezTo>
                    <a:pt x="698326" y="380943"/>
                    <a:pt x="809452" y="357371"/>
                    <a:pt x="920999" y="333799"/>
                  </a:cubicBezTo>
                  <a:cubicBezTo>
                    <a:pt x="1076323" y="300966"/>
                    <a:pt x="1232067" y="269396"/>
                    <a:pt x="1386970" y="233196"/>
                  </a:cubicBezTo>
                  <a:cubicBezTo>
                    <a:pt x="1506936" y="205415"/>
                    <a:pt x="1623534" y="165005"/>
                    <a:pt x="1732976" y="107338"/>
                  </a:cubicBezTo>
                  <a:cubicBezTo>
                    <a:pt x="1787697" y="78714"/>
                    <a:pt x="1838630" y="44619"/>
                    <a:pt x="1884933" y="3788"/>
                  </a:cubicBezTo>
                  <a:cubicBezTo>
                    <a:pt x="1886616" y="2526"/>
                    <a:pt x="1888300" y="1263"/>
                    <a:pt x="1889563" y="0"/>
                  </a:cubicBezTo>
                  <a:cubicBezTo>
                    <a:pt x="1969119" y="79977"/>
                    <a:pt x="2047833" y="159112"/>
                    <a:pt x="2128231" y="239931"/>
                  </a:cubicBezTo>
                  <a:cubicBezTo>
                    <a:pt x="1493466" y="772410"/>
                    <a:pt x="916369" y="1361714"/>
                    <a:pt x="399464" y="2014158"/>
                  </a:cubicBezTo>
                  <a:cubicBezTo>
                    <a:pt x="367473" y="1972486"/>
                    <a:pt x="337166" y="1935023"/>
                    <a:pt x="309385" y="1895456"/>
                  </a:cubicBezTo>
                  <a:cubicBezTo>
                    <a:pt x="210045" y="1754865"/>
                    <a:pt x="133435" y="1602487"/>
                    <a:pt x="80819" y="1438745"/>
                  </a:cubicBezTo>
                  <a:cubicBezTo>
                    <a:pt x="49670" y="1342351"/>
                    <a:pt x="27361" y="1243853"/>
                    <a:pt x="14733" y="1143251"/>
                  </a:cubicBezTo>
                  <a:cubicBezTo>
                    <a:pt x="8840" y="1095264"/>
                    <a:pt x="6314" y="1047278"/>
                    <a:pt x="2526" y="998871"/>
                  </a:cubicBezTo>
                  <a:cubicBezTo>
                    <a:pt x="2105" y="994241"/>
                    <a:pt x="1263" y="989611"/>
                    <a:pt x="421" y="984559"/>
                  </a:cubicBezTo>
                  <a:cubicBezTo>
                    <a:pt x="0" y="942887"/>
                    <a:pt x="0" y="900373"/>
                    <a:pt x="0" y="8582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6DAF102-11D2-42A3-BC23-FFA3DCF88A6E}"/>
                </a:ext>
              </a:extLst>
            </p:cNvPr>
            <p:cNvSpPr/>
            <p:nvPr/>
          </p:nvSpPr>
          <p:spPr>
            <a:xfrm>
              <a:off x="2341949" y="2603904"/>
              <a:ext cx="1309098" cy="1927867"/>
            </a:xfrm>
            <a:custGeom>
              <a:avLst/>
              <a:gdLst>
                <a:gd name="connsiteX0" fmla="*/ 0 w 1309097"/>
                <a:gd name="connsiteY0" fmla="*/ 1928717 h 1927867"/>
                <a:gd name="connsiteX1" fmla="*/ 68191 w 1309097"/>
                <a:gd name="connsiteY1" fmla="*/ 1864736 h 1927867"/>
                <a:gd name="connsiteX2" fmla="*/ 215938 w 1309097"/>
                <a:gd name="connsiteY2" fmla="*/ 1639116 h 1927867"/>
                <a:gd name="connsiteX3" fmla="*/ 339271 w 1309097"/>
                <a:gd name="connsiteY3" fmla="*/ 1286376 h 1927867"/>
                <a:gd name="connsiteX4" fmla="*/ 424299 w 1309097"/>
                <a:gd name="connsiteY4" fmla="*/ 919323 h 1927867"/>
                <a:gd name="connsiteX5" fmla="*/ 519851 w 1309097"/>
                <a:gd name="connsiteY5" fmla="*/ 483238 h 1927867"/>
                <a:gd name="connsiteX6" fmla="*/ 617086 w 1309097"/>
                <a:gd name="connsiteY6" fmla="*/ 189427 h 1927867"/>
                <a:gd name="connsiteX7" fmla="*/ 729054 w 1309097"/>
                <a:gd name="connsiteY7" fmla="*/ 37050 h 1927867"/>
                <a:gd name="connsiteX8" fmla="*/ 785038 w 1309097"/>
                <a:gd name="connsiteY8" fmla="*/ 5901 h 1927867"/>
                <a:gd name="connsiteX9" fmla="*/ 865436 w 1309097"/>
                <a:gd name="connsiteY9" fmla="*/ 21055 h 1927867"/>
                <a:gd name="connsiteX10" fmla="*/ 990873 w 1309097"/>
                <a:gd name="connsiteY10" fmla="*/ 171327 h 1927867"/>
                <a:gd name="connsiteX11" fmla="*/ 1279633 w 1309097"/>
                <a:gd name="connsiteY11" fmla="*/ 851132 h 1927867"/>
                <a:gd name="connsiteX12" fmla="*/ 1309519 w 1309097"/>
                <a:gd name="connsiteY12" fmla="*/ 1141996 h 1927867"/>
                <a:gd name="connsiteX13" fmla="*/ 1243432 w 1309097"/>
                <a:gd name="connsiteY13" fmla="*/ 1415602 h 1927867"/>
                <a:gd name="connsiteX14" fmla="*/ 1230804 w 1309097"/>
                <a:gd name="connsiteY14" fmla="*/ 1432439 h 1927867"/>
                <a:gd name="connsiteX15" fmla="*/ 750101 w 1309097"/>
                <a:gd name="connsiteY15" fmla="*/ 1771289 h 1927867"/>
                <a:gd name="connsiteX16" fmla="*/ 303492 w 1309097"/>
                <a:gd name="connsiteY16" fmla="*/ 1908934 h 1927867"/>
                <a:gd name="connsiteX17" fmla="*/ 8419 w 1309097"/>
                <a:gd name="connsiteY17" fmla="*/ 1929980 h 1927867"/>
                <a:gd name="connsiteX18" fmla="*/ 0 w 1309097"/>
                <a:gd name="connsiteY18" fmla="*/ 1928717 h 19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09097" h="1927867">
                  <a:moveTo>
                    <a:pt x="0" y="1928717"/>
                  </a:moveTo>
                  <a:cubicBezTo>
                    <a:pt x="23151" y="1907250"/>
                    <a:pt x="46723" y="1887045"/>
                    <a:pt x="68191" y="1864736"/>
                  </a:cubicBezTo>
                  <a:cubicBezTo>
                    <a:pt x="131752" y="1798649"/>
                    <a:pt x="177212" y="1721198"/>
                    <a:pt x="215938" y="1639116"/>
                  </a:cubicBezTo>
                  <a:cubicBezTo>
                    <a:pt x="269396" y="1525886"/>
                    <a:pt x="308543" y="1407183"/>
                    <a:pt x="339271" y="1286376"/>
                  </a:cubicBezTo>
                  <a:cubicBezTo>
                    <a:pt x="369999" y="1164726"/>
                    <a:pt x="396939" y="1041814"/>
                    <a:pt x="424299" y="919323"/>
                  </a:cubicBezTo>
                  <a:cubicBezTo>
                    <a:pt x="456711" y="774102"/>
                    <a:pt x="486597" y="628038"/>
                    <a:pt x="519851" y="483238"/>
                  </a:cubicBezTo>
                  <a:cubicBezTo>
                    <a:pt x="543002" y="382635"/>
                    <a:pt x="572888" y="283295"/>
                    <a:pt x="617086" y="189427"/>
                  </a:cubicBezTo>
                  <a:cubicBezTo>
                    <a:pt x="644447" y="131339"/>
                    <a:pt x="676858" y="76618"/>
                    <a:pt x="729054" y="37050"/>
                  </a:cubicBezTo>
                  <a:cubicBezTo>
                    <a:pt x="745891" y="24422"/>
                    <a:pt x="765254" y="13478"/>
                    <a:pt x="785038" y="5901"/>
                  </a:cubicBezTo>
                  <a:cubicBezTo>
                    <a:pt x="814082" y="-5464"/>
                    <a:pt x="841864" y="-413"/>
                    <a:pt x="865436" y="21055"/>
                  </a:cubicBezTo>
                  <a:cubicBezTo>
                    <a:pt x="914685" y="64832"/>
                    <a:pt x="954673" y="116606"/>
                    <a:pt x="990873" y="171327"/>
                  </a:cubicBezTo>
                  <a:cubicBezTo>
                    <a:pt x="1128518" y="380109"/>
                    <a:pt x="1224912" y="606992"/>
                    <a:pt x="1279633" y="851132"/>
                  </a:cubicBezTo>
                  <a:cubicBezTo>
                    <a:pt x="1301100" y="946684"/>
                    <a:pt x="1312886" y="1043919"/>
                    <a:pt x="1309519" y="1141996"/>
                  </a:cubicBezTo>
                  <a:cubicBezTo>
                    <a:pt x="1306151" y="1237547"/>
                    <a:pt x="1289735" y="1330152"/>
                    <a:pt x="1243432" y="1415602"/>
                  </a:cubicBezTo>
                  <a:cubicBezTo>
                    <a:pt x="1240065" y="1421495"/>
                    <a:pt x="1235856" y="1427388"/>
                    <a:pt x="1230804" y="1432439"/>
                  </a:cubicBezTo>
                  <a:cubicBezTo>
                    <a:pt x="1090634" y="1573451"/>
                    <a:pt x="930259" y="1686682"/>
                    <a:pt x="750101" y="1771289"/>
                  </a:cubicBezTo>
                  <a:cubicBezTo>
                    <a:pt x="607825" y="1838217"/>
                    <a:pt x="458816" y="1884099"/>
                    <a:pt x="303492" y="1908934"/>
                  </a:cubicBezTo>
                  <a:cubicBezTo>
                    <a:pt x="205836" y="1924508"/>
                    <a:pt x="107338" y="1931664"/>
                    <a:pt x="8419" y="1929980"/>
                  </a:cubicBezTo>
                  <a:cubicBezTo>
                    <a:pt x="5472" y="1929138"/>
                    <a:pt x="2525" y="1928717"/>
                    <a:pt x="0" y="192871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82E6A32-FFED-43E3-880B-DC1DDD795BCC}"/>
                </a:ext>
              </a:extLst>
            </p:cNvPr>
            <p:cNvSpPr/>
            <p:nvPr/>
          </p:nvSpPr>
          <p:spPr>
            <a:xfrm>
              <a:off x="698631" y="1470056"/>
              <a:ext cx="1780541" cy="1195446"/>
            </a:xfrm>
            <a:custGeom>
              <a:avLst/>
              <a:gdLst>
                <a:gd name="connsiteX0" fmla="*/ 0 w 1780541"/>
                <a:gd name="connsiteY0" fmla="*/ 1198680 h 1195446"/>
                <a:gd name="connsiteX1" fmla="*/ 17258 w 1780541"/>
                <a:gd name="connsiteY1" fmla="*/ 1085871 h 1195446"/>
                <a:gd name="connsiteX2" fmla="*/ 158691 w 1780541"/>
                <a:gd name="connsiteY2" fmla="*/ 652732 h 1195446"/>
                <a:gd name="connsiteX3" fmla="*/ 678121 w 1780541"/>
                <a:gd name="connsiteY3" fmla="*/ 30174 h 1195446"/>
                <a:gd name="connsiteX4" fmla="*/ 728633 w 1780541"/>
                <a:gd name="connsiteY4" fmla="*/ 13757 h 1195446"/>
                <a:gd name="connsiteX5" fmla="*/ 928997 w 1780541"/>
                <a:gd name="connsiteY5" fmla="*/ 1971 h 1195446"/>
                <a:gd name="connsiteX6" fmla="*/ 1573864 w 1780541"/>
                <a:gd name="connsiteY6" fmla="*/ 201493 h 1195446"/>
                <a:gd name="connsiteX7" fmla="*/ 1741395 w 1780541"/>
                <a:gd name="connsiteY7" fmla="*/ 323563 h 1195446"/>
                <a:gd name="connsiteX8" fmla="*/ 1776332 w 1780541"/>
                <a:gd name="connsiteY8" fmla="*/ 371129 h 1195446"/>
                <a:gd name="connsiteX9" fmla="*/ 1780121 w 1780541"/>
                <a:gd name="connsiteY9" fmla="*/ 401015 h 1195446"/>
                <a:gd name="connsiteX10" fmla="*/ 1704774 w 1780541"/>
                <a:gd name="connsiteY10" fmla="*/ 497829 h 1195446"/>
                <a:gd name="connsiteX11" fmla="*/ 1539769 w 1780541"/>
                <a:gd name="connsiteY11" fmla="*/ 571492 h 1195446"/>
                <a:gd name="connsiteX12" fmla="*/ 1240907 w 1780541"/>
                <a:gd name="connsiteY12" fmla="*/ 647681 h 1195446"/>
                <a:gd name="connsiteX13" fmla="*/ 710112 w 1780541"/>
                <a:gd name="connsiteY13" fmla="*/ 764279 h 1195446"/>
                <a:gd name="connsiteX14" fmla="*/ 354425 w 1780541"/>
                <a:gd name="connsiteY14" fmla="*/ 879614 h 1195446"/>
                <a:gd name="connsiteX15" fmla="*/ 110284 w 1780541"/>
                <a:gd name="connsiteY15" fmla="*/ 1031991 h 1195446"/>
                <a:gd name="connsiteX16" fmla="*/ 5893 w 1780541"/>
                <a:gd name="connsiteY16" fmla="*/ 1193629 h 1195446"/>
                <a:gd name="connsiteX17" fmla="*/ 3367 w 1780541"/>
                <a:gd name="connsiteY17" fmla="*/ 1199522 h 1195446"/>
                <a:gd name="connsiteX18" fmla="*/ 0 w 1780541"/>
                <a:gd name="connsiteY18" fmla="*/ 1198680 h 119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0541" h="1195446">
                  <a:moveTo>
                    <a:pt x="0" y="1198680"/>
                  </a:moveTo>
                  <a:cubicBezTo>
                    <a:pt x="5893" y="1161217"/>
                    <a:pt x="10523" y="1123334"/>
                    <a:pt x="17258" y="1085871"/>
                  </a:cubicBezTo>
                  <a:cubicBezTo>
                    <a:pt x="44619" y="935177"/>
                    <a:pt x="91342" y="790377"/>
                    <a:pt x="158691" y="652732"/>
                  </a:cubicBezTo>
                  <a:cubicBezTo>
                    <a:pt x="280762" y="402698"/>
                    <a:pt x="454185" y="195179"/>
                    <a:pt x="678121" y="30174"/>
                  </a:cubicBezTo>
                  <a:cubicBezTo>
                    <a:pt x="691591" y="20071"/>
                    <a:pt x="711375" y="17125"/>
                    <a:pt x="728633" y="13757"/>
                  </a:cubicBezTo>
                  <a:cubicBezTo>
                    <a:pt x="794719" y="709"/>
                    <a:pt x="861647" y="-2659"/>
                    <a:pt x="928997" y="1971"/>
                  </a:cubicBezTo>
                  <a:cubicBezTo>
                    <a:pt x="1159667" y="18388"/>
                    <a:pt x="1372659" y="91630"/>
                    <a:pt x="1573864" y="201493"/>
                  </a:cubicBezTo>
                  <a:cubicBezTo>
                    <a:pt x="1634899" y="234747"/>
                    <a:pt x="1692988" y="272631"/>
                    <a:pt x="1741395" y="323563"/>
                  </a:cubicBezTo>
                  <a:cubicBezTo>
                    <a:pt x="1754865" y="337875"/>
                    <a:pt x="1766651" y="353870"/>
                    <a:pt x="1776332" y="371129"/>
                  </a:cubicBezTo>
                  <a:cubicBezTo>
                    <a:pt x="1780962" y="379126"/>
                    <a:pt x="1782225" y="391754"/>
                    <a:pt x="1780121" y="401015"/>
                  </a:cubicBezTo>
                  <a:cubicBezTo>
                    <a:pt x="1771281" y="445634"/>
                    <a:pt x="1740553" y="473836"/>
                    <a:pt x="1704774" y="497829"/>
                  </a:cubicBezTo>
                  <a:cubicBezTo>
                    <a:pt x="1654262" y="531925"/>
                    <a:pt x="1597436" y="552550"/>
                    <a:pt x="1539769" y="571492"/>
                  </a:cubicBezTo>
                  <a:cubicBezTo>
                    <a:pt x="1441691" y="603483"/>
                    <a:pt x="1341510" y="625792"/>
                    <a:pt x="1240907" y="647681"/>
                  </a:cubicBezTo>
                  <a:cubicBezTo>
                    <a:pt x="1063695" y="686406"/>
                    <a:pt x="886482" y="723448"/>
                    <a:pt x="710112" y="764279"/>
                  </a:cubicBezTo>
                  <a:cubicBezTo>
                    <a:pt x="588463" y="792481"/>
                    <a:pt x="469339" y="829944"/>
                    <a:pt x="354425" y="879614"/>
                  </a:cubicBezTo>
                  <a:cubicBezTo>
                    <a:pt x="265608" y="918340"/>
                    <a:pt x="181001" y="964642"/>
                    <a:pt x="110284" y="1031991"/>
                  </a:cubicBezTo>
                  <a:cubicBezTo>
                    <a:pt x="63140" y="1077873"/>
                    <a:pt x="26098" y="1130489"/>
                    <a:pt x="5893" y="1193629"/>
                  </a:cubicBezTo>
                  <a:cubicBezTo>
                    <a:pt x="5051" y="1195734"/>
                    <a:pt x="4209" y="1197418"/>
                    <a:pt x="3367" y="1199522"/>
                  </a:cubicBezTo>
                  <a:cubicBezTo>
                    <a:pt x="2105" y="1199101"/>
                    <a:pt x="1263" y="1199101"/>
                    <a:pt x="0" y="11986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115B912-EF73-4285-A9BC-81E453613DFA}"/>
                </a:ext>
              </a:extLst>
            </p:cNvPr>
            <p:cNvSpPr/>
            <p:nvPr/>
          </p:nvSpPr>
          <p:spPr>
            <a:xfrm>
              <a:off x="3256117" y="2400093"/>
              <a:ext cx="803980" cy="1544820"/>
            </a:xfrm>
            <a:custGeom>
              <a:avLst/>
              <a:gdLst>
                <a:gd name="connsiteX0" fmla="*/ 406716 w 803979"/>
                <a:gd name="connsiteY0" fmla="*/ 1546170 h 1544819"/>
                <a:gd name="connsiteX1" fmla="*/ 432393 w 803979"/>
                <a:gd name="connsiteY1" fmla="*/ 1432940 h 1544819"/>
                <a:gd name="connsiteX2" fmla="*/ 447967 w 803979"/>
                <a:gd name="connsiteY2" fmla="*/ 1301188 h 1544819"/>
                <a:gd name="connsiteX3" fmla="*/ 446284 w 803979"/>
                <a:gd name="connsiteY3" fmla="*/ 1156809 h 1544819"/>
                <a:gd name="connsiteX4" fmla="*/ 391562 w 803979"/>
                <a:gd name="connsiteY4" fmla="*/ 884466 h 1544819"/>
                <a:gd name="connsiteX5" fmla="*/ 173520 w 803979"/>
                <a:gd name="connsiteY5" fmla="*/ 427755 h 1544819"/>
                <a:gd name="connsiteX6" fmla="*/ 28719 w 803979"/>
                <a:gd name="connsiteY6" fmla="*/ 195400 h 1544819"/>
                <a:gd name="connsiteX7" fmla="*/ 2200 w 803979"/>
                <a:gd name="connsiteY7" fmla="*/ 136891 h 1544819"/>
                <a:gd name="connsiteX8" fmla="*/ 8514 w 803979"/>
                <a:gd name="connsiteY8" fmla="*/ 104058 h 1544819"/>
                <a:gd name="connsiteX9" fmla="*/ 146159 w 803979"/>
                <a:gd name="connsiteY9" fmla="*/ 17346 h 1544819"/>
                <a:gd name="connsiteX10" fmla="*/ 353679 w 803979"/>
                <a:gd name="connsiteY10" fmla="*/ 5560 h 1544819"/>
                <a:gd name="connsiteX11" fmla="*/ 634861 w 803979"/>
                <a:gd name="connsiteY11" fmla="*/ 118370 h 1544819"/>
                <a:gd name="connsiteX12" fmla="*/ 796499 w 803979"/>
                <a:gd name="connsiteY12" fmla="*/ 314524 h 1544819"/>
                <a:gd name="connsiteX13" fmla="*/ 803234 w 803979"/>
                <a:gd name="connsiteY13" fmla="*/ 349040 h 1544819"/>
                <a:gd name="connsiteX14" fmla="*/ 802392 w 803979"/>
                <a:gd name="connsiteY14" fmla="*/ 580553 h 1544819"/>
                <a:gd name="connsiteX15" fmla="*/ 748091 w 803979"/>
                <a:gd name="connsiteY15" fmla="*/ 901303 h 1544819"/>
                <a:gd name="connsiteX16" fmla="*/ 584770 w 803979"/>
                <a:gd name="connsiteY16" fmla="*/ 1294453 h 1544819"/>
                <a:gd name="connsiteX17" fmla="*/ 406716 w 803979"/>
                <a:gd name="connsiteY17" fmla="*/ 1546170 h 154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3979" h="1544819">
                  <a:moveTo>
                    <a:pt x="406716" y="1546170"/>
                  </a:moveTo>
                  <a:cubicBezTo>
                    <a:pt x="415555" y="1507865"/>
                    <a:pt x="426079" y="1470824"/>
                    <a:pt x="432393" y="1432940"/>
                  </a:cubicBezTo>
                  <a:cubicBezTo>
                    <a:pt x="439548" y="1389584"/>
                    <a:pt x="445862" y="1345386"/>
                    <a:pt x="447967" y="1301188"/>
                  </a:cubicBezTo>
                  <a:cubicBezTo>
                    <a:pt x="450072" y="1253202"/>
                    <a:pt x="449230" y="1204795"/>
                    <a:pt x="446284" y="1156809"/>
                  </a:cubicBezTo>
                  <a:cubicBezTo>
                    <a:pt x="439970" y="1063782"/>
                    <a:pt x="419344" y="973282"/>
                    <a:pt x="391562" y="884466"/>
                  </a:cubicBezTo>
                  <a:cubicBezTo>
                    <a:pt x="340209" y="721986"/>
                    <a:pt x="262757" y="572134"/>
                    <a:pt x="173520" y="427755"/>
                  </a:cubicBezTo>
                  <a:cubicBezTo>
                    <a:pt x="125533" y="350303"/>
                    <a:pt x="76284" y="273273"/>
                    <a:pt x="28719" y="195400"/>
                  </a:cubicBezTo>
                  <a:cubicBezTo>
                    <a:pt x="17775" y="177300"/>
                    <a:pt x="10198" y="156675"/>
                    <a:pt x="2200" y="136891"/>
                  </a:cubicBezTo>
                  <a:cubicBezTo>
                    <a:pt x="-2430" y="125105"/>
                    <a:pt x="517" y="114581"/>
                    <a:pt x="8514" y="104058"/>
                  </a:cubicBezTo>
                  <a:cubicBezTo>
                    <a:pt x="43873" y="58177"/>
                    <a:pt x="92280" y="32921"/>
                    <a:pt x="146159" y="17346"/>
                  </a:cubicBezTo>
                  <a:cubicBezTo>
                    <a:pt x="214350" y="-2438"/>
                    <a:pt x="283804" y="-3700"/>
                    <a:pt x="353679" y="5560"/>
                  </a:cubicBezTo>
                  <a:cubicBezTo>
                    <a:pt x="457228" y="19030"/>
                    <a:pt x="551095" y="56072"/>
                    <a:pt x="634861" y="118370"/>
                  </a:cubicBezTo>
                  <a:cubicBezTo>
                    <a:pt x="705157" y="170144"/>
                    <a:pt x="759036" y="235810"/>
                    <a:pt x="796499" y="314524"/>
                  </a:cubicBezTo>
                  <a:cubicBezTo>
                    <a:pt x="801550" y="324626"/>
                    <a:pt x="802392" y="337254"/>
                    <a:pt x="803234" y="349040"/>
                  </a:cubicBezTo>
                  <a:cubicBezTo>
                    <a:pt x="808285" y="426071"/>
                    <a:pt x="807864" y="503522"/>
                    <a:pt x="802392" y="580553"/>
                  </a:cubicBezTo>
                  <a:cubicBezTo>
                    <a:pt x="794394" y="689153"/>
                    <a:pt x="776294" y="796070"/>
                    <a:pt x="748091" y="901303"/>
                  </a:cubicBezTo>
                  <a:cubicBezTo>
                    <a:pt x="710629" y="1039368"/>
                    <a:pt x="655908" y="1170699"/>
                    <a:pt x="584770" y="1294453"/>
                  </a:cubicBezTo>
                  <a:cubicBezTo>
                    <a:pt x="532575" y="1383270"/>
                    <a:pt x="473644" y="1467035"/>
                    <a:pt x="406716" y="154617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4037B12-7D8D-46BD-826D-623A87C58BC8}"/>
                </a:ext>
              </a:extLst>
            </p:cNvPr>
            <p:cNvSpPr/>
            <p:nvPr/>
          </p:nvSpPr>
          <p:spPr>
            <a:xfrm>
              <a:off x="2948933" y="1703539"/>
              <a:ext cx="1098632" cy="938678"/>
            </a:xfrm>
            <a:custGeom>
              <a:avLst/>
              <a:gdLst>
                <a:gd name="connsiteX0" fmla="*/ 655812 w 1098631"/>
                <a:gd name="connsiteY0" fmla="*/ 0 h 938677"/>
                <a:gd name="connsiteX1" fmla="*/ 1100316 w 1098631"/>
                <a:gd name="connsiteY1" fmla="*/ 939941 h 938677"/>
                <a:gd name="connsiteX2" fmla="*/ 1069588 w 1098631"/>
                <a:gd name="connsiteY2" fmla="*/ 893217 h 938677"/>
                <a:gd name="connsiteX3" fmla="*/ 886061 w 1098631"/>
                <a:gd name="connsiteY3" fmla="*/ 708849 h 938677"/>
                <a:gd name="connsiteX4" fmla="*/ 689065 w 1098631"/>
                <a:gd name="connsiteY4" fmla="*/ 641079 h 938677"/>
                <a:gd name="connsiteX5" fmla="*/ 361580 w 1098631"/>
                <a:gd name="connsiteY5" fmla="*/ 695379 h 938677"/>
                <a:gd name="connsiteX6" fmla="*/ 233196 w 1098631"/>
                <a:gd name="connsiteY6" fmla="*/ 752626 h 938677"/>
                <a:gd name="connsiteX7" fmla="*/ 220568 w 1098631"/>
                <a:gd name="connsiteY7" fmla="*/ 758940 h 938677"/>
                <a:gd name="connsiteX8" fmla="*/ 0 w 1098631"/>
                <a:gd name="connsiteY8" fmla="*/ 481967 h 938677"/>
                <a:gd name="connsiteX9" fmla="*/ 655812 w 1098631"/>
                <a:gd name="connsiteY9" fmla="*/ 0 h 93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8631" h="938677">
                  <a:moveTo>
                    <a:pt x="655812" y="0"/>
                  </a:moveTo>
                  <a:cubicBezTo>
                    <a:pt x="902057" y="266029"/>
                    <a:pt x="1050646" y="577518"/>
                    <a:pt x="1100316" y="939941"/>
                  </a:cubicBezTo>
                  <a:cubicBezTo>
                    <a:pt x="1088950" y="922261"/>
                    <a:pt x="1079269" y="907950"/>
                    <a:pt x="1069588" y="893217"/>
                  </a:cubicBezTo>
                  <a:cubicBezTo>
                    <a:pt x="1019918" y="820396"/>
                    <a:pt x="961408" y="755993"/>
                    <a:pt x="886061" y="708849"/>
                  </a:cubicBezTo>
                  <a:cubicBezTo>
                    <a:pt x="825868" y="670965"/>
                    <a:pt x="760203" y="648656"/>
                    <a:pt x="689065" y="641079"/>
                  </a:cubicBezTo>
                  <a:cubicBezTo>
                    <a:pt x="574993" y="629293"/>
                    <a:pt x="466813" y="654128"/>
                    <a:pt x="361580" y="695379"/>
                  </a:cubicBezTo>
                  <a:cubicBezTo>
                    <a:pt x="318224" y="712217"/>
                    <a:pt x="276131" y="733684"/>
                    <a:pt x="233196" y="752626"/>
                  </a:cubicBezTo>
                  <a:cubicBezTo>
                    <a:pt x="229408" y="754310"/>
                    <a:pt x="225619" y="756414"/>
                    <a:pt x="220568" y="758940"/>
                  </a:cubicBezTo>
                  <a:cubicBezTo>
                    <a:pt x="146905" y="666335"/>
                    <a:pt x="73242" y="574151"/>
                    <a:pt x="0" y="481967"/>
                  </a:cubicBezTo>
                  <a:cubicBezTo>
                    <a:pt x="49249" y="420090"/>
                    <a:pt x="539214" y="59772"/>
                    <a:pt x="655812" y="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3569AA-508D-4A51-8A84-D69AF84B3E8F}"/>
                </a:ext>
              </a:extLst>
            </p:cNvPr>
            <p:cNvSpPr/>
            <p:nvPr/>
          </p:nvSpPr>
          <p:spPr>
            <a:xfrm>
              <a:off x="1457151" y="1173205"/>
              <a:ext cx="1304889" cy="614560"/>
            </a:xfrm>
            <a:custGeom>
              <a:avLst/>
              <a:gdLst>
                <a:gd name="connsiteX0" fmla="*/ 0 w 1304888"/>
                <a:gd name="connsiteY0" fmla="*/ 269357 h 614560"/>
                <a:gd name="connsiteX1" fmla="*/ 111968 w 1304888"/>
                <a:gd name="connsiteY1" fmla="*/ 204113 h 614560"/>
                <a:gd name="connsiteX2" fmla="*/ 545528 w 1304888"/>
                <a:gd name="connsiteY2" fmla="*/ 40370 h 614560"/>
                <a:gd name="connsiteX3" fmla="*/ 763570 w 1304888"/>
                <a:gd name="connsiteY3" fmla="*/ 6696 h 614560"/>
                <a:gd name="connsiteX4" fmla="*/ 967301 w 1304888"/>
                <a:gd name="connsiteY4" fmla="*/ 382 h 614560"/>
                <a:gd name="connsiteX5" fmla="*/ 1155879 w 1304888"/>
                <a:gd name="connsiteY5" fmla="*/ 15956 h 614560"/>
                <a:gd name="connsiteX6" fmla="*/ 1176504 w 1304888"/>
                <a:gd name="connsiteY6" fmla="*/ 27742 h 614560"/>
                <a:gd name="connsiteX7" fmla="*/ 1296470 w 1304888"/>
                <a:gd name="connsiteY7" fmla="*/ 236104 h 614560"/>
                <a:gd name="connsiteX8" fmla="*/ 1177346 w 1304888"/>
                <a:gd name="connsiteY8" fmla="*/ 588844 h 614560"/>
                <a:gd name="connsiteX9" fmla="*/ 1113786 w 1304888"/>
                <a:gd name="connsiteY9" fmla="*/ 614521 h 614560"/>
                <a:gd name="connsiteX10" fmla="*/ 1059906 w 1304888"/>
                <a:gd name="connsiteY10" fmla="*/ 594737 h 614560"/>
                <a:gd name="connsiteX11" fmla="*/ 913843 w 1304888"/>
                <a:gd name="connsiteY11" fmla="*/ 500870 h 614560"/>
                <a:gd name="connsiteX12" fmla="*/ 612877 w 1304888"/>
                <a:gd name="connsiteY12" fmla="*/ 340495 h 614560"/>
                <a:gd name="connsiteX13" fmla="*/ 340955 w 1304888"/>
                <a:gd name="connsiteY13" fmla="*/ 272304 h 614560"/>
                <a:gd name="connsiteX14" fmla="*/ 79556 w 1304888"/>
                <a:gd name="connsiteY14" fmla="*/ 265148 h 614560"/>
                <a:gd name="connsiteX15" fmla="*/ 1263 w 1304888"/>
                <a:gd name="connsiteY15" fmla="*/ 273146 h 614560"/>
                <a:gd name="connsiteX16" fmla="*/ 0 w 1304888"/>
                <a:gd name="connsiteY16" fmla="*/ 269357 h 61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4888" h="614560">
                  <a:moveTo>
                    <a:pt x="0" y="269357"/>
                  </a:moveTo>
                  <a:cubicBezTo>
                    <a:pt x="37463" y="247469"/>
                    <a:pt x="74084" y="224738"/>
                    <a:pt x="111968" y="204113"/>
                  </a:cubicBezTo>
                  <a:cubicBezTo>
                    <a:pt x="248771" y="129187"/>
                    <a:pt x="393150" y="74466"/>
                    <a:pt x="545528" y="40370"/>
                  </a:cubicBezTo>
                  <a:cubicBezTo>
                    <a:pt x="617507" y="23954"/>
                    <a:pt x="689907" y="10905"/>
                    <a:pt x="763570" y="6696"/>
                  </a:cubicBezTo>
                  <a:cubicBezTo>
                    <a:pt x="831340" y="2907"/>
                    <a:pt x="899531" y="-1302"/>
                    <a:pt x="967301" y="382"/>
                  </a:cubicBezTo>
                  <a:cubicBezTo>
                    <a:pt x="1030441" y="1645"/>
                    <a:pt x="1093160" y="9642"/>
                    <a:pt x="1155879" y="15956"/>
                  </a:cubicBezTo>
                  <a:cubicBezTo>
                    <a:pt x="1163035" y="16798"/>
                    <a:pt x="1171453" y="21849"/>
                    <a:pt x="1176504" y="27742"/>
                  </a:cubicBezTo>
                  <a:cubicBezTo>
                    <a:pt x="1231226" y="88356"/>
                    <a:pt x="1274581" y="156126"/>
                    <a:pt x="1296470" y="236104"/>
                  </a:cubicBezTo>
                  <a:cubicBezTo>
                    <a:pt x="1333091" y="368276"/>
                    <a:pt x="1286789" y="506763"/>
                    <a:pt x="1177346" y="588844"/>
                  </a:cubicBezTo>
                  <a:cubicBezTo>
                    <a:pt x="1158825" y="602735"/>
                    <a:pt x="1139462" y="620414"/>
                    <a:pt x="1113786" y="614521"/>
                  </a:cubicBezTo>
                  <a:cubicBezTo>
                    <a:pt x="1095265" y="610733"/>
                    <a:pt x="1075902" y="604419"/>
                    <a:pt x="1059906" y="594737"/>
                  </a:cubicBezTo>
                  <a:cubicBezTo>
                    <a:pt x="1010657" y="564851"/>
                    <a:pt x="962250" y="532860"/>
                    <a:pt x="913843" y="500870"/>
                  </a:cubicBezTo>
                  <a:cubicBezTo>
                    <a:pt x="818712" y="437730"/>
                    <a:pt x="720214" y="380904"/>
                    <a:pt x="612877" y="340495"/>
                  </a:cubicBezTo>
                  <a:cubicBezTo>
                    <a:pt x="524902" y="307241"/>
                    <a:pt x="434402" y="284511"/>
                    <a:pt x="340955" y="272304"/>
                  </a:cubicBezTo>
                  <a:cubicBezTo>
                    <a:pt x="253822" y="260938"/>
                    <a:pt x="166689" y="260097"/>
                    <a:pt x="79556" y="265148"/>
                  </a:cubicBezTo>
                  <a:cubicBezTo>
                    <a:pt x="53458" y="266832"/>
                    <a:pt x="27361" y="270199"/>
                    <a:pt x="1263" y="273146"/>
                  </a:cubicBezTo>
                  <a:cubicBezTo>
                    <a:pt x="1263" y="271883"/>
                    <a:pt x="421" y="270620"/>
                    <a:pt x="0" y="26935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6938152-E44A-4468-8DFE-69C09B53E976}"/>
                </a:ext>
              </a:extLst>
            </p:cNvPr>
            <p:cNvSpPr/>
            <p:nvPr/>
          </p:nvSpPr>
          <p:spPr>
            <a:xfrm>
              <a:off x="2629867" y="1203472"/>
              <a:ext cx="921841" cy="917631"/>
            </a:xfrm>
            <a:custGeom>
              <a:avLst/>
              <a:gdLst>
                <a:gd name="connsiteX0" fmla="*/ 255506 w 921840"/>
                <a:gd name="connsiteY0" fmla="*/ 917631 h 917631"/>
                <a:gd name="connsiteX1" fmla="*/ 0 w 921840"/>
                <a:gd name="connsiteY1" fmla="*/ 679384 h 917631"/>
                <a:gd name="connsiteX2" fmla="*/ 23993 w 921840"/>
                <a:gd name="connsiteY2" fmla="*/ 654549 h 917631"/>
                <a:gd name="connsiteX3" fmla="*/ 143117 w 921840"/>
                <a:gd name="connsiteY3" fmla="*/ 499646 h 917631"/>
                <a:gd name="connsiteX4" fmla="*/ 163742 w 921840"/>
                <a:gd name="connsiteY4" fmla="*/ 179738 h 917631"/>
                <a:gd name="connsiteX5" fmla="*/ 84186 w 921840"/>
                <a:gd name="connsiteY5" fmla="*/ 24414 h 917631"/>
                <a:gd name="connsiteX6" fmla="*/ 68191 w 921840"/>
                <a:gd name="connsiteY6" fmla="*/ 0 h 917631"/>
                <a:gd name="connsiteX7" fmla="*/ 138487 w 921840"/>
                <a:gd name="connsiteY7" fmla="*/ 15154 h 917631"/>
                <a:gd name="connsiteX8" fmla="*/ 633502 w 921840"/>
                <a:gd name="connsiteY8" fmla="*/ 221410 h 917631"/>
                <a:gd name="connsiteX9" fmla="*/ 918473 w 921840"/>
                <a:gd name="connsiteY9" fmla="*/ 443662 h 917631"/>
                <a:gd name="connsiteX10" fmla="*/ 915527 w 921840"/>
                <a:gd name="connsiteY10" fmla="*/ 460920 h 917631"/>
                <a:gd name="connsiteX11" fmla="*/ 445346 w 921840"/>
                <a:gd name="connsiteY11" fmla="*/ 768200 h 917631"/>
                <a:gd name="connsiteX12" fmla="*/ 263924 w 921840"/>
                <a:gd name="connsiteY12" fmla="*/ 912159 h 917631"/>
                <a:gd name="connsiteX13" fmla="*/ 255506 w 921840"/>
                <a:gd name="connsiteY13" fmla="*/ 917631 h 91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1840" h="917631">
                  <a:moveTo>
                    <a:pt x="255506" y="917631"/>
                  </a:moveTo>
                  <a:cubicBezTo>
                    <a:pt x="170477" y="838496"/>
                    <a:pt x="85870" y="759361"/>
                    <a:pt x="0" y="679384"/>
                  </a:cubicBezTo>
                  <a:cubicBezTo>
                    <a:pt x="8419" y="670544"/>
                    <a:pt x="16416" y="662547"/>
                    <a:pt x="23993" y="654549"/>
                  </a:cubicBezTo>
                  <a:cubicBezTo>
                    <a:pt x="69454" y="607405"/>
                    <a:pt x="111547" y="557314"/>
                    <a:pt x="143117" y="499646"/>
                  </a:cubicBezTo>
                  <a:cubicBezTo>
                    <a:pt x="199943" y="396518"/>
                    <a:pt x="203310" y="289180"/>
                    <a:pt x="163742" y="179738"/>
                  </a:cubicBezTo>
                  <a:cubicBezTo>
                    <a:pt x="143959" y="124596"/>
                    <a:pt x="116177" y="73242"/>
                    <a:pt x="84186" y="24414"/>
                  </a:cubicBezTo>
                  <a:cubicBezTo>
                    <a:pt x="79556" y="17258"/>
                    <a:pt x="74926" y="9681"/>
                    <a:pt x="68191" y="0"/>
                  </a:cubicBezTo>
                  <a:cubicBezTo>
                    <a:pt x="93447" y="5472"/>
                    <a:pt x="116177" y="9681"/>
                    <a:pt x="138487" y="15154"/>
                  </a:cubicBezTo>
                  <a:cubicBezTo>
                    <a:pt x="314436" y="57668"/>
                    <a:pt x="479441" y="126280"/>
                    <a:pt x="633502" y="221410"/>
                  </a:cubicBezTo>
                  <a:cubicBezTo>
                    <a:pt x="736631" y="285392"/>
                    <a:pt x="831340" y="359476"/>
                    <a:pt x="918473" y="443662"/>
                  </a:cubicBezTo>
                  <a:cubicBezTo>
                    <a:pt x="926892" y="452081"/>
                    <a:pt x="926471" y="455448"/>
                    <a:pt x="915527" y="460920"/>
                  </a:cubicBezTo>
                  <a:cubicBezTo>
                    <a:pt x="743786" y="540476"/>
                    <a:pt x="593093" y="652023"/>
                    <a:pt x="445346" y="768200"/>
                  </a:cubicBezTo>
                  <a:cubicBezTo>
                    <a:pt x="384732" y="816187"/>
                    <a:pt x="324117" y="864173"/>
                    <a:pt x="263924" y="912159"/>
                  </a:cubicBezTo>
                  <a:cubicBezTo>
                    <a:pt x="261399" y="913843"/>
                    <a:pt x="258873" y="915527"/>
                    <a:pt x="255506" y="917631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6" name="Graphic 15">
            <a:extLst>
              <a:ext uri="{FF2B5EF4-FFF2-40B4-BE49-F238E27FC236}">
                <a16:creationId xmlns:a16="http://schemas.microsoft.com/office/drawing/2014/main" id="{9C86DA31-3DC1-4F96-96F0-44528B92CC3C}"/>
              </a:ext>
            </a:extLst>
          </p:cNvPr>
          <p:cNvSpPr/>
          <p:nvPr/>
        </p:nvSpPr>
        <p:spPr>
          <a:xfrm flipH="1">
            <a:off x="7167226" y="2429898"/>
            <a:ext cx="441374" cy="318832"/>
          </a:xfrm>
          <a:custGeom>
            <a:avLst/>
            <a:gdLst>
              <a:gd name="connsiteX0" fmla="*/ 4492692 w 4492692"/>
              <a:gd name="connsiteY0" fmla="*/ 326228 h 3245348"/>
              <a:gd name="connsiteX1" fmla="*/ 4436816 w 4492692"/>
              <a:gd name="connsiteY1" fmla="*/ 327357 h 3245348"/>
              <a:gd name="connsiteX2" fmla="*/ 4201458 w 4492692"/>
              <a:gd name="connsiteY2" fmla="*/ 326793 h 3245348"/>
              <a:gd name="connsiteX3" fmla="*/ 4166464 w 4492692"/>
              <a:gd name="connsiteY3" fmla="*/ 342032 h 3245348"/>
              <a:gd name="connsiteX4" fmla="*/ 3771942 w 4492692"/>
              <a:gd name="connsiteY4" fmla="*/ 853386 h 3245348"/>
              <a:gd name="connsiteX5" fmla="*/ 3399997 w 4492692"/>
              <a:gd name="connsiteY5" fmla="*/ 1731605 h 3245348"/>
              <a:gd name="connsiteX6" fmla="*/ 3335655 w 4492692"/>
              <a:gd name="connsiteY6" fmla="*/ 2067993 h 3245348"/>
              <a:gd name="connsiteX7" fmla="*/ 3310256 w 4492692"/>
              <a:gd name="connsiteY7" fmla="*/ 2543789 h 3245348"/>
              <a:gd name="connsiteX8" fmla="*/ 3333961 w 4492692"/>
              <a:gd name="connsiteY8" fmla="*/ 2854778 h 3245348"/>
              <a:gd name="connsiteX9" fmla="*/ 3366133 w 4492692"/>
              <a:gd name="connsiteY9" fmla="*/ 3086750 h 3245348"/>
              <a:gd name="connsiteX10" fmla="*/ 3298404 w 4492692"/>
              <a:gd name="connsiteY10" fmla="*/ 3158995 h 3245348"/>
              <a:gd name="connsiteX11" fmla="*/ 3195117 w 4492692"/>
              <a:gd name="connsiteY11" fmla="*/ 3136418 h 3245348"/>
              <a:gd name="connsiteX12" fmla="*/ 2866067 w 4492692"/>
              <a:gd name="connsiteY12" fmla="*/ 3009991 h 3245348"/>
              <a:gd name="connsiteX13" fmla="*/ 2819785 w 4492692"/>
              <a:gd name="connsiteY13" fmla="*/ 3013377 h 3245348"/>
              <a:gd name="connsiteX14" fmla="*/ 2413411 w 4492692"/>
              <a:gd name="connsiteY14" fmla="*/ 3203018 h 3245348"/>
              <a:gd name="connsiteX15" fmla="*/ 2255941 w 4492692"/>
              <a:gd name="connsiteY15" fmla="*/ 3248735 h 3245348"/>
              <a:gd name="connsiteX16" fmla="*/ 2206838 w 4492692"/>
              <a:gd name="connsiteY16" fmla="*/ 3241398 h 3245348"/>
              <a:gd name="connsiteX17" fmla="*/ 1765470 w 4492692"/>
              <a:gd name="connsiteY17" fmla="*/ 3063045 h 3245348"/>
              <a:gd name="connsiteX18" fmla="*/ 1663876 w 4492692"/>
              <a:gd name="connsiteY18" fmla="*/ 3007733 h 3245348"/>
              <a:gd name="connsiteX19" fmla="*/ 1637914 w 4492692"/>
              <a:gd name="connsiteY19" fmla="*/ 3006604 h 3245348"/>
              <a:gd name="connsiteX20" fmla="*/ 1286852 w 4492692"/>
              <a:gd name="connsiteY20" fmla="*/ 3139805 h 3245348"/>
              <a:gd name="connsiteX21" fmla="*/ 1193160 w 4492692"/>
              <a:gd name="connsiteY21" fmla="*/ 3158995 h 3245348"/>
              <a:gd name="connsiteX22" fmla="*/ 1125995 w 4492692"/>
              <a:gd name="connsiteY22" fmla="*/ 3081671 h 3245348"/>
              <a:gd name="connsiteX23" fmla="*/ 1168890 w 4492692"/>
              <a:gd name="connsiteY23" fmla="*/ 2761087 h 3245348"/>
              <a:gd name="connsiteX24" fmla="*/ 1178485 w 4492692"/>
              <a:gd name="connsiteY24" fmla="*/ 2297143 h 3245348"/>
              <a:gd name="connsiteX25" fmla="*/ 966267 w 4492692"/>
              <a:gd name="connsiteY25" fmla="*/ 1338777 h 3245348"/>
              <a:gd name="connsiteX26" fmla="*/ 388878 w 4492692"/>
              <a:gd name="connsiteY26" fmla="*/ 411454 h 3245348"/>
              <a:gd name="connsiteX27" fmla="*/ 322277 w 4492692"/>
              <a:gd name="connsiteY27" fmla="*/ 339210 h 3245348"/>
              <a:gd name="connsiteX28" fmla="*/ 294621 w 4492692"/>
              <a:gd name="connsiteY28" fmla="*/ 327921 h 3245348"/>
              <a:gd name="connsiteX29" fmla="*/ 22576 w 4492692"/>
              <a:gd name="connsiteY29" fmla="*/ 327357 h 3245348"/>
              <a:gd name="connsiteX30" fmla="*/ 0 w 4492692"/>
              <a:gd name="connsiteY30" fmla="*/ 327357 h 3245348"/>
              <a:gd name="connsiteX31" fmla="*/ 0 w 4492692"/>
              <a:gd name="connsiteY31" fmla="*/ 0 h 3245348"/>
              <a:gd name="connsiteX32" fmla="*/ 4492692 w 4492692"/>
              <a:gd name="connsiteY32" fmla="*/ 0 h 3245348"/>
              <a:gd name="connsiteX33" fmla="*/ 4492692 w 4492692"/>
              <a:gd name="connsiteY33" fmla="*/ 326228 h 3245348"/>
              <a:gd name="connsiteX34" fmla="*/ 2097342 w 4492692"/>
              <a:gd name="connsiteY34" fmla="*/ 2619984 h 3245348"/>
              <a:gd name="connsiteX35" fmla="*/ 1766034 w 4492692"/>
              <a:gd name="connsiteY35" fmla="*/ 2394221 h 3245348"/>
              <a:gd name="connsiteX36" fmla="*/ 1746845 w 4492692"/>
              <a:gd name="connsiteY36" fmla="*/ 2393657 h 3245348"/>
              <a:gd name="connsiteX37" fmla="*/ 1680809 w 4492692"/>
              <a:gd name="connsiteY37" fmla="*/ 2429779 h 3245348"/>
              <a:gd name="connsiteX38" fmla="*/ 1341035 w 4492692"/>
              <a:gd name="connsiteY38" fmla="*/ 2601923 h 3245348"/>
              <a:gd name="connsiteX39" fmla="*/ 1339342 w 4492692"/>
              <a:gd name="connsiteY39" fmla="*/ 2629015 h 3245348"/>
              <a:gd name="connsiteX40" fmla="*/ 1646380 w 4492692"/>
              <a:gd name="connsiteY40" fmla="*/ 2827687 h 3245348"/>
              <a:gd name="connsiteX41" fmla="*/ 1676293 w 4492692"/>
              <a:gd name="connsiteY41" fmla="*/ 2828816 h 3245348"/>
              <a:gd name="connsiteX42" fmla="*/ 1951725 w 4492692"/>
              <a:gd name="connsiteY42" fmla="*/ 2696180 h 3245348"/>
              <a:gd name="connsiteX43" fmla="*/ 2097342 w 4492692"/>
              <a:gd name="connsiteY43" fmla="*/ 2619984 h 3245348"/>
              <a:gd name="connsiteX44" fmla="*/ 2397043 w 4492692"/>
              <a:gd name="connsiteY44" fmla="*/ 2618291 h 3245348"/>
              <a:gd name="connsiteX45" fmla="*/ 2397608 w 4492692"/>
              <a:gd name="connsiteY45" fmla="*/ 2619420 h 3245348"/>
              <a:gd name="connsiteX46" fmla="*/ 2824865 w 4492692"/>
              <a:gd name="connsiteY46" fmla="*/ 2831073 h 3245348"/>
              <a:gd name="connsiteX47" fmla="*/ 2841797 w 4492692"/>
              <a:gd name="connsiteY47" fmla="*/ 2828816 h 3245348"/>
              <a:gd name="connsiteX48" fmla="*/ 3155044 w 4492692"/>
              <a:gd name="connsiteY48" fmla="*/ 2627322 h 3245348"/>
              <a:gd name="connsiteX49" fmla="*/ 3153915 w 4492692"/>
              <a:gd name="connsiteY49" fmla="*/ 2603052 h 3245348"/>
              <a:gd name="connsiteX50" fmla="*/ 2746412 w 4492692"/>
              <a:gd name="connsiteY50" fmla="*/ 2394221 h 3245348"/>
              <a:gd name="connsiteX51" fmla="*/ 2726658 w 4492692"/>
              <a:gd name="connsiteY51" fmla="*/ 2395350 h 3245348"/>
              <a:gd name="connsiteX52" fmla="*/ 2662315 w 4492692"/>
              <a:gd name="connsiteY52" fmla="*/ 2440502 h 3245348"/>
              <a:gd name="connsiteX53" fmla="*/ 2397043 w 4492692"/>
              <a:gd name="connsiteY53" fmla="*/ 2618291 h 3245348"/>
              <a:gd name="connsiteX54" fmla="*/ 2809626 w 4492692"/>
              <a:gd name="connsiteY54" fmla="*/ 329050 h 3245348"/>
              <a:gd name="connsiteX55" fmla="*/ 2323670 w 4492692"/>
              <a:gd name="connsiteY55" fmla="*/ 329050 h 3245348"/>
              <a:gd name="connsiteX56" fmla="*/ 2320848 w 4492692"/>
              <a:gd name="connsiteY56" fmla="*/ 361221 h 3245348"/>
              <a:gd name="connsiteX57" fmla="*/ 2483398 w 4492692"/>
              <a:gd name="connsiteY57" fmla="*/ 811619 h 3245348"/>
              <a:gd name="connsiteX58" fmla="*/ 2551691 w 4492692"/>
              <a:gd name="connsiteY58" fmla="*/ 919986 h 3245348"/>
              <a:gd name="connsiteX59" fmla="*/ 2809626 w 4492692"/>
              <a:gd name="connsiteY59" fmla="*/ 329050 h 3245348"/>
              <a:gd name="connsiteX60" fmla="*/ 1938179 w 4492692"/>
              <a:gd name="connsiteY60" fmla="*/ 917728 h 3245348"/>
              <a:gd name="connsiteX61" fmla="*/ 1941565 w 4492692"/>
              <a:gd name="connsiteY61" fmla="*/ 915471 h 3245348"/>
              <a:gd name="connsiteX62" fmla="*/ 2161120 w 4492692"/>
              <a:gd name="connsiteY62" fmla="*/ 418791 h 3245348"/>
              <a:gd name="connsiteX63" fmla="*/ 2166764 w 4492692"/>
              <a:gd name="connsiteY63" fmla="*/ 328486 h 3245348"/>
              <a:gd name="connsiteX64" fmla="*/ 1682502 w 4492692"/>
              <a:gd name="connsiteY64" fmla="*/ 328486 h 3245348"/>
              <a:gd name="connsiteX65" fmla="*/ 1938179 w 4492692"/>
              <a:gd name="connsiteY65" fmla="*/ 917728 h 3245348"/>
              <a:gd name="connsiteX66" fmla="*/ 1822475 w 4492692"/>
              <a:gd name="connsiteY66" fmla="*/ 2924765 h 3245348"/>
              <a:gd name="connsiteX67" fmla="*/ 1826991 w 4492692"/>
              <a:gd name="connsiteY67" fmla="*/ 2928151 h 3245348"/>
              <a:gd name="connsiteX68" fmla="*/ 2237880 w 4492692"/>
              <a:gd name="connsiteY68" fmla="*/ 3096910 h 3245348"/>
              <a:gd name="connsiteX69" fmla="*/ 2256505 w 4492692"/>
              <a:gd name="connsiteY69" fmla="*/ 3095781 h 3245348"/>
              <a:gd name="connsiteX70" fmla="*/ 2436552 w 4492692"/>
              <a:gd name="connsiteY70" fmla="*/ 3034825 h 3245348"/>
              <a:gd name="connsiteX71" fmla="*/ 2674168 w 4492692"/>
              <a:gd name="connsiteY71" fmla="*/ 2927023 h 3245348"/>
              <a:gd name="connsiteX72" fmla="*/ 2664573 w 4492692"/>
              <a:gd name="connsiteY72" fmla="*/ 2920250 h 3245348"/>
              <a:gd name="connsiteX73" fmla="*/ 2257634 w 4492692"/>
              <a:gd name="connsiteY73" fmla="*/ 2709725 h 3245348"/>
              <a:gd name="connsiteX74" fmla="*/ 2233929 w 4492692"/>
              <a:gd name="connsiteY74" fmla="*/ 2711419 h 3245348"/>
              <a:gd name="connsiteX75" fmla="*/ 1962449 w 4492692"/>
              <a:gd name="connsiteY75" fmla="*/ 2855907 h 3245348"/>
              <a:gd name="connsiteX76" fmla="*/ 1822475 w 4492692"/>
              <a:gd name="connsiteY76" fmla="*/ 2924765 h 3245348"/>
              <a:gd name="connsiteX77" fmla="*/ 1898106 w 4492692"/>
              <a:gd name="connsiteY77" fmla="*/ 2306738 h 3245348"/>
              <a:gd name="connsiteX78" fmla="*/ 1905443 w 4492692"/>
              <a:gd name="connsiteY78" fmla="*/ 2312382 h 3245348"/>
              <a:gd name="connsiteX79" fmla="*/ 2235622 w 4492692"/>
              <a:gd name="connsiteY79" fmla="*/ 2526857 h 3245348"/>
              <a:gd name="connsiteX80" fmla="*/ 2258763 w 4492692"/>
              <a:gd name="connsiteY80" fmla="*/ 2526857 h 3245348"/>
              <a:gd name="connsiteX81" fmla="*/ 2508232 w 4492692"/>
              <a:gd name="connsiteY81" fmla="*/ 2367694 h 3245348"/>
              <a:gd name="connsiteX82" fmla="*/ 2595715 w 4492692"/>
              <a:gd name="connsiteY82" fmla="*/ 2307302 h 3245348"/>
              <a:gd name="connsiteX83" fmla="*/ 2246346 w 4492692"/>
              <a:gd name="connsiteY83" fmla="*/ 2070815 h 3245348"/>
              <a:gd name="connsiteX84" fmla="*/ 1898106 w 4492692"/>
              <a:gd name="connsiteY84" fmla="*/ 2306738 h 3245348"/>
              <a:gd name="connsiteX85" fmla="*/ 2884128 w 4492692"/>
              <a:gd name="connsiteY85" fmla="*/ 579648 h 3245348"/>
              <a:gd name="connsiteX86" fmla="*/ 2650463 w 4492692"/>
              <a:gd name="connsiteY86" fmla="*/ 1041334 h 3245348"/>
              <a:gd name="connsiteX87" fmla="*/ 2886385 w 4492692"/>
              <a:gd name="connsiteY87" fmla="*/ 1265968 h 3245348"/>
              <a:gd name="connsiteX88" fmla="*/ 3098039 w 4492692"/>
              <a:gd name="connsiteY88" fmla="*/ 986586 h 3245348"/>
              <a:gd name="connsiteX89" fmla="*/ 2884128 w 4492692"/>
              <a:gd name="connsiteY89" fmla="*/ 579648 h 3245348"/>
              <a:gd name="connsiteX90" fmla="*/ 1608564 w 4492692"/>
              <a:gd name="connsiteY90" fmla="*/ 579648 h 3245348"/>
              <a:gd name="connsiteX91" fmla="*/ 1394654 w 4492692"/>
              <a:gd name="connsiteY91" fmla="*/ 987150 h 3245348"/>
              <a:gd name="connsiteX92" fmla="*/ 1606307 w 4492692"/>
              <a:gd name="connsiteY92" fmla="*/ 1266533 h 3245348"/>
              <a:gd name="connsiteX93" fmla="*/ 1842230 w 4492692"/>
              <a:gd name="connsiteY93" fmla="*/ 1041334 h 3245348"/>
              <a:gd name="connsiteX94" fmla="*/ 1608564 w 4492692"/>
              <a:gd name="connsiteY94" fmla="*/ 579648 h 3245348"/>
              <a:gd name="connsiteX95" fmla="*/ 3449101 w 4492692"/>
              <a:gd name="connsiteY95" fmla="*/ 329050 h 3245348"/>
              <a:gd name="connsiteX96" fmla="*/ 2962016 w 4492692"/>
              <a:gd name="connsiteY96" fmla="*/ 329050 h 3245348"/>
              <a:gd name="connsiteX97" fmla="*/ 3183264 w 4492692"/>
              <a:gd name="connsiteY97" fmla="*/ 850564 h 3245348"/>
              <a:gd name="connsiteX98" fmla="*/ 3449101 w 4492692"/>
              <a:gd name="connsiteY98" fmla="*/ 329050 h 3245348"/>
              <a:gd name="connsiteX99" fmla="*/ 1042463 w 4492692"/>
              <a:gd name="connsiteY99" fmla="*/ 327921 h 3245348"/>
              <a:gd name="connsiteX100" fmla="*/ 1308863 w 4492692"/>
              <a:gd name="connsiteY100" fmla="*/ 850564 h 3245348"/>
              <a:gd name="connsiteX101" fmla="*/ 1530676 w 4492692"/>
              <a:gd name="connsiteY101" fmla="*/ 327921 h 3245348"/>
              <a:gd name="connsiteX102" fmla="*/ 1042463 w 4492692"/>
              <a:gd name="connsiteY102" fmla="*/ 327921 h 3245348"/>
              <a:gd name="connsiteX103" fmla="*/ 2247475 w 4492692"/>
              <a:gd name="connsiteY103" fmla="*/ 1314507 h 3245348"/>
              <a:gd name="connsiteX104" fmla="*/ 2259327 w 4492692"/>
              <a:gd name="connsiteY104" fmla="*/ 1298704 h 3245348"/>
              <a:gd name="connsiteX105" fmla="*/ 2456306 w 4492692"/>
              <a:gd name="connsiteY105" fmla="*/ 1063910 h 3245348"/>
              <a:gd name="connsiteX106" fmla="*/ 2455742 w 4492692"/>
              <a:gd name="connsiteY106" fmla="*/ 1035690 h 3245348"/>
              <a:gd name="connsiteX107" fmla="*/ 2296014 w 4492692"/>
              <a:gd name="connsiteY107" fmla="*/ 773240 h 3245348"/>
              <a:gd name="connsiteX108" fmla="*/ 2246346 w 4492692"/>
              <a:gd name="connsiteY108" fmla="*/ 661487 h 3245348"/>
              <a:gd name="connsiteX109" fmla="*/ 2242960 w 4492692"/>
              <a:gd name="connsiteY109" fmla="*/ 666002 h 3245348"/>
              <a:gd name="connsiteX110" fmla="*/ 2034693 w 4492692"/>
              <a:gd name="connsiteY110" fmla="*/ 1039076 h 3245348"/>
              <a:gd name="connsiteX111" fmla="*/ 2035257 w 4492692"/>
              <a:gd name="connsiteY111" fmla="*/ 1063346 h 3245348"/>
              <a:gd name="connsiteX112" fmla="*/ 2150961 w 4492692"/>
              <a:gd name="connsiteY112" fmla="*/ 1208399 h 3245348"/>
              <a:gd name="connsiteX113" fmla="*/ 2247475 w 4492692"/>
              <a:gd name="connsiteY113" fmla="*/ 1314507 h 3245348"/>
              <a:gd name="connsiteX114" fmla="*/ 2726093 w 4492692"/>
              <a:gd name="connsiteY114" fmla="*/ 2214739 h 3245348"/>
              <a:gd name="connsiteX115" fmla="*/ 2983464 w 4492692"/>
              <a:gd name="connsiteY115" fmla="*/ 2003086 h 3245348"/>
              <a:gd name="connsiteX116" fmla="*/ 2973869 w 4492692"/>
              <a:gd name="connsiteY116" fmla="*/ 1997442 h 3245348"/>
              <a:gd name="connsiteX117" fmla="*/ 2601924 w 4492692"/>
              <a:gd name="connsiteY117" fmla="*/ 1792562 h 3245348"/>
              <a:gd name="connsiteX118" fmla="*/ 2578218 w 4492692"/>
              <a:gd name="connsiteY118" fmla="*/ 1794819 h 3245348"/>
              <a:gd name="connsiteX119" fmla="*/ 2430908 w 4492692"/>
              <a:gd name="connsiteY119" fmla="*/ 1922375 h 3245348"/>
              <a:gd name="connsiteX120" fmla="*/ 2364872 w 4492692"/>
              <a:gd name="connsiteY120" fmla="*/ 1976559 h 3245348"/>
              <a:gd name="connsiteX121" fmla="*/ 2726093 w 4492692"/>
              <a:gd name="connsiteY121" fmla="*/ 2214739 h 3245348"/>
              <a:gd name="connsiteX122" fmla="*/ 1512615 w 4492692"/>
              <a:gd name="connsiteY122" fmla="*/ 2000264 h 3245348"/>
              <a:gd name="connsiteX123" fmla="*/ 1516566 w 4492692"/>
              <a:gd name="connsiteY123" fmla="*/ 2005343 h 3245348"/>
              <a:gd name="connsiteX124" fmla="*/ 1757568 w 4492692"/>
              <a:gd name="connsiteY124" fmla="*/ 2204015 h 3245348"/>
              <a:gd name="connsiteX125" fmla="*/ 1779016 w 4492692"/>
              <a:gd name="connsiteY125" fmla="*/ 2204015 h 3245348"/>
              <a:gd name="connsiteX126" fmla="*/ 2025662 w 4492692"/>
              <a:gd name="connsiteY126" fmla="*/ 2044288 h 3245348"/>
              <a:gd name="connsiteX127" fmla="*/ 2123305 w 4492692"/>
              <a:gd name="connsiteY127" fmla="*/ 1975430 h 3245348"/>
              <a:gd name="connsiteX128" fmla="*/ 1916167 w 4492692"/>
              <a:gd name="connsiteY128" fmla="*/ 1796512 h 3245348"/>
              <a:gd name="connsiteX129" fmla="*/ 1886253 w 4492692"/>
              <a:gd name="connsiteY129" fmla="*/ 1794255 h 3245348"/>
              <a:gd name="connsiteX130" fmla="*/ 1550430 w 4492692"/>
              <a:gd name="connsiteY130" fmla="*/ 1981638 h 3245348"/>
              <a:gd name="connsiteX131" fmla="*/ 1512615 w 4492692"/>
              <a:gd name="connsiteY131" fmla="*/ 2000264 h 3245348"/>
              <a:gd name="connsiteX132" fmla="*/ 2702953 w 4492692"/>
              <a:gd name="connsiteY132" fmla="*/ 1680809 h 3245348"/>
              <a:gd name="connsiteX133" fmla="*/ 3097474 w 4492692"/>
              <a:gd name="connsiteY133" fmla="*/ 1890204 h 3245348"/>
              <a:gd name="connsiteX134" fmla="*/ 3238012 w 4492692"/>
              <a:gd name="connsiteY134" fmla="*/ 1753053 h 3245348"/>
              <a:gd name="connsiteX135" fmla="*/ 3246478 w 4492692"/>
              <a:gd name="connsiteY135" fmla="*/ 1737814 h 3245348"/>
              <a:gd name="connsiteX136" fmla="*/ 3259459 w 4492692"/>
              <a:gd name="connsiteY136" fmla="*/ 1682502 h 3245348"/>
              <a:gd name="connsiteX137" fmla="*/ 2903882 w 4492692"/>
              <a:gd name="connsiteY137" fmla="*/ 1470284 h 3245348"/>
              <a:gd name="connsiteX138" fmla="*/ 2702953 w 4492692"/>
              <a:gd name="connsiteY138" fmla="*/ 1680809 h 3245348"/>
              <a:gd name="connsiteX139" fmla="*/ 1233233 w 4492692"/>
              <a:gd name="connsiteY139" fmla="*/ 1683066 h 3245348"/>
              <a:gd name="connsiteX140" fmla="*/ 1241699 w 4492692"/>
              <a:gd name="connsiteY140" fmla="*/ 1717495 h 3245348"/>
              <a:gd name="connsiteX141" fmla="*/ 1266533 w 4492692"/>
              <a:gd name="connsiteY141" fmla="*/ 1763777 h 3245348"/>
              <a:gd name="connsiteX142" fmla="*/ 1383930 w 4492692"/>
              <a:gd name="connsiteY142" fmla="*/ 1882302 h 3245348"/>
              <a:gd name="connsiteX143" fmla="*/ 1405942 w 4492692"/>
              <a:gd name="connsiteY143" fmla="*/ 1886253 h 3245348"/>
              <a:gd name="connsiteX144" fmla="*/ 1699999 w 4492692"/>
              <a:gd name="connsiteY144" fmla="*/ 1736121 h 3245348"/>
              <a:gd name="connsiteX145" fmla="*/ 1790304 w 4492692"/>
              <a:gd name="connsiteY145" fmla="*/ 1681373 h 3245348"/>
              <a:gd name="connsiteX146" fmla="*/ 1589375 w 4492692"/>
              <a:gd name="connsiteY146" fmla="*/ 1470849 h 3245348"/>
              <a:gd name="connsiteX147" fmla="*/ 1233233 w 4492692"/>
              <a:gd name="connsiteY147" fmla="*/ 1683066 h 3245348"/>
              <a:gd name="connsiteX148" fmla="*/ 3510057 w 4492692"/>
              <a:gd name="connsiteY148" fmla="*/ 563280 h 3245348"/>
              <a:gd name="connsiteX149" fmla="*/ 3505541 w 4492692"/>
              <a:gd name="connsiteY149" fmla="*/ 570617 h 3245348"/>
              <a:gd name="connsiteX150" fmla="*/ 3283165 w 4492692"/>
              <a:gd name="connsiteY150" fmla="*/ 968525 h 3245348"/>
              <a:gd name="connsiteX151" fmla="*/ 3285422 w 4492692"/>
              <a:gd name="connsiteY151" fmla="*/ 989408 h 3245348"/>
              <a:gd name="connsiteX152" fmla="*/ 3433862 w 4492692"/>
              <a:gd name="connsiteY152" fmla="*/ 1145749 h 3245348"/>
              <a:gd name="connsiteX153" fmla="*/ 3441199 w 4492692"/>
              <a:gd name="connsiteY153" fmla="*/ 1151393 h 3245348"/>
              <a:gd name="connsiteX154" fmla="*/ 3644386 w 4492692"/>
              <a:gd name="connsiteY154" fmla="*/ 770982 h 3245348"/>
              <a:gd name="connsiteX155" fmla="*/ 3510057 w 4492692"/>
              <a:gd name="connsiteY155" fmla="*/ 563280 h 3245348"/>
              <a:gd name="connsiteX156" fmla="*/ 850564 w 4492692"/>
              <a:gd name="connsiteY156" fmla="*/ 774368 h 3245348"/>
              <a:gd name="connsiteX157" fmla="*/ 1053751 w 4492692"/>
              <a:gd name="connsiteY157" fmla="*/ 1155344 h 3245348"/>
              <a:gd name="connsiteX158" fmla="*/ 1213478 w 4492692"/>
              <a:gd name="connsiteY158" fmla="*/ 986586 h 3245348"/>
              <a:gd name="connsiteX159" fmla="*/ 980942 w 4492692"/>
              <a:gd name="connsiteY159" fmla="*/ 570053 h 3245348"/>
              <a:gd name="connsiteX160" fmla="*/ 925066 w 4492692"/>
              <a:gd name="connsiteY160" fmla="*/ 677290 h 3245348"/>
              <a:gd name="connsiteX161" fmla="*/ 850564 w 4492692"/>
              <a:gd name="connsiteY161" fmla="*/ 774368 h 3245348"/>
              <a:gd name="connsiteX162" fmla="*/ 2353584 w 4492692"/>
              <a:gd name="connsiteY162" fmla="*/ 1414972 h 3245348"/>
              <a:gd name="connsiteX163" fmla="*/ 2577654 w 4492692"/>
              <a:gd name="connsiteY163" fmla="*/ 1596712 h 3245348"/>
              <a:gd name="connsiteX164" fmla="*/ 2786485 w 4492692"/>
              <a:gd name="connsiteY164" fmla="*/ 1380543 h 3245348"/>
              <a:gd name="connsiteX165" fmla="*/ 2561850 w 4492692"/>
              <a:gd name="connsiteY165" fmla="*/ 1170019 h 3245348"/>
              <a:gd name="connsiteX166" fmla="*/ 2461950 w 4492692"/>
              <a:gd name="connsiteY166" fmla="*/ 1293060 h 3245348"/>
              <a:gd name="connsiteX167" fmla="*/ 2353584 w 4492692"/>
              <a:gd name="connsiteY167" fmla="*/ 1414972 h 3245348"/>
              <a:gd name="connsiteX168" fmla="*/ 2139673 w 4492692"/>
              <a:gd name="connsiteY168" fmla="*/ 1418923 h 3245348"/>
              <a:gd name="connsiteX169" fmla="*/ 1929148 w 4492692"/>
              <a:gd name="connsiteY169" fmla="*/ 1171712 h 3245348"/>
              <a:gd name="connsiteX170" fmla="*/ 1706207 w 4492692"/>
              <a:gd name="connsiteY170" fmla="*/ 1380543 h 3245348"/>
              <a:gd name="connsiteX171" fmla="*/ 1917296 w 4492692"/>
              <a:gd name="connsiteY171" fmla="*/ 1598405 h 3245348"/>
              <a:gd name="connsiteX172" fmla="*/ 2139673 w 4492692"/>
              <a:gd name="connsiteY172" fmla="*/ 1418923 h 3245348"/>
              <a:gd name="connsiteX173" fmla="*/ 3300097 w 4492692"/>
              <a:gd name="connsiteY173" fmla="*/ 1532369 h 3245348"/>
              <a:gd name="connsiteX174" fmla="*/ 3380807 w 4492692"/>
              <a:gd name="connsiteY174" fmla="*/ 1300962 h 3245348"/>
              <a:gd name="connsiteX175" fmla="*/ 3190037 w 4492692"/>
              <a:gd name="connsiteY175" fmla="*/ 1111320 h 3245348"/>
              <a:gd name="connsiteX176" fmla="*/ 3003782 w 4492692"/>
              <a:gd name="connsiteY176" fmla="*/ 1354580 h 3245348"/>
              <a:gd name="connsiteX177" fmla="*/ 3300097 w 4492692"/>
              <a:gd name="connsiteY177" fmla="*/ 1532369 h 3245348"/>
              <a:gd name="connsiteX178" fmla="*/ 1303219 w 4492692"/>
              <a:gd name="connsiteY178" fmla="*/ 1112449 h 3245348"/>
              <a:gd name="connsiteX179" fmla="*/ 1115836 w 4492692"/>
              <a:gd name="connsiteY179" fmla="*/ 1293624 h 3245348"/>
              <a:gd name="connsiteX180" fmla="*/ 1113578 w 4492692"/>
              <a:gd name="connsiteY180" fmla="*/ 1309992 h 3245348"/>
              <a:gd name="connsiteX181" fmla="*/ 1156473 w 4492692"/>
              <a:gd name="connsiteY181" fmla="*/ 1427954 h 3245348"/>
              <a:gd name="connsiteX182" fmla="*/ 1191467 w 4492692"/>
              <a:gd name="connsiteY182" fmla="*/ 1533498 h 3245348"/>
              <a:gd name="connsiteX183" fmla="*/ 1488345 w 4492692"/>
              <a:gd name="connsiteY183" fmla="*/ 1355145 h 3245348"/>
              <a:gd name="connsiteX184" fmla="*/ 1303219 w 4492692"/>
              <a:gd name="connsiteY184" fmla="*/ 1112449 h 3245348"/>
              <a:gd name="connsiteX185" fmla="*/ 2246346 w 4492692"/>
              <a:gd name="connsiteY185" fmla="*/ 1521081 h 3245348"/>
              <a:gd name="connsiteX186" fmla="*/ 2027920 w 4492692"/>
              <a:gd name="connsiteY186" fmla="*/ 1700563 h 3245348"/>
              <a:gd name="connsiteX187" fmla="*/ 2246346 w 4492692"/>
              <a:gd name="connsiteY187" fmla="*/ 1883996 h 3245348"/>
              <a:gd name="connsiteX188" fmla="*/ 2464772 w 4492692"/>
              <a:gd name="connsiteY188" fmla="*/ 1700563 h 3245348"/>
              <a:gd name="connsiteX189" fmla="*/ 2246346 w 4492692"/>
              <a:gd name="connsiteY189" fmla="*/ 1521081 h 3245348"/>
              <a:gd name="connsiteX190" fmla="*/ 767596 w 4492692"/>
              <a:gd name="connsiteY190" fmla="*/ 647941 h 3245348"/>
              <a:gd name="connsiteX191" fmla="*/ 817828 w 4492692"/>
              <a:gd name="connsiteY191" fmla="*/ 566666 h 3245348"/>
              <a:gd name="connsiteX192" fmla="*/ 884993 w 4492692"/>
              <a:gd name="connsiteY192" fmla="*/ 356142 h 3245348"/>
              <a:gd name="connsiteX193" fmla="*/ 861288 w 4492692"/>
              <a:gd name="connsiteY193" fmla="*/ 327357 h 3245348"/>
              <a:gd name="connsiteX194" fmla="*/ 531673 w 4492692"/>
              <a:gd name="connsiteY194" fmla="*/ 327357 h 3245348"/>
              <a:gd name="connsiteX195" fmla="*/ 518691 w 4492692"/>
              <a:gd name="connsiteY195" fmla="*/ 327921 h 3245348"/>
              <a:gd name="connsiteX196" fmla="*/ 767596 w 4492692"/>
              <a:gd name="connsiteY196" fmla="*/ 647941 h 3245348"/>
              <a:gd name="connsiteX197" fmla="*/ 3727354 w 4492692"/>
              <a:gd name="connsiteY197" fmla="*/ 645119 h 3245348"/>
              <a:gd name="connsiteX198" fmla="*/ 3975129 w 4492692"/>
              <a:gd name="connsiteY198" fmla="*/ 327357 h 3245348"/>
              <a:gd name="connsiteX199" fmla="*/ 3621245 w 4492692"/>
              <a:gd name="connsiteY199" fmla="*/ 327357 h 3245348"/>
              <a:gd name="connsiteX200" fmla="*/ 3606006 w 4492692"/>
              <a:gd name="connsiteY200" fmla="*/ 345982 h 3245348"/>
              <a:gd name="connsiteX201" fmla="*/ 3660754 w 4492692"/>
              <a:gd name="connsiteY201" fmla="*/ 536753 h 3245348"/>
              <a:gd name="connsiteX202" fmla="*/ 3727354 w 4492692"/>
              <a:gd name="connsiteY202" fmla="*/ 645119 h 3245348"/>
              <a:gd name="connsiteX203" fmla="*/ 1629448 w 4492692"/>
              <a:gd name="connsiteY203" fmla="*/ 2292063 h 3245348"/>
              <a:gd name="connsiteX204" fmla="*/ 1619288 w 4492692"/>
              <a:gd name="connsiteY204" fmla="*/ 2283033 h 3245348"/>
              <a:gd name="connsiteX205" fmla="*/ 1391832 w 4492692"/>
              <a:gd name="connsiteY205" fmla="*/ 2090005 h 3245348"/>
              <a:gd name="connsiteX206" fmla="*/ 1325231 w 4492692"/>
              <a:gd name="connsiteY206" fmla="*/ 2078152 h 3245348"/>
              <a:gd name="connsiteX207" fmla="*/ 1308299 w 4492692"/>
              <a:gd name="connsiteY207" fmla="*/ 2106937 h 3245348"/>
              <a:gd name="connsiteX208" fmla="*/ 1326925 w 4492692"/>
              <a:gd name="connsiteY208" fmla="*/ 2365436 h 3245348"/>
              <a:gd name="connsiteX209" fmla="*/ 1326925 w 4492692"/>
              <a:gd name="connsiteY209" fmla="*/ 2447275 h 3245348"/>
              <a:gd name="connsiteX210" fmla="*/ 1629448 w 4492692"/>
              <a:gd name="connsiteY210" fmla="*/ 2292063 h 3245348"/>
              <a:gd name="connsiteX211" fmla="*/ 3161252 w 4492692"/>
              <a:gd name="connsiteY211" fmla="*/ 2445582 h 3245348"/>
              <a:gd name="connsiteX212" fmla="*/ 3162381 w 4492692"/>
              <a:gd name="connsiteY212" fmla="*/ 2434858 h 3245348"/>
              <a:gd name="connsiteX213" fmla="*/ 3180442 w 4492692"/>
              <a:gd name="connsiteY213" fmla="*/ 2125563 h 3245348"/>
              <a:gd name="connsiteX214" fmla="*/ 3146578 w 4492692"/>
              <a:gd name="connsiteY214" fmla="*/ 2071379 h 3245348"/>
              <a:gd name="connsiteX215" fmla="*/ 3118922 w 4492692"/>
              <a:gd name="connsiteY215" fmla="*/ 2077023 h 3245348"/>
              <a:gd name="connsiteX216" fmla="*/ 2924765 w 4492692"/>
              <a:gd name="connsiteY216" fmla="*/ 2244088 h 3245348"/>
              <a:gd name="connsiteX217" fmla="*/ 2863809 w 4492692"/>
              <a:gd name="connsiteY217" fmla="*/ 2293192 h 3245348"/>
              <a:gd name="connsiteX218" fmla="*/ 3161252 w 4492692"/>
              <a:gd name="connsiteY218" fmla="*/ 2445582 h 3245348"/>
              <a:gd name="connsiteX219" fmla="*/ 1492861 w 4492692"/>
              <a:gd name="connsiteY219" fmla="*/ 2907268 h 3245348"/>
              <a:gd name="connsiteX220" fmla="*/ 1315636 w 4492692"/>
              <a:gd name="connsiteY220" fmla="*/ 2792693 h 3245348"/>
              <a:gd name="connsiteX221" fmla="*/ 1292496 w 4492692"/>
              <a:gd name="connsiteY221" fmla="*/ 2982899 h 3245348"/>
              <a:gd name="connsiteX222" fmla="*/ 1492861 w 4492692"/>
              <a:gd name="connsiteY222" fmla="*/ 2907268 h 3245348"/>
              <a:gd name="connsiteX223" fmla="*/ 3177620 w 4492692"/>
              <a:gd name="connsiteY223" fmla="*/ 2792693 h 3245348"/>
              <a:gd name="connsiteX224" fmla="*/ 3000960 w 4492692"/>
              <a:gd name="connsiteY224" fmla="*/ 2907268 h 3245348"/>
              <a:gd name="connsiteX225" fmla="*/ 3199068 w 4492692"/>
              <a:gd name="connsiteY225" fmla="*/ 2982335 h 3245348"/>
              <a:gd name="connsiteX226" fmla="*/ 3177620 w 4492692"/>
              <a:gd name="connsiteY226" fmla="*/ 2792693 h 324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4492692" h="3245348">
                <a:moveTo>
                  <a:pt x="4492692" y="326228"/>
                </a:moveTo>
                <a:cubicBezTo>
                  <a:pt x="4474067" y="326793"/>
                  <a:pt x="4455441" y="327357"/>
                  <a:pt x="4436816" y="327357"/>
                </a:cubicBezTo>
                <a:cubicBezTo>
                  <a:pt x="4358363" y="327357"/>
                  <a:pt x="4279910" y="327921"/>
                  <a:pt x="4201458" y="326793"/>
                </a:cubicBezTo>
                <a:cubicBezTo>
                  <a:pt x="4186783" y="326793"/>
                  <a:pt x="4176623" y="331308"/>
                  <a:pt x="4166464" y="342032"/>
                </a:cubicBezTo>
                <a:cubicBezTo>
                  <a:pt x="4016896" y="498937"/>
                  <a:pt x="3885953" y="669389"/>
                  <a:pt x="3771942" y="853386"/>
                </a:cubicBezTo>
                <a:cubicBezTo>
                  <a:pt x="3602056" y="1127124"/>
                  <a:pt x="3476192" y="1418923"/>
                  <a:pt x="3399997" y="1731605"/>
                </a:cubicBezTo>
                <a:cubicBezTo>
                  <a:pt x="3372905" y="1842229"/>
                  <a:pt x="3352587" y="1955111"/>
                  <a:pt x="3335655" y="2067993"/>
                </a:cubicBezTo>
                <a:cubicBezTo>
                  <a:pt x="3312514" y="2225463"/>
                  <a:pt x="3304612" y="2384626"/>
                  <a:pt x="3310256" y="2543789"/>
                </a:cubicBezTo>
                <a:cubicBezTo>
                  <a:pt x="3314207" y="2647640"/>
                  <a:pt x="3323238" y="2751492"/>
                  <a:pt x="3333961" y="2854778"/>
                </a:cubicBezTo>
                <a:cubicBezTo>
                  <a:pt x="3341863" y="2932667"/>
                  <a:pt x="3355973" y="3009426"/>
                  <a:pt x="3366133" y="3086750"/>
                </a:cubicBezTo>
                <a:cubicBezTo>
                  <a:pt x="3371777" y="3131338"/>
                  <a:pt x="3342992" y="3163510"/>
                  <a:pt x="3298404" y="3158995"/>
                </a:cubicBezTo>
                <a:cubicBezTo>
                  <a:pt x="3263410" y="3155044"/>
                  <a:pt x="3227853" y="3148271"/>
                  <a:pt x="3195117" y="3136418"/>
                </a:cubicBezTo>
                <a:cubicBezTo>
                  <a:pt x="3084493" y="3095781"/>
                  <a:pt x="2974997" y="3052886"/>
                  <a:pt x="2866067" y="3009991"/>
                </a:cubicBezTo>
                <a:cubicBezTo>
                  <a:pt x="2848570" y="3003218"/>
                  <a:pt x="2835589" y="3004347"/>
                  <a:pt x="2819785" y="3013377"/>
                </a:cubicBezTo>
                <a:cubicBezTo>
                  <a:pt x="2689407" y="3087315"/>
                  <a:pt x="2555078" y="3153915"/>
                  <a:pt x="2413411" y="3203018"/>
                </a:cubicBezTo>
                <a:cubicBezTo>
                  <a:pt x="2362050" y="3221080"/>
                  <a:pt x="2308996" y="3235754"/>
                  <a:pt x="2255941" y="3248735"/>
                </a:cubicBezTo>
                <a:cubicBezTo>
                  <a:pt x="2241266" y="3252122"/>
                  <a:pt x="2222641" y="3245349"/>
                  <a:pt x="2206838" y="3241398"/>
                </a:cubicBezTo>
                <a:cubicBezTo>
                  <a:pt x="2051625" y="3201890"/>
                  <a:pt x="1907136" y="3136418"/>
                  <a:pt x="1765470" y="3063045"/>
                </a:cubicBezTo>
                <a:cubicBezTo>
                  <a:pt x="1731605" y="3044984"/>
                  <a:pt x="1697741" y="3026923"/>
                  <a:pt x="1663876" y="3007733"/>
                </a:cubicBezTo>
                <a:cubicBezTo>
                  <a:pt x="1654846" y="3002653"/>
                  <a:pt x="1647509" y="3003218"/>
                  <a:pt x="1637914" y="3006604"/>
                </a:cubicBezTo>
                <a:cubicBezTo>
                  <a:pt x="1521081" y="3051757"/>
                  <a:pt x="1404249" y="3096910"/>
                  <a:pt x="1286852" y="3139805"/>
                </a:cubicBezTo>
                <a:cubicBezTo>
                  <a:pt x="1256938" y="3150528"/>
                  <a:pt x="1224767" y="3156173"/>
                  <a:pt x="1193160" y="3158995"/>
                </a:cubicBezTo>
                <a:cubicBezTo>
                  <a:pt x="1146878" y="3162946"/>
                  <a:pt x="1119222" y="3127952"/>
                  <a:pt x="1125995" y="3081671"/>
                </a:cubicBezTo>
                <a:cubicBezTo>
                  <a:pt x="1141234" y="2974997"/>
                  <a:pt x="1157038" y="2868324"/>
                  <a:pt x="1168890" y="2761087"/>
                </a:cubicBezTo>
                <a:cubicBezTo>
                  <a:pt x="1185822" y="2607003"/>
                  <a:pt x="1187516" y="2451791"/>
                  <a:pt x="1178485" y="2297143"/>
                </a:cubicBezTo>
                <a:cubicBezTo>
                  <a:pt x="1159295" y="1966399"/>
                  <a:pt x="1089873" y="1646380"/>
                  <a:pt x="966267" y="1338777"/>
                </a:cubicBezTo>
                <a:cubicBezTo>
                  <a:pt x="827987" y="995617"/>
                  <a:pt x="635524" y="686885"/>
                  <a:pt x="388878" y="411454"/>
                </a:cubicBezTo>
                <a:cubicBezTo>
                  <a:pt x="366866" y="387184"/>
                  <a:pt x="343725" y="364044"/>
                  <a:pt x="322277" y="339210"/>
                </a:cubicBezTo>
                <a:cubicBezTo>
                  <a:pt x="314376" y="330179"/>
                  <a:pt x="305909" y="327921"/>
                  <a:pt x="294621" y="327921"/>
                </a:cubicBezTo>
                <a:cubicBezTo>
                  <a:pt x="203751" y="327357"/>
                  <a:pt x="113446" y="327357"/>
                  <a:pt x="22576" y="327357"/>
                </a:cubicBezTo>
                <a:cubicBezTo>
                  <a:pt x="15803" y="327357"/>
                  <a:pt x="9031" y="327357"/>
                  <a:pt x="0" y="327357"/>
                </a:cubicBezTo>
                <a:cubicBezTo>
                  <a:pt x="0" y="217297"/>
                  <a:pt x="0" y="108366"/>
                  <a:pt x="0" y="0"/>
                </a:cubicBezTo>
                <a:cubicBezTo>
                  <a:pt x="1497376" y="0"/>
                  <a:pt x="2995316" y="0"/>
                  <a:pt x="4492692" y="0"/>
                </a:cubicBezTo>
                <a:cubicBezTo>
                  <a:pt x="4492692" y="108931"/>
                  <a:pt x="4492692" y="217862"/>
                  <a:pt x="4492692" y="326228"/>
                </a:cubicBezTo>
                <a:close/>
                <a:moveTo>
                  <a:pt x="2097342" y="2619984"/>
                </a:moveTo>
                <a:cubicBezTo>
                  <a:pt x="1986154" y="2543789"/>
                  <a:pt x="1876094" y="2468723"/>
                  <a:pt x="1766034" y="2394221"/>
                </a:cubicBezTo>
                <a:cubicBezTo>
                  <a:pt x="1761519" y="2390835"/>
                  <a:pt x="1751924" y="2391399"/>
                  <a:pt x="1746845" y="2393657"/>
                </a:cubicBezTo>
                <a:cubicBezTo>
                  <a:pt x="1724268" y="2404945"/>
                  <a:pt x="1703385" y="2418491"/>
                  <a:pt x="1680809" y="2429779"/>
                </a:cubicBezTo>
                <a:cubicBezTo>
                  <a:pt x="1567363" y="2487348"/>
                  <a:pt x="1454481" y="2544918"/>
                  <a:pt x="1341035" y="2601923"/>
                </a:cubicBezTo>
                <a:cubicBezTo>
                  <a:pt x="1321845" y="2611518"/>
                  <a:pt x="1321280" y="2617162"/>
                  <a:pt x="1339342" y="2629015"/>
                </a:cubicBezTo>
                <a:cubicBezTo>
                  <a:pt x="1441499" y="2695615"/>
                  <a:pt x="1544222" y="2761087"/>
                  <a:pt x="1646380" y="2827687"/>
                </a:cubicBezTo>
                <a:cubicBezTo>
                  <a:pt x="1657104" y="2834460"/>
                  <a:pt x="1665570" y="2834460"/>
                  <a:pt x="1676293" y="2828816"/>
                </a:cubicBezTo>
                <a:cubicBezTo>
                  <a:pt x="1767728" y="2784227"/>
                  <a:pt x="1860291" y="2740768"/>
                  <a:pt x="1951725" y="2696180"/>
                </a:cubicBezTo>
                <a:cubicBezTo>
                  <a:pt x="2001393" y="2671910"/>
                  <a:pt x="2049932" y="2645383"/>
                  <a:pt x="2097342" y="2619984"/>
                </a:cubicBezTo>
                <a:close/>
                <a:moveTo>
                  <a:pt x="2397043" y="2618291"/>
                </a:moveTo>
                <a:cubicBezTo>
                  <a:pt x="2397043" y="2618291"/>
                  <a:pt x="2397043" y="2619420"/>
                  <a:pt x="2397608" y="2619420"/>
                </a:cubicBezTo>
                <a:cubicBezTo>
                  <a:pt x="2539839" y="2689971"/>
                  <a:pt x="2682070" y="2761087"/>
                  <a:pt x="2824865" y="2831073"/>
                </a:cubicBezTo>
                <a:cubicBezTo>
                  <a:pt x="2829380" y="2833331"/>
                  <a:pt x="2837282" y="2832202"/>
                  <a:pt x="2841797" y="2828816"/>
                </a:cubicBezTo>
                <a:cubicBezTo>
                  <a:pt x="2946213" y="2761651"/>
                  <a:pt x="3051193" y="2694486"/>
                  <a:pt x="3155044" y="2627322"/>
                </a:cubicBezTo>
                <a:cubicBezTo>
                  <a:pt x="3170283" y="2617727"/>
                  <a:pt x="3169154" y="2610954"/>
                  <a:pt x="3153915" y="2603052"/>
                </a:cubicBezTo>
                <a:cubicBezTo>
                  <a:pt x="3017893" y="2533065"/>
                  <a:pt x="2882435" y="2463079"/>
                  <a:pt x="2746412" y="2394221"/>
                </a:cubicBezTo>
                <a:cubicBezTo>
                  <a:pt x="2741332" y="2391399"/>
                  <a:pt x="2731737" y="2391963"/>
                  <a:pt x="2726658" y="2395350"/>
                </a:cubicBezTo>
                <a:cubicBezTo>
                  <a:pt x="2704646" y="2409460"/>
                  <a:pt x="2683763" y="2425828"/>
                  <a:pt x="2662315" y="2440502"/>
                </a:cubicBezTo>
                <a:cubicBezTo>
                  <a:pt x="2574832" y="2499765"/>
                  <a:pt x="2486220" y="2559028"/>
                  <a:pt x="2397043" y="2618291"/>
                </a:cubicBezTo>
                <a:close/>
                <a:moveTo>
                  <a:pt x="2809626" y="329050"/>
                </a:moveTo>
                <a:cubicBezTo>
                  <a:pt x="2645947" y="329050"/>
                  <a:pt x="2485091" y="329050"/>
                  <a:pt x="2323670" y="329050"/>
                </a:cubicBezTo>
                <a:cubicBezTo>
                  <a:pt x="2322541" y="340903"/>
                  <a:pt x="2319719" y="351627"/>
                  <a:pt x="2320848" y="361221"/>
                </a:cubicBezTo>
                <a:cubicBezTo>
                  <a:pt x="2345118" y="522078"/>
                  <a:pt x="2400430" y="672211"/>
                  <a:pt x="2483398" y="811619"/>
                </a:cubicBezTo>
                <a:cubicBezTo>
                  <a:pt x="2504845" y="847742"/>
                  <a:pt x="2527986" y="882171"/>
                  <a:pt x="2551691" y="919986"/>
                </a:cubicBezTo>
                <a:cubicBezTo>
                  <a:pt x="2667395" y="733731"/>
                  <a:pt x="2753185" y="538446"/>
                  <a:pt x="2809626" y="329050"/>
                </a:cubicBezTo>
                <a:close/>
                <a:moveTo>
                  <a:pt x="1938179" y="917728"/>
                </a:moveTo>
                <a:cubicBezTo>
                  <a:pt x="1941001" y="916035"/>
                  <a:pt x="1941565" y="916035"/>
                  <a:pt x="1941565" y="915471"/>
                </a:cubicBezTo>
                <a:cubicBezTo>
                  <a:pt x="2048239" y="764774"/>
                  <a:pt x="2124434" y="600531"/>
                  <a:pt x="2161120" y="418791"/>
                </a:cubicBezTo>
                <a:cubicBezTo>
                  <a:pt x="2166764" y="389442"/>
                  <a:pt x="2176924" y="360093"/>
                  <a:pt x="2166764" y="328486"/>
                </a:cubicBezTo>
                <a:cubicBezTo>
                  <a:pt x="2006472" y="328486"/>
                  <a:pt x="1845616" y="328486"/>
                  <a:pt x="1682502" y="328486"/>
                </a:cubicBezTo>
                <a:cubicBezTo>
                  <a:pt x="1738943" y="538446"/>
                  <a:pt x="1825297" y="733167"/>
                  <a:pt x="1938179" y="917728"/>
                </a:cubicBezTo>
                <a:close/>
                <a:moveTo>
                  <a:pt x="1822475" y="2924765"/>
                </a:moveTo>
                <a:cubicBezTo>
                  <a:pt x="1824733" y="2926458"/>
                  <a:pt x="1825862" y="2927587"/>
                  <a:pt x="1826991" y="2928151"/>
                </a:cubicBezTo>
                <a:cubicBezTo>
                  <a:pt x="1959062" y="2997009"/>
                  <a:pt x="2093391" y="3059659"/>
                  <a:pt x="2237880" y="3096910"/>
                </a:cubicBezTo>
                <a:cubicBezTo>
                  <a:pt x="2243524" y="3098603"/>
                  <a:pt x="2250861" y="3098039"/>
                  <a:pt x="2256505" y="3095781"/>
                </a:cubicBezTo>
                <a:cubicBezTo>
                  <a:pt x="2316897" y="3076026"/>
                  <a:pt x="2377853" y="3058530"/>
                  <a:pt x="2436552" y="3034825"/>
                </a:cubicBezTo>
                <a:cubicBezTo>
                  <a:pt x="2516133" y="3002089"/>
                  <a:pt x="2593457" y="2964274"/>
                  <a:pt x="2674168" y="2927023"/>
                </a:cubicBezTo>
                <a:cubicBezTo>
                  <a:pt x="2668524" y="2923072"/>
                  <a:pt x="2666830" y="2921378"/>
                  <a:pt x="2664573" y="2920250"/>
                </a:cubicBezTo>
                <a:cubicBezTo>
                  <a:pt x="2529115" y="2850263"/>
                  <a:pt x="2393092" y="2780276"/>
                  <a:pt x="2257634" y="2709725"/>
                </a:cubicBezTo>
                <a:cubicBezTo>
                  <a:pt x="2248039" y="2704646"/>
                  <a:pt x="2241831" y="2706903"/>
                  <a:pt x="2233929" y="2711419"/>
                </a:cubicBezTo>
                <a:cubicBezTo>
                  <a:pt x="2143624" y="2759958"/>
                  <a:pt x="2053318" y="2808497"/>
                  <a:pt x="1962449" y="2855907"/>
                </a:cubicBezTo>
                <a:cubicBezTo>
                  <a:pt x="1916732" y="2880177"/>
                  <a:pt x="1869885" y="2901624"/>
                  <a:pt x="1822475" y="2924765"/>
                </a:cubicBezTo>
                <a:close/>
                <a:moveTo>
                  <a:pt x="1898106" y="2306738"/>
                </a:moveTo>
                <a:cubicBezTo>
                  <a:pt x="1900364" y="2308431"/>
                  <a:pt x="1902621" y="2310689"/>
                  <a:pt x="1905443" y="2312382"/>
                </a:cubicBezTo>
                <a:cubicBezTo>
                  <a:pt x="2015503" y="2384062"/>
                  <a:pt x="2125563" y="2455177"/>
                  <a:pt x="2235622" y="2526857"/>
                </a:cubicBezTo>
                <a:cubicBezTo>
                  <a:pt x="2244089" y="2532501"/>
                  <a:pt x="2250297" y="2532501"/>
                  <a:pt x="2258763" y="2526857"/>
                </a:cubicBezTo>
                <a:cubicBezTo>
                  <a:pt x="2341731" y="2473803"/>
                  <a:pt x="2425264" y="2421313"/>
                  <a:pt x="2508232" y="2367694"/>
                </a:cubicBezTo>
                <a:cubicBezTo>
                  <a:pt x="2538145" y="2348504"/>
                  <a:pt x="2567495" y="2327056"/>
                  <a:pt x="2595715" y="2307302"/>
                </a:cubicBezTo>
                <a:cubicBezTo>
                  <a:pt x="2477754" y="2227721"/>
                  <a:pt x="2361485" y="2148703"/>
                  <a:pt x="2246346" y="2070815"/>
                </a:cubicBezTo>
                <a:cubicBezTo>
                  <a:pt x="2131207" y="2148703"/>
                  <a:pt x="2015503" y="2227156"/>
                  <a:pt x="1898106" y="2306738"/>
                </a:cubicBezTo>
                <a:close/>
                <a:moveTo>
                  <a:pt x="2884128" y="579648"/>
                </a:moveTo>
                <a:cubicBezTo>
                  <a:pt x="2821478" y="744455"/>
                  <a:pt x="2744155" y="896845"/>
                  <a:pt x="2650463" y="1041334"/>
                </a:cubicBezTo>
                <a:cubicBezTo>
                  <a:pt x="2721578" y="1123737"/>
                  <a:pt x="2800031" y="1196546"/>
                  <a:pt x="2886385" y="1265968"/>
                </a:cubicBezTo>
                <a:cubicBezTo>
                  <a:pt x="2957501" y="1171712"/>
                  <a:pt x="3028052" y="1079149"/>
                  <a:pt x="3098039" y="986586"/>
                </a:cubicBezTo>
                <a:cubicBezTo>
                  <a:pt x="3008298" y="860159"/>
                  <a:pt x="2938875" y="725829"/>
                  <a:pt x="2884128" y="579648"/>
                </a:cubicBezTo>
                <a:close/>
                <a:moveTo>
                  <a:pt x="1608564" y="579648"/>
                </a:moveTo>
                <a:cubicBezTo>
                  <a:pt x="1553817" y="726394"/>
                  <a:pt x="1483266" y="860159"/>
                  <a:pt x="1394654" y="987150"/>
                </a:cubicBezTo>
                <a:cubicBezTo>
                  <a:pt x="1465205" y="1080278"/>
                  <a:pt x="1535191" y="1172841"/>
                  <a:pt x="1606307" y="1266533"/>
                </a:cubicBezTo>
                <a:cubicBezTo>
                  <a:pt x="1692661" y="1196546"/>
                  <a:pt x="1771678" y="1123737"/>
                  <a:pt x="1842230" y="1041334"/>
                </a:cubicBezTo>
                <a:cubicBezTo>
                  <a:pt x="1748538" y="896845"/>
                  <a:pt x="1671214" y="744455"/>
                  <a:pt x="1608564" y="579648"/>
                </a:cubicBezTo>
                <a:close/>
                <a:moveTo>
                  <a:pt x="3449101" y="329050"/>
                </a:moveTo>
                <a:cubicBezTo>
                  <a:pt x="3285987" y="329050"/>
                  <a:pt x="3124566" y="329050"/>
                  <a:pt x="2962016" y="329050"/>
                </a:cubicBezTo>
                <a:cubicBezTo>
                  <a:pt x="3006040" y="516434"/>
                  <a:pt x="3079413" y="689707"/>
                  <a:pt x="3183264" y="850564"/>
                </a:cubicBezTo>
                <a:cubicBezTo>
                  <a:pt x="3263975" y="732602"/>
                  <a:pt x="3411285" y="443625"/>
                  <a:pt x="3449101" y="329050"/>
                </a:cubicBezTo>
                <a:close/>
                <a:moveTo>
                  <a:pt x="1042463" y="327921"/>
                </a:moveTo>
                <a:cubicBezTo>
                  <a:pt x="1115271" y="511354"/>
                  <a:pt x="1205012" y="683499"/>
                  <a:pt x="1308863" y="850564"/>
                </a:cubicBezTo>
                <a:cubicBezTo>
                  <a:pt x="1413279" y="687450"/>
                  <a:pt x="1486088" y="514176"/>
                  <a:pt x="1530676" y="327921"/>
                </a:cubicBezTo>
                <a:cubicBezTo>
                  <a:pt x="1367562" y="327921"/>
                  <a:pt x="1206141" y="327921"/>
                  <a:pt x="1042463" y="327921"/>
                </a:cubicBezTo>
                <a:close/>
                <a:moveTo>
                  <a:pt x="2247475" y="1314507"/>
                </a:moveTo>
                <a:cubicBezTo>
                  <a:pt x="2252555" y="1307735"/>
                  <a:pt x="2255377" y="1302655"/>
                  <a:pt x="2259327" y="1298704"/>
                </a:cubicBezTo>
                <a:cubicBezTo>
                  <a:pt x="2329879" y="1224767"/>
                  <a:pt x="2395350" y="1146314"/>
                  <a:pt x="2456306" y="1063910"/>
                </a:cubicBezTo>
                <a:cubicBezTo>
                  <a:pt x="2464208" y="1052622"/>
                  <a:pt x="2464208" y="1046413"/>
                  <a:pt x="2455742" y="1035690"/>
                </a:cubicBezTo>
                <a:cubicBezTo>
                  <a:pt x="2393092" y="953850"/>
                  <a:pt x="2340038" y="866367"/>
                  <a:pt x="2296014" y="773240"/>
                </a:cubicBezTo>
                <a:cubicBezTo>
                  <a:pt x="2278517" y="736553"/>
                  <a:pt x="2263278" y="699302"/>
                  <a:pt x="2246346" y="661487"/>
                </a:cubicBezTo>
                <a:cubicBezTo>
                  <a:pt x="2244653" y="663744"/>
                  <a:pt x="2243524" y="664873"/>
                  <a:pt x="2242960" y="666002"/>
                </a:cubicBezTo>
                <a:cubicBezTo>
                  <a:pt x="2191598" y="800331"/>
                  <a:pt x="2121612" y="924501"/>
                  <a:pt x="2034693" y="1039076"/>
                </a:cubicBezTo>
                <a:cubicBezTo>
                  <a:pt x="2027920" y="1048107"/>
                  <a:pt x="2028484" y="1054315"/>
                  <a:pt x="2035257" y="1063346"/>
                </a:cubicBezTo>
                <a:cubicBezTo>
                  <a:pt x="2074201" y="1111320"/>
                  <a:pt x="2111453" y="1160988"/>
                  <a:pt x="2150961" y="1208399"/>
                </a:cubicBezTo>
                <a:cubicBezTo>
                  <a:pt x="2180875" y="1243392"/>
                  <a:pt x="2213610" y="1276692"/>
                  <a:pt x="2247475" y="1314507"/>
                </a:cubicBezTo>
                <a:close/>
                <a:moveTo>
                  <a:pt x="2726093" y="2214739"/>
                </a:moveTo>
                <a:cubicBezTo>
                  <a:pt x="2813577" y="2143059"/>
                  <a:pt x="2897674" y="2073637"/>
                  <a:pt x="2983464" y="2003086"/>
                </a:cubicBezTo>
                <a:cubicBezTo>
                  <a:pt x="2977819" y="1999699"/>
                  <a:pt x="2976126" y="1998571"/>
                  <a:pt x="2973869" y="1997442"/>
                </a:cubicBezTo>
                <a:cubicBezTo>
                  <a:pt x="2845184" y="1937614"/>
                  <a:pt x="2721014" y="1869885"/>
                  <a:pt x="2601924" y="1792562"/>
                </a:cubicBezTo>
                <a:cubicBezTo>
                  <a:pt x="2591764" y="1786353"/>
                  <a:pt x="2586120" y="1788046"/>
                  <a:pt x="2578218" y="1794819"/>
                </a:cubicBezTo>
                <a:cubicBezTo>
                  <a:pt x="2529679" y="1837714"/>
                  <a:pt x="2480576" y="1880045"/>
                  <a:pt x="2430908" y="1922375"/>
                </a:cubicBezTo>
                <a:cubicBezTo>
                  <a:pt x="2410589" y="1939872"/>
                  <a:pt x="2389141" y="1956804"/>
                  <a:pt x="2364872" y="1976559"/>
                </a:cubicBezTo>
                <a:cubicBezTo>
                  <a:pt x="2487349" y="2056140"/>
                  <a:pt x="2605874" y="2134593"/>
                  <a:pt x="2726093" y="2214739"/>
                </a:cubicBezTo>
                <a:close/>
                <a:moveTo>
                  <a:pt x="1512615" y="2000264"/>
                </a:moveTo>
                <a:cubicBezTo>
                  <a:pt x="1514308" y="2003086"/>
                  <a:pt x="1515437" y="2004215"/>
                  <a:pt x="1516566" y="2005343"/>
                </a:cubicBezTo>
                <a:cubicBezTo>
                  <a:pt x="1596712" y="2071379"/>
                  <a:pt x="1677422" y="2137415"/>
                  <a:pt x="1757568" y="2204015"/>
                </a:cubicBezTo>
                <a:cubicBezTo>
                  <a:pt x="1766034" y="2210788"/>
                  <a:pt x="1771678" y="2208531"/>
                  <a:pt x="1779016" y="2204015"/>
                </a:cubicBezTo>
                <a:cubicBezTo>
                  <a:pt x="1861419" y="2150961"/>
                  <a:pt x="1943823" y="2097907"/>
                  <a:pt x="2025662" y="2044288"/>
                </a:cubicBezTo>
                <a:cubicBezTo>
                  <a:pt x="2058962" y="2022276"/>
                  <a:pt x="2091134" y="1998571"/>
                  <a:pt x="2123305" y="1975430"/>
                </a:cubicBezTo>
                <a:cubicBezTo>
                  <a:pt x="2053318" y="1915038"/>
                  <a:pt x="1984461" y="1856340"/>
                  <a:pt x="1916167" y="1796512"/>
                </a:cubicBezTo>
                <a:cubicBezTo>
                  <a:pt x="1904879" y="1786917"/>
                  <a:pt x="1898106" y="1786917"/>
                  <a:pt x="1886253" y="1794255"/>
                </a:cubicBezTo>
                <a:cubicBezTo>
                  <a:pt x="1778451" y="1864241"/>
                  <a:pt x="1666134" y="1926326"/>
                  <a:pt x="1550430" y="1981638"/>
                </a:cubicBezTo>
                <a:cubicBezTo>
                  <a:pt x="1538013" y="1987282"/>
                  <a:pt x="1525596" y="1993491"/>
                  <a:pt x="1512615" y="2000264"/>
                </a:cubicBezTo>
                <a:close/>
                <a:moveTo>
                  <a:pt x="2702953" y="1680809"/>
                </a:moveTo>
                <a:cubicBezTo>
                  <a:pt x="2829945" y="1762083"/>
                  <a:pt x="2963145" y="1831506"/>
                  <a:pt x="3097474" y="1890204"/>
                </a:cubicBezTo>
                <a:cubicBezTo>
                  <a:pt x="3145449" y="1843358"/>
                  <a:pt x="3191730" y="1798206"/>
                  <a:pt x="3238012" y="1753053"/>
                </a:cubicBezTo>
                <a:cubicBezTo>
                  <a:pt x="3241963" y="1749102"/>
                  <a:pt x="3244785" y="1743458"/>
                  <a:pt x="3246478" y="1737814"/>
                </a:cubicBezTo>
                <a:cubicBezTo>
                  <a:pt x="3251558" y="1718060"/>
                  <a:pt x="3255509" y="1698305"/>
                  <a:pt x="3259459" y="1682502"/>
                </a:cubicBezTo>
                <a:cubicBezTo>
                  <a:pt x="3139805" y="1610822"/>
                  <a:pt x="3021844" y="1540835"/>
                  <a:pt x="2903882" y="1470284"/>
                </a:cubicBezTo>
                <a:cubicBezTo>
                  <a:pt x="2838975" y="1538578"/>
                  <a:pt x="2771246" y="1609129"/>
                  <a:pt x="2702953" y="1680809"/>
                </a:cubicBezTo>
                <a:close/>
                <a:moveTo>
                  <a:pt x="1233233" y="1683066"/>
                </a:moveTo>
                <a:cubicBezTo>
                  <a:pt x="1235490" y="1692661"/>
                  <a:pt x="1240006" y="1704514"/>
                  <a:pt x="1241699" y="1717495"/>
                </a:cubicBezTo>
                <a:cubicBezTo>
                  <a:pt x="1243956" y="1736685"/>
                  <a:pt x="1252987" y="1750795"/>
                  <a:pt x="1266533" y="1763777"/>
                </a:cubicBezTo>
                <a:cubicBezTo>
                  <a:pt x="1306041" y="1802721"/>
                  <a:pt x="1344986" y="1842229"/>
                  <a:pt x="1383930" y="1882302"/>
                </a:cubicBezTo>
                <a:cubicBezTo>
                  <a:pt x="1391267" y="1889640"/>
                  <a:pt x="1396347" y="1891333"/>
                  <a:pt x="1405942" y="1886253"/>
                </a:cubicBezTo>
                <a:cubicBezTo>
                  <a:pt x="1504149" y="1836021"/>
                  <a:pt x="1602356" y="1786917"/>
                  <a:pt x="1699999" y="1736121"/>
                </a:cubicBezTo>
                <a:cubicBezTo>
                  <a:pt x="1731041" y="1719753"/>
                  <a:pt x="1760390" y="1699434"/>
                  <a:pt x="1790304" y="1681373"/>
                </a:cubicBezTo>
                <a:cubicBezTo>
                  <a:pt x="1721446" y="1609129"/>
                  <a:pt x="1653717" y="1538578"/>
                  <a:pt x="1589375" y="1470849"/>
                </a:cubicBezTo>
                <a:cubicBezTo>
                  <a:pt x="1470849" y="1541400"/>
                  <a:pt x="1352887" y="1611386"/>
                  <a:pt x="1233233" y="1683066"/>
                </a:cubicBezTo>
                <a:close/>
                <a:moveTo>
                  <a:pt x="3510057" y="563280"/>
                </a:moveTo>
                <a:cubicBezTo>
                  <a:pt x="3508363" y="566102"/>
                  <a:pt x="3506670" y="568359"/>
                  <a:pt x="3505541" y="570617"/>
                </a:cubicBezTo>
                <a:cubicBezTo>
                  <a:pt x="3439506" y="707768"/>
                  <a:pt x="3366133" y="840969"/>
                  <a:pt x="3283165" y="968525"/>
                </a:cubicBezTo>
                <a:cubicBezTo>
                  <a:pt x="3277521" y="976991"/>
                  <a:pt x="3278649" y="982635"/>
                  <a:pt x="3285422" y="989408"/>
                </a:cubicBezTo>
                <a:cubicBezTo>
                  <a:pt x="3335090" y="1041334"/>
                  <a:pt x="3384194" y="1093259"/>
                  <a:pt x="3433862" y="1145749"/>
                </a:cubicBezTo>
                <a:cubicBezTo>
                  <a:pt x="3436684" y="1149136"/>
                  <a:pt x="3440634" y="1151393"/>
                  <a:pt x="3441199" y="1151393"/>
                </a:cubicBezTo>
                <a:cubicBezTo>
                  <a:pt x="3508928" y="1024401"/>
                  <a:pt x="3576093" y="897974"/>
                  <a:pt x="3644386" y="770982"/>
                </a:cubicBezTo>
                <a:cubicBezTo>
                  <a:pt x="3577786" y="698173"/>
                  <a:pt x="3577786" y="698173"/>
                  <a:pt x="3510057" y="563280"/>
                </a:cubicBezTo>
                <a:close/>
                <a:moveTo>
                  <a:pt x="850564" y="774368"/>
                </a:moveTo>
                <a:cubicBezTo>
                  <a:pt x="917164" y="899667"/>
                  <a:pt x="984893" y="1026095"/>
                  <a:pt x="1053751" y="1155344"/>
                </a:cubicBezTo>
                <a:cubicBezTo>
                  <a:pt x="1107934" y="1097775"/>
                  <a:pt x="1162682" y="1040205"/>
                  <a:pt x="1213478" y="986586"/>
                </a:cubicBezTo>
                <a:cubicBezTo>
                  <a:pt x="1133332" y="843226"/>
                  <a:pt x="1056573" y="704946"/>
                  <a:pt x="980942" y="570053"/>
                </a:cubicBezTo>
                <a:cubicBezTo>
                  <a:pt x="964010" y="603353"/>
                  <a:pt x="947078" y="642297"/>
                  <a:pt x="925066" y="677290"/>
                </a:cubicBezTo>
                <a:cubicBezTo>
                  <a:pt x="902489" y="711719"/>
                  <a:pt x="874269" y="743326"/>
                  <a:pt x="850564" y="774368"/>
                </a:cubicBezTo>
                <a:close/>
                <a:moveTo>
                  <a:pt x="2353584" y="1414972"/>
                </a:moveTo>
                <a:cubicBezTo>
                  <a:pt x="2423570" y="1479879"/>
                  <a:pt x="2498072" y="1539142"/>
                  <a:pt x="2577654" y="1596712"/>
                </a:cubicBezTo>
                <a:cubicBezTo>
                  <a:pt x="2648205" y="1523903"/>
                  <a:pt x="2718192" y="1451094"/>
                  <a:pt x="2786485" y="1380543"/>
                </a:cubicBezTo>
                <a:cubicBezTo>
                  <a:pt x="2710290" y="1309428"/>
                  <a:pt x="2636352" y="1240006"/>
                  <a:pt x="2561850" y="1170019"/>
                </a:cubicBezTo>
                <a:cubicBezTo>
                  <a:pt x="2529679" y="1210092"/>
                  <a:pt x="2496943" y="1252423"/>
                  <a:pt x="2461950" y="1293060"/>
                </a:cubicBezTo>
                <a:cubicBezTo>
                  <a:pt x="2427521" y="1334262"/>
                  <a:pt x="2390835" y="1373206"/>
                  <a:pt x="2353584" y="1414972"/>
                </a:cubicBezTo>
                <a:close/>
                <a:moveTo>
                  <a:pt x="2139673" y="1418923"/>
                </a:moveTo>
                <a:cubicBezTo>
                  <a:pt x="2066864" y="1333697"/>
                  <a:pt x="1996877" y="1251294"/>
                  <a:pt x="1929148" y="1171712"/>
                </a:cubicBezTo>
                <a:cubicBezTo>
                  <a:pt x="1855775" y="1240570"/>
                  <a:pt x="1781838" y="1309428"/>
                  <a:pt x="1706207" y="1380543"/>
                </a:cubicBezTo>
                <a:cubicBezTo>
                  <a:pt x="1775065" y="1451659"/>
                  <a:pt x="1845052" y="1523903"/>
                  <a:pt x="1917296" y="1598405"/>
                </a:cubicBezTo>
                <a:cubicBezTo>
                  <a:pt x="1992927" y="1537449"/>
                  <a:pt x="2066300" y="1478186"/>
                  <a:pt x="2139673" y="1418923"/>
                </a:cubicBezTo>
                <a:close/>
                <a:moveTo>
                  <a:pt x="3300097" y="1532369"/>
                </a:moveTo>
                <a:cubicBezTo>
                  <a:pt x="3327753" y="1453352"/>
                  <a:pt x="3354845" y="1376028"/>
                  <a:pt x="3380807" y="1300962"/>
                </a:cubicBezTo>
                <a:cubicBezTo>
                  <a:pt x="3316465" y="1237183"/>
                  <a:pt x="3253251" y="1173970"/>
                  <a:pt x="3190037" y="1111320"/>
                </a:cubicBezTo>
                <a:cubicBezTo>
                  <a:pt x="3129081" y="1191466"/>
                  <a:pt x="3066996" y="1272177"/>
                  <a:pt x="3003782" y="1354580"/>
                </a:cubicBezTo>
                <a:cubicBezTo>
                  <a:pt x="3098039" y="1420616"/>
                  <a:pt x="3197375" y="1479315"/>
                  <a:pt x="3300097" y="1532369"/>
                </a:cubicBezTo>
                <a:close/>
                <a:moveTo>
                  <a:pt x="1303219" y="1112449"/>
                </a:moveTo>
                <a:cubicBezTo>
                  <a:pt x="1240570" y="1172841"/>
                  <a:pt x="1177921" y="1232668"/>
                  <a:pt x="1115836" y="1293624"/>
                </a:cubicBezTo>
                <a:cubicBezTo>
                  <a:pt x="1112449" y="1296446"/>
                  <a:pt x="1111885" y="1304913"/>
                  <a:pt x="1113578" y="1309992"/>
                </a:cubicBezTo>
                <a:cubicBezTo>
                  <a:pt x="1127688" y="1349501"/>
                  <a:pt x="1142927" y="1388445"/>
                  <a:pt x="1156473" y="1427954"/>
                </a:cubicBezTo>
                <a:cubicBezTo>
                  <a:pt x="1168890" y="1462383"/>
                  <a:pt x="1179614" y="1497940"/>
                  <a:pt x="1191467" y="1533498"/>
                </a:cubicBezTo>
                <a:cubicBezTo>
                  <a:pt x="1295318" y="1479315"/>
                  <a:pt x="1394654" y="1421181"/>
                  <a:pt x="1488345" y="1355145"/>
                </a:cubicBezTo>
                <a:cubicBezTo>
                  <a:pt x="1425696" y="1272177"/>
                  <a:pt x="1363611" y="1191466"/>
                  <a:pt x="1303219" y="1112449"/>
                </a:cubicBezTo>
                <a:close/>
                <a:moveTo>
                  <a:pt x="2246346" y="1521081"/>
                </a:moveTo>
                <a:cubicBezTo>
                  <a:pt x="2174102" y="1580344"/>
                  <a:pt x="2101858" y="1639607"/>
                  <a:pt x="2027920" y="1700563"/>
                </a:cubicBezTo>
                <a:cubicBezTo>
                  <a:pt x="2100164" y="1761519"/>
                  <a:pt x="2172973" y="1822475"/>
                  <a:pt x="2246346" y="1883996"/>
                </a:cubicBezTo>
                <a:cubicBezTo>
                  <a:pt x="2320848" y="1821346"/>
                  <a:pt x="2393092" y="1760955"/>
                  <a:pt x="2464772" y="1700563"/>
                </a:cubicBezTo>
                <a:cubicBezTo>
                  <a:pt x="2390835" y="1639042"/>
                  <a:pt x="2318590" y="1580344"/>
                  <a:pt x="2246346" y="1521081"/>
                </a:cubicBezTo>
                <a:close/>
                <a:moveTo>
                  <a:pt x="767596" y="647941"/>
                </a:moveTo>
                <a:cubicBezTo>
                  <a:pt x="784528" y="620849"/>
                  <a:pt x="803153" y="594887"/>
                  <a:pt x="817828" y="566666"/>
                </a:cubicBezTo>
                <a:cubicBezTo>
                  <a:pt x="852821" y="500630"/>
                  <a:pt x="870882" y="428950"/>
                  <a:pt x="884993" y="356142"/>
                </a:cubicBezTo>
                <a:cubicBezTo>
                  <a:pt x="890637" y="325664"/>
                  <a:pt x="883864" y="327357"/>
                  <a:pt x="861288" y="327357"/>
                </a:cubicBezTo>
                <a:cubicBezTo>
                  <a:pt x="751228" y="327921"/>
                  <a:pt x="641168" y="327357"/>
                  <a:pt x="531673" y="327357"/>
                </a:cubicBezTo>
                <a:cubicBezTo>
                  <a:pt x="526593" y="327357"/>
                  <a:pt x="521514" y="327921"/>
                  <a:pt x="518691" y="327921"/>
                </a:cubicBezTo>
                <a:cubicBezTo>
                  <a:pt x="600531" y="433466"/>
                  <a:pt x="682934" y="539010"/>
                  <a:pt x="767596" y="647941"/>
                </a:cubicBezTo>
                <a:close/>
                <a:moveTo>
                  <a:pt x="3727354" y="645119"/>
                </a:moveTo>
                <a:cubicBezTo>
                  <a:pt x="3810322" y="538446"/>
                  <a:pt x="3892726" y="432901"/>
                  <a:pt x="3975129" y="327357"/>
                </a:cubicBezTo>
                <a:cubicBezTo>
                  <a:pt x="3857168" y="327357"/>
                  <a:pt x="3739207" y="327357"/>
                  <a:pt x="3621245" y="327357"/>
                </a:cubicBezTo>
                <a:cubicBezTo>
                  <a:pt x="3607135" y="327357"/>
                  <a:pt x="3603749" y="334694"/>
                  <a:pt x="3606006" y="345982"/>
                </a:cubicBezTo>
                <a:cubicBezTo>
                  <a:pt x="3618423" y="411454"/>
                  <a:pt x="3634227" y="475796"/>
                  <a:pt x="3660754" y="536753"/>
                </a:cubicBezTo>
                <a:cubicBezTo>
                  <a:pt x="3677122" y="576826"/>
                  <a:pt x="3698005" y="614077"/>
                  <a:pt x="3727354" y="645119"/>
                </a:cubicBezTo>
                <a:close/>
                <a:moveTo>
                  <a:pt x="1629448" y="2292063"/>
                </a:moveTo>
                <a:cubicBezTo>
                  <a:pt x="1624932" y="2287548"/>
                  <a:pt x="1622110" y="2285290"/>
                  <a:pt x="1619288" y="2283033"/>
                </a:cubicBezTo>
                <a:cubicBezTo>
                  <a:pt x="1543093" y="2219254"/>
                  <a:pt x="1466333" y="2156605"/>
                  <a:pt x="1391832" y="2090005"/>
                </a:cubicBezTo>
                <a:cubicBezTo>
                  <a:pt x="1369255" y="2069686"/>
                  <a:pt x="1352323" y="2064606"/>
                  <a:pt x="1325231" y="2078152"/>
                </a:cubicBezTo>
                <a:cubicBezTo>
                  <a:pt x="1311121" y="2085489"/>
                  <a:pt x="1307170" y="2092262"/>
                  <a:pt x="1308299" y="2106937"/>
                </a:cubicBezTo>
                <a:cubicBezTo>
                  <a:pt x="1315072" y="2193292"/>
                  <a:pt x="1321280" y="2279082"/>
                  <a:pt x="1326925" y="2365436"/>
                </a:cubicBezTo>
                <a:cubicBezTo>
                  <a:pt x="1328618" y="2390835"/>
                  <a:pt x="1326925" y="2416233"/>
                  <a:pt x="1326925" y="2447275"/>
                </a:cubicBezTo>
                <a:cubicBezTo>
                  <a:pt x="1431905" y="2393657"/>
                  <a:pt x="1530112" y="2343424"/>
                  <a:pt x="1629448" y="2292063"/>
                </a:cubicBezTo>
                <a:close/>
                <a:moveTo>
                  <a:pt x="3161252" y="2445582"/>
                </a:moveTo>
                <a:cubicBezTo>
                  <a:pt x="3161817" y="2439374"/>
                  <a:pt x="3162381" y="2437116"/>
                  <a:pt x="3162381" y="2434858"/>
                </a:cubicBezTo>
                <a:cubicBezTo>
                  <a:pt x="3168590" y="2331572"/>
                  <a:pt x="3173669" y="2228285"/>
                  <a:pt x="3180442" y="2125563"/>
                </a:cubicBezTo>
                <a:cubicBezTo>
                  <a:pt x="3182700" y="2085489"/>
                  <a:pt x="3183264" y="2086054"/>
                  <a:pt x="3146578" y="2071379"/>
                </a:cubicBezTo>
                <a:cubicBezTo>
                  <a:pt x="3135290" y="2066864"/>
                  <a:pt x="3127952" y="2069122"/>
                  <a:pt x="3118922" y="2077023"/>
                </a:cubicBezTo>
                <a:cubicBezTo>
                  <a:pt x="3054579" y="2132900"/>
                  <a:pt x="2989672" y="2188776"/>
                  <a:pt x="2924765" y="2244088"/>
                </a:cubicBezTo>
                <a:cubicBezTo>
                  <a:pt x="2906140" y="2259892"/>
                  <a:pt x="2886385" y="2275131"/>
                  <a:pt x="2863809" y="2293192"/>
                </a:cubicBezTo>
                <a:cubicBezTo>
                  <a:pt x="2964274" y="2343989"/>
                  <a:pt x="3061352" y="2394221"/>
                  <a:pt x="3161252" y="2445582"/>
                </a:cubicBezTo>
                <a:close/>
                <a:moveTo>
                  <a:pt x="1492861" y="2907268"/>
                </a:moveTo>
                <a:cubicBezTo>
                  <a:pt x="1431340" y="2867760"/>
                  <a:pt x="1373770" y="2830509"/>
                  <a:pt x="1315636" y="2792693"/>
                </a:cubicBezTo>
                <a:cubicBezTo>
                  <a:pt x="1307735" y="2857036"/>
                  <a:pt x="1300397" y="2918556"/>
                  <a:pt x="1292496" y="2982899"/>
                </a:cubicBezTo>
                <a:cubicBezTo>
                  <a:pt x="1359660" y="2958065"/>
                  <a:pt x="1424567" y="2933231"/>
                  <a:pt x="1492861" y="2907268"/>
                </a:cubicBezTo>
                <a:close/>
                <a:moveTo>
                  <a:pt x="3177620" y="2792693"/>
                </a:moveTo>
                <a:cubicBezTo>
                  <a:pt x="3118357" y="2831073"/>
                  <a:pt x="3061352" y="2867760"/>
                  <a:pt x="3000960" y="2907268"/>
                </a:cubicBezTo>
                <a:cubicBezTo>
                  <a:pt x="3068689" y="2932667"/>
                  <a:pt x="3133032" y="2957501"/>
                  <a:pt x="3199068" y="2982335"/>
                </a:cubicBezTo>
                <a:cubicBezTo>
                  <a:pt x="3191730" y="2917992"/>
                  <a:pt x="3184957" y="2857036"/>
                  <a:pt x="3177620" y="2792693"/>
                </a:cubicBezTo>
                <a:close/>
              </a:path>
            </a:pathLst>
          </a:custGeom>
          <a:solidFill>
            <a:schemeClr val="bg1"/>
          </a:solidFill>
          <a:ln w="56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85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87A5F-A1DB-453F-A693-5DEE35182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그룹 3">
            <a:extLst>
              <a:ext uri="{FF2B5EF4-FFF2-40B4-BE49-F238E27FC236}">
                <a16:creationId xmlns:a16="http://schemas.microsoft.com/office/drawing/2014/main" id="{E99FF8BF-7004-4EB1-A375-05E79F4A688E}"/>
              </a:ext>
            </a:extLst>
          </p:cNvPr>
          <p:cNvGrpSpPr/>
          <p:nvPr/>
        </p:nvGrpSpPr>
        <p:grpSpPr>
          <a:xfrm>
            <a:off x="4223789" y="1916833"/>
            <a:ext cx="3698080" cy="780265"/>
            <a:chOff x="4223789" y="1916833"/>
            <a:chExt cx="3698080" cy="78026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1FF1E8-B093-4EF7-B4A6-304B83520ACD}"/>
                </a:ext>
              </a:extLst>
            </p:cNvPr>
            <p:cNvSpPr txBox="1"/>
            <p:nvPr/>
          </p:nvSpPr>
          <p:spPr>
            <a:xfrm>
              <a:off x="4223789" y="1916833"/>
              <a:ext cx="2232252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3ED7B9-EE0F-474D-B64B-97861AA21D93}"/>
                </a:ext>
              </a:extLst>
            </p:cNvPr>
            <p:cNvSpPr txBox="1"/>
            <p:nvPr/>
          </p:nvSpPr>
          <p:spPr>
            <a:xfrm>
              <a:off x="4547826" y="2235433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8" name="그룹 4">
            <a:extLst>
              <a:ext uri="{FF2B5EF4-FFF2-40B4-BE49-F238E27FC236}">
                <a16:creationId xmlns:a16="http://schemas.microsoft.com/office/drawing/2014/main" id="{7C01DEF5-D504-4158-B78B-832D98D0D64A}"/>
              </a:ext>
            </a:extLst>
          </p:cNvPr>
          <p:cNvGrpSpPr/>
          <p:nvPr/>
        </p:nvGrpSpPr>
        <p:grpSpPr>
          <a:xfrm>
            <a:off x="4223789" y="3029664"/>
            <a:ext cx="3698080" cy="780265"/>
            <a:chOff x="4223789" y="3029664"/>
            <a:chExt cx="3698080" cy="7802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8FF76D-DC51-4176-8FEB-A78ADF65E191}"/>
                </a:ext>
              </a:extLst>
            </p:cNvPr>
            <p:cNvSpPr txBox="1"/>
            <p:nvPr/>
          </p:nvSpPr>
          <p:spPr>
            <a:xfrm>
              <a:off x="4223789" y="3029664"/>
              <a:ext cx="2232252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2CED2C-FEAB-4BA9-8ABA-39BAF32713E3}"/>
                </a:ext>
              </a:extLst>
            </p:cNvPr>
            <p:cNvSpPr txBox="1"/>
            <p:nvPr/>
          </p:nvSpPr>
          <p:spPr>
            <a:xfrm>
              <a:off x="4547826" y="3348264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1" name="그룹 7">
            <a:extLst>
              <a:ext uri="{FF2B5EF4-FFF2-40B4-BE49-F238E27FC236}">
                <a16:creationId xmlns:a16="http://schemas.microsoft.com/office/drawing/2014/main" id="{2BB0D3E0-0EF1-474F-AB27-368450553535}"/>
              </a:ext>
            </a:extLst>
          </p:cNvPr>
          <p:cNvGrpSpPr/>
          <p:nvPr/>
        </p:nvGrpSpPr>
        <p:grpSpPr>
          <a:xfrm>
            <a:off x="4223789" y="4142495"/>
            <a:ext cx="3698080" cy="780265"/>
            <a:chOff x="4223789" y="4142495"/>
            <a:chExt cx="3698080" cy="7802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28ADEE-698D-471A-AFD7-77A4199AA186}"/>
                </a:ext>
              </a:extLst>
            </p:cNvPr>
            <p:cNvSpPr txBox="1"/>
            <p:nvPr/>
          </p:nvSpPr>
          <p:spPr>
            <a:xfrm>
              <a:off x="4223789" y="4142495"/>
              <a:ext cx="2232252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7F85EE-AA00-40FF-88EF-90C86AFC21D1}"/>
                </a:ext>
              </a:extLst>
            </p:cNvPr>
            <p:cNvSpPr txBox="1"/>
            <p:nvPr/>
          </p:nvSpPr>
          <p:spPr>
            <a:xfrm>
              <a:off x="4547826" y="4461095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4" name="그룹 8">
            <a:extLst>
              <a:ext uri="{FF2B5EF4-FFF2-40B4-BE49-F238E27FC236}">
                <a16:creationId xmlns:a16="http://schemas.microsoft.com/office/drawing/2014/main" id="{54FF9644-6ED0-499D-BDA5-44E148F06AF0}"/>
              </a:ext>
            </a:extLst>
          </p:cNvPr>
          <p:cNvGrpSpPr/>
          <p:nvPr/>
        </p:nvGrpSpPr>
        <p:grpSpPr>
          <a:xfrm>
            <a:off x="4223789" y="5255325"/>
            <a:ext cx="3698080" cy="780265"/>
            <a:chOff x="4223789" y="5255325"/>
            <a:chExt cx="3698080" cy="7802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B906D41-93E8-4306-80E2-E49212D866A5}"/>
                </a:ext>
              </a:extLst>
            </p:cNvPr>
            <p:cNvSpPr txBox="1"/>
            <p:nvPr/>
          </p:nvSpPr>
          <p:spPr>
            <a:xfrm>
              <a:off x="4223789" y="5255325"/>
              <a:ext cx="2232252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7F90D5-F78E-4D66-B6CC-21751B6EA736}"/>
                </a:ext>
              </a:extLst>
            </p:cNvPr>
            <p:cNvSpPr txBox="1"/>
            <p:nvPr/>
          </p:nvSpPr>
          <p:spPr>
            <a:xfrm>
              <a:off x="4547826" y="5573925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B7DD8A-662F-41C0-A22D-EC8CF79988EA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1D4AB35-5451-47EC-8A7E-614D357C7EBD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5539479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그룹 10">
            <a:extLst>
              <a:ext uri="{FF2B5EF4-FFF2-40B4-BE49-F238E27FC236}">
                <a16:creationId xmlns:a16="http://schemas.microsoft.com/office/drawing/2014/main" id="{CD395C3F-131E-433A-8557-ECF5E8FF721F}"/>
              </a:ext>
            </a:extLst>
          </p:cNvPr>
          <p:cNvGrpSpPr/>
          <p:nvPr/>
        </p:nvGrpSpPr>
        <p:grpSpPr>
          <a:xfrm>
            <a:off x="3341040" y="3394055"/>
            <a:ext cx="5425496" cy="3192043"/>
            <a:chOff x="635000" y="1382713"/>
            <a:chExt cx="7869238" cy="4572000"/>
          </a:xfrm>
          <a:solidFill>
            <a:schemeClr val="bg1">
              <a:lumMod val="75000"/>
            </a:schemeClr>
          </a:solidFill>
        </p:grpSpPr>
        <p:sp>
          <p:nvSpPr>
            <p:cNvPr id="311" name="Freeform 8">
              <a:extLst>
                <a:ext uri="{FF2B5EF4-FFF2-40B4-BE49-F238E27FC236}">
                  <a16:creationId xmlns:a16="http://schemas.microsoft.com/office/drawing/2014/main" id="{FEDDF177-ACEC-448E-9A07-7A981C204C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2" name="Freeform 9">
              <a:extLst>
                <a:ext uri="{FF2B5EF4-FFF2-40B4-BE49-F238E27FC236}">
                  <a16:creationId xmlns:a16="http://schemas.microsoft.com/office/drawing/2014/main" id="{6624C15E-566B-455F-AC08-7EE24C70C1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3" name="Freeform 10">
              <a:extLst>
                <a:ext uri="{FF2B5EF4-FFF2-40B4-BE49-F238E27FC236}">
                  <a16:creationId xmlns:a16="http://schemas.microsoft.com/office/drawing/2014/main" id="{FEF1198C-B2E7-48F0-8D92-7A020F324F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14" name="Freeform 11">
              <a:extLst>
                <a:ext uri="{FF2B5EF4-FFF2-40B4-BE49-F238E27FC236}">
                  <a16:creationId xmlns:a16="http://schemas.microsoft.com/office/drawing/2014/main" id="{B4001805-76EA-4EC3-A435-9D6AFC535E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87A5F-A1DB-453F-A693-5DEE35182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80" name="그룹 3">
            <a:extLst>
              <a:ext uri="{FF2B5EF4-FFF2-40B4-BE49-F238E27FC236}">
                <a16:creationId xmlns:a16="http://schemas.microsoft.com/office/drawing/2014/main" id="{B4399F9C-BFBA-4461-84D2-FB47EC7A7AFC}"/>
              </a:ext>
            </a:extLst>
          </p:cNvPr>
          <p:cNvGrpSpPr/>
          <p:nvPr/>
        </p:nvGrpSpPr>
        <p:grpSpPr>
          <a:xfrm>
            <a:off x="968358" y="2602753"/>
            <a:ext cx="3736361" cy="722105"/>
            <a:chOff x="2104636" y="2420889"/>
            <a:chExt cx="3736361" cy="722105"/>
          </a:xfrm>
        </p:grpSpPr>
        <p:sp>
          <p:nvSpPr>
            <p:cNvPr id="281" name="Round Same Side Corner Rectangle 8">
              <a:extLst>
                <a:ext uri="{FF2B5EF4-FFF2-40B4-BE49-F238E27FC236}">
                  <a16:creationId xmlns:a16="http://schemas.microsoft.com/office/drawing/2014/main" id="{6A61739C-CE96-4082-B44F-08C3727A5EF6}"/>
                </a:ext>
              </a:extLst>
            </p:cNvPr>
            <p:cNvSpPr/>
            <p:nvPr/>
          </p:nvSpPr>
          <p:spPr>
            <a:xfrm flipH="1">
              <a:off x="2489324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2" name="Round Same Side Corner Rectangle 8">
              <a:extLst>
                <a:ext uri="{FF2B5EF4-FFF2-40B4-BE49-F238E27FC236}">
                  <a16:creationId xmlns:a16="http://schemas.microsoft.com/office/drawing/2014/main" id="{188FC005-267A-4482-8817-C52F64BFD083}"/>
                </a:ext>
              </a:extLst>
            </p:cNvPr>
            <p:cNvSpPr/>
            <p:nvPr/>
          </p:nvSpPr>
          <p:spPr>
            <a:xfrm flipH="1">
              <a:off x="2104636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3" name="Round Same Side Corner Rectangle 8">
              <a:extLst>
                <a:ext uri="{FF2B5EF4-FFF2-40B4-BE49-F238E27FC236}">
                  <a16:creationId xmlns:a16="http://schemas.microsoft.com/office/drawing/2014/main" id="{46F7ACDD-96AC-40E9-803A-03CFA8CAB991}"/>
                </a:ext>
              </a:extLst>
            </p:cNvPr>
            <p:cNvSpPr/>
            <p:nvPr/>
          </p:nvSpPr>
          <p:spPr>
            <a:xfrm flipH="1">
              <a:off x="2874012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4" name="Round Same Side Corner Rectangle 8">
              <a:extLst>
                <a:ext uri="{FF2B5EF4-FFF2-40B4-BE49-F238E27FC236}">
                  <a16:creationId xmlns:a16="http://schemas.microsoft.com/office/drawing/2014/main" id="{980F3BA5-069F-4386-8C60-6458B5D18E8C}"/>
                </a:ext>
              </a:extLst>
            </p:cNvPr>
            <p:cNvSpPr/>
            <p:nvPr/>
          </p:nvSpPr>
          <p:spPr>
            <a:xfrm flipH="1">
              <a:off x="3258700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5" name="Round Same Side Corner Rectangle 8">
              <a:extLst>
                <a:ext uri="{FF2B5EF4-FFF2-40B4-BE49-F238E27FC236}">
                  <a16:creationId xmlns:a16="http://schemas.microsoft.com/office/drawing/2014/main" id="{9229DDC6-98A7-4352-9726-F2793FA6BCC9}"/>
                </a:ext>
              </a:extLst>
            </p:cNvPr>
            <p:cNvSpPr/>
            <p:nvPr/>
          </p:nvSpPr>
          <p:spPr>
            <a:xfrm flipH="1">
              <a:off x="3643388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6" name="Round Same Side Corner Rectangle 8">
              <a:extLst>
                <a:ext uri="{FF2B5EF4-FFF2-40B4-BE49-F238E27FC236}">
                  <a16:creationId xmlns:a16="http://schemas.microsoft.com/office/drawing/2014/main" id="{CF8D8B74-5D2C-4678-A771-25FC3136924A}"/>
                </a:ext>
              </a:extLst>
            </p:cNvPr>
            <p:cNvSpPr/>
            <p:nvPr/>
          </p:nvSpPr>
          <p:spPr>
            <a:xfrm flipH="1">
              <a:off x="4028076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7" name="Round Same Side Corner Rectangle 8">
              <a:extLst>
                <a:ext uri="{FF2B5EF4-FFF2-40B4-BE49-F238E27FC236}">
                  <a16:creationId xmlns:a16="http://schemas.microsoft.com/office/drawing/2014/main" id="{22388263-E76A-41B7-BE34-3E267ADE52FB}"/>
                </a:ext>
              </a:extLst>
            </p:cNvPr>
            <p:cNvSpPr/>
            <p:nvPr/>
          </p:nvSpPr>
          <p:spPr>
            <a:xfrm flipH="1">
              <a:off x="4412764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8" name="Round Same Side Corner Rectangle 8">
              <a:extLst>
                <a:ext uri="{FF2B5EF4-FFF2-40B4-BE49-F238E27FC236}">
                  <a16:creationId xmlns:a16="http://schemas.microsoft.com/office/drawing/2014/main" id="{91012BB5-9B0A-4769-8B4F-9284D989E2DD}"/>
                </a:ext>
              </a:extLst>
            </p:cNvPr>
            <p:cNvSpPr/>
            <p:nvPr/>
          </p:nvSpPr>
          <p:spPr>
            <a:xfrm flipH="1">
              <a:off x="4797452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9" name="Round Same Side Corner Rectangle 8">
              <a:extLst>
                <a:ext uri="{FF2B5EF4-FFF2-40B4-BE49-F238E27FC236}">
                  <a16:creationId xmlns:a16="http://schemas.microsoft.com/office/drawing/2014/main" id="{A370F024-984E-473E-8789-F9F9A9F42324}"/>
                </a:ext>
              </a:extLst>
            </p:cNvPr>
            <p:cNvSpPr/>
            <p:nvPr/>
          </p:nvSpPr>
          <p:spPr>
            <a:xfrm flipH="1">
              <a:off x="5182140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0" name="Round Same Side Corner Rectangle 8">
              <a:extLst>
                <a:ext uri="{FF2B5EF4-FFF2-40B4-BE49-F238E27FC236}">
                  <a16:creationId xmlns:a16="http://schemas.microsoft.com/office/drawing/2014/main" id="{4A5D29D4-7386-4156-BA7A-17EE40FE3C5A}"/>
                </a:ext>
              </a:extLst>
            </p:cNvPr>
            <p:cNvSpPr/>
            <p:nvPr/>
          </p:nvSpPr>
          <p:spPr>
            <a:xfrm flipH="1">
              <a:off x="5566824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1" name="그룹 281">
            <a:extLst>
              <a:ext uri="{FF2B5EF4-FFF2-40B4-BE49-F238E27FC236}">
                <a16:creationId xmlns:a16="http://schemas.microsoft.com/office/drawing/2014/main" id="{D0399BFD-8F2B-42A2-B093-B41427DD9456}"/>
              </a:ext>
            </a:extLst>
          </p:cNvPr>
          <p:cNvGrpSpPr/>
          <p:nvPr/>
        </p:nvGrpSpPr>
        <p:grpSpPr>
          <a:xfrm>
            <a:off x="7438969" y="2584623"/>
            <a:ext cx="3809195" cy="740235"/>
            <a:chOff x="6656228" y="2402759"/>
            <a:chExt cx="3809195" cy="740235"/>
          </a:xfrm>
        </p:grpSpPr>
        <p:sp>
          <p:nvSpPr>
            <p:cNvPr id="292" name="Round Same Side Corner Rectangle 20">
              <a:extLst>
                <a:ext uri="{FF2B5EF4-FFF2-40B4-BE49-F238E27FC236}">
                  <a16:creationId xmlns:a16="http://schemas.microsoft.com/office/drawing/2014/main" id="{B2F31068-7B28-4B02-B325-0EAF4B79DC4F}"/>
                </a:ext>
              </a:extLst>
            </p:cNvPr>
            <p:cNvSpPr/>
            <p:nvPr/>
          </p:nvSpPr>
          <p:spPr>
            <a:xfrm rot="10800000">
              <a:off x="6656228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3" name="Round Same Side Corner Rectangle 20">
              <a:extLst>
                <a:ext uri="{FF2B5EF4-FFF2-40B4-BE49-F238E27FC236}">
                  <a16:creationId xmlns:a16="http://schemas.microsoft.com/office/drawing/2014/main" id="{D6684CA8-0455-484F-946C-DD1BF42CD8FF}"/>
                </a:ext>
              </a:extLst>
            </p:cNvPr>
            <p:cNvSpPr/>
            <p:nvPr/>
          </p:nvSpPr>
          <p:spPr>
            <a:xfrm rot="10800000">
              <a:off x="7040916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4" name="Round Same Side Corner Rectangle 20">
              <a:extLst>
                <a:ext uri="{FF2B5EF4-FFF2-40B4-BE49-F238E27FC236}">
                  <a16:creationId xmlns:a16="http://schemas.microsoft.com/office/drawing/2014/main" id="{6F5F5DE0-E432-41F3-A3EF-B920AFD50680}"/>
                </a:ext>
              </a:extLst>
            </p:cNvPr>
            <p:cNvSpPr/>
            <p:nvPr/>
          </p:nvSpPr>
          <p:spPr>
            <a:xfrm rot="10800000">
              <a:off x="7425604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5" name="Round Same Side Corner Rectangle 20">
              <a:extLst>
                <a:ext uri="{FF2B5EF4-FFF2-40B4-BE49-F238E27FC236}">
                  <a16:creationId xmlns:a16="http://schemas.microsoft.com/office/drawing/2014/main" id="{8010FE77-AB85-47FC-A045-04B6DDB12730}"/>
                </a:ext>
              </a:extLst>
            </p:cNvPr>
            <p:cNvSpPr/>
            <p:nvPr/>
          </p:nvSpPr>
          <p:spPr>
            <a:xfrm rot="10800000">
              <a:off x="7810292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6" name="Round Same Side Corner Rectangle 20">
              <a:extLst>
                <a:ext uri="{FF2B5EF4-FFF2-40B4-BE49-F238E27FC236}">
                  <a16:creationId xmlns:a16="http://schemas.microsoft.com/office/drawing/2014/main" id="{3B831564-EAFA-4F41-B54D-47349BD174B7}"/>
                </a:ext>
              </a:extLst>
            </p:cNvPr>
            <p:cNvSpPr/>
            <p:nvPr/>
          </p:nvSpPr>
          <p:spPr>
            <a:xfrm rot="10800000">
              <a:off x="8194980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7" name="Round Same Side Corner Rectangle 20">
              <a:extLst>
                <a:ext uri="{FF2B5EF4-FFF2-40B4-BE49-F238E27FC236}">
                  <a16:creationId xmlns:a16="http://schemas.microsoft.com/office/drawing/2014/main" id="{975BDE2F-C4FB-4367-9DAC-74271B316415}"/>
                </a:ext>
              </a:extLst>
            </p:cNvPr>
            <p:cNvSpPr/>
            <p:nvPr/>
          </p:nvSpPr>
          <p:spPr>
            <a:xfrm rot="10800000">
              <a:off x="8579668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8" name="Round Same Side Corner Rectangle 20">
              <a:extLst>
                <a:ext uri="{FF2B5EF4-FFF2-40B4-BE49-F238E27FC236}">
                  <a16:creationId xmlns:a16="http://schemas.microsoft.com/office/drawing/2014/main" id="{C3E8F276-AC2E-45EA-99E2-B626E64C1CEA}"/>
                </a:ext>
              </a:extLst>
            </p:cNvPr>
            <p:cNvSpPr/>
            <p:nvPr/>
          </p:nvSpPr>
          <p:spPr>
            <a:xfrm rot="10800000">
              <a:off x="8964356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9" name="Round Same Side Corner Rectangle 20">
              <a:extLst>
                <a:ext uri="{FF2B5EF4-FFF2-40B4-BE49-F238E27FC236}">
                  <a16:creationId xmlns:a16="http://schemas.microsoft.com/office/drawing/2014/main" id="{0C0483BB-8EC1-401A-ADD9-58D445258241}"/>
                </a:ext>
              </a:extLst>
            </p:cNvPr>
            <p:cNvSpPr/>
            <p:nvPr/>
          </p:nvSpPr>
          <p:spPr>
            <a:xfrm rot="10800000">
              <a:off x="9349044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0" name="Round Same Side Corner Rectangle 20">
              <a:extLst>
                <a:ext uri="{FF2B5EF4-FFF2-40B4-BE49-F238E27FC236}">
                  <a16:creationId xmlns:a16="http://schemas.microsoft.com/office/drawing/2014/main" id="{4D10D24B-7A82-448D-B82A-F6650B4025C9}"/>
                </a:ext>
              </a:extLst>
            </p:cNvPr>
            <p:cNvSpPr/>
            <p:nvPr/>
          </p:nvSpPr>
          <p:spPr>
            <a:xfrm rot="10800000">
              <a:off x="9733732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1" name="Round Same Side Corner Rectangle 20">
              <a:extLst>
                <a:ext uri="{FF2B5EF4-FFF2-40B4-BE49-F238E27FC236}">
                  <a16:creationId xmlns:a16="http://schemas.microsoft.com/office/drawing/2014/main" id="{C84D68F8-B198-4528-896B-7A45AD4CFA2A}"/>
                </a:ext>
              </a:extLst>
            </p:cNvPr>
            <p:cNvSpPr/>
            <p:nvPr/>
          </p:nvSpPr>
          <p:spPr>
            <a:xfrm rot="10800000">
              <a:off x="10118416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1B0C9849-D3AC-4960-8A87-B892548BF1B3}"/>
              </a:ext>
            </a:extLst>
          </p:cNvPr>
          <p:cNvGrpSpPr/>
          <p:nvPr/>
        </p:nvGrpSpPr>
        <p:grpSpPr>
          <a:xfrm>
            <a:off x="7111566" y="1677304"/>
            <a:ext cx="4464000" cy="863358"/>
            <a:chOff x="803640" y="3362835"/>
            <a:chExt cx="2059657" cy="863358"/>
          </a:xfrm>
        </p:grpSpPr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F06A948B-73E2-4D9F-8D8F-20CCC584006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BEA6558E-DC33-4ED7-AE08-1533B6200DD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DB18C417-D951-45A0-AAB8-5DCE217B3457}"/>
              </a:ext>
            </a:extLst>
          </p:cNvPr>
          <p:cNvGrpSpPr/>
          <p:nvPr/>
        </p:nvGrpSpPr>
        <p:grpSpPr>
          <a:xfrm>
            <a:off x="604538" y="1677304"/>
            <a:ext cx="4464000" cy="863358"/>
            <a:chOff x="803640" y="3362835"/>
            <a:chExt cx="2059657" cy="863358"/>
          </a:xfrm>
        </p:grpSpPr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AA28158A-4E2E-4339-8DFE-59B5404A7FA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8ADFD05A-CCFF-4790-B100-9083121CF55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8" name="TextBox 307">
            <a:extLst>
              <a:ext uri="{FF2B5EF4-FFF2-40B4-BE49-F238E27FC236}">
                <a16:creationId xmlns:a16="http://schemas.microsoft.com/office/drawing/2014/main" id="{1CB802E1-8086-4298-9315-C498AA2B63B8}"/>
              </a:ext>
            </a:extLst>
          </p:cNvPr>
          <p:cNvSpPr txBox="1"/>
          <p:nvPr/>
        </p:nvSpPr>
        <p:spPr>
          <a:xfrm>
            <a:off x="5145487" y="1816596"/>
            <a:ext cx="90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3964FDAD-DF8C-4750-812A-903232B74F68}"/>
              </a:ext>
            </a:extLst>
          </p:cNvPr>
          <p:cNvSpPr txBox="1"/>
          <p:nvPr/>
        </p:nvSpPr>
        <p:spPr>
          <a:xfrm>
            <a:off x="6135534" y="1816596"/>
            <a:ext cx="90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70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992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1A8734-9A19-442D-A8D4-386B6854B7D6}"/>
              </a:ext>
            </a:extLst>
          </p:cNvPr>
          <p:cNvSpPr/>
          <p:nvPr/>
        </p:nvSpPr>
        <p:spPr>
          <a:xfrm>
            <a:off x="-21842" y="3366236"/>
            <a:ext cx="12192000" cy="826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2486E-ED89-455D-9409-936E88FF3FE5}"/>
              </a:ext>
            </a:extLst>
          </p:cNvPr>
          <p:cNvSpPr txBox="1"/>
          <p:nvPr/>
        </p:nvSpPr>
        <p:spPr>
          <a:xfrm>
            <a:off x="6330461" y="5564107"/>
            <a:ext cx="5540733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6600" b="1" spc="-300" dirty="0">
                <a:solidFill>
                  <a:schemeClr val="accent1"/>
                </a:solidFill>
                <a:cs typeface="Arial" pitchFamily="34" charset="0"/>
              </a:rPr>
              <a:t>BASKETBALL</a:t>
            </a:r>
            <a:endParaRPr lang="ko-KR" altLang="en-US" sz="6600" b="1" spc="-3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4226E2-B586-40BB-87DB-C84C6BE412FF}"/>
              </a:ext>
            </a:extLst>
          </p:cNvPr>
          <p:cNvSpPr txBox="1"/>
          <p:nvPr/>
        </p:nvSpPr>
        <p:spPr>
          <a:xfrm>
            <a:off x="6285430" y="5534216"/>
            <a:ext cx="5540733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6600" b="1" spc="-300" dirty="0">
                <a:solidFill>
                  <a:schemeClr val="bg1"/>
                </a:solidFill>
                <a:cs typeface="Arial" pitchFamily="34" charset="0"/>
              </a:rPr>
              <a:t>BASKETBALL</a:t>
            </a:r>
            <a:endParaRPr lang="ko-KR" altLang="en-US" sz="6600" b="1" spc="-3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11EF57F-B425-41F6-B68A-4571A87DD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2231" y="2395675"/>
            <a:ext cx="8267539" cy="111123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FF8CBFA-AD63-4E7D-893E-8EFD5891D860}"/>
              </a:ext>
            </a:extLst>
          </p:cNvPr>
          <p:cNvSpPr/>
          <p:nvPr/>
        </p:nvSpPr>
        <p:spPr>
          <a:xfrm>
            <a:off x="5875950" y="1381686"/>
            <a:ext cx="1525775" cy="2193320"/>
          </a:xfrm>
          <a:custGeom>
            <a:avLst/>
            <a:gdLst>
              <a:gd name="connsiteX0" fmla="*/ 761567 w 1525775"/>
              <a:gd name="connsiteY0" fmla="*/ 225006 h 2193320"/>
              <a:gd name="connsiteX1" fmla="*/ 748467 w 1525775"/>
              <a:gd name="connsiteY1" fmla="*/ 239281 h 2193320"/>
              <a:gd name="connsiteX2" fmla="*/ 718910 w 1525775"/>
              <a:gd name="connsiteY2" fmla="*/ 309817 h 2193320"/>
              <a:gd name="connsiteX3" fmla="*/ 700772 w 1525775"/>
              <a:gd name="connsiteY3" fmla="*/ 337359 h 2193320"/>
              <a:gd name="connsiteX4" fmla="*/ 653748 w 1525775"/>
              <a:gd name="connsiteY4" fmla="*/ 385727 h 2193320"/>
              <a:gd name="connsiteX5" fmla="*/ 577167 w 1525775"/>
              <a:gd name="connsiteY5" fmla="*/ 462308 h 2193320"/>
              <a:gd name="connsiteX6" fmla="*/ 400492 w 1525775"/>
              <a:gd name="connsiteY6" fmla="*/ 494552 h 2193320"/>
              <a:gd name="connsiteX7" fmla="*/ 340033 w 1525775"/>
              <a:gd name="connsiteY7" fmla="*/ 505301 h 2193320"/>
              <a:gd name="connsiteX8" fmla="*/ 319208 w 1525775"/>
              <a:gd name="connsiteY8" fmla="*/ 521423 h 2193320"/>
              <a:gd name="connsiteX9" fmla="*/ 256733 w 1525775"/>
              <a:gd name="connsiteY9" fmla="*/ 665182 h 2193320"/>
              <a:gd name="connsiteX10" fmla="*/ 205008 w 1525775"/>
              <a:gd name="connsiteY10" fmla="*/ 855292 h 2193320"/>
              <a:gd name="connsiteX11" fmla="*/ 229191 w 1525775"/>
              <a:gd name="connsiteY11" fmla="*/ 892239 h 2193320"/>
              <a:gd name="connsiteX12" fmla="*/ 475730 w 1525775"/>
              <a:gd name="connsiteY12" fmla="*/ 1009798 h 2193320"/>
              <a:gd name="connsiteX13" fmla="*/ 565746 w 1525775"/>
              <a:gd name="connsiteY13" fmla="*/ 1016516 h 2193320"/>
              <a:gd name="connsiteX14" fmla="*/ 590602 w 1525775"/>
              <a:gd name="connsiteY14" fmla="*/ 1027265 h 2193320"/>
              <a:gd name="connsiteX15" fmla="*/ 623519 w 1525775"/>
              <a:gd name="connsiteY15" fmla="*/ 1021219 h 2193320"/>
              <a:gd name="connsiteX16" fmla="*/ 651733 w 1525775"/>
              <a:gd name="connsiteY16" fmla="*/ 1019875 h 2193320"/>
              <a:gd name="connsiteX17" fmla="*/ 686665 w 1525775"/>
              <a:gd name="connsiteY17" fmla="*/ 1015845 h 2193320"/>
              <a:gd name="connsiteX18" fmla="*/ 819003 w 1525775"/>
              <a:gd name="connsiteY18" fmla="*/ 1017860 h 2193320"/>
              <a:gd name="connsiteX19" fmla="*/ 799522 w 1525775"/>
              <a:gd name="connsiteY19" fmla="*/ 933889 h 2193320"/>
              <a:gd name="connsiteX20" fmla="*/ 735033 w 1525775"/>
              <a:gd name="connsiteY20" fmla="*/ 839842 h 2193320"/>
              <a:gd name="connsiteX21" fmla="*/ 737719 w 1525775"/>
              <a:gd name="connsiteY21" fmla="*/ 798192 h 2193320"/>
              <a:gd name="connsiteX22" fmla="*/ 743094 w 1525775"/>
              <a:gd name="connsiteY22" fmla="*/ 770649 h 2193320"/>
              <a:gd name="connsiteX23" fmla="*/ 735033 w 1525775"/>
              <a:gd name="connsiteY23" fmla="*/ 707503 h 2193320"/>
              <a:gd name="connsiteX24" fmla="*/ 757200 w 1525775"/>
              <a:gd name="connsiteY24" fmla="*/ 608754 h 2193320"/>
              <a:gd name="connsiteX25" fmla="*/ 761231 w 1525775"/>
              <a:gd name="connsiteY25" fmla="*/ 599348 h 2193320"/>
              <a:gd name="connsiteX26" fmla="*/ 838484 w 1525775"/>
              <a:gd name="connsiteY26" fmla="*/ 532843 h 2193320"/>
              <a:gd name="connsiteX27" fmla="*/ 939250 w 1525775"/>
              <a:gd name="connsiteY27" fmla="*/ 517393 h 2193320"/>
              <a:gd name="connsiteX28" fmla="*/ 944623 w 1525775"/>
              <a:gd name="connsiteY28" fmla="*/ 520752 h 2193320"/>
              <a:gd name="connsiteX29" fmla="*/ 965449 w 1525775"/>
              <a:gd name="connsiteY29" fmla="*/ 527470 h 2193320"/>
              <a:gd name="connsiteX30" fmla="*/ 1015159 w 1525775"/>
              <a:gd name="connsiteY30" fmla="*/ 572478 h 2193320"/>
              <a:gd name="connsiteX31" fmla="*/ 1040015 w 1525775"/>
              <a:gd name="connsiteY31" fmla="*/ 624876 h 2193320"/>
              <a:gd name="connsiteX32" fmla="*/ 1067558 w 1525775"/>
              <a:gd name="connsiteY32" fmla="*/ 724969 h 2193320"/>
              <a:gd name="connsiteX33" fmla="*/ 1081664 w 1525775"/>
              <a:gd name="connsiteY33" fmla="*/ 728328 h 2193320"/>
              <a:gd name="connsiteX34" fmla="*/ 1099802 w 1525775"/>
              <a:gd name="connsiteY34" fmla="*/ 749825 h 2193320"/>
              <a:gd name="connsiteX35" fmla="*/ 1066885 w 1525775"/>
              <a:gd name="connsiteY35" fmla="*/ 830436 h 2193320"/>
              <a:gd name="connsiteX36" fmla="*/ 1058824 w 1525775"/>
              <a:gd name="connsiteY36" fmla="*/ 839842 h 2193320"/>
              <a:gd name="connsiteX37" fmla="*/ 1040687 w 1525775"/>
              <a:gd name="connsiteY37" fmla="*/ 946652 h 2193320"/>
              <a:gd name="connsiteX38" fmla="*/ 1055465 w 1525775"/>
              <a:gd name="connsiteY38" fmla="*/ 984272 h 2193320"/>
              <a:gd name="connsiteX39" fmla="*/ 1091069 w 1525775"/>
              <a:gd name="connsiteY39" fmla="*/ 927843 h 2193320"/>
              <a:gd name="connsiteX40" fmla="*/ 1119283 w 1525775"/>
              <a:gd name="connsiteY40" fmla="*/ 897613 h 2193320"/>
              <a:gd name="connsiteX41" fmla="*/ 1159589 w 1525775"/>
              <a:gd name="connsiteY41" fmla="*/ 837826 h 2193320"/>
              <a:gd name="connsiteX42" fmla="*/ 1159589 w 1525775"/>
              <a:gd name="connsiteY42" fmla="*/ 824391 h 2193320"/>
              <a:gd name="connsiteX43" fmla="*/ 1134734 w 1525775"/>
              <a:gd name="connsiteY43" fmla="*/ 761245 h 2193320"/>
              <a:gd name="connsiteX44" fmla="*/ 1077633 w 1525775"/>
              <a:gd name="connsiteY44" fmla="*/ 568447 h 2193320"/>
              <a:gd name="connsiteX45" fmla="*/ 1069572 w 1525775"/>
              <a:gd name="connsiteY45" fmla="*/ 493881 h 2193320"/>
              <a:gd name="connsiteX46" fmla="*/ 1066213 w 1525775"/>
              <a:gd name="connsiteY46" fmla="*/ 481118 h 2193320"/>
              <a:gd name="connsiteX47" fmla="*/ 1000380 w 1525775"/>
              <a:gd name="connsiteY47" fmla="*/ 411254 h 2193320"/>
              <a:gd name="connsiteX48" fmla="*/ 896928 w 1525775"/>
              <a:gd name="connsiteY48" fmla="*/ 331314 h 2193320"/>
              <a:gd name="connsiteX49" fmla="*/ 780712 w 1525775"/>
              <a:gd name="connsiteY49" fmla="*/ 225846 h 2193320"/>
              <a:gd name="connsiteX50" fmla="*/ 761567 w 1525775"/>
              <a:gd name="connsiteY50" fmla="*/ 225006 h 2193320"/>
              <a:gd name="connsiteX51" fmla="*/ 544838 w 1525775"/>
              <a:gd name="connsiteY51" fmla="*/ 48 h 2193320"/>
              <a:gd name="connsiteX52" fmla="*/ 595976 w 1525775"/>
              <a:gd name="connsiteY52" fmla="*/ 20285 h 2193320"/>
              <a:gd name="connsiteX53" fmla="*/ 689352 w 1525775"/>
              <a:gd name="connsiteY53" fmla="*/ 72011 h 2193320"/>
              <a:gd name="connsiteX54" fmla="*/ 867370 w 1525775"/>
              <a:gd name="connsiteY54" fmla="*/ 138516 h 2193320"/>
              <a:gd name="connsiteX55" fmla="*/ 960746 w 1525775"/>
              <a:gd name="connsiteY55" fmla="*/ 182181 h 2193320"/>
              <a:gd name="connsiteX56" fmla="*/ 1093084 w 1525775"/>
              <a:gd name="connsiteY56" fmla="*/ 271526 h 2193320"/>
              <a:gd name="connsiteX57" fmla="*/ 1243561 w 1525775"/>
              <a:gd name="connsiteY57" fmla="*/ 479103 h 2193320"/>
              <a:gd name="connsiteX58" fmla="*/ 1285209 w 1525775"/>
              <a:gd name="connsiteY58" fmla="*/ 555012 h 2193320"/>
              <a:gd name="connsiteX59" fmla="*/ 1343653 w 1525775"/>
              <a:gd name="connsiteY59" fmla="*/ 711534 h 2193320"/>
              <a:gd name="connsiteX60" fmla="*/ 1380601 w 1525775"/>
              <a:gd name="connsiteY60" fmla="*/ 853948 h 2193320"/>
              <a:gd name="connsiteX61" fmla="*/ 1396052 w 1525775"/>
              <a:gd name="connsiteY61" fmla="*/ 913064 h 2193320"/>
              <a:gd name="connsiteX62" fmla="*/ 1407471 w 1525775"/>
              <a:gd name="connsiteY62" fmla="*/ 975538 h 2193320"/>
              <a:gd name="connsiteX63" fmla="*/ 1400754 w 1525775"/>
              <a:gd name="connsiteY63" fmla="*/ 1098472 h 2193320"/>
              <a:gd name="connsiteX64" fmla="*/ 1364478 w 1525775"/>
              <a:gd name="connsiteY64" fmla="*/ 1158259 h 2193320"/>
              <a:gd name="connsiteX65" fmla="*/ 1369181 w 1525775"/>
              <a:gd name="connsiteY65" fmla="*/ 1199237 h 2193320"/>
              <a:gd name="connsiteX66" fmla="*/ 1381944 w 1525775"/>
              <a:gd name="connsiteY66" fmla="*/ 1207970 h 2193320"/>
              <a:gd name="connsiteX67" fmla="*/ 1398738 w 1525775"/>
              <a:gd name="connsiteY67" fmla="*/ 1284551 h 2193320"/>
              <a:gd name="connsiteX68" fmla="*/ 1390005 w 1525775"/>
              <a:gd name="connsiteY68" fmla="*/ 1321499 h 2193320"/>
              <a:gd name="connsiteX69" fmla="*/ 1414860 w 1525775"/>
              <a:gd name="connsiteY69" fmla="*/ 1441073 h 2193320"/>
              <a:gd name="connsiteX70" fmla="*/ 1407471 w 1525775"/>
              <a:gd name="connsiteY70" fmla="*/ 1471974 h 2193320"/>
              <a:gd name="connsiteX71" fmla="*/ 1404113 w 1525775"/>
              <a:gd name="connsiteY71" fmla="*/ 1578786 h 2193320"/>
              <a:gd name="connsiteX72" fmla="*/ 1428968 w 1525775"/>
              <a:gd name="connsiteY72" fmla="*/ 1635886 h 2193320"/>
              <a:gd name="connsiteX73" fmla="*/ 1450464 w 1525775"/>
              <a:gd name="connsiteY73" fmla="*/ 1840103 h 2193320"/>
              <a:gd name="connsiteX74" fmla="*/ 1498160 w 1525775"/>
              <a:gd name="connsiteY74" fmla="*/ 1961693 h 2193320"/>
              <a:gd name="connsiteX75" fmla="*/ 1512938 w 1525775"/>
              <a:gd name="connsiteY75" fmla="*/ 2036259 h 2193320"/>
              <a:gd name="connsiteX76" fmla="*/ 1512938 w 1525775"/>
              <a:gd name="connsiteY76" fmla="*/ 2039618 h 2193320"/>
              <a:gd name="connsiteX77" fmla="*/ 1517642 w 1525775"/>
              <a:gd name="connsiteY77" fmla="*/ 2106123 h 2193320"/>
              <a:gd name="connsiteX78" fmla="*/ 1520328 w 1525775"/>
              <a:gd name="connsiteY78" fmla="*/ 2151132 h 2193320"/>
              <a:gd name="connsiteX79" fmla="*/ 1504877 w 1525775"/>
              <a:gd name="connsiteY79" fmla="*/ 2186735 h 2193320"/>
              <a:gd name="connsiteX80" fmla="*/ 1525115 w 1525775"/>
              <a:gd name="connsiteY80" fmla="*/ 2193117 h 2193320"/>
              <a:gd name="connsiteX81" fmla="*/ 1525775 w 1525775"/>
              <a:gd name="connsiteY81" fmla="*/ 2193320 h 2193320"/>
              <a:gd name="connsiteX82" fmla="*/ 769057 w 1525775"/>
              <a:gd name="connsiteY82" fmla="*/ 2193320 h 2193320"/>
              <a:gd name="connsiteX83" fmla="*/ 769965 w 1525775"/>
              <a:gd name="connsiteY83" fmla="*/ 2155834 h 2193320"/>
              <a:gd name="connsiteX84" fmla="*/ 765934 w 1525775"/>
              <a:gd name="connsiteY84" fmla="*/ 2047007 h 2193320"/>
              <a:gd name="connsiteX85" fmla="*/ 763247 w 1525775"/>
              <a:gd name="connsiteY85" fmla="*/ 1961021 h 2193320"/>
              <a:gd name="connsiteX86" fmla="*/ 765934 w 1525775"/>
              <a:gd name="connsiteY86" fmla="*/ 1924746 h 2193320"/>
              <a:gd name="connsiteX87" fmla="*/ 780041 w 1525775"/>
              <a:gd name="connsiteY87" fmla="*/ 1855553 h 2193320"/>
              <a:gd name="connsiteX88" fmla="*/ 780712 w 1525775"/>
              <a:gd name="connsiteY88" fmla="*/ 1799797 h 2193320"/>
              <a:gd name="connsiteX89" fmla="*/ 770636 w 1525775"/>
              <a:gd name="connsiteY89" fmla="*/ 1750758 h 2193320"/>
              <a:gd name="connsiteX90" fmla="*/ 751826 w 1525775"/>
              <a:gd name="connsiteY90" fmla="*/ 1664100 h 2193320"/>
              <a:gd name="connsiteX91" fmla="*/ 747796 w 1525775"/>
              <a:gd name="connsiteY91" fmla="*/ 1633871 h 2193320"/>
              <a:gd name="connsiteX92" fmla="*/ 676589 w 1525775"/>
              <a:gd name="connsiteY92" fmla="*/ 1502876 h 2193320"/>
              <a:gd name="connsiteX93" fmla="*/ 645016 w 1525775"/>
              <a:gd name="connsiteY93" fmla="*/ 1459883 h 2193320"/>
              <a:gd name="connsiteX94" fmla="*/ 587915 w 1525775"/>
              <a:gd name="connsiteY94" fmla="*/ 1392706 h 2193320"/>
              <a:gd name="connsiteX95" fmla="*/ 568434 w 1525775"/>
              <a:gd name="connsiteY95" fmla="*/ 1316124 h 2193320"/>
              <a:gd name="connsiteX96" fmla="*/ 507975 w 1525775"/>
              <a:gd name="connsiteY96" fmla="*/ 1289254 h 2193320"/>
              <a:gd name="connsiteX97" fmla="*/ 340705 w 1525775"/>
              <a:gd name="connsiteY97" fmla="*/ 1182442 h 2193320"/>
              <a:gd name="connsiteX98" fmla="*/ 288979 w 1525775"/>
              <a:gd name="connsiteY98" fmla="*/ 1156916 h 2193320"/>
              <a:gd name="connsiteX99" fmla="*/ 183511 w 1525775"/>
              <a:gd name="connsiteY99" fmla="*/ 1090411 h 2193320"/>
              <a:gd name="connsiteX100" fmla="*/ 65280 w 1525775"/>
              <a:gd name="connsiteY100" fmla="*/ 1001737 h 2193320"/>
              <a:gd name="connsiteX101" fmla="*/ 23631 w 1525775"/>
              <a:gd name="connsiteY101" fmla="*/ 954714 h 2193320"/>
              <a:gd name="connsiteX102" fmla="*/ 8852 w 1525775"/>
              <a:gd name="connsiteY102" fmla="*/ 837154 h 2193320"/>
              <a:gd name="connsiteX103" fmla="*/ 173435 w 1525775"/>
              <a:gd name="connsiteY103" fmla="*/ 520752 h 2193320"/>
              <a:gd name="connsiteX104" fmla="*/ 218443 w 1525775"/>
              <a:gd name="connsiteY104" fmla="*/ 452904 h 2193320"/>
              <a:gd name="connsiteX105" fmla="*/ 209710 w 1525775"/>
              <a:gd name="connsiteY105" fmla="*/ 401849 h 2193320"/>
              <a:gd name="connsiteX106" fmla="*/ 192244 w 1525775"/>
              <a:gd name="connsiteY106" fmla="*/ 380352 h 2193320"/>
              <a:gd name="connsiteX107" fmla="*/ 191573 w 1525775"/>
              <a:gd name="connsiteY107" fmla="*/ 255403 h 2193320"/>
              <a:gd name="connsiteX108" fmla="*/ 207023 w 1525775"/>
              <a:gd name="connsiteY108" fmla="*/ 237266 h 2193320"/>
              <a:gd name="connsiteX109" fmla="*/ 215084 w 1525775"/>
              <a:gd name="connsiteY109" fmla="*/ 217113 h 2193320"/>
              <a:gd name="connsiteX110" fmla="*/ 315177 w 1525775"/>
              <a:gd name="connsiteY110" fmla="*/ 56560 h 2193320"/>
              <a:gd name="connsiteX111" fmla="*/ 414599 w 1525775"/>
              <a:gd name="connsiteY111" fmla="*/ 19613 h 2193320"/>
              <a:gd name="connsiteX112" fmla="*/ 493196 w 1525775"/>
              <a:gd name="connsiteY112" fmla="*/ 11552 h 2193320"/>
              <a:gd name="connsiteX113" fmla="*/ 544838 w 1525775"/>
              <a:gd name="connsiteY113" fmla="*/ 48 h 219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525775" h="2193320">
                <a:moveTo>
                  <a:pt x="761567" y="225006"/>
                </a:moveTo>
                <a:cubicBezTo>
                  <a:pt x="756025" y="227189"/>
                  <a:pt x="751491" y="231892"/>
                  <a:pt x="748467" y="239281"/>
                </a:cubicBezTo>
                <a:cubicBezTo>
                  <a:pt x="738391" y="262793"/>
                  <a:pt x="729658" y="286976"/>
                  <a:pt x="718910" y="309817"/>
                </a:cubicBezTo>
                <a:cubicBezTo>
                  <a:pt x="714207" y="319894"/>
                  <a:pt x="708162" y="329298"/>
                  <a:pt x="700772" y="337359"/>
                </a:cubicBezTo>
                <a:cubicBezTo>
                  <a:pt x="685993" y="354153"/>
                  <a:pt x="669199" y="369604"/>
                  <a:pt x="653748" y="385727"/>
                </a:cubicBezTo>
                <a:cubicBezTo>
                  <a:pt x="628221" y="411925"/>
                  <a:pt x="606725" y="442155"/>
                  <a:pt x="577167" y="462308"/>
                </a:cubicBezTo>
                <a:cubicBezTo>
                  <a:pt x="524769" y="498583"/>
                  <a:pt x="463638" y="508660"/>
                  <a:pt x="400492" y="494552"/>
                </a:cubicBezTo>
                <a:cubicBezTo>
                  <a:pt x="376980" y="489179"/>
                  <a:pt x="357499" y="483132"/>
                  <a:pt x="340033" y="505301"/>
                </a:cubicBezTo>
                <a:cubicBezTo>
                  <a:pt x="334659" y="512019"/>
                  <a:pt x="322567" y="514034"/>
                  <a:pt x="319208" y="521423"/>
                </a:cubicBezTo>
                <a:cubicBezTo>
                  <a:pt x="301071" y="561730"/>
                  <a:pt x="266810" y="622189"/>
                  <a:pt x="256733" y="665182"/>
                </a:cubicBezTo>
                <a:cubicBezTo>
                  <a:pt x="241955" y="727656"/>
                  <a:pt x="214413" y="792146"/>
                  <a:pt x="205008" y="855292"/>
                </a:cubicBezTo>
                <a:cubicBezTo>
                  <a:pt x="200977" y="881491"/>
                  <a:pt x="202993" y="884178"/>
                  <a:pt x="229191" y="892239"/>
                </a:cubicBezTo>
                <a:cubicBezTo>
                  <a:pt x="319880" y="919782"/>
                  <a:pt x="404522" y="944637"/>
                  <a:pt x="475730" y="1009798"/>
                </a:cubicBezTo>
                <a:cubicBezTo>
                  <a:pt x="505959" y="1037341"/>
                  <a:pt x="527456" y="1015172"/>
                  <a:pt x="565746" y="1016516"/>
                </a:cubicBezTo>
                <a:cubicBezTo>
                  <a:pt x="567091" y="1016516"/>
                  <a:pt x="589258" y="1028608"/>
                  <a:pt x="590602" y="1027265"/>
                </a:cubicBezTo>
                <a:cubicBezTo>
                  <a:pt x="602694" y="1016516"/>
                  <a:pt x="608068" y="1015172"/>
                  <a:pt x="623519" y="1021219"/>
                </a:cubicBezTo>
                <a:cubicBezTo>
                  <a:pt x="629565" y="1023906"/>
                  <a:pt x="644343" y="1020547"/>
                  <a:pt x="651733" y="1019875"/>
                </a:cubicBezTo>
                <a:cubicBezTo>
                  <a:pt x="659122" y="1019204"/>
                  <a:pt x="679948" y="1016516"/>
                  <a:pt x="686665" y="1015845"/>
                </a:cubicBezTo>
                <a:cubicBezTo>
                  <a:pt x="721597" y="1013157"/>
                  <a:pt x="792804" y="1040028"/>
                  <a:pt x="819003" y="1017860"/>
                </a:cubicBezTo>
                <a:cubicBezTo>
                  <a:pt x="843858" y="997035"/>
                  <a:pt x="815644" y="962775"/>
                  <a:pt x="799522" y="933889"/>
                </a:cubicBezTo>
                <a:cubicBezTo>
                  <a:pt x="786087" y="909705"/>
                  <a:pt x="746453" y="864697"/>
                  <a:pt x="735033" y="839842"/>
                </a:cubicBezTo>
                <a:cubicBezTo>
                  <a:pt x="728986" y="826406"/>
                  <a:pt x="726971" y="812299"/>
                  <a:pt x="737719" y="798192"/>
                </a:cubicBezTo>
                <a:cubicBezTo>
                  <a:pt x="743094" y="791474"/>
                  <a:pt x="743765" y="780054"/>
                  <a:pt x="743094" y="770649"/>
                </a:cubicBezTo>
                <a:cubicBezTo>
                  <a:pt x="741078" y="751840"/>
                  <a:pt x="737719" y="729672"/>
                  <a:pt x="735033" y="707503"/>
                </a:cubicBezTo>
                <a:cubicBezTo>
                  <a:pt x="729658" y="660480"/>
                  <a:pt x="730329" y="646372"/>
                  <a:pt x="757200" y="608754"/>
                </a:cubicBezTo>
                <a:cubicBezTo>
                  <a:pt x="759216" y="606066"/>
                  <a:pt x="760559" y="602707"/>
                  <a:pt x="761231" y="599348"/>
                </a:cubicBezTo>
                <a:cubicBezTo>
                  <a:pt x="771979" y="553668"/>
                  <a:pt x="794820" y="544935"/>
                  <a:pt x="838484" y="532843"/>
                </a:cubicBezTo>
                <a:cubicBezTo>
                  <a:pt x="864012" y="525454"/>
                  <a:pt x="912379" y="520080"/>
                  <a:pt x="939250" y="517393"/>
                </a:cubicBezTo>
                <a:cubicBezTo>
                  <a:pt x="941264" y="517393"/>
                  <a:pt x="942609" y="520080"/>
                  <a:pt x="944623" y="520752"/>
                </a:cubicBezTo>
                <a:cubicBezTo>
                  <a:pt x="951341" y="523439"/>
                  <a:pt x="958731" y="527470"/>
                  <a:pt x="965449" y="527470"/>
                </a:cubicBezTo>
                <a:cubicBezTo>
                  <a:pt x="996349" y="527470"/>
                  <a:pt x="1004410" y="552996"/>
                  <a:pt x="1015159" y="572478"/>
                </a:cubicBezTo>
                <a:cubicBezTo>
                  <a:pt x="1025908" y="592631"/>
                  <a:pt x="1029938" y="603379"/>
                  <a:pt x="1040015" y="624876"/>
                </a:cubicBezTo>
                <a:cubicBezTo>
                  <a:pt x="1054122" y="657121"/>
                  <a:pt x="1062183" y="690037"/>
                  <a:pt x="1067558" y="724969"/>
                </a:cubicBezTo>
                <a:cubicBezTo>
                  <a:pt x="1068901" y="733030"/>
                  <a:pt x="1075619" y="720938"/>
                  <a:pt x="1081664" y="728328"/>
                </a:cubicBezTo>
                <a:cubicBezTo>
                  <a:pt x="1087039" y="735717"/>
                  <a:pt x="1098458" y="741764"/>
                  <a:pt x="1099802" y="749825"/>
                </a:cubicBezTo>
                <a:cubicBezTo>
                  <a:pt x="1103833" y="778710"/>
                  <a:pt x="1102489" y="808940"/>
                  <a:pt x="1066885" y="830436"/>
                </a:cubicBezTo>
                <a:cubicBezTo>
                  <a:pt x="1063527" y="832452"/>
                  <a:pt x="1058824" y="836483"/>
                  <a:pt x="1058824" y="839842"/>
                </a:cubicBezTo>
                <a:cubicBezTo>
                  <a:pt x="1058824" y="862009"/>
                  <a:pt x="1038671" y="924484"/>
                  <a:pt x="1040687" y="946652"/>
                </a:cubicBezTo>
                <a:cubicBezTo>
                  <a:pt x="1041358" y="950683"/>
                  <a:pt x="1052107" y="985615"/>
                  <a:pt x="1055465" y="984272"/>
                </a:cubicBezTo>
                <a:cubicBezTo>
                  <a:pt x="1070244" y="978225"/>
                  <a:pt x="1085023" y="945309"/>
                  <a:pt x="1091069" y="927843"/>
                </a:cubicBezTo>
                <a:cubicBezTo>
                  <a:pt x="1092413" y="923812"/>
                  <a:pt x="1115924" y="898957"/>
                  <a:pt x="1119283" y="897613"/>
                </a:cubicBezTo>
                <a:cubicBezTo>
                  <a:pt x="1148169" y="888209"/>
                  <a:pt x="1150856" y="861338"/>
                  <a:pt x="1159589" y="837826"/>
                </a:cubicBezTo>
                <a:cubicBezTo>
                  <a:pt x="1160932" y="833795"/>
                  <a:pt x="1160932" y="828422"/>
                  <a:pt x="1159589" y="824391"/>
                </a:cubicBezTo>
                <a:cubicBezTo>
                  <a:pt x="1151528" y="802894"/>
                  <a:pt x="1143467" y="782069"/>
                  <a:pt x="1134734" y="761245"/>
                </a:cubicBezTo>
                <a:cubicBezTo>
                  <a:pt x="1108535" y="699442"/>
                  <a:pt x="1091069" y="634280"/>
                  <a:pt x="1077633" y="568447"/>
                </a:cubicBezTo>
                <a:cubicBezTo>
                  <a:pt x="1072931" y="544264"/>
                  <a:pt x="1072260" y="518737"/>
                  <a:pt x="1069572" y="493881"/>
                </a:cubicBezTo>
                <a:cubicBezTo>
                  <a:pt x="1068901" y="489179"/>
                  <a:pt x="1068229" y="485148"/>
                  <a:pt x="1066213" y="481118"/>
                </a:cubicBezTo>
                <a:cubicBezTo>
                  <a:pt x="1052107" y="450888"/>
                  <a:pt x="1026579" y="430735"/>
                  <a:pt x="1000380" y="411254"/>
                </a:cubicBezTo>
                <a:cubicBezTo>
                  <a:pt x="965449" y="385727"/>
                  <a:pt x="929844" y="359528"/>
                  <a:pt x="896928" y="331314"/>
                </a:cubicBezTo>
                <a:cubicBezTo>
                  <a:pt x="852592" y="292351"/>
                  <a:pt x="835125" y="245999"/>
                  <a:pt x="780712" y="225846"/>
                </a:cubicBezTo>
                <a:cubicBezTo>
                  <a:pt x="773659" y="223159"/>
                  <a:pt x="767109" y="222823"/>
                  <a:pt x="761567" y="225006"/>
                </a:cubicBezTo>
                <a:close/>
                <a:moveTo>
                  <a:pt x="544838" y="48"/>
                </a:moveTo>
                <a:cubicBezTo>
                  <a:pt x="556174" y="-540"/>
                  <a:pt x="567426" y="4163"/>
                  <a:pt x="595976" y="20285"/>
                </a:cubicBezTo>
                <a:cubicBezTo>
                  <a:pt x="626206" y="37079"/>
                  <a:pt x="659122" y="55888"/>
                  <a:pt x="689352" y="72011"/>
                </a:cubicBezTo>
                <a:cubicBezTo>
                  <a:pt x="757200" y="107615"/>
                  <a:pt x="799522" y="103585"/>
                  <a:pt x="867370" y="138516"/>
                </a:cubicBezTo>
                <a:cubicBezTo>
                  <a:pt x="894241" y="152623"/>
                  <a:pt x="931860" y="172776"/>
                  <a:pt x="960746" y="182181"/>
                </a:cubicBezTo>
                <a:cubicBezTo>
                  <a:pt x="1034640" y="237938"/>
                  <a:pt x="1048748" y="242640"/>
                  <a:pt x="1093084" y="271526"/>
                </a:cubicBezTo>
                <a:cubicBezTo>
                  <a:pt x="1210643" y="348779"/>
                  <a:pt x="1205941" y="370948"/>
                  <a:pt x="1243561" y="479103"/>
                </a:cubicBezTo>
                <a:cubicBezTo>
                  <a:pt x="1252293" y="505301"/>
                  <a:pt x="1271775" y="530157"/>
                  <a:pt x="1285209" y="555012"/>
                </a:cubicBezTo>
                <a:cubicBezTo>
                  <a:pt x="1312080" y="604051"/>
                  <a:pt x="1336935" y="656449"/>
                  <a:pt x="1343653" y="711534"/>
                </a:cubicBezTo>
                <a:cubicBezTo>
                  <a:pt x="1350371" y="760572"/>
                  <a:pt x="1357089" y="808940"/>
                  <a:pt x="1380601" y="853948"/>
                </a:cubicBezTo>
                <a:cubicBezTo>
                  <a:pt x="1390005" y="871415"/>
                  <a:pt x="1392021" y="892911"/>
                  <a:pt x="1396052" y="913064"/>
                </a:cubicBezTo>
                <a:cubicBezTo>
                  <a:pt x="1400754" y="933889"/>
                  <a:pt x="1402769" y="954714"/>
                  <a:pt x="1407471" y="975538"/>
                </a:cubicBezTo>
                <a:cubicBezTo>
                  <a:pt x="1417548" y="1017188"/>
                  <a:pt x="1414860" y="1058165"/>
                  <a:pt x="1400754" y="1098472"/>
                </a:cubicBezTo>
                <a:cubicBezTo>
                  <a:pt x="1397395" y="1109221"/>
                  <a:pt x="1366494" y="1146839"/>
                  <a:pt x="1364478" y="1158259"/>
                </a:cubicBezTo>
                <a:cubicBezTo>
                  <a:pt x="1359776" y="1183114"/>
                  <a:pt x="1347012" y="1184458"/>
                  <a:pt x="1369181" y="1199237"/>
                </a:cubicBezTo>
                <a:cubicBezTo>
                  <a:pt x="1373212" y="1201924"/>
                  <a:pt x="1377914" y="1204611"/>
                  <a:pt x="1381944" y="1207970"/>
                </a:cubicBezTo>
                <a:cubicBezTo>
                  <a:pt x="1425609" y="1245589"/>
                  <a:pt x="1416876" y="1247604"/>
                  <a:pt x="1398738" y="1284551"/>
                </a:cubicBezTo>
                <a:cubicBezTo>
                  <a:pt x="1393364" y="1295300"/>
                  <a:pt x="1393364" y="1309407"/>
                  <a:pt x="1390005" y="1321499"/>
                </a:cubicBezTo>
                <a:cubicBezTo>
                  <a:pt x="1379257" y="1362476"/>
                  <a:pt x="1414189" y="1400767"/>
                  <a:pt x="1414860" y="1441073"/>
                </a:cubicBezTo>
                <a:cubicBezTo>
                  <a:pt x="1414860" y="1451821"/>
                  <a:pt x="1403440" y="1461898"/>
                  <a:pt x="1407471" y="1471974"/>
                </a:cubicBezTo>
                <a:cubicBezTo>
                  <a:pt x="1422250" y="1505563"/>
                  <a:pt x="1389334" y="1545197"/>
                  <a:pt x="1404113" y="1578786"/>
                </a:cubicBezTo>
                <a:cubicBezTo>
                  <a:pt x="1412174" y="1597595"/>
                  <a:pt x="1423594" y="1616404"/>
                  <a:pt x="1428968" y="1635886"/>
                </a:cubicBezTo>
                <a:cubicBezTo>
                  <a:pt x="1443075" y="1690971"/>
                  <a:pt x="1442403" y="1823980"/>
                  <a:pt x="1450464" y="1840103"/>
                </a:cubicBezTo>
                <a:cubicBezTo>
                  <a:pt x="1468602" y="1879065"/>
                  <a:pt x="1490099" y="1920044"/>
                  <a:pt x="1498160" y="1961693"/>
                </a:cubicBezTo>
                <a:cubicBezTo>
                  <a:pt x="1502862" y="1986549"/>
                  <a:pt x="1508236" y="2011404"/>
                  <a:pt x="1512938" y="2036259"/>
                </a:cubicBezTo>
                <a:cubicBezTo>
                  <a:pt x="1512938" y="2037603"/>
                  <a:pt x="1513611" y="2038946"/>
                  <a:pt x="1512938" y="2039618"/>
                </a:cubicBezTo>
                <a:cubicBezTo>
                  <a:pt x="1495473" y="2063130"/>
                  <a:pt x="1512267" y="2083955"/>
                  <a:pt x="1517642" y="2106123"/>
                </a:cubicBezTo>
                <a:cubicBezTo>
                  <a:pt x="1521000" y="2120902"/>
                  <a:pt x="1521000" y="2136352"/>
                  <a:pt x="1520328" y="2151132"/>
                </a:cubicBezTo>
                <a:cubicBezTo>
                  <a:pt x="1520328" y="2156505"/>
                  <a:pt x="1512267" y="2180689"/>
                  <a:pt x="1504877" y="2186735"/>
                </a:cubicBezTo>
                <a:cubicBezTo>
                  <a:pt x="1508236" y="2188750"/>
                  <a:pt x="1516634" y="2190934"/>
                  <a:pt x="1525115" y="2193117"/>
                </a:cubicBezTo>
                <a:lnTo>
                  <a:pt x="1525775" y="2193320"/>
                </a:lnTo>
                <a:lnTo>
                  <a:pt x="769057" y="2193320"/>
                </a:lnTo>
                <a:lnTo>
                  <a:pt x="769965" y="2155834"/>
                </a:lnTo>
                <a:cubicBezTo>
                  <a:pt x="769292" y="2119559"/>
                  <a:pt x="767949" y="2083282"/>
                  <a:pt x="765934" y="2047007"/>
                </a:cubicBezTo>
                <a:cubicBezTo>
                  <a:pt x="765261" y="2030885"/>
                  <a:pt x="762575" y="1973785"/>
                  <a:pt x="763247" y="1961021"/>
                </a:cubicBezTo>
                <a:cubicBezTo>
                  <a:pt x="763918" y="1948929"/>
                  <a:pt x="763918" y="1936838"/>
                  <a:pt x="765934" y="1924746"/>
                </a:cubicBezTo>
                <a:cubicBezTo>
                  <a:pt x="769965" y="1901234"/>
                  <a:pt x="772651" y="1877050"/>
                  <a:pt x="780041" y="1855553"/>
                </a:cubicBezTo>
                <a:cubicBezTo>
                  <a:pt x="786758" y="1836072"/>
                  <a:pt x="788773" y="1819278"/>
                  <a:pt x="780712" y="1799797"/>
                </a:cubicBezTo>
                <a:cubicBezTo>
                  <a:pt x="773995" y="1784346"/>
                  <a:pt x="771308" y="1766881"/>
                  <a:pt x="770636" y="1750758"/>
                </a:cubicBezTo>
                <a:cubicBezTo>
                  <a:pt x="769292" y="1721872"/>
                  <a:pt x="751826" y="1692986"/>
                  <a:pt x="751826" y="1664100"/>
                </a:cubicBezTo>
                <a:cubicBezTo>
                  <a:pt x="751826" y="1654024"/>
                  <a:pt x="751826" y="1642604"/>
                  <a:pt x="747796" y="1633871"/>
                </a:cubicBezTo>
                <a:cubicBezTo>
                  <a:pt x="728986" y="1592221"/>
                  <a:pt x="707490" y="1538479"/>
                  <a:pt x="676589" y="1502876"/>
                </a:cubicBezTo>
                <a:cubicBezTo>
                  <a:pt x="668528" y="1494143"/>
                  <a:pt x="650390" y="1461898"/>
                  <a:pt x="645016" y="1459883"/>
                </a:cubicBezTo>
                <a:cubicBezTo>
                  <a:pt x="618145" y="1447791"/>
                  <a:pt x="596648" y="1420248"/>
                  <a:pt x="587915" y="1392706"/>
                </a:cubicBezTo>
                <a:cubicBezTo>
                  <a:pt x="576495" y="1356431"/>
                  <a:pt x="568434" y="1353743"/>
                  <a:pt x="568434" y="1316124"/>
                </a:cubicBezTo>
                <a:cubicBezTo>
                  <a:pt x="568434" y="1300002"/>
                  <a:pt x="523426" y="1297987"/>
                  <a:pt x="507975" y="1289254"/>
                </a:cubicBezTo>
                <a:cubicBezTo>
                  <a:pt x="442142" y="1254994"/>
                  <a:pt x="405194" y="1218046"/>
                  <a:pt x="340705" y="1182442"/>
                </a:cubicBezTo>
                <a:cubicBezTo>
                  <a:pt x="323911" y="1173038"/>
                  <a:pt x="305101" y="1166320"/>
                  <a:pt x="288979" y="1156916"/>
                </a:cubicBezTo>
                <a:cubicBezTo>
                  <a:pt x="253375" y="1135419"/>
                  <a:pt x="217771" y="1114594"/>
                  <a:pt x="183511" y="1090411"/>
                </a:cubicBezTo>
                <a:cubicBezTo>
                  <a:pt x="143205" y="1062196"/>
                  <a:pt x="103571" y="1032639"/>
                  <a:pt x="65280" y="1001737"/>
                </a:cubicBezTo>
                <a:cubicBezTo>
                  <a:pt x="49157" y="988974"/>
                  <a:pt x="37066" y="970836"/>
                  <a:pt x="23631" y="954714"/>
                </a:cubicBezTo>
                <a:cubicBezTo>
                  <a:pt x="-5928" y="918438"/>
                  <a:pt x="-3913" y="878132"/>
                  <a:pt x="8852" y="837154"/>
                </a:cubicBezTo>
                <a:cubicBezTo>
                  <a:pt x="39753" y="733703"/>
                  <a:pt x="114991" y="613456"/>
                  <a:pt x="173435" y="520752"/>
                </a:cubicBezTo>
                <a:cubicBezTo>
                  <a:pt x="188214" y="497911"/>
                  <a:pt x="203664" y="475744"/>
                  <a:pt x="218443" y="452904"/>
                </a:cubicBezTo>
                <a:cubicBezTo>
                  <a:pt x="232550" y="430063"/>
                  <a:pt x="229864" y="419315"/>
                  <a:pt x="209710" y="401849"/>
                </a:cubicBezTo>
                <a:cubicBezTo>
                  <a:pt x="204336" y="397147"/>
                  <a:pt x="192244" y="387742"/>
                  <a:pt x="192244" y="380352"/>
                </a:cubicBezTo>
                <a:cubicBezTo>
                  <a:pt x="190901" y="338703"/>
                  <a:pt x="190901" y="297053"/>
                  <a:pt x="191573" y="255403"/>
                </a:cubicBezTo>
                <a:cubicBezTo>
                  <a:pt x="191573" y="249358"/>
                  <a:pt x="204336" y="243312"/>
                  <a:pt x="207023" y="237266"/>
                </a:cubicBezTo>
                <a:cubicBezTo>
                  <a:pt x="209710" y="230548"/>
                  <a:pt x="214413" y="224502"/>
                  <a:pt x="215084" y="217113"/>
                </a:cubicBezTo>
                <a:cubicBezTo>
                  <a:pt x="225160" y="149264"/>
                  <a:pt x="262108" y="96195"/>
                  <a:pt x="315177" y="56560"/>
                </a:cubicBezTo>
                <a:cubicBezTo>
                  <a:pt x="342720" y="36407"/>
                  <a:pt x="376980" y="20956"/>
                  <a:pt x="414599" y="19613"/>
                </a:cubicBezTo>
                <a:cubicBezTo>
                  <a:pt x="440798" y="18270"/>
                  <a:pt x="466997" y="16254"/>
                  <a:pt x="493196" y="11552"/>
                </a:cubicBezTo>
                <a:cubicBezTo>
                  <a:pt x="522082" y="6514"/>
                  <a:pt x="533502" y="636"/>
                  <a:pt x="544838" y="48"/>
                </a:cubicBezTo>
                <a:close/>
              </a:path>
            </a:pathLst>
          </a:custGeom>
          <a:solidFill>
            <a:schemeClr val="bg1"/>
          </a:solidFill>
          <a:ln w="7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BCCC50B-9059-469E-9141-34FC4A255CD9}"/>
              </a:ext>
            </a:extLst>
          </p:cNvPr>
          <p:cNvSpPr/>
          <p:nvPr/>
        </p:nvSpPr>
        <p:spPr>
          <a:xfrm>
            <a:off x="7179139" y="1359524"/>
            <a:ext cx="1445200" cy="2215482"/>
          </a:xfrm>
          <a:custGeom>
            <a:avLst/>
            <a:gdLst>
              <a:gd name="connsiteX0" fmla="*/ 458606 w 1445200"/>
              <a:gd name="connsiteY0" fmla="*/ 803827 h 2215482"/>
              <a:gd name="connsiteX1" fmla="*/ 461890 w 1445200"/>
              <a:gd name="connsiteY1" fmla="*/ 803883 h 2215482"/>
              <a:gd name="connsiteX2" fmla="*/ 460275 w 1445200"/>
              <a:gd name="connsiteY2" fmla="*/ 804103 h 2215482"/>
              <a:gd name="connsiteX3" fmla="*/ 447261 w 1445200"/>
              <a:gd name="connsiteY3" fmla="*/ 804331 h 2215482"/>
              <a:gd name="connsiteX4" fmla="*/ 458606 w 1445200"/>
              <a:gd name="connsiteY4" fmla="*/ 803827 h 2215482"/>
              <a:gd name="connsiteX5" fmla="*/ 272900 w 1445200"/>
              <a:gd name="connsiteY5" fmla="*/ 0 h 2215482"/>
              <a:gd name="connsiteX6" fmla="*/ 326044 w 1445200"/>
              <a:gd name="connsiteY6" fmla="*/ 13734 h 2215482"/>
              <a:gd name="connsiteX7" fmla="*/ 489657 w 1445200"/>
              <a:gd name="connsiteY7" fmla="*/ 273484 h 2215482"/>
              <a:gd name="connsiteX8" fmla="*/ 276483 w 1445200"/>
              <a:gd name="connsiteY8" fmla="*/ 487854 h 2215482"/>
              <a:gd name="connsiteX9" fmla="*/ 262749 w 1445200"/>
              <a:gd name="connsiteY9" fmla="*/ 489645 h 2215482"/>
              <a:gd name="connsiteX10" fmla="*/ 262151 w 1445200"/>
              <a:gd name="connsiteY10" fmla="*/ 567271 h 2215482"/>
              <a:gd name="connsiteX11" fmla="*/ 264539 w 1445200"/>
              <a:gd name="connsiteY11" fmla="*/ 586379 h 2215482"/>
              <a:gd name="connsiteX12" fmla="*/ 301562 w 1445200"/>
              <a:gd name="connsiteY12" fmla="*/ 539206 h 2215482"/>
              <a:gd name="connsiteX13" fmla="*/ 323059 w 1445200"/>
              <a:gd name="connsiteY13" fmla="*/ 514126 h 2215482"/>
              <a:gd name="connsiteX14" fmla="*/ 351123 w 1445200"/>
              <a:gd name="connsiteY14" fmla="*/ 515918 h 2215482"/>
              <a:gd name="connsiteX15" fmla="*/ 357691 w 1445200"/>
              <a:gd name="connsiteY15" fmla="*/ 528458 h 2215482"/>
              <a:gd name="connsiteX16" fmla="*/ 362468 w 1445200"/>
              <a:gd name="connsiteY16" fmla="*/ 549955 h 2215482"/>
              <a:gd name="connsiteX17" fmla="*/ 343958 w 1445200"/>
              <a:gd name="connsiteY17" fmla="*/ 552343 h 2215482"/>
              <a:gd name="connsiteX18" fmla="*/ 335001 w 1445200"/>
              <a:gd name="connsiteY18" fmla="*/ 551745 h 2215482"/>
              <a:gd name="connsiteX19" fmla="*/ 324849 w 1445200"/>
              <a:gd name="connsiteY19" fmla="*/ 628178 h 2215482"/>
              <a:gd name="connsiteX20" fmla="*/ 352318 w 1445200"/>
              <a:gd name="connsiteY20" fmla="*/ 594739 h 2215482"/>
              <a:gd name="connsiteX21" fmla="*/ 369037 w 1445200"/>
              <a:gd name="connsiteY21" fmla="*/ 575034 h 2215482"/>
              <a:gd name="connsiteX22" fmla="*/ 406656 w 1445200"/>
              <a:gd name="connsiteY22" fmla="*/ 589365 h 2215482"/>
              <a:gd name="connsiteX23" fmla="*/ 410836 w 1445200"/>
              <a:gd name="connsiteY23" fmla="*/ 607278 h 2215482"/>
              <a:gd name="connsiteX24" fmla="*/ 380980 w 1445200"/>
              <a:gd name="connsiteY24" fmla="*/ 629372 h 2215482"/>
              <a:gd name="connsiteX25" fmla="*/ 365455 w 1445200"/>
              <a:gd name="connsiteY25" fmla="*/ 649675 h 2215482"/>
              <a:gd name="connsiteX26" fmla="*/ 407254 w 1445200"/>
              <a:gd name="connsiteY26" fmla="*/ 646092 h 2215482"/>
              <a:gd name="connsiteX27" fmla="*/ 446663 w 1445200"/>
              <a:gd name="connsiteY27" fmla="*/ 594739 h 2215482"/>
              <a:gd name="connsiteX28" fmla="*/ 463980 w 1445200"/>
              <a:gd name="connsiteY28" fmla="*/ 585782 h 2215482"/>
              <a:gd name="connsiteX29" fmla="*/ 468160 w 1445200"/>
              <a:gd name="connsiteY29" fmla="*/ 604890 h 2215482"/>
              <a:gd name="connsiteX30" fmla="*/ 437110 w 1445200"/>
              <a:gd name="connsiteY30" fmla="*/ 658034 h 2215482"/>
              <a:gd name="connsiteX31" fmla="*/ 407254 w 1445200"/>
              <a:gd name="connsiteY31" fmla="*/ 734467 h 2215482"/>
              <a:gd name="connsiteX32" fmla="*/ 389937 w 1445200"/>
              <a:gd name="connsiteY32" fmla="*/ 809704 h 2215482"/>
              <a:gd name="connsiteX33" fmla="*/ 372620 w 1445200"/>
              <a:gd name="connsiteY33" fmla="*/ 947641 h 2215482"/>
              <a:gd name="connsiteX34" fmla="*/ 422779 w 1445200"/>
              <a:gd name="connsiteY34" fmla="*/ 831201 h 2215482"/>
              <a:gd name="connsiteX35" fmla="*/ 458607 w 1445200"/>
              <a:gd name="connsiteY35" fmla="*/ 804331 h 2215482"/>
              <a:gd name="connsiteX36" fmla="*/ 460275 w 1445200"/>
              <a:gd name="connsiteY36" fmla="*/ 804103 h 2215482"/>
              <a:gd name="connsiteX37" fmla="*/ 471808 w 1445200"/>
              <a:gd name="connsiteY37" fmla="*/ 803902 h 2215482"/>
              <a:gd name="connsiteX38" fmla="*/ 545787 w 1445200"/>
              <a:gd name="connsiteY38" fmla="*/ 782237 h 2215482"/>
              <a:gd name="connsiteX39" fmla="*/ 693277 w 1445200"/>
              <a:gd name="connsiteY39" fmla="*/ 717150 h 2215482"/>
              <a:gd name="connsiteX40" fmla="*/ 699845 w 1445200"/>
              <a:gd name="connsiteY40" fmla="*/ 706402 h 2215482"/>
              <a:gd name="connsiteX41" fmla="*/ 684917 w 1445200"/>
              <a:gd name="connsiteY41" fmla="*/ 596531 h 2215482"/>
              <a:gd name="connsiteX42" fmla="*/ 669392 w 1445200"/>
              <a:gd name="connsiteY42" fmla="*/ 585185 h 2215482"/>
              <a:gd name="connsiteX43" fmla="*/ 638939 w 1445200"/>
              <a:gd name="connsiteY43" fmla="*/ 500393 h 2215482"/>
              <a:gd name="connsiteX44" fmla="*/ 632967 w 1445200"/>
              <a:gd name="connsiteY44" fmla="*/ 484270 h 2215482"/>
              <a:gd name="connsiteX45" fmla="*/ 606694 w 1445200"/>
              <a:gd name="connsiteY45" fmla="*/ 379176 h 2215482"/>
              <a:gd name="connsiteX46" fmla="*/ 632370 w 1445200"/>
              <a:gd name="connsiteY46" fmla="*/ 367831 h 2215482"/>
              <a:gd name="connsiteX47" fmla="*/ 634162 w 1445200"/>
              <a:gd name="connsiteY47" fmla="*/ 336780 h 2215482"/>
              <a:gd name="connsiteX48" fmla="*/ 631773 w 1445200"/>
              <a:gd name="connsiteY48" fmla="*/ 310507 h 2215482"/>
              <a:gd name="connsiteX49" fmla="*/ 720746 w 1445200"/>
              <a:gd name="connsiteY49" fmla="*/ 145700 h 2215482"/>
              <a:gd name="connsiteX50" fmla="*/ 851516 w 1445200"/>
              <a:gd name="connsiteY50" fmla="*/ 133756 h 2215482"/>
              <a:gd name="connsiteX51" fmla="*/ 882566 w 1445200"/>
              <a:gd name="connsiteY51" fmla="*/ 145700 h 2215482"/>
              <a:gd name="connsiteX52" fmla="*/ 970344 w 1445200"/>
              <a:gd name="connsiteY52" fmla="*/ 324837 h 2215482"/>
              <a:gd name="connsiteX53" fmla="*/ 956013 w 1445200"/>
              <a:gd name="connsiteY53" fmla="*/ 381565 h 2215482"/>
              <a:gd name="connsiteX54" fmla="*/ 981690 w 1445200"/>
              <a:gd name="connsiteY54" fmla="*/ 408435 h 2215482"/>
              <a:gd name="connsiteX55" fmla="*/ 942279 w 1445200"/>
              <a:gd name="connsiteY55" fmla="*/ 506961 h 2215482"/>
              <a:gd name="connsiteX56" fmla="*/ 930337 w 1445200"/>
              <a:gd name="connsiteY56" fmla="*/ 513530 h 2215482"/>
              <a:gd name="connsiteX57" fmla="*/ 907646 w 1445200"/>
              <a:gd name="connsiteY57" fmla="*/ 569062 h 2215482"/>
              <a:gd name="connsiteX58" fmla="*/ 906452 w 1445200"/>
              <a:gd name="connsiteY58" fmla="*/ 595933 h 2215482"/>
              <a:gd name="connsiteX59" fmla="*/ 927351 w 1445200"/>
              <a:gd name="connsiteY59" fmla="*/ 692668 h 2215482"/>
              <a:gd name="connsiteX60" fmla="*/ 935711 w 1445200"/>
              <a:gd name="connsiteY60" fmla="*/ 701625 h 2215482"/>
              <a:gd name="connsiteX61" fmla="*/ 1166202 w 1445200"/>
              <a:gd name="connsiteY61" fmla="*/ 774475 h 2215482"/>
              <a:gd name="connsiteX62" fmla="*/ 1187699 w 1445200"/>
              <a:gd name="connsiteY62" fmla="*/ 775668 h 2215482"/>
              <a:gd name="connsiteX63" fmla="*/ 1202626 w 1445200"/>
              <a:gd name="connsiteY63" fmla="*/ 777460 h 2215482"/>
              <a:gd name="connsiteX64" fmla="*/ 1221735 w 1445200"/>
              <a:gd name="connsiteY64" fmla="*/ 790000 h 2215482"/>
              <a:gd name="connsiteX65" fmla="*/ 1235469 w 1445200"/>
              <a:gd name="connsiteY65" fmla="*/ 812691 h 2215482"/>
              <a:gd name="connsiteX66" fmla="*/ 1267714 w 1445200"/>
              <a:gd name="connsiteY66" fmla="*/ 867627 h 2215482"/>
              <a:gd name="connsiteX67" fmla="*/ 1310707 w 1445200"/>
              <a:gd name="connsiteY67" fmla="*/ 1075427 h 2215482"/>
              <a:gd name="connsiteX68" fmla="*/ 1317872 w 1445200"/>
              <a:gd name="connsiteY68" fmla="*/ 1176939 h 2215482"/>
              <a:gd name="connsiteX69" fmla="*/ 1344743 w 1445200"/>
              <a:gd name="connsiteY69" fmla="*/ 1388918 h 2215482"/>
              <a:gd name="connsiteX70" fmla="*/ 1348326 w 1445200"/>
              <a:gd name="connsiteY70" fmla="*/ 1403847 h 2215482"/>
              <a:gd name="connsiteX71" fmla="*/ 1390722 w 1445200"/>
              <a:gd name="connsiteY71" fmla="*/ 1667777 h 2215482"/>
              <a:gd name="connsiteX72" fmla="*/ 1444463 w 1445200"/>
              <a:gd name="connsiteY72" fmla="*/ 2134133 h 2215482"/>
              <a:gd name="connsiteX73" fmla="*/ 1432521 w 1445200"/>
              <a:gd name="connsiteY73" fmla="*/ 2202206 h 2215482"/>
              <a:gd name="connsiteX74" fmla="*/ 1427010 w 1445200"/>
              <a:gd name="connsiteY74" fmla="*/ 2215482 h 2215482"/>
              <a:gd name="connsiteX75" fmla="*/ 1353558 w 1445200"/>
              <a:gd name="connsiteY75" fmla="*/ 2215482 h 2215482"/>
              <a:gd name="connsiteX76" fmla="*/ 1356238 w 1445200"/>
              <a:gd name="connsiteY76" fmla="*/ 2208327 h 2215482"/>
              <a:gd name="connsiteX77" fmla="*/ 1353700 w 1445200"/>
              <a:gd name="connsiteY77" fmla="*/ 2168170 h 2215482"/>
              <a:gd name="connsiteX78" fmla="*/ 1326829 w 1445200"/>
              <a:gd name="connsiteY78" fmla="*/ 2147868 h 2215482"/>
              <a:gd name="connsiteX79" fmla="*/ 1313469 w 1445200"/>
              <a:gd name="connsiteY79" fmla="*/ 2183620 h 2215482"/>
              <a:gd name="connsiteX80" fmla="*/ 1306301 w 1445200"/>
              <a:gd name="connsiteY80" fmla="*/ 2215482 h 2215482"/>
              <a:gd name="connsiteX81" fmla="*/ 1269250 w 1445200"/>
              <a:gd name="connsiteY81" fmla="*/ 2215482 h 2215482"/>
              <a:gd name="connsiteX82" fmla="*/ 1272491 w 1445200"/>
              <a:gd name="connsiteY82" fmla="*/ 2199221 h 2215482"/>
              <a:gd name="connsiteX83" fmla="*/ 1278462 w 1445200"/>
              <a:gd name="connsiteY83" fmla="*/ 2175932 h 2215482"/>
              <a:gd name="connsiteX84" fmla="*/ 1285628 w 1445200"/>
              <a:gd name="connsiteY84" fmla="*/ 2117414 h 2215482"/>
              <a:gd name="connsiteX85" fmla="*/ 1300555 w 1445200"/>
              <a:gd name="connsiteY85" fmla="*/ 2045759 h 2215482"/>
              <a:gd name="connsiteX86" fmla="*/ 1322052 w 1445200"/>
              <a:gd name="connsiteY86" fmla="*/ 1952010 h 2215482"/>
              <a:gd name="connsiteX87" fmla="*/ 1275476 w 1445200"/>
              <a:gd name="connsiteY87" fmla="*/ 1803325 h 2215482"/>
              <a:gd name="connsiteX88" fmla="*/ 1193670 w 1445200"/>
              <a:gd name="connsiteY88" fmla="*/ 1535215 h 2215482"/>
              <a:gd name="connsiteX89" fmla="*/ 1182324 w 1445200"/>
              <a:gd name="connsiteY89" fmla="*/ 1415192 h 2215482"/>
              <a:gd name="connsiteX90" fmla="*/ 1153065 w 1445200"/>
              <a:gd name="connsiteY90" fmla="*/ 1261731 h 2215482"/>
              <a:gd name="connsiteX91" fmla="*/ 1160827 w 1445200"/>
              <a:gd name="connsiteY91" fmla="*/ 1333386 h 2215482"/>
              <a:gd name="connsiteX92" fmla="*/ 1157842 w 1445200"/>
              <a:gd name="connsiteY92" fmla="*/ 1359063 h 2215482"/>
              <a:gd name="connsiteX93" fmla="*/ 1175159 w 1445200"/>
              <a:gd name="connsiteY93" fmla="*/ 1649864 h 2215482"/>
              <a:gd name="connsiteX94" fmla="*/ 1193670 w 1445200"/>
              <a:gd name="connsiteY94" fmla="*/ 1747793 h 2215482"/>
              <a:gd name="connsiteX95" fmla="*/ 1188296 w 1445200"/>
              <a:gd name="connsiteY95" fmla="*/ 1796159 h 2215482"/>
              <a:gd name="connsiteX96" fmla="*/ 1188296 w 1445200"/>
              <a:gd name="connsiteY96" fmla="*/ 1844527 h 2215482"/>
              <a:gd name="connsiteX97" fmla="*/ 1188893 w 1445200"/>
              <a:gd name="connsiteY97" fmla="*/ 1874980 h 2215482"/>
              <a:gd name="connsiteX98" fmla="*/ 1179339 w 1445200"/>
              <a:gd name="connsiteY98" fmla="*/ 1895879 h 2215482"/>
              <a:gd name="connsiteX99" fmla="*/ 1189490 w 1445200"/>
              <a:gd name="connsiteY99" fmla="*/ 1923945 h 2215482"/>
              <a:gd name="connsiteX100" fmla="*/ 1196413 w 1445200"/>
              <a:gd name="connsiteY100" fmla="*/ 2144732 h 2215482"/>
              <a:gd name="connsiteX101" fmla="*/ 1197160 w 1445200"/>
              <a:gd name="connsiteY101" fmla="*/ 2215482 h 2215482"/>
              <a:gd name="connsiteX102" fmla="*/ 390757 w 1445200"/>
              <a:gd name="connsiteY102" fmla="*/ 2215482 h 2215482"/>
              <a:gd name="connsiteX103" fmla="*/ 434124 w 1445200"/>
              <a:gd name="connsiteY103" fmla="*/ 1962758 h 2215482"/>
              <a:gd name="connsiteX104" fmla="*/ 451440 w 1445200"/>
              <a:gd name="connsiteY104" fmla="*/ 1910808 h 2215482"/>
              <a:gd name="connsiteX105" fmla="*/ 444872 w 1445200"/>
              <a:gd name="connsiteY105" fmla="*/ 1871995 h 2215482"/>
              <a:gd name="connsiteX106" fmla="*/ 430541 w 1445200"/>
              <a:gd name="connsiteY106" fmla="*/ 1781231 h 2215482"/>
              <a:gd name="connsiteX107" fmla="*/ 429944 w 1445200"/>
              <a:gd name="connsiteY107" fmla="*/ 1685691 h 2215482"/>
              <a:gd name="connsiteX108" fmla="*/ 434721 w 1445200"/>
              <a:gd name="connsiteY108" fmla="*/ 1672554 h 2215482"/>
              <a:gd name="connsiteX109" fmla="*/ 469354 w 1445200"/>
              <a:gd name="connsiteY109" fmla="*/ 1534618 h 2215482"/>
              <a:gd name="connsiteX110" fmla="*/ 456218 w 1445200"/>
              <a:gd name="connsiteY110" fmla="*/ 1290393 h 2215482"/>
              <a:gd name="connsiteX111" fmla="*/ 447261 w 1445200"/>
              <a:gd name="connsiteY111" fmla="*/ 1312487 h 2215482"/>
              <a:gd name="connsiteX112" fmla="*/ 428750 w 1445200"/>
              <a:gd name="connsiteY112" fmla="*/ 1373990 h 2215482"/>
              <a:gd name="connsiteX113" fmla="*/ 318879 w 1445200"/>
              <a:gd name="connsiteY113" fmla="*/ 1467740 h 2215482"/>
              <a:gd name="connsiteX114" fmla="*/ 267526 w 1445200"/>
              <a:gd name="connsiteY114" fmla="*/ 1430121 h 2215482"/>
              <a:gd name="connsiteX115" fmla="*/ 231100 w 1445200"/>
              <a:gd name="connsiteY115" fmla="*/ 1329803 h 2215482"/>
              <a:gd name="connsiteX116" fmla="*/ 221547 w 1445200"/>
              <a:gd name="connsiteY116" fmla="*/ 1274270 h 2215482"/>
              <a:gd name="connsiteX117" fmla="*/ 231100 w 1445200"/>
              <a:gd name="connsiteY117" fmla="*/ 1080800 h 2215482"/>
              <a:gd name="connsiteX118" fmla="*/ 250209 w 1445200"/>
              <a:gd name="connsiteY118" fmla="*/ 865835 h 2215482"/>
              <a:gd name="connsiteX119" fmla="*/ 253194 w 1445200"/>
              <a:gd name="connsiteY119" fmla="*/ 821648 h 2215482"/>
              <a:gd name="connsiteX120" fmla="*/ 202438 w 1445200"/>
              <a:gd name="connsiteY120" fmla="*/ 716553 h 2215482"/>
              <a:gd name="connsiteX121" fmla="*/ 120633 w 1445200"/>
              <a:gd name="connsiteY121" fmla="*/ 647884 h 2215482"/>
              <a:gd name="connsiteX122" fmla="*/ 120035 w 1445200"/>
              <a:gd name="connsiteY122" fmla="*/ 630567 h 2215482"/>
              <a:gd name="connsiteX123" fmla="*/ 157057 w 1445200"/>
              <a:gd name="connsiteY123" fmla="*/ 623998 h 2215482"/>
              <a:gd name="connsiteX124" fmla="*/ 215575 w 1445200"/>
              <a:gd name="connsiteY124" fmla="*/ 664603 h 2215482"/>
              <a:gd name="connsiteX125" fmla="*/ 227518 w 1445200"/>
              <a:gd name="connsiteY125" fmla="*/ 639524 h 2215482"/>
              <a:gd name="connsiteX126" fmla="*/ 225727 w 1445200"/>
              <a:gd name="connsiteY126" fmla="*/ 505170 h 2215482"/>
              <a:gd name="connsiteX127" fmla="*/ 210798 w 1445200"/>
              <a:gd name="connsiteY127" fmla="*/ 489047 h 2215482"/>
              <a:gd name="connsiteX128" fmla="*/ 12 w 1445200"/>
              <a:gd name="connsiteY128" fmla="*/ 250197 h 2215482"/>
              <a:gd name="connsiteX129" fmla="*/ 203633 w 1445200"/>
              <a:gd name="connsiteY129" fmla="*/ 5972 h 2215482"/>
              <a:gd name="connsiteX130" fmla="*/ 216770 w 1445200"/>
              <a:gd name="connsiteY130" fmla="*/ 2388 h 2215482"/>
              <a:gd name="connsiteX131" fmla="*/ 272900 w 1445200"/>
              <a:gd name="connsiteY131" fmla="*/ 0 h 221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445200" h="2215482">
                <a:moveTo>
                  <a:pt x="458606" y="803827"/>
                </a:moveTo>
                <a:cubicBezTo>
                  <a:pt x="460845" y="803771"/>
                  <a:pt x="461741" y="803808"/>
                  <a:pt x="461890" y="803883"/>
                </a:cubicBezTo>
                <a:lnTo>
                  <a:pt x="460275" y="804103"/>
                </a:lnTo>
                <a:lnTo>
                  <a:pt x="447261" y="804331"/>
                </a:lnTo>
                <a:cubicBezTo>
                  <a:pt x="452784" y="804032"/>
                  <a:pt x="456367" y="803883"/>
                  <a:pt x="458606" y="803827"/>
                </a:cubicBezTo>
                <a:close/>
                <a:moveTo>
                  <a:pt x="272900" y="0"/>
                </a:moveTo>
                <a:cubicBezTo>
                  <a:pt x="290813" y="4180"/>
                  <a:pt x="308727" y="7763"/>
                  <a:pt x="326044" y="13734"/>
                </a:cubicBezTo>
                <a:cubicBezTo>
                  <a:pt x="434721" y="50756"/>
                  <a:pt x="502196" y="158239"/>
                  <a:pt x="489657" y="273484"/>
                </a:cubicBezTo>
                <a:cubicBezTo>
                  <a:pt x="477714" y="383953"/>
                  <a:pt x="388145" y="474119"/>
                  <a:pt x="276483" y="487854"/>
                </a:cubicBezTo>
                <a:cubicBezTo>
                  <a:pt x="271108" y="488450"/>
                  <a:pt x="269914" y="489047"/>
                  <a:pt x="262749" y="489645"/>
                </a:cubicBezTo>
                <a:cubicBezTo>
                  <a:pt x="266331" y="517710"/>
                  <a:pt x="261554" y="538609"/>
                  <a:pt x="262151" y="567271"/>
                </a:cubicBezTo>
                <a:cubicBezTo>
                  <a:pt x="263346" y="567869"/>
                  <a:pt x="263346" y="585782"/>
                  <a:pt x="264539" y="586379"/>
                </a:cubicBezTo>
                <a:cubicBezTo>
                  <a:pt x="271706" y="575034"/>
                  <a:pt x="294396" y="550552"/>
                  <a:pt x="301562" y="539206"/>
                </a:cubicBezTo>
                <a:cubicBezTo>
                  <a:pt x="307533" y="530250"/>
                  <a:pt x="315892" y="521890"/>
                  <a:pt x="323059" y="514126"/>
                </a:cubicBezTo>
                <a:cubicBezTo>
                  <a:pt x="333209" y="502184"/>
                  <a:pt x="342166" y="502781"/>
                  <a:pt x="351123" y="515918"/>
                </a:cubicBezTo>
                <a:cubicBezTo>
                  <a:pt x="353511" y="519501"/>
                  <a:pt x="355900" y="524278"/>
                  <a:pt x="357691" y="528458"/>
                </a:cubicBezTo>
                <a:cubicBezTo>
                  <a:pt x="359483" y="533832"/>
                  <a:pt x="364857" y="546969"/>
                  <a:pt x="362468" y="549955"/>
                </a:cubicBezTo>
                <a:cubicBezTo>
                  <a:pt x="358886" y="554134"/>
                  <a:pt x="354109" y="555925"/>
                  <a:pt x="343958" y="552343"/>
                </a:cubicBezTo>
                <a:cubicBezTo>
                  <a:pt x="342166" y="551745"/>
                  <a:pt x="336792" y="551745"/>
                  <a:pt x="335001" y="551745"/>
                </a:cubicBezTo>
                <a:cubicBezTo>
                  <a:pt x="308130" y="598321"/>
                  <a:pt x="286036" y="608473"/>
                  <a:pt x="324849" y="628178"/>
                </a:cubicBezTo>
                <a:cubicBezTo>
                  <a:pt x="329627" y="619221"/>
                  <a:pt x="346346" y="603696"/>
                  <a:pt x="352318" y="594739"/>
                </a:cubicBezTo>
                <a:cubicBezTo>
                  <a:pt x="357095" y="587573"/>
                  <a:pt x="361871" y="579811"/>
                  <a:pt x="369037" y="575034"/>
                </a:cubicBezTo>
                <a:cubicBezTo>
                  <a:pt x="383368" y="564882"/>
                  <a:pt x="401879" y="572646"/>
                  <a:pt x="406656" y="589365"/>
                </a:cubicBezTo>
                <a:cubicBezTo>
                  <a:pt x="408447" y="595336"/>
                  <a:pt x="409642" y="601308"/>
                  <a:pt x="410836" y="607278"/>
                </a:cubicBezTo>
                <a:cubicBezTo>
                  <a:pt x="415613" y="633552"/>
                  <a:pt x="406059" y="640121"/>
                  <a:pt x="380980" y="629372"/>
                </a:cubicBezTo>
                <a:cubicBezTo>
                  <a:pt x="377397" y="635941"/>
                  <a:pt x="369037" y="643106"/>
                  <a:pt x="365455" y="649675"/>
                </a:cubicBezTo>
                <a:cubicBezTo>
                  <a:pt x="389339" y="664006"/>
                  <a:pt x="390534" y="665797"/>
                  <a:pt x="407254" y="646092"/>
                </a:cubicBezTo>
                <a:cubicBezTo>
                  <a:pt x="418001" y="633552"/>
                  <a:pt x="435318" y="607876"/>
                  <a:pt x="446663" y="594739"/>
                </a:cubicBezTo>
                <a:cubicBezTo>
                  <a:pt x="450843" y="589962"/>
                  <a:pt x="456218" y="585185"/>
                  <a:pt x="463980" y="585782"/>
                </a:cubicBezTo>
                <a:cubicBezTo>
                  <a:pt x="470549" y="589365"/>
                  <a:pt x="470549" y="600113"/>
                  <a:pt x="468160" y="604890"/>
                </a:cubicBezTo>
                <a:cubicBezTo>
                  <a:pt x="461592" y="619221"/>
                  <a:pt x="448455" y="643106"/>
                  <a:pt x="437110" y="658034"/>
                </a:cubicBezTo>
                <a:cubicBezTo>
                  <a:pt x="415613" y="684308"/>
                  <a:pt x="408447" y="704610"/>
                  <a:pt x="407254" y="734467"/>
                </a:cubicBezTo>
                <a:cubicBezTo>
                  <a:pt x="406059" y="760143"/>
                  <a:pt x="400685" y="786417"/>
                  <a:pt x="389937" y="809704"/>
                </a:cubicBezTo>
                <a:cubicBezTo>
                  <a:pt x="378591" y="835381"/>
                  <a:pt x="373217" y="918382"/>
                  <a:pt x="372620" y="947641"/>
                </a:cubicBezTo>
                <a:cubicBezTo>
                  <a:pt x="382771" y="909425"/>
                  <a:pt x="415016" y="852101"/>
                  <a:pt x="422779" y="831201"/>
                </a:cubicBezTo>
                <a:cubicBezTo>
                  <a:pt x="427556" y="818662"/>
                  <a:pt x="445470" y="803136"/>
                  <a:pt x="458607" y="804331"/>
                </a:cubicBezTo>
                <a:lnTo>
                  <a:pt x="460275" y="804103"/>
                </a:lnTo>
                <a:lnTo>
                  <a:pt x="471808" y="803902"/>
                </a:lnTo>
                <a:cubicBezTo>
                  <a:pt x="493949" y="802390"/>
                  <a:pt x="511303" y="797016"/>
                  <a:pt x="545787" y="782237"/>
                </a:cubicBezTo>
                <a:cubicBezTo>
                  <a:pt x="585198" y="764920"/>
                  <a:pt x="656256" y="738646"/>
                  <a:pt x="693277" y="717150"/>
                </a:cubicBezTo>
                <a:cubicBezTo>
                  <a:pt x="696263" y="715359"/>
                  <a:pt x="699249" y="710582"/>
                  <a:pt x="699845" y="706402"/>
                </a:cubicBezTo>
                <a:cubicBezTo>
                  <a:pt x="703429" y="666991"/>
                  <a:pt x="692680" y="650869"/>
                  <a:pt x="684917" y="596531"/>
                </a:cubicBezTo>
                <a:cubicBezTo>
                  <a:pt x="684320" y="592948"/>
                  <a:pt x="671183" y="588171"/>
                  <a:pt x="669392" y="585185"/>
                </a:cubicBezTo>
                <a:cubicBezTo>
                  <a:pt x="651478" y="561897"/>
                  <a:pt x="640730" y="528458"/>
                  <a:pt x="638939" y="500393"/>
                </a:cubicBezTo>
                <a:cubicBezTo>
                  <a:pt x="638341" y="495019"/>
                  <a:pt x="636550" y="488450"/>
                  <a:pt x="632967" y="484270"/>
                </a:cubicBezTo>
                <a:cubicBezTo>
                  <a:pt x="607888" y="452623"/>
                  <a:pt x="602513" y="416198"/>
                  <a:pt x="606694" y="379176"/>
                </a:cubicBezTo>
                <a:cubicBezTo>
                  <a:pt x="608485" y="366039"/>
                  <a:pt x="619234" y="364248"/>
                  <a:pt x="632370" y="367831"/>
                </a:cubicBezTo>
                <a:cubicBezTo>
                  <a:pt x="631176" y="354096"/>
                  <a:pt x="635356" y="348723"/>
                  <a:pt x="634162" y="336780"/>
                </a:cubicBezTo>
                <a:cubicBezTo>
                  <a:pt x="632967" y="326032"/>
                  <a:pt x="632370" y="321255"/>
                  <a:pt x="631773" y="310507"/>
                </a:cubicBezTo>
                <a:cubicBezTo>
                  <a:pt x="623414" y="215563"/>
                  <a:pt x="644910" y="184512"/>
                  <a:pt x="720746" y="145700"/>
                </a:cubicBezTo>
                <a:cubicBezTo>
                  <a:pt x="761947" y="124799"/>
                  <a:pt x="804940" y="123606"/>
                  <a:pt x="851516" y="133756"/>
                </a:cubicBezTo>
                <a:cubicBezTo>
                  <a:pt x="862264" y="136145"/>
                  <a:pt x="873012" y="140325"/>
                  <a:pt x="882566" y="145700"/>
                </a:cubicBezTo>
                <a:cubicBezTo>
                  <a:pt x="946459" y="181527"/>
                  <a:pt x="983481" y="253182"/>
                  <a:pt x="970344" y="324837"/>
                </a:cubicBezTo>
                <a:cubicBezTo>
                  <a:pt x="966164" y="347528"/>
                  <a:pt x="960790" y="358276"/>
                  <a:pt x="956013" y="381565"/>
                </a:cubicBezTo>
                <a:cubicBezTo>
                  <a:pt x="975121" y="382758"/>
                  <a:pt x="982883" y="389925"/>
                  <a:pt x="981690" y="408435"/>
                </a:cubicBezTo>
                <a:cubicBezTo>
                  <a:pt x="979898" y="443666"/>
                  <a:pt x="963776" y="479494"/>
                  <a:pt x="942279" y="506961"/>
                </a:cubicBezTo>
                <a:cubicBezTo>
                  <a:pt x="939294" y="511141"/>
                  <a:pt x="932725" y="512336"/>
                  <a:pt x="930337" y="513530"/>
                </a:cubicBezTo>
                <a:cubicBezTo>
                  <a:pt x="924365" y="530846"/>
                  <a:pt x="913020" y="552940"/>
                  <a:pt x="907646" y="569062"/>
                </a:cubicBezTo>
                <a:cubicBezTo>
                  <a:pt x="907048" y="570257"/>
                  <a:pt x="906452" y="594739"/>
                  <a:pt x="906452" y="595933"/>
                </a:cubicBezTo>
                <a:cubicBezTo>
                  <a:pt x="908243" y="636538"/>
                  <a:pt x="912423" y="653854"/>
                  <a:pt x="927351" y="692668"/>
                </a:cubicBezTo>
                <a:cubicBezTo>
                  <a:pt x="928545" y="696250"/>
                  <a:pt x="932128" y="699237"/>
                  <a:pt x="935711" y="701625"/>
                </a:cubicBezTo>
                <a:cubicBezTo>
                  <a:pt x="999604" y="745215"/>
                  <a:pt x="1074245" y="751186"/>
                  <a:pt x="1166202" y="774475"/>
                </a:cubicBezTo>
                <a:cubicBezTo>
                  <a:pt x="1176951" y="774475"/>
                  <a:pt x="1176951" y="775072"/>
                  <a:pt x="1187699" y="775668"/>
                </a:cubicBezTo>
                <a:cubicBezTo>
                  <a:pt x="1188893" y="775668"/>
                  <a:pt x="1201433" y="776863"/>
                  <a:pt x="1202626" y="777460"/>
                </a:cubicBezTo>
                <a:cubicBezTo>
                  <a:pt x="1202626" y="777460"/>
                  <a:pt x="1221735" y="789402"/>
                  <a:pt x="1221735" y="790000"/>
                </a:cubicBezTo>
                <a:cubicBezTo>
                  <a:pt x="1221138" y="815079"/>
                  <a:pt x="1214570" y="797165"/>
                  <a:pt x="1235469" y="812691"/>
                </a:cubicBezTo>
                <a:cubicBezTo>
                  <a:pt x="1251591" y="824633"/>
                  <a:pt x="1263534" y="847323"/>
                  <a:pt x="1267714" y="867627"/>
                </a:cubicBezTo>
                <a:cubicBezTo>
                  <a:pt x="1280850" y="928533"/>
                  <a:pt x="1302347" y="1013922"/>
                  <a:pt x="1310707" y="1075427"/>
                </a:cubicBezTo>
                <a:cubicBezTo>
                  <a:pt x="1315484" y="1108866"/>
                  <a:pt x="1310707" y="1144096"/>
                  <a:pt x="1317872" y="1176939"/>
                </a:cubicBezTo>
                <a:cubicBezTo>
                  <a:pt x="1332801" y="1246802"/>
                  <a:pt x="1344743" y="1317263"/>
                  <a:pt x="1344743" y="1388918"/>
                </a:cubicBezTo>
                <a:cubicBezTo>
                  <a:pt x="1344743" y="1393695"/>
                  <a:pt x="1346534" y="1399070"/>
                  <a:pt x="1348326" y="1403847"/>
                </a:cubicBezTo>
                <a:cubicBezTo>
                  <a:pt x="1388334" y="1487444"/>
                  <a:pt x="1382362" y="1576417"/>
                  <a:pt x="1390722" y="1667777"/>
                </a:cubicBezTo>
                <a:cubicBezTo>
                  <a:pt x="1405053" y="1827210"/>
                  <a:pt x="1430729" y="1974701"/>
                  <a:pt x="1444463" y="2134133"/>
                </a:cubicBezTo>
                <a:cubicBezTo>
                  <a:pt x="1446255" y="2158018"/>
                  <a:pt x="1445658" y="2180709"/>
                  <a:pt x="1432521" y="2202206"/>
                </a:cubicBezTo>
                <a:lnTo>
                  <a:pt x="1427010" y="2215482"/>
                </a:lnTo>
                <a:lnTo>
                  <a:pt x="1353558" y="2215482"/>
                </a:lnTo>
                <a:lnTo>
                  <a:pt x="1356238" y="2208327"/>
                </a:lnTo>
                <a:cubicBezTo>
                  <a:pt x="1357581" y="2195339"/>
                  <a:pt x="1356387" y="2181307"/>
                  <a:pt x="1353700" y="2168170"/>
                </a:cubicBezTo>
                <a:cubicBezTo>
                  <a:pt x="1350714" y="2155033"/>
                  <a:pt x="1342951" y="2152645"/>
                  <a:pt x="1326829" y="2147868"/>
                </a:cubicBezTo>
                <a:cubicBezTo>
                  <a:pt x="1320261" y="2157720"/>
                  <a:pt x="1316380" y="2170857"/>
                  <a:pt x="1313469" y="2183620"/>
                </a:cubicBezTo>
                <a:lnTo>
                  <a:pt x="1306301" y="2215482"/>
                </a:lnTo>
                <a:lnTo>
                  <a:pt x="1269250" y="2215482"/>
                </a:lnTo>
                <a:lnTo>
                  <a:pt x="1272491" y="2199221"/>
                </a:lnTo>
                <a:cubicBezTo>
                  <a:pt x="1274879" y="2183695"/>
                  <a:pt x="1275476" y="2191458"/>
                  <a:pt x="1278462" y="2175932"/>
                </a:cubicBezTo>
                <a:cubicBezTo>
                  <a:pt x="1282045" y="2156825"/>
                  <a:pt x="1286225" y="2137119"/>
                  <a:pt x="1285628" y="2117414"/>
                </a:cubicBezTo>
                <a:cubicBezTo>
                  <a:pt x="1284433" y="2090543"/>
                  <a:pt x="1283239" y="2066061"/>
                  <a:pt x="1300555" y="2045759"/>
                </a:cubicBezTo>
                <a:cubicBezTo>
                  <a:pt x="1323844" y="2017694"/>
                  <a:pt x="1325635" y="1986046"/>
                  <a:pt x="1322052" y="1952010"/>
                </a:cubicBezTo>
                <a:cubicBezTo>
                  <a:pt x="1316679" y="1895283"/>
                  <a:pt x="1298167" y="1854678"/>
                  <a:pt x="1275476" y="1803325"/>
                </a:cubicBezTo>
                <a:cubicBezTo>
                  <a:pt x="1236663" y="1717339"/>
                  <a:pt x="1210987" y="1628367"/>
                  <a:pt x="1193670" y="1535215"/>
                </a:cubicBezTo>
                <a:cubicBezTo>
                  <a:pt x="1186504" y="1495804"/>
                  <a:pt x="1187101" y="1455200"/>
                  <a:pt x="1182324" y="1415192"/>
                </a:cubicBezTo>
                <a:cubicBezTo>
                  <a:pt x="1178742" y="1387725"/>
                  <a:pt x="1159037" y="1289198"/>
                  <a:pt x="1153065" y="1261731"/>
                </a:cubicBezTo>
                <a:cubicBezTo>
                  <a:pt x="1151871" y="1261731"/>
                  <a:pt x="1162022" y="1333386"/>
                  <a:pt x="1160827" y="1333386"/>
                </a:cubicBezTo>
                <a:cubicBezTo>
                  <a:pt x="1159634" y="1341746"/>
                  <a:pt x="1159037" y="1350702"/>
                  <a:pt x="1157842" y="1359063"/>
                </a:cubicBezTo>
                <a:cubicBezTo>
                  <a:pt x="1139928" y="1458783"/>
                  <a:pt x="1156051" y="1546560"/>
                  <a:pt x="1175159" y="1649864"/>
                </a:cubicBezTo>
                <a:cubicBezTo>
                  <a:pt x="1185907" y="1681511"/>
                  <a:pt x="1186504" y="1714950"/>
                  <a:pt x="1193670" y="1747793"/>
                </a:cubicBezTo>
                <a:cubicBezTo>
                  <a:pt x="1196656" y="1761526"/>
                  <a:pt x="1188296" y="1782425"/>
                  <a:pt x="1188296" y="1796159"/>
                </a:cubicBezTo>
                <a:cubicBezTo>
                  <a:pt x="1188296" y="1812282"/>
                  <a:pt x="1187699" y="1828404"/>
                  <a:pt x="1188296" y="1844527"/>
                </a:cubicBezTo>
                <a:cubicBezTo>
                  <a:pt x="1188296" y="1854678"/>
                  <a:pt x="1190088" y="1864829"/>
                  <a:pt x="1188893" y="1874980"/>
                </a:cubicBezTo>
                <a:cubicBezTo>
                  <a:pt x="1187699" y="1882742"/>
                  <a:pt x="1184713" y="1894088"/>
                  <a:pt x="1179339" y="1895879"/>
                </a:cubicBezTo>
                <a:cubicBezTo>
                  <a:pt x="1161425" y="1903045"/>
                  <a:pt x="1188893" y="1910808"/>
                  <a:pt x="1189490" y="1923945"/>
                </a:cubicBezTo>
                <a:cubicBezTo>
                  <a:pt x="1193073" y="1997541"/>
                  <a:pt x="1195125" y="2071137"/>
                  <a:pt x="1196413" y="2144732"/>
                </a:cubicBezTo>
                <a:lnTo>
                  <a:pt x="1197160" y="2215482"/>
                </a:lnTo>
                <a:lnTo>
                  <a:pt x="390757" y="2215482"/>
                </a:lnTo>
                <a:lnTo>
                  <a:pt x="434124" y="1962758"/>
                </a:lnTo>
                <a:cubicBezTo>
                  <a:pt x="437706" y="1943650"/>
                  <a:pt x="446067" y="1925138"/>
                  <a:pt x="451440" y="1910808"/>
                </a:cubicBezTo>
                <a:cubicBezTo>
                  <a:pt x="449052" y="1895879"/>
                  <a:pt x="444872" y="1883937"/>
                  <a:pt x="444872" y="1871995"/>
                </a:cubicBezTo>
                <a:cubicBezTo>
                  <a:pt x="445470" y="1840944"/>
                  <a:pt x="443678" y="1810491"/>
                  <a:pt x="430541" y="1781231"/>
                </a:cubicBezTo>
                <a:cubicBezTo>
                  <a:pt x="416807" y="1750181"/>
                  <a:pt x="418599" y="1717339"/>
                  <a:pt x="429944" y="1685691"/>
                </a:cubicBezTo>
                <a:cubicBezTo>
                  <a:pt x="431736" y="1681511"/>
                  <a:pt x="432333" y="1676734"/>
                  <a:pt x="434721" y="1672554"/>
                </a:cubicBezTo>
                <a:cubicBezTo>
                  <a:pt x="459203" y="1629560"/>
                  <a:pt x="465175" y="1582985"/>
                  <a:pt x="469354" y="1534618"/>
                </a:cubicBezTo>
                <a:cubicBezTo>
                  <a:pt x="476520" y="1453408"/>
                  <a:pt x="450247" y="1372199"/>
                  <a:pt x="456218" y="1290393"/>
                </a:cubicBezTo>
                <a:cubicBezTo>
                  <a:pt x="453232" y="1297558"/>
                  <a:pt x="449052" y="1304723"/>
                  <a:pt x="447261" y="1312487"/>
                </a:cubicBezTo>
                <a:cubicBezTo>
                  <a:pt x="442483" y="1332789"/>
                  <a:pt x="432930" y="1353091"/>
                  <a:pt x="428750" y="1373990"/>
                </a:cubicBezTo>
                <a:cubicBezTo>
                  <a:pt x="415613" y="1434898"/>
                  <a:pt x="379785" y="1476697"/>
                  <a:pt x="318879" y="1467740"/>
                </a:cubicBezTo>
                <a:cubicBezTo>
                  <a:pt x="295590" y="1464157"/>
                  <a:pt x="272900" y="1452214"/>
                  <a:pt x="267526" y="1430121"/>
                </a:cubicBezTo>
                <a:cubicBezTo>
                  <a:pt x="259166" y="1395487"/>
                  <a:pt x="244835" y="1362645"/>
                  <a:pt x="231100" y="1329803"/>
                </a:cubicBezTo>
                <a:cubicBezTo>
                  <a:pt x="223935" y="1313083"/>
                  <a:pt x="220950" y="1292781"/>
                  <a:pt x="221547" y="1274270"/>
                </a:cubicBezTo>
                <a:cubicBezTo>
                  <a:pt x="223338" y="1213960"/>
                  <a:pt x="227518" y="1141111"/>
                  <a:pt x="231100" y="1080800"/>
                </a:cubicBezTo>
                <a:cubicBezTo>
                  <a:pt x="235877" y="997203"/>
                  <a:pt x="246029" y="949432"/>
                  <a:pt x="250209" y="865835"/>
                </a:cubicBezTo>
                <a:cubicBezTo>
                  <a:pt x="250209" y="861058"/>
                  <a:pt x="255583" y="825828"/>
                  <a:pt x="253194" y="821648"/>
                </a:cubicBezTo>
                <a:cubicBezTo>
                  <a:pt x="225727" y="787014"/>
                  <a:pt x="222741" y="751186"/>
                  <a:pt x="202438" y="716553"/>
                </a:cubicBezTo>
                <a:cubicBezTo>
                  <a:pt x="187511" y="690877"/>
                  <a:pt x="150488" y="655049"/>
                  <a:pt x="120633" y="647884"/>
                </a:cubicBezTo>
                <a:cubicBezTo>
                  <a:pt x="106898" y="644897"/>
                  <a:pt x="110481" y="640717"/>
                  <a:pt x="120035" y="630567"/>
                </a:cubicBezTo>
                <a:cubicBezTo>
                  <a:pt x="130783" y="619221"/>
                  <a:pt x="143323" y="619221"/>
                  <a:pt x="157057" y="623998"/>
                </a:cubicBezTo>
                <a:cubicBezTo>
                  <a:pt x="180942" y="632358"/>
                  <a:pt x="194676" y="650272"/>
                  <a:pt x="215575" y="664603"/>
                </a:cubicBezTo>
                <a:cubicBezTo>
                  <a:pt x="233489" y="672366"/>
                  <a:pt x="228712" y="655049"/>
                  <a:pt x="227518" y="639524"/>
                </a:cubicBezTo>
                <a:cubicBezTo>
                  <a:pt x="223935" y="592948"/>
                  <a:pt x="227518" y="551745"/>
                  <a:pt x="225727" y="505170"/>
                </a:cubicBezTo>
                <a:cubicBezTo>
                  <a:pt x="225130" y="494422"/>
                  <a:pt x="222144" y="490242"/>
                  <a:pt x="210798" y="489047"/>
                </a:cubicBezTo>
                <a:cubicBezTo>
                  <a:pt x="91970" y="473522"/>
                  <a:pt x="1804" y="370219"/>
                  <a:pt x="12" y="250197"/>
                </a:cubicBezTo>
                <a:cubicBezTo>
                  <a:pt x="-1183" y="130771"/>
                  <a:pt x="85402" y="26274"/>
                  <a:pt x="203633" y="5972"/>
                </a:cubicBezTo>
                <a:cubicBezTo>
                  <a:pt x="207813" y="5374"/>
                  <a:pt x="211993" y="3583"/>
                  <a:pt x="216770" y="2388"/>
                </a:cubicBezTo>
                <a:cubicBezTo>
                  <a:pt x="235877" y="0"/>
                  <a:pt x="254389" y="0"/>
                  <a:pt x="272900" y="0"/>
                </a:cubicBezTo>
                <a:close/>
              </a:path>
            </a:pathLst>
          </a:custGeom>
          <a:solidFill>
            <a:schemeClr val="bg1"/>
          </a:solidFill>
          <a:ln w="63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6E822A0-3C0A-4340-8AE6-5E7156A58C3F}"/>
              </a:ext>
            </a:extLst>
          </p:cNvPr>
          <p:cNvSpPr/>
          <p:nvPr/>
        </p:nvSpPr>
        <p:spPr>
          <a:xfrm flipH="1">
            <a:off x="8427152" y="1381686"/>
            <a:ext cx="1525775" cy="2193320"/>
          </a:xfrm>
          <a:custGeom>
            <a:avLst/>
            <a:gdLst>
              <a:gd name="connsiteX0" fmla="*/ 761567 w 1525775"/>
              <a:gd name="connsiteY0" fmla="*/ 225006 h 2193320"/>
              <a:gd name="connsiteX1" fmla="*/ 748467 w 1525775"/>
              <a:gd name="connsiteY1" fmla="*/ 239281 h 2193320"/>
              <a:gd name="connsiteX2" fmla="*/ 718910 w 1525775"/>
              <a:gd name="connsiteY2" fmla="*/ 309817 h 2193320"/>
              <a:gd name="connsiteX3" fmla="*/ 700772 w 1525775"/>
              <a:gd name="connsiteY3" fmla="*/ 337359 h 2193320"/>
              <a:gd name="connsiteX4" fmla="*/ 653748 w 1525775"/>
              <a:gd name="connsiteY4" fmla="*/ 385727 h 2193320"/>
              <a:gd name="connsiteX5" fmla="*/ 577167 w 1525775"/>
              <a:gd name="connsiteY5" fmla="*/ 462308 h 2193320"/>
              <a:gd name="connsiteX6" fmla="*/ 400492 w 1525775"/>
              <a:gd name="connsiteY6" fmla="*/ 494552 h 2193320"/>
              <a:gd name="connsiteX7" fmla="*/ 340033 w 1525775"/>
              <a:gd name="connsiteY7" fmla="*/ 505301 h 2193320"/>
              <a:gd name="connsiteX8" fmla="*/ 319208 w 1525775"/>
              <a:gd name="connsiteY8" fmla="*/ 521423 h 2193320"/>
              <a:gd name="connsiteX9" fmla="*/ 256733 w 1525775"/>
              <a:gd name="connsiteY9" fmla="*/ 665182 h 2193320"/>
              <a:gd name="connsiteX10" fmla="*/ 205008 w 1525775"/>
              <a:gd name="connsiteY10" fmla="*/ 855292 h 2193320"/>
              <a:gd name="connsiteX11" fmla="*/ 229191 w 1525775"/>
              <a:gd name="connsiteY11" fmla="*/ 892239 h 2193320"/>
              <a:gd name="connsiteX12" fmla="*/ 475730 w 1525775"/>
              <a:gd name="connsiteY12" fmla="*/ 1009798 h 2193320"/>
              <a:gd name="connsiteX13" fmla="*/ 565746 w 1525775"/>
              <a:gd name="connsiteY13" fmla="*/ 1016516 h 2193320"/>
              <a:gd name="connsiteX14" fmla="*/ 590602 w 1525775"/>
              <a:gd name="connsiteY14" fmla="*/ 1027265 h 2193320"/>
              <a:gd name="connsiteX15" fmla="*/ 623519 w 1525775"/>
              <a:gd name="connsiteY15" fmla="*/ 1021219 h 2193320"/>
              <a:gd name="connsiteX16" fmla="*/ 651733 w 1525775"/>
              <a:gd name="connsiteY16" fmla="*/ 1019875 h 2193320"/>
              <a:gd name="connsiteX17" fmla="*/ 686665 w 1525775"/>
              <a:gd name="connsiteY17" fmla="*/ 1015845 h 2193320"/>
              <a:gd name="connsiteX18" fmla="*/ 819003 w 1525775"/>
              <a:gd name="connsiteY18" fmla="*/ 1017860 h 2193320"/>
              <a:gd name="connsiteX19" fmla="*/ 799522 w 1525775"/>
              <a:gd name="connsiteY19" fmla="*/ 933889 h 2193320"/>
              <a:gd name="connsiteX20" fmla="*/ 735033 w 1525775"/>
              <a:gd name="connsiteY20" fmla="*/ 839842 h 2193320"/>
              <a:gd name="connsiteX21" fmla="*/ 737719 w 1525775"/>
              <a:gd name="connsiteY21" fmla="*/ 798192 h 2193320"/>
              <a:gd name="connsiteX22" fmla="*/ 743094 w 1525775"/>
              <a:gd name="connsiteY22" fmla="*/ 770649 h 2193320"/>
              <a:gd name="connsiteX23" fmla="*/ 735033 w 1525775"/>
              <a:gd name="connsiteY23" fmla="*/ 707503 h 2193320"/>
              <a:gd name="connsiteX24" fmla="*/ 757200 w 1525775"/>
              <a:gd name="connsiteY24" fmla="*/ 608754 h 2193320"/>
              <a:gd name="connsiteX25" fmla="*/ 761231 w 1525775"/>
              <a:gd name="connsiteY25" fmla="*/ 599348 h 2193320"/>
              <a:gd name="connsiteX26" fmla="*/ 838484 w 1525775"/>
              <a:gd name="connsiteY26" fmla="*/ 532843 h 2193320"/>
              <a:gd name="connsiteX27" fmla="*/ 939250 w 1525775"/>
              <a:gd name="connsiteY27" fmla="*/ 517393 h 2193320"/>
              <a:gd name="connsiteX28" fmla="*/ 944623 w 1525775"/>
              <a:gd name="connsiteY28" fmla="*/ 520752 h 2193320"/>
              <a:gd name="connsiteX29" fmla="*/ 965449 w 1525775"/>
              <a:gd name="connsiteY29" fmla="*/ 527470 h 2193320"/>
              <a:gd name="connsiteX30" fmla="*/ 1015159 w 1525775"/>
              <a:gd name="connsiteY30" fmla="*/ 572478 h 2193320"/>
              <a:gd name="connsiteX31" fmla="*/ 1040015 w 1525775"/>
              <a:gd name="connsiteY31" fmla="*/ 624876 h 2193320"/>
              <a:gd name="connsiteX32" fmla="*/ 1067558 w 1525775"/>
              <a:gd name="connsiteY32" fmla="*/ 724969 h 2193320"/>
              <a:gd name="connsiteX33" fmla="*/ 1081664 w 1525775"/>
              <a:gd name="connsiteY33" fmla="*/ 728328 h 2193320"/>
              <a:gd name="connsiteX34" fmla="*/ 1099802 w 1525775"/>
              <a:gd name="connsiteY34" fmla="*/ 749825 h 2193320"/>
              <a:gd name="connsiteX35" fmla="*/ 1066885 w 1525775"/>
              <a:gd name="connsiteY35" fmla="*/ 830436 h 2193320"/>
              <a:gd name="connsiteX36" fmla="*/ 1058824 w 1525775"/>
              <a:gd name="connsiteY36" fmla="*/ 839842 h 2193320"/>
              <a:gd name="connsiteX37" fmla="*/ 1040687 w 1525775"/>
              <a:gd name="connsiteY37" fmla="*/ 946652 h 2193320"/>
              <a:gd name="connsiteX38" fmla="*/ 1055465 w 1525775"/>
              <a:gd name="connsiteY38" fmla="*/ 984272 h 2193320"/>
              <a:gd name="connsiteX39" fmla="*/ 1091069 w 1525775"/>
              <a:gd name="connsiteY39" fmla="*/ 927843 h 2193320"/>
              <a:gd name="connsiteX40" fmla="*/ 1119283 w 1525775"/>
              <a:gd name="connsiteY40" fmla="*/ 897613 h 2193320"/>
              <a:gd name="connsiteX41" fmla="*/ 1159589 w 1525775"/>
              <a:gd name="connsiteY41" fmla="*/ 837826 h 2193320"/>
              <a:gd name="connsiteX42" fmla="*/ 1159589 w 1525775"/>
              <a:gd name="connsiteY42" fmla="*/ 824391 h 2193320"/>
              <a:gd name="connsiteX43" fmla="*/ 1134734 w 1525775"/>
              <a:gd name="connsiteY43" fmla="*/ 761245 h 2193320"/>
              <a:gd name="connsiteX44" fmla="*/ 1077633 w 1525775"/>
              <a:gd name="connsiteY44" fmla="*/ 568447 h 2193320"/>
              <a:gd name="connsiteX45" fmla="*/ 1069572 w 1525775"/>
              <a:gd name="connsiteY45" fmla="*/ 493881 h 2193320"/>
              <a:gd name="connsiteX46" fmla="*/ 1066213 w 1525775"/>
              <a:gd name="connsiteY46" fmla="*/ 481118 h 2193320"/>
              <a:gd name="connsiteX47" fmla="*/ 1000380 w 1525775"/>
              <a:gd name="connsiteY47" fmla="*/ 411254 h 2193320"/>
              <a:gd name="connsiteX48" fmla="*/ 896928 w 1525775"/>
              <a:gd name="connsiteY48" fmla="*/ 331314 h 2193320"/>
              <a:gd name="connsiteX49" fmla="*/ 780712 w 1525775"/>
              <a:gd name="connsiteY49" fmla="*/ 225846 h 2193320"/>
              <a:gd name="connsiteX50" fmla="*/ 761567 w 1525775"/>
              <a:gd name="connsiteY50" fmla="*/ 225006 h 2193320"/>
              <a:gd name="connsiteX51" fmla="*/ 544838 w 1525775"/>
              <a:gd name="connsiteY51" fmla="*/ 48 h 2193320"/>
              <a:gd name="connsiteX52" fmla="*/ 595976 w 1525775"/>
              <a:gd name="connsiteY52" fmla="*/ 20285 h 2193320"/>
              <a:gd name="connsiteX53" fmla="*/ 689352 w 1525775"/>
              <a:gd name="connsiteY53" fmla="*/ 72011 h 2193320"/>
              <a:gd name="connsiteX54" fmla="*/ 867370 w 1525775"/>
              <a:gd name="connsiteY54" fmla="*/ 138516 h 2193320"/>
              <a:gd name="connsiteX55" fmla="*/ 960746 w 1525775"/>
              <a:gd name="connsiteY55" fmla="*/ 182181 h 2193320"/>
              <a:gd name="connsiteX56" fmla="*/ 1093084 w 1525775"/>
              <a:gd name="connsiteY56" fmla="*/ 271526 h 2193320"/>
              <a:gd name="connsiteX57" fmla="*/ 1243561 w 1525775"/>
              <a:gd name="connsiteY57" fmla="*/ 479103 h 2193320"/>
              <a:gd name="connsiteX58" fmla="*/ 1285209 w 1525775"/>
              <a:gd name="connsiteY58" fmla="*/ 555012 h 2193320"/>
              <a:gd name="connsiteX59" fmla="*/ 1343653 w 1525775"/>
              <a:gd name="connsiteY59" fmla="*/ 711534 h 2193320"/>
              <a:gd name="connsiteX60" fmla="*/ 1380601 w 1525775"/>
              <a:gd name="connsiteY60" fmla="*/ 853948 h 2193320"/>
              <a:gd name="connsiteX61" fmla="*/ 1396052 w 1525775"/>
              <a:gd name="connsiteY61" fmla="*/ 913064 h 2193320"/>
              <a:gd name="connsiteX62" fmla="*/ 1407471 w 1525775"/>
              <a:gd name="connsiteY62" fmla="*/ 975538 h 2193320"/>
              <a:gd name="connsiteX63" fmla="*/ 1400754 w 1525775"/>
              <a:gd name="connsiteY63" fmla="*/ 1098472 h 2193320"/>
              <a:gd name="connsiteX64" fmla="*/ 1364478 w 1525775"/>
              <a:gd name="connsiteY64" fmla="*/ 1158259 h 2193320"/>
              <a:gd name="connsiteX65" fmla="*/ 1369181 w 1525775"/>
              <a:gd name="connsiteY65" fmla="*/ 1199237 h 2193320"/>
              <a:gd name="connsiteX66" fmla="*/ 1381944 w 1525775"/>
              <a:gd name="connsiteY66" fmla="*/ 1207970 h 2193320"/>
              <a:gd name="connsiteX67" fmla="*/ 1398738 w 1525775"/>
              <a:gd name="connsiteY67" fmla="*/ 1284551 h 2193320"/>
              <a:gd name="connsiteX68" fmla="*/ 1390005 w 1525775"/>
              <a:gd name="connsiteY68" fmla="*/ 1321499 h 2193320"/>
              <a:gd name="connsiteX69" fmla="*/ 1414860 w 1525775"/>
              <a:gd name="connsiteY69" fmla="*/ 1441073 h 2193320"/>
              <a:gd name="connsiteX70" fmla="*/ 1407471 w 1525775"/>
              <a:gd name="connsiteY70" fmla="*/ 1471974 h 2193320"/>
              <a:gd name="connsiteX71" fmla="*/ 1404113 w 1525775"/>
              <a:gd name="connsiteY71" fmla="*/ 1578786 h 2193320"/>
              <a:gd name="connsiteX72" fmla="*/ 1428968 w 1525775"/>
              <a:gd name="connsiteY72" fmla="*/ 1635886 h 2193320"/>
              <a:gd name="connsiteX73" fmla="*/ 1450464 w 1525775"/>
              <a:gd name="connsiteY73" fmla="*/ 1840103 h 2193320"/>
              <a:gd name="connsiteX74" fmla="*/ 1498160 w 1525775"/>
              <a:gd name="connsiteY74" fmla="*/ 1961693 h 2193320"/>
              <a:gd name="connsiteX75" fmla="*/ 1512938 w 1525775"/>
              <a:gd name="connsiteY75" fmla="*/ 2036259 h 2193320"/>
              <a:gd name="connsiteX76" fmla="*/ 1512938 w 1525775"/>
              <a:gd name="connsiteY76" fmla="*/ 2039618 h 2193320"/>
              <a:gd name="connsiteX77" fmla="*/ 1517642 w 1525775"/>
              <a:gd name="connsiteY77" fmla="*/ 2106123 h 2193320"/>
              <a:gd name="connsiteX78" fmla="*/ 1520328 w 1525775"/>
              <a:gd name="connsiteY78" fmla="*/ 2151132 h 2193320"/>
              <a:gd name="connsiteX79" fmla="*/ 1504877 w 1525775"/>
              <a:gd name="connsiteY79" fmla="*/ 2186735 h 2193320"/>
              <a:gd name="connsiteX80" fmla="*/ 1525115 w 1525775"/>
              <a:gd name="connsiteY80" fmla="*/ 2193117 h 2193320"/>
              <a:gd name="connsiteX81" fmla="*/ 1525775 w 1525775"/>
              <a:gd name="connsiteY81" fmla="*/ 2193320 h 2193320"/>
              <a:gd name="connsiteX82" fmla="*/ 769057 w 1525775"/>
              <a:gd name="connsiteY82" fmla="*/ 2193320 h 2193320"/>
              <a:gd name="connsiteX83" fmla="*/ 769965 w 1525775"/>
              <a:gd name="connsiteY83" fmla="*/ 2155834 h 2193320"/>
              <a:gd name="connsiteX84" fmla="*/ 765934 w 1525775"/>
              <a:gd name="connsiteY84" fmla="*/ 2047007 h 2193320"/>
              <a:gd name="connsiteX85" fmla="*/ 763247 w 1525775"/>
              <a:gd name="connsiteY85" fmla="*/ 1961021 h 2193320"/>
              <a:gd name="connsiteX86" fmla="*/ 765934 w 1525775"/>
              <a:gd name="connsiteY86" fmla="*/ 1924746 h 2193320"/>
              <a:gd name="connsiteX87" fmla="*/ 780041 w 1525775"/>
              <a:gd name="connsiteY87" fmla="*/ 1855553 h 2193320"/>
              <a:gd name="connsiteX88" fmla="*/ 780712 w 1525775"/>
              <a:gd name="connsiteY88" fmla="*/ 1799797 h 2193320"/>
              <a:gd name="connsiteX89" fmla="*/ 770636 w 1525775"/>
              <a:gd name="connsiteY89" fmla="*/ 1750758 h 2193320"/>
              <a:gd name="connsiteX90" fmla="*/ 751826 w 1525775"/>
              <a:gd name="connsiteY90" fmla="*/ 1664100 h 2193320"/>
              <a:gd name="connsiteX91" fmla="*/ 747796 w 1525775"/>
              <a:gd name="connsiteY91" fmla="*/ 1633871 h 2193320"/>
              <a:gd name="connsiteX92" fmla="*/ 676589 w 1525775"/>
              <a:gd name="connsiteY92" fmla="*/ 1502876 h 2193320"/>
              <a:gd name="connsiteX93" fmla="*/ 645016 w 1525775"/>
              <a:gd name="connsiteY93" fmla="*/ 1459883 h 2193320"/>
              <a:gd name="connsiteX94" fmla="*/ 587915 w 1525775"/>
              <a:gd name="connsiteY94" fmla="*/ 1392706 h 2193320"/>
              <a:gd name="connsiteX95" fmla="*/ 568434 w 1525775"/>
              <a:gd name="connsiteY95" fmla="*/ 1316124 h 2193320"/>
              <a:gd name="connsiteX96" fmla="*/ 507975 w 1525775"/>
              <a:gd name="connsiteY96" fmla="*/ 1289254 h 2193320"/>
              <a:gd name="connsiteX97" fmla="*/ 340705 w 1525775"/>
              <a:gd name="connsiteY97" fmla="*/ 1182442 h 2193320"/>
              <a:gd name="connsiteX98" fmla="*/ 288979 w 1525775"/>
              <a:gd name="connsiteY98" fmla="*/ 1156916 h 2193320"/>
              <a:gd name="connsiteX99" fmla="*/ 183511 w 1525775"/>
              <a:gd name="connsiteY99" fmla="*/ 1090411 h 2193320"/>
              <a:gd name="connsiteX100" fmla="*/ 65280 w 1525775"/>
              <a:gd name="connsiteY100" fmla="*/ 1001737 h 2193320"/>
              <a:gd name="connsiteX101" fmla="*/ 23631 w 1525775"/>
              <a:gd name="connsiteY101" fmla="*/ 954714 h 2193320"/>
              <a:gd name="connsiteX102" fmla="*/ 8852 w 1525775"/>
              <a:gd name="connsiteY102" fmla="*/ 837154 h 2193320"/>
              <a:gd name="connsiteX103" fmla="*/ 173435 w 1525775"/>
              <a:gd name="connsiteY103" fmla="*/ 520752 h 2193320"/>
              <a:gd name="connsiteX104" fmla="*/ 218443 w 1525775"/>
              <a:gd name="connsiteY104" fmla="*/ 452904 h 2193320"/>
              <a:gd name="connsiteX105" fmla="*/ 209710 w 1525775"/>
              <a:gd name="connsiteY105" fmla="*/ 401849 h 2193320"/>
              <a:gd name="connsiteX106" fmla="*/ 192244 w 1525775"/>
              <a:gd name="connsiteY106" fmla="*/ 380352 h 2193320"/>
              <a:gd name="connsiteX107" fmla="*/ 191573 w 1525775"/>
              <a:gd name="connsiteY107" fmla="*/ 255403 h 2193320"/>
              <a:gd name="connsiteX108" fmla="*/ 207023 w 1525775"/>
              <a:gd name="connsiteY108" fmla="*/ 237266 h 2193320"/>
              <a:gd name="connsiteX109" fmla="*/ 215084 w 1525775"/>
              <a:gd name="connsiteY109" fmla="*/ 217113 h 2193320"/>
              <a:gd name="connsiteX110" fmla="*/ 315177 w 1525775"/>
              <a:gd name="connsiteY110" fmla="*/ 56560 h 2193320"/>
              <a:gd name="connsiteX111" fmla="*/ 414599 w 1525775"/>
              <a:gd name="connsiteY111" fmla="*/ 19613 h 2193320"/>
              <a:gd name="connsiteX112" fmla="*/ 493196 w 1525775"/>
              <a:gd name="connsiteY112" fmla="*/ 11552 h 2193320"/>
              <a:gd name="connsiteX113" fmla="*/ 544838 w 1525775"/>
              <a:gd name="connsiteY113" fmla="*/ 48 h 219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525775" h="2193320">
                <a:moveTo>
                  <a:pt x="761567" y="225006"/>
                </a:moveTo>
                <a:cubicBezTo>
                  <a:pt x="756025" y="227189"/>
                  <a:pt x="751491" y="231892"/>
                  <a:pt x="748467" y="239281"/>
                </a:cubicBezTo>
                <a:cubicBezTo>
                  <a:pt x="738391" y="262793"/>
                  <a:pt x="729658" y="286976"/>
                  <a:pt x="718910" y="309817"/>
                </a:cubicBezTo>
                <a:cubicBezTo>
                  <a:pt x="714207" y="319894"/>
                  <a:pt x="708162" y="329298"/>
                  <a:pt x="700772" y="337359"/>
                </a:cubicBezTo>
                <a:cubicBezTo>
                  <a:pt x="685993" y="354153"/>
                  <a:pt x="669199" y="369604"/>
                  <a:pt x="653748" y="385727"/>
                </a:cubicBezTo>
                <a:cubicBezTo>
                  <a:pt x="628221" y="411925"/>
                  <a:pt x="606725" y="442155"/>
                  <a:pt x="577167" y="462308"/>
                </a:cubicBezTo>
                <a:cubicBezTo>
                  <a:pt x="524769" y="498583"/>
                  <a:pt x="463638" y="508660"/>
                  <a:pt x="400492" y="494552"/>
                </a:cubicBezTo>
                <a:cubicBezTo>
                  <a:pt x="376980" y="489179"/>
                  <a:pt x="357499" y="483132"/>
                  <a:pt x="340033" y="505301"/>
                </a:cubicBezTo>
                <a:cubicBezTo>
                  <a:pt x="334659" y="512019"/>
                  <a:pt x="322567" y="514034"/>
                  <a:pt x="319208" y="521423"/>
                </a:cubicBezTo>
                <a:cubicBezTo>
                  <a:pt x="301071" y="561730"/>
                  <a:pt x="266810" y="622189"/>
                  <a:pt x="256733" y="665182"/>
                </a:cubicBezTo>
                <a:cubicBezTo>
                  <a:pt x="241955" y="727656"/>
                  <a:pt x="214413" y="792146"/>
                  <a:pt x="205008" y="855292"/>
                </a:cubicBezTo>
                <a:cubicBezTo>
                  <a:pt x="200977" y="881491"/>
                  <a:pt x="202993" y="884178"/>
                  <a:pt x="229191" y="892239"/>
                </a:cubicBezTo>
                <a:cubicBezTo>
                  <a:pt x="319880" y="919782"/>
                  <a:pt x="404522" y="944637"/>
                  <a:pt x="475730" y="1009798"/>
                </a:cubicBezTo>
                <a:cubicBezTo>
                  <a:pt x="505959" y="1037341"/>
                  <a:pt x="527456" y="1015172"/>
                  <a:pt x="565746" y="1016516"/>
                </a:cubicBezTo>
                <a:cubicBezTo>
                  <a:pt x="567091" y="1016516"/>
                  <a:pt x="589258" y="1028608"/>
                  <a:pt x="590602" y="1027265"/>
                </a:cubicBezTo>
                <a:cubicBezTo>
                  <a:pt x="602694" y="1016516"/>
                  <a:pt x="608068" y="1015172"/>
                  <a:pt x="623519" y="1021219"/>
                </a:cubicBezTo>
                <a:cubicBezTo>
                  <a:pt x="629565" y="1023906"/>
                  <a:pt x="644343" y="1020547"/>
                  <a:pt x="651733" y="1019875"/>
                </a:cubicBezTo>
                <a:cubicBezTo>
                  <a:pt x="659122" y="1019204"/>
                  <a:pt x="679948" y="1016516"/>
                  <a:pt x="686665" y="1015845"/>
                </a:cubicBezTo>
                <a:cubicBezTo>
                  <a:pt x="721597" y="1013157"/>
                  <a:pt x="792804" y="1040028"/>
                  <a:pt x="819003" y="1017860"/>
                </a:cubicBezTo>
                <a:cubicBezTo>
                  <a:pt x="843858" y="997035"/>
                  <a:pt x="815644" y="962775"/>
                  <a:pt x="799522" y="933889"/>
                </a:cubicBezTo>
                <a:cubicBezTo>
                  <a:pt x="786087" y="909705"/>
                  <a:pt x="746453" y="864697"/>
                  <a:pt x="735033" y="839842"/>
                </a:cubicBezTo>
                <a:cubicBezTo>
                  <a:pt x="728986" y="826406"/>
                  <a:pt x="726971" y="812299"/>
                  <a:pt x="737719" y="798192"/>
                </a:cubicBezTo>
                <a:cubicBezTo>
                  <a:pt x="743094" y="791474"/>
                  <a:pt x="743765" y="780054"/>
                  <a:pt x="743094" y="770649"/>
                </a:cubicBezTo>
                <a:cubicBezTo>
                  <a:pt x="741078" y="751840"/>
                  <a:pt x="737719" y="729672"/>
                  <a:pt x="735033" y="707503"/>
                </a:cubicBezTo>
                <a:cubicBezTo>
                  <a:pt x="729658" y="660480"/>
                  <a:pt x="730329" y="646372"/>
                  <a:pt x="757200" y="608754"/>
                </a:cubicBezTo>
                <a:cubicBezTo>
                  <a:pt x="759216" y="606066"/>
                  <a:pt x="760559" y="602707"/>
                  <a:pt x="761231" y="599348"/>
                </a:cubicBezTo>
                <a:cubicBezTo>
                  <a:pt x="771979" y="553668"/>
                  <a:pt x="794820" y="544935"/>
                  <a:pt x="838484" y="532843"/>
                </a:cubicBezTo>
                <a:cubicBezTo>
                  <a:pt x="864012" y="525454"/>
                  <a:pt x="912379" y="520080"/>
                  <a:pt x="939250" y="517393"/>
                </a:cubicBezTo>
                <a:cubicBezTo>
                  <a:pt x="941264" y="517393"/>
                  <a:pt x="942609" y="520080"/>
                  <a:pt x="944623" y="520752"/>
                </a:cubicBezTo>
                <a:cubicBezTo>
                  <a:pt x="951341" y="523439"/>
                  <a:pt x="958731" y="527470"/>
                  <a:pt x="965449" y="527470"/>
                </a:cubicBezTo>
                <a:cubicBezTo>
                  <a:pt x="996349" y="527470"/>
                  <a:pt x="1004410" y="552996"/>
                  <a:pt x="1015159" y="572478"/>
                </a:cubicBezTo>
                <a:cubicBezTo>
                  <a:pt x="1025908" y="592631"/>
                  <a:pt x="1029938" y="603379"/>
                  <a:pt x="1040015" y="624876"/>
                </a:cubicBezTo>
                <a:cubicBezTo>
                  <a:pt x="1054122" y="657121"/>
                  <a:pt x="1062183" y="690037"/>
                  <a:pt x="1067558" y="724969"/>
                </a:cubicBezTo>
                <a:cubicBezTo>
                  <a:pt x="1068901" y="733030"/>
                  <a:pt x="1075619" y="720938"/>
                  <a:pt x="1081664" y="728328"/>
                </a:cubicBezTo>
                <a:cubicBezTo>
                  <a:pt x="1087039" y="735717"/>
                  <a:pt x="1098458" y="741764"/>
                  <a:pt x="1099802" y="749825"/>
                </a:cubicBezTo>
                <a:cubicBezTo>
                  <a:pt x="1103833" y="778710"/>
                  <a:pt x="1102489" y="808940"/>
                  <a:pt x="1066885" y="830436"/>
                </a:cubicBezTo>
                <a:cubicBezTo>
                  <a:pt x="1063527" y="832452"/>
                  <a:pt x="1058824" y="836483"/>
                  <a:pt x="1058824" y="839842"/>
                </a:cubicBezTo>
                <a:cubicBezTo>
                  <a:pt x="1058824" y="862009"/>
                  <a:pt x="1038671" y="924484"/>
                  <a:pt x="1040687" y="946652"/>
                </a:cubicBezTo>
                <a:cubicBezTo>
                  <a:pt x="1041358" y="950683"/>
                  <a:pt x="1052107" y="985615"/>
                  <a:pt x="1055465" y="984272"/>
                </a:cubicBezTo>
                <a:cubicBezTo>
                  <a:pt x="1070244" y="978225"/>
                  <a:pt x="1085023" y="945309"/>
                  <a:pt x="1091069" y="927843"/>
                </a:cubicBezTo>
                <a:cubicBezTo>
                  <a:pt x="1092413" y="923812"/>
                  <a:pt x="1115924" y="898957"/>
                  <a:pt x="1119283" y="897613"/>
                </a:cubicBezTo>
                <a:cubicBezTo>
                  <a:pt x="1148169" y="888209"/>
                  <a:pt x="1150856" y="861338"/>
                  <a:pt x="1159589" y="837826"/>
                </a:cubicBezTo>
                <a:cubicBezTo>
                  <a:pt x="1160932" y="833795"/>
                  <a:pt x="1160932" y="828422"/>
                  <a:pt x="1159589" y="824391"/>
                </a:cubicBezTo>
                <a:cubicBezTo>
                  <a:pt x="1151528" y="802894"/>
                  <a:pt x="1143467" y="782069"/>
                  <a:pt x="1134734" y="761245"/>
                </a:cubicBezTo>
                <a:cubicBezTo>
                  <a:pt x="1108535" y="699442"/>
                  <a:pt x="1091069" y="634280"/>
                  <a:pt x="1077633" y="568447"/>
                </a:cubicBezTo>
                <a:cubicBezTo>
                  <a:pt x="1072931" y="544264"/>
                  <a:pt x="1072260" y="518737"/>
                  <a:pt x="1069572" y="493881"/>
                </a:cubicBezTo>
                <a:cubicBezTo>
                  <a:pt x="1068901" y="489179"/>
                  <a:pt x="1068229" y="485148"/>
                  <a:pt x="1066213" y="481118"/>
                </a:cubicBezTo>
                <a:cubicBezTo>
                  <a:pt x="1052107" y="450888"/>
                  <a:pt x="1026579" y="430735"/>
                  <a:pt x="1000380" y="411254"/>
                </a:cubicBezTo>
                <a:cubicBezTo>
                  <a:pt x="965449" y="385727"/>
                  <a:pt x="929844" y="359528"/>
                  <a:pt x="896928" y="331314"/>
                </a:cubicBezTo>
                <a:cubicBezTo>
                  <a:pt x="852592" y="292351"/>
                  <a:pt x="835125" y="245999"/>
                  <a:pt x="780712" y="225846"/>
                </a:cubicBezTo>
                <a:cubicBezTo>
                  <a:pt x="773659" y="223159"/>
                  <a:pt x="767109" y="222823"/>
                  <a:pt x="761567" y="225006"/>
                </a:cubicBezTo>
                <a:close/>
                <a:moveTo>
                  <a:pt x="544838" y="48"/>
                </a:moveTo>
                <a:cubicBezTo>
                  <a:pt x="556174" y="-540"/>
                  <a:pt x="567426" y="4163"/>
                  <a:pt x="595976" y="20285"/>
                </a:cubicBezTo>
                <a:cubicBezTo>
                  <a:pt x="626206" y="37079"/>
                  <a:pt x="659122" y="55888"/>
                  <a:pt x="689352" y="72011"/>
                </a:cubicBezTo>
                <a:cubicBezTo>
                  <a:pt x="757200" y="107615"/>
                  <a:pt x="799522" y="103585"/>
                  <a:pt x="867370" y="138516"/>
                </a:cubicBezTo>
                <a:cubicBezTo>
                  <a:pt x="894241" y="152623"/>
                  <a:pt x="931860" y="172776"/>
                  <a:pt x="960746" y="182181"/>
                </a:cubicBezTo>
                <a:cubicBezTo>
                  <a:pt x="1034640" y="237938"/>
                  <a:pt x="1048748" y="242640"/>
                  <a:pt x="1093084" y="271526"/>
                </a:cubicBezTo>
                <a:cubicBezTo>
                  <a:pt x="1210643" y="348779"/>
                  <a:pt x="1205941" y="370948"/>
                  <a:pt x="1243561" y="479103"/>
                </a:cubicBezTo>
                <a:cubicBezTo>
                  <a:pt x="1252293" y="505301"/>
                  <a:pt x="1271775" y="530157"/>
                  <a:pt x="1285209" y="555012"/>
                </a:cubicBezTo>
                <a:cubicBezTo>
                  <a:pt x="1312080" y="604051"/>
                  <a:pt x="1336935" y="656449"/>
                  <a:pt x="1343653" y="711534"/>
                </a:cubicBezTo>
                <a:cubicBezTo>
                  <a:pt x="1350371" y="760572"/>
                  <a:pt x="1357089" y="808940"/>
                  <a:pt x="1380601" y="853948"/>
                </a:cubicBezTo>
                <a:cubicBezTo>
                  <a:pt x="1390005" y="871415"/>
                  <a:pt x="1392021" y="892911"/>
                  <a:pt x="1396052" y="913064"/>
                </a:cubicBezTo>
                <a:cubicBezTo>
                  <a:pt x="1400754" y="933889"/>
                  <a:pt x="1402769" y="954714"/>
                  <a:pt x="1407471" y="975538"/>
                </a:cubicBezTo>
                <a:cubicBezTo>
                  <a:pt x="1417548" y="1017188"/>
                  <a:pt x="1414860" y="1058165"/>
                  <a:pt x="1400754" y="1098472"/>
                </a:cubicBezTo>
                <a:cubicBezTo>
                  <a:pt x="1397395" y="1109221"/>
                  <a:pt x="1366494" y="1146839"/>
                  <a:pt x="1364478" y="1158259"/>
                </a:cubicBezTo>
                <a:cubicBezTo>
                  <a:pt x="1359776" y="1183114"/>
                  <a:pt x="1347012" y="1184458"/>
                  <a:pt x="1369181" y="1199237"/>
                </a:cubicBezTo>
                <a:cubicBezTo>
                  <a:pt x="1373212" y="1201924"/>
                  <a:pt x="1377914" y="1204611"/>
                  <a:pt x="1381944" y="1207970"/>
                </a:cubicBezTo>
                <a:cubicBezTo>
                  <a:pt x="1425609" y="1245589"/>
                  <a:pt x="1416876" y="1247604"/>
                  <a:pt x="1398738" y="1284551"/>
                </a:cubicBezTo>
                <a:cubicBezTo>
                  <a:pt x="1393364" y="1295300"/>
                  <a:pt x="1393364" y="1309407"/>
                  <a:pt x="1390005" y="1321499"/>
                </a:cubicBezTo>
                <a:cubicBezTo>
                  <a:pt x="1379257" y="1362476"/>
                  <a:pt x="1414189" y="1400767"/>
                  <a:pt x="1414860" y="1441073"/>
                </a:cubicBezTo>
                <a:cubicBezTo>
                  <a:pt x="1414860" y="1451821"/>
                  <a:pt x="1403440" y="1461898"/>
                  <a:pt x="1407471" y="1471974"/>
                </a:cubicBezTo>
                <a:cubicBezTo>
                  <a:pt x="1422250" y="1505563"/>
                  <a:pt x="1389334" y="1545197"/>
                  <a:pt x="1404113" y="1578786"/>
                </a:cubicBezTo>
                <a:cubicBezTo>
                  <a:pt x="1412174" y="1597595"/>
                  <a:pt x="1423594" y="1616404"/>
                  <a:pt x="1428968" y="1635886"/>
                </a:cubicBezTo>
                <a:cubicBezTo>
                  <a:pt x="1443075" y="1690971"/>
                  <a:pt x="1442403" y="1823980"/>
                  <a:pt x="1450464" y="1840103"/>
                </a:cubicBezTo>
                <a:cubicBezTo>
                  <a:pt x="1468602" y="1879065"/>
                  <a:pt x="1490099" y="1920044"/>
                  <a:pt x="1498160" y="1961693"/>
                </a:cubicBezTo>
                <a:cubicBezTo>
                  <a:pt x="1502862" y="1986549"/>
                  <a:pt x="1508236" y="2011404"/>
                  <a:pt x="1512938" y="2036259"/>
                </a:cubicBezTo>
                <a:cubicBezTo>
                  <a:pt x="1512938" y="2037603"/>
                  <a:pt x="1513611" y="2038946"/>
                  <a:pt x="1512938" y="2039618"/>
                </a:cubicBezTo>
                <a:cubicBezTo>
                  <a:pt x="1495473" y="2063130"/>
                  <a:pt x="1512267" y="2083955"/>
                  <a:pt x="1517642" y="2106123"/>
                </a:cubicBezTo>
                <a:cubicBezTo>
                  <a:pt x="1521000" y="2120902"/>
                  <a:pt x="1521000" y="2136352"/>
                  <a:pt x="1520328" y="2151132"/>
                </a:cubicBezTo>
                <a:cubicBezTo>
                  <a:pt x="1520328" y="2156505"/>
                  <a:pt x="1512267" y="2180689"/>
                  <a:pt x="1504877" y="2186735"/>
                </a:cubicBezTo>
                <a:cubicBezTo>
                  <a:pt x="1508236" y="2188750"/>
                  <a:pt x="1516634" y="2190934"/>
                  <a:pt x="1525115" y="2193117"/>
                </a:cubicBezTo>
                <a:lnTo>
                  <a:pt x="1525775" y="2193320"/>
                </a:lnTo>
                <a:lnTo>
                  <a:pt x="769057" y="2193320"/>
                </a:lnTo>
                <a:lnTo>
                  <a:pt x="769965" y="2155834"/>
                </a:lnTo>
                <a:cubicBezTo>
                  <a:pt x="769292" y="2119559"/>
                  <a:pt x="767949" y="2083282"/>
                  <a:pt x="765934" y="2047007"/>
                </a:cubicBezTo>
                <a:cubicBezTo>
                  <a:pt x="765261" y="2030885"/>
                  <a:pt x="762575" y="1973785"/>
                  <a:pt x="763247" y="1961021"/>
                </a:cubicBezTo>
                <a:cubicBezTo>
                  <a:pt x="763918" y="1948929"/>
                  <a:pt x="763918" y="1936838"/>
                  <a:pt x="765934" y="1924746"/>
                </a:cubicBezTo>
                <a:cubicBezTo>
                  <a:pt x="769965" y="1901234"/>
                  <a:pt x="772651" y="1877050"/>
                  <a:pt x="780041" y="1855553"/>
                </a:cubicBezTo>
                <a:cubicBezTo>
                  <a:pt x="786758" y="1836072"/>
                  <a:pt x="788773" y="1819278"/>
                  <a:pt x="780712" y="1799797"/>
                </a:cubicBezTo>
                <a:cubicBezTo>
                  <a:pt x="773995" y="1784346"/>
                  <a:pt x="771308" y="1766881"/>
                  <a:pt x="770636" y="1750758"/>
                </a:cubicBezTo>
                <a:cubicBezTo>
                  <a:pt x="769292" y="1721872"/>
                  <a:pt x="751826" y="1692986"/>
                  <a:pt x="751826" y="1664100"/>
                </a:cubicBezTo>
                <a:cubicBezTo>
                  <a:pt x="751826" y="1654024"/>
                  <a:pt x="751826" y="1642604"/>
                  <a:pt x="747796" y="1633871"/>
                </a:cubicBezTo>
                <a:cubicBezTo>
                  <a:pt x="728986" y="1592221"/>
                  <a:pt x="707490" y="1538479"/>
                  <a:pt x="676589" y="1502876"/>
                </a:cubicBezTo>
                <a:cubicBezTo>
                  <a:pt x="668528" y="1494143"/>
                  <a:pt x="650390" y="1461898"/>
                  <a:pt x="645016" y="1459883"/>
                </a:cubicBezTo>
                <a:cubicBezTo>
                  <a:pt x="618145" y="1447791"/>
                  <a:pt x="596648" y="1420248"/>
                  <a:pt x="587915" y="1392706"/>
                </a:cubicBezTo>
                <a:cubicBezTo>
                  <a:pt x="576495" y="1356431"/>
                  <a:pt x="568434" y="1353743"/>
                  <a:pt x="568434" y="1316124"/>
                </a:cubicBezTo>
                <a:cubicBezTo>
                  <a:pt x="568434" y="1300002"/>
                  <a:pt x="523426" y="1297987"/>
                  <a:pt x="507975" y="1289254"/>
                </a:cubicBezTo>
                <a:cubicBezTo>
                  <a:pt x="442142" y="1254994"/>
                  <a:pt x="405194" y="1218046"/>
                  <a:pt x="340705" y="1182442"/>
                </a:cubicBezTo>
                <a:cubicBezTo>
                  <a:pt x="323911" y="1173038"/>
                  <a:pt x="305101" y="1166320"/>
                  <a:pt x="288979" y="1156916"/>
                </a:cubicBezTo>
                <a:cubicBezTo>
                  <a:pt x="253375" y="1135419"/>
                  <a:pt x="217771" y="1114594"/>
                  <a:pt x="183511" y="1090411"/>
                </a:cubicBezTo>
                <a:cubicBezTo>
                  <a:pt x="143205" y="1062196"/>
                  <a:pt x="103571" y="1032639"/>
                  <a:pt x="65280" y="1001737"/>
                </a:cubicBezTo>
                <a:cubicBezTo>
                  <a:pt x="49157" y="988974"/>
                  <a:pt x="37066" y="970836"/>
                  <a:pt x="23631" y="954714"/>
                </a:cubicBezTo>
                <a:cubicBezTo>
                  <a:pt x="-5928" y="918438"/>
                  <a:pt x="-3913" y="878132"/>
                  <a:pt x="8852" y="837154"/>
                </a:cubicBezTo>
                <a:cubicBezTo>
                  <a:pt x="39753" y="733703"/>
                  <a:pt x="114991" y="613456"/>
                  <a:pt x="173435" y="520752"/>
                </a:cubicBezTo>
                <a:cubicBezTo>
                  <a:pt x="188214" y="497911"/>
                  <a:pt x="203664" y="475744"/>
                  <a:pt x="218443" y="452904"/>
                </a:cubicBezTo>
                <a:cubicBezTo>
                  <a:pt x="232550" y="430063"/>
                  <a:pt x="229864" y="419315"/>
                  <a:pt x="209710" y="401849"/>
                </a:cubicBezTo>
                <a:cubicBezTo>
                  <a:pt x="204336" y="397147"/>
                  <a:pt x="192244" y="387742"/>
                  <a:pt x="192244" y="380352"/>
                </a:cubicBezTo>
                <a:cubicBezTo>
                  <a:pt x="190901" y="338703"/>
                  <a:pt x="190901" y="297053"/>
                  <a:pt x="191573" y="255403"/>
                </a:cubicBezTo>
                <a:cubicBezTo>
                  <a:pt x="191573" y="249358"/>
                  <a:pt x="204336" y="243312"/>
                  <a:pt x="207023" y="237266"/>
                </a:cubicBezTo>
                <a:cubicBezTo>
                  <a:pt x="209710" y="230548"/>
                  <a:pt x="214413" y="224502"/>
                  <a:pt x="215084" y="217113"/>
                </a:cubicBezTo>
                <a:cubicBezTo>
                  <a:pt x="225160" y="149264"/>
                  <a:pt x="262108" y="96195"/>
                  <a:pt x="315177" y="56560"/>
                </a:cubicBezTo>
                <a:cubicBezTo>
                  <a:pt x="342720" y="36407"/>
                  <a:pt x="376980" y="20956"/>
                  <a:pt x="414599" y="19613"/>
                </a:cubicBezTo>
                <a:cubicBezTo>
                  <a:pt x="440798" y="18270"/>
                  <a:pt x="466997" y="16254"/>
                  <a:pt x="493196" y="11552"/>
                </a:cubicBezTo>
                <a:cubicBezTo>
                  <a:pt x="522082" y="6514"/>
                  <a:pt x="533502" y="636"/>
                  <a:pt x="544838" y="48"/>
                </a:cubicBezTo>
                <a:close/>
              </a:path>
            </a:pathLst>
          </a:custGeom>
          <a:solidFill>
            <a:schemeClr val="bg1"/>
          </a:solidFill>
          <a:ln w="7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79581F-C8FD-4BFA-AF4F-5106E34FD965}"/>
              </a:ext>
            </a:extLst>
          </p:cNvPr>
          <p:cNvSpPr txBox="1"/>
          <p:nvPr/>
        </p:nvSpPr>
        <p:spPr>
          <a:xfrm>
            <a:off x="1461167" y="3397603"/>
            <a:ext cx="926966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spc="-300" dirty="0">
                <a:solidFill>
                  <a:schemeClr val="accent4"/>
                </a:solidFill>
                <a:cs typeface="Arial" pitchFamily="34" charset="0"/>
              </a:rPr>
              <a:t>BASKETBALL TOURNAMENT</a:t>
            </a:r>
            <a:endParaRPr lang="ko-KR" altLang="en-US" sz="4400" b="1" spc="-3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7011EB-32C1-469D-BAC9-5DF86A9B2C38}"/>
              </a:ext>
            </a:extLst>
          </p:cNvPr>
          <p:cNvSpPr txBox="1"/>
          <p:nvPr/>
        </p:nvSpPr>
        <p:spPr>
          <a:xfrm>
            <a:off x="6398827" y="5093166"/>
            <a:ext cx="542733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F3CD55-F0AD-4C04-AE84-2A9BA67DD63E}"/>
              </a:ext>
            </a:extLst>
          </p:cNvPr>
          <p:cNvSpPr txBox="1"/>
          <p:nvPr/>
        </p:nvSpPr>
        <p:spPr>
          <a:xfrm>
            <a:off x="6398827" y="4621194"/>
            <a:ext cx="542733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9FAA52-F094-4D0C-A1AE-26D0A8433BEB}"/>
              </a:ext>
            </a:extLst>
          </p:cNvPr>
          <p:cNvSpPr txBox="1"/>
          <p:nvPr/>
        </p:nvSpPr>
        <p:spPr>
          <a:xfrm>
            <a:off x="624685" y="350634"/>
            <a:ext cx="3310877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4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D9526DA-7D57-428A-9999-E9B97EE39EA1}"/>
              </a:ext>
            </a:extLst>
          </p:cNvPr>
          <p:cNvCxnSpPr>
            <a:cxnSpLocks/>
          </p:cNvCxnSpPr>
          <p:nvPr/>
        </p:nvCxnSpPr>
        <p:spPr>
          <a:xfrm>
            <a:off x="1013989" y="3961787"/>
            <a:ext cx="10248523" cy="0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1B3E0AE-A66F-48C5-B677-531FEAABB531}"/>
              </a:ext>
            </a:extLst>
          </p:cNvPr>
          <p:cNvGrpSpPr/>
          <p:nvPr/>
        </p:nvGrpSpPr>
        <p:grpSpPr>
          <a:xfrm>
            <a:off x="1439702" y="3821963"/>
            <a:ext cx="279648" cy="279648"/>
            <a:chOff x="1700064" y="4517504"/>
            <a:chExt cx="279648" cy="279648"/>
          </a:xfrm>
        </p:grpSpPr>
        <p:sp>
          <p:nvSpPr>
            <p:cNvPr id="106" name="Flowchart: Connector 105">
              <a:extLst>
                <a:ext uri="{FF2B5EF4-FFF2-40B4-BE49-F238E27FC236}">
                  <a16:creationId xmlns:a16="http://schemas.microsoft.com/office/drawing/2014/main" id="{78FC3B1A-A041-4F40-B7EB-9709DC35F880}"/>
                </a:ext>
              </a:extLst>
            </p:cNvPr>
            <p:cNvSpPr/>
            <p:nvPr/>
          </p:nvSpPr>
          <p:spPr>
            <a:xfrm>
              <a:off x="1700064" y="4517504"/>
              <a:ext cx="279648" cy="279648"/>
            </a:xfrm>
            <a:prstGeom prst="flowChartConnector">
              <a:avLst/>
            </a:prstGeom>
            <a:solidFill>
              <a:schemeClr val="accent6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7" name="Flowchart: Connector 106">
              <a:extLst>
                <a:ext uri="{FF2B5EF4-FFF2-40B4-BE49-F238E27FC236}">
                  <a16:creationId xmlns:a16="http://schemas.microsoft.com/office/drawing/2014/main" id="{E942F4D1-8137-4B52-AF08-076774CE2C83}"/>
                </a:ext>
              </a:extLst>
            </p:cNvPr>
            <p:cNvSpPr/>
            <p:nvPr/>
          </p:nvSpPr>
          <p:spPr>
            <a:xfrm>
              <a:off x="1767880" y="4585320"/>
              <a:ext cx="144016" cy="144016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1EFA498-D29F-4365-8861-C5FF9DAA480B}"/>
              </a:ext>
            </a:extLst>
          </p:cNvPr>
          <p:cNvSpPr/>
          <p:nvPr/>
        </p:nvSpPr>
        <p:spPr>
          <a:xfrm>
            <a:off x="1716807" y="4307822"/>
            <a:ext cx="1296144" cy="46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9AE3281-0509-4648-8548-ECA4A6B2CF54}"/>
              </a:ext>
            </a:extLst>
          </p:cNvPr>
          <p:cNvSpPr/>
          <p:nvPr/>
        </p:nvSpPr>
        <p:spPr>
          <a:xfrm>
            <a:off x="1535083" y="4307822"/>
            <a:ext cx="98884" cy="14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2473C1C-7A7D-430B-B57F-E79659F51E20}"/>
              </a:ext>
            </a:extLst>
          </p:cNvPr>
          <p:cNvSpPr txBox="1"/>
          <p:nvPr/>
        </p:nvSpPr>
        <p:spPr>
          <a:xfrm>
            <a:off x="1808004" y="4284739"/>
            <a:ext cx="1136126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2014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7763FD4-2D9E-410F-A0AE-3E2A05F87B8E}"/>
              </a:ext>
            </a:extLst>
          </p:cNvPr>
          <p:cNvSpPr txBox="1"/>
          <p:nvPr/>
        </p:nvSpPr>
        <p:spPr>
          <a:xfrm>
            <a:off x="1670494" y="4791610"/>
            <a:ext cx="1388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5EE641E-FD8A-464D-9E14-C2871DE452FD}"/>
              </a:ext>
            </a:extLst>
          </p:cNvPr>
          <p:cNvGrpSpPr/>
          <p:nvPr/>
        </p:nvGrpSpPr>
        <p:grpSpPr>
          <a:xfrm>
            <a:off x="3244503" y="3821963"/>
            <a:ext cx="279648" cy="279648"/>
            <a:chOff x="1700064" y="4517504"/>
            <a:chExt cx="279648" cy="279648"/>
          </a:xfrm>
        </p:grpSpPr>
        <p:sp>
          <p:nvSpPr>
            <p:cNvPr id="113" name="Flowchart: Connector 112">
              <a:extLst>
                <a:ext uri="{FF2B5EF4-FFF2-40B4-BE49-F238E27FC236}">
                  <a16:creationId xmlns:a16="http://schemas.microsoft.com/office/drawing/2014/main" id="{6E77AECB-AE2C-4015-B615-17671FF45C0E}"/>
                </a:ext>
              </a:extLst>
            </p:cNvPr>
            <p:cNvSpPr/>
            <p:nvPr/>
          </p:nvSpPr>
          <p:spPr>
            <a:xfrm>
              <a:off x="1700064" y="4517504"/>
              <a:ext cx="279648" cy="279648"/>
            </a:xfrm>
            <a:prstGeom prst="flowChartConnector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4" name="Flowchart: Connector 113">
              <a:extLst>
                <a:ext uri="{FF2B5EF4-FFF2-40B4-BE49-F238E27FC236}">
                  <a16:creationId xmlns:a16="http://schemas.microsoft.com/office/drawing/2014/main" id="{D681ED41-3C1E-4E91-8562-4CD0A668BF8B}"/>
                </a:ext>
              </a:extLst>
            </p:cNvPr>
            <p:cNvSpPr/>
            <p:nvPr/>
          </p:nvSpPr>
          <p:spPr>
            <a:xfrm>
              <a:off x="1767880" y="4585320"/>
              <a:ext cx="144016" cy="144016"/>
            </a:xfrm>
            <a:prstGeom prst="flowChartConnector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B65AC4C-C338-40CD-85AB-F78EFE07C2E5}"/>
              </a:ext>
            </a:extLst>
          </p:cNvPr>
          <p:cNvSpPr/>
          <p:nvPr/>
        </p:nvSpPr>
        <p:spPr>
          <a:xfrm>
            <a:off x="5338859" y="4307822"/>
            <a:ext cx="1296144" cy="46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C99D925-7896-4376-9D72-29FD5B1838ED}"/>
              </a:ext>
            </a:extLst>
          </p:cNvPr>
          <p:cNvSpPr/>
          <p:nvPr/>
        </p:nvSpPr>
        <p:spPr>
          <a:xfrm>
            <a:off x="5152521" y="4295754"/>
            <a:ext cx="98884" cy="14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D8FC630-A4D5-44CB-B407-1FD196816D6D}"/>
              </a:ext>
            </a:extLst>
          </p:cNvPr>
          <p:cNvSpPr txBox="1"/>
          <p:nvPr/>
        </p:nvSpPr>
        <p:spPr>
          <a:xfrm>
            <a:off x="5418868" y="4284739"/>
            <a:ext cx="1136126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A1A8028-053A-4C49-A67F-9DABF591158F}"/>
              </a:ext>
            </a:extLst>
          </p:cNvPr>
          <p:cNvSpPr txBox="1"/>
          <p:nvPr/>
        </p:nvSpPr>
        <p:spPr>
          <a:xfrm>
            <a:off x="5292020" y="4791610"/>
            <a:ext cx="1388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A34427F-8EA7-414E-8075-35C3FFA5BA4C}"/>
              </a:ext>
            </a:extLst>
          </p:cNvPr>
          <p:cNvGrpSpPr/>
          <p:nvPr/>
        </p:nvGrpSpPr>
        <p:grpSpPr>
          <a:xfrm>
            <a:off x="6854105" y="3821963"/>
            <a:ext cx="279648" cy="279648"/>
            <a:chOff x="1700064" y="4517504"/>
            <a:chExt cx="279648" cy="279648"/>
          </a:xfrm>
        </p:grpSpPr>
        <p:sp>
          <p:nvSpPr>
            <p:cNvPr id="120" name="Flowchart: Connector 119">
              <a:extLst>
                <a:ext uri="{FF2B5EF4-FFF2-40B4-BE49-F238E27FC236}">
                  <a16:creationId xmlns:a16="http://schemas.microsoft.com/office/drawing/2014/main" id="{ADBDD06C-8A02-4870-931D-57DD5CC1D905}"/>
                </a:ext>
              </a:extLst>
            </p:cNvPr>
            <p:cNvSpPr/>
            <p:nvPr/>
          </p:nvSpPr>
          <p:spPr>
            <a:xfrm>
              <a:off x="1700064" y="4517504"/>
              <a:ext cx="279648" cy="279648"/>
            </a:xfrm>
            <a:prstGeom prst="flowChartConnector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1" name="Flowchart: Connector 120">
              <a:extLst>
                <a:ext uri="{FF2B5EF4-FFF2-40B4-BE49-F238E27FC236}">
                  <a16:creationId xmlns:a16="http://schemas.microsoft.com/office/drawing/2014/main" id="{4E5262C5-0938-451B-B0D1-ED0EDBE29CEA}"/>
                </a:ext>
              </a:extLst>
            </p:cNvPr>
            <p:cNvSpPr/>
            <p:nvPr/>
          </p:nvSpPr>
          <p:spPr>
            <a:xfrm>
              <a:off x="1767880" y="4585320"/>
              <a:ext cx="144016" cy="144016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1E98AFD-DCD2-4738-AF52-3624E2DC7480}"/>
              </a:ext>
            </a:extLst>
          </p:cNvPr>
          <p:cNvSpPr/>
          <p:nvPr/>
        </p:nvSpPr>
        <p:spPr>
          <a:xfrm>
            <a:off x="8960911" y="4307822"/>
            <a:ext cx="1296144" cy="46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CBC07A1-F483-4AF6-9DD1-C3167F99B747}"/>
              </a:ext>
            </a:extLst>
          </p:cNvPr>
          <p:cNvSpPr/>
          <p:nvPr/>
        </p:nvSpPr>
        <p:spPr>
          <a:xfrm>
            <a:off x="8769959" y="4283686"/>
            <a:ext cx="98884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181A612-6440-4B90-AE5B-873DFE6BE839}"/>
              </a:ext>
            </a:extLst>
          </p:cNvPr>
          <p:cNvSpPr txBox="1"/>
          <p:nvPr/>
        </p:nvSpPr>
        <p:spPr>
          <a:xfrm>
            <a:off x="9040920" y="4284739"/>
            <a:ext cx="1136126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E58F0E8-14C1-4424-8530-F8C7D127C11D}"/>
              </a:ext>
            </a:extLst>
          </p:cNvPr>
          <p:cNvSpPr txBox="1"/>
          <p:nvPr/>
        </p:nvSpPr>
        <p:spPr>
          <a:xfrm>
            <a:off x="8913546" y="4791610"/>
            <a:ext cx="1388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1EFDCCB-917F-49DB-B7F0-4229AA9874F9}"/>
              </a:ext>
            </a:extLst>
          </p:cNvPr>
          <p:cNvGrpSpPr/>
          <p:nvPr/>
        </p:nvGrpSpPr>
        <p:grpSpPr>
          <a:xfrm>
            <a:off x="10463709" y="3821963"/>
            <a:ext cx="279648" cy="279648"/>
            <a:chOff x="1700064" y="4517504"/>
            <a:chExt cx="279648" cy="279648"/>
          </a:xfrm>
        </p:grpSpPr>
        <p:sp>
          <p:nvSpPr>
            <p:cNvPr id="127" name="Flowchart: Connector 126">
              <a:extLst>
                <a:ext uri="{FF2B5EF4-FFF2-40B4-BE49-F238E27FC236}">
                  <a16:creationId xmlns:a16="http://schemas.microsoft.com/office/drawing/2014/main" id="{7E2D4D00-22EF-4257-B95F-03D1F001F2D9}"/>
                </a:ext>
              </a:extLst>
            </p:cNvPr>
            <p:cNvSpPr/>
            <p:nvPr/>
          </p:nvSpPr>
          <p:spPr>
            <a:xfrm>
              <a:off x="1700064" y="4517504"/>
              <a:ext cx="279648" cy="279648"/>
            </a:xfrm>
            <a:prstGeom prst="flowChartConnector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8" name="Flowchart: Connector 127">
              <a:extLst>
                <a:ext uri="{FF2B5EF4-FFF2-40B4-BE49-F238E27FC236}">
                  <a16:creationId xmlns:a16="http://schemas.microsoft.com/office/drawing/2014/main" id="{F61AB387-6A31-4AE0-A37A-A69A43A5548F}"/>
                </a:ext>
              </a:extLst>
            </p:cNvPr>
            <p:cNvSpPr/>
            <p:nvPr/>
          </p:nvSpPr>
          <p:spPr>
            <a:xfrm>
              <a:off x="1767880" y="4585320"/>
              <a:ext cx="144016" cy="144016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816BFC3-8E6F-4769-9D48-8445334027AB}"/>
              </a:ext>
            </a:extLst>
          </p:cNvPr>
          <p:cNvGrpSpPr/>
          <p:nvPr/>
        </p:nvGrpSpPr>
        <p:grpSpPr>
          <a:xfrm>
            <a:off x="5049304" y="3821963"/>
            <a:ext cx="279648" cy="279648"/>
            <a:chOff x="1700064" y="4517504"/>
            <a:chExt cx="279648" cy="279648"/>
          </a:xfrm>
        </p:grpSpPr>
        <p:sp>
          <p:nvSpPr>
            <p:cNvPr id="130" name="Flowchart: Connector 129">
              <a:extLst>
                <a:ext uri="{FF2B5EF4-FFF2-40B4-BE49-F238E27FC236}">
                  <a16:creationId xmlns:a16="http://schemas.microsoft.com/office/drawing/2014/main" id="{7EBA6840-137E-467B-A53A-A518BF953D65}"/>
                </a:ext>
              </a:extLst>
            </p:cNvPr>
            <p:cNvSpPr/>
            <p:nvPr/>
          </p:nvSpPr>
          <p:spPr>
            <a:xfrm>
              <a:off x="1700064" y="4517504"/>
              <a:ext cx="279648" cy="279648"/>
            </a:xfrm>
            <a:prstGeom prst="flowChartConnector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1" name="Flowchart: Connector 130">
              <a:extLst>
                <a:ext uri="{FF2B5EF4-FFF2-40B4-BE49-F238E27FC236}">
                  <a16:creationId xmlns:a16="http://schemas.microsoft.com/office/drawing/2014/main" id="{E7E77E8E-8DF3-4C51-9A29-48353E01468D}"/>
                </a:ext>
              </a:extLst>
            </p:cNvPr>
            <p:cNvSpPr/>
            <p:nvPr/>
          </p:nvSpPr>
          <p:spPr>
            <a:xfrm>
              <a:off x="1767880" y="4585320"/>
              <a:ext cx="144016" cy="144016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51065E8-4902-4BB5-8D81-B26A5FFB32AC}"/>
              </a:ext>
            </a:extLst>
          </p:cNvPr>
          <p:cNvGrpSpPr/>
          <p:nvPr/>
        </p:nvGrpSpPr>
        <p:grpSpPr>
          <a:xfrm>
            <a:off x="8658906" y="3821963"/>
            <a:ext cx="279648" cy="279648"/>
            <a:chOff x="1700064" y="4517504"/>
            <a:chExt cx="279648" cy="279648"/>
          </a:xfrm>
        </p:grpSpPr>
        <p:sp>
          <p:nvSpPr>
            <p:cNvPr id="133" name="Flowchart: Connector 132">
              <a:extLst>
                <a:ext uri="{FF2B5EF4-FFF2-40B4-BE49-F238E27FC236}">
                  <a16:creationId xmlns:a16="http://schemas.microsoft.com/office/drawing/2014/main" id="{88E00BF0-1B3F-4712-9812-A5D1E3195283}"/>
                </a:ext>
              </a:extLst>
            </p:cNvPr>
            <p:cNvSpPr/>
            <p:nvPr/>
          </p:nvSpPr>
          <p:spPr>
            <a:xfrm>
              <a:off x="1700064" y="4517504"/>
              <a:ext cx="279648" cy="279648"/>
            </a:xfrm>
            <a:prstGeom prst="flowChartConnector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4" name="Flowchart: Connector 133">
              <a:extLst>
                <a:ext uri="{FF2B5EF4-FFF2-40B4-BE49-F238E27FC236}">
                  <a16:creationId xmlns:a16="http://schemas.microsoft.com/office/drawing/2014/main" id="{9D2BEA75-A410-48C6-B157-3142131C04AA}"/>
                </a:ext>
              </a:extLst>
            </p:cNvPr>
            <p:cNvSpPr/>
            <p:nvPr/>
          </p:nvSpPr>
          <p:spPr>
            <a:xfrm>
              <a:off x="1767880" y="4585320"/>
              <a:ext cx="144016" cy="144016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869618B-4ECE-4392-BF38-FB73CE64E352}"/>
              </a:ext>
            </a:extLst>
          </p:cNvPr>
          <p:cNvSpPr/>
          <p:nvPr/>
        </p:nvSpPr>
        <p:spPr>
          <a:xfrm>
            <a:off x="1983160" y="2264488"/>
            <a:ext cx="1296144" cy="46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E53B6D5-D48B-426D-A641-51E9B4384059}"/>
              </a:ext>
            </a:extLst>
          </p:cNvPr>
          <p:cNvSpPr/>
          <p:nvPr/>
        </p:nvSpPr>
        <p:spPr>
          <a:xfrm>
            <a:off x="3343802" y="2264488"/>
            <a:ext cx="98884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A5C1B90-D453-4FBB-9119-F952BFBD6AD5}"/>
              </a:ext>
            </a:extLst>
          </p:cNvPr>
          <p:cNvSpPr txBox="1"/>
          <p:nvPr/>
        </p:nvSpPr>
        <p:spPr>
          <a:xfrm>
            <a:off x="2063170" y="2241405"/>
            <a:ext cx="1136126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2015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10D1C63-19CA-4CA4-AFFE-DD2746BA40D8}"/>
              </a:ext>
            </a:extLst>
          </p:cNvPr>
          <p:cNvSpPr txBox="1"/>
          <p:nvPr/>
        </p:nvSpPr>
        <p:spPr>
          <a:xfrm>
            <a:off x="1937896" y="2739223"/>
            <a:ext cx="1388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72E10B8-F4F9-4653-89E9-95DBF02B3EE8}"/>
              </a:ext>
            </a:extLst>
          </p:cNvPr>
          <p:cNvSpPr/>
          <p:nvPr/>
        </p:nvSpPr>
        <p:spPr>
          <a:xfrm>
            <a:off x="5591001" y="2264488"/>
            <a:ext cx="1296144" cy="4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B44AF201-AF06-4001-99E2-CCD4D53B73E8}"/>
              </a:ext>
            </a:extLst>
          </p:cNvPr>
          <p:cNvSpPr/>
          <p:nvPr/>
        </p:nvSpPr>
        <p:spPr>
          <a:xfrm>
            <a:off x="6961240" y="2252420"/>
            <a:ext cx="98884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587A8D1-97DC-4560-8CE4-38627A3A0D45}"/>
              </a:ext>
            </a:extLst>
          </p:cNvPr>
          <p:cNvSpPr txBox="1"/>
          <p:nvPr/>
        </p:nvSpPr>
        <p:spPr>
          <a:xfrm>
            <a:off x="5671010" y="2241405"/>
            <a:ext cx="1136126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B223E03-3417-446E-B7FD-7A0191C0AA1E}"/>
              </a:ext>
            </a:extLst>
          </p:cNvPr>
          <p:cNvSpPr txBox="1"/>
          <p:nvPr/>
        </p:nvSpPr>
        <p:spPr>
          <a:xfrm>
            <a:off x="5541316" y="2739223"/>
            <a:ext cx="1388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E8DF963-1627-41A7-BEE4-998D17623139}"/>
              </a:ext>
            </a:extLst>
          </p:cNvPr>
          <p:cNvSpPr/>
          <p:nvPr/>
        </p:nvSpPr>
        <p:spPr>
          <a:xfrm>
            <a:off x="9208301" y="2264488"/>
            <a:ext cx="1296144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BCB1EBB-F6BA-4265-84BD-7CC4636AD198}"/>
              </a:ext>
            </a:extLst>
          </p:cNvPr>
          <p:cNvSpPr/>
          <p:nvPr/>
        </p:nvSpPr>
        <p:spPr>
          <a:xfrm>
            <a:off x="10578676" y="2240352"/>
            <a:ext cx="98884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2117ACE-63ED-4F69-8D31-2343CE9E7EE5}"/>
              </a:ext>
            </a:extLst>
          </p:cNvPr>
          <p:cNvSpPr txBox="1"/>
          <p:nvPr/>
        </p:nvSpPr>
        <p:spPr>
          <a:xfrm>
            <a:off x="9299498" y="2241405"/>
            <a:ext cx="1136126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6C55C32-07B8-405F-A772-7ADA2438D5D1}"/>
              </a:ext>
            </a:extLst>
          </p:cNvPr>
          <p:cNvSpPr txBox="1"/>
          <p:nvPr/>
        </p:nvSpPr>
        <p:spPr>
          <a:xfrm>
            <a:off x="9144736" y="2739223"/>
            <a:ext cx="1388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7" name="Text Placeholder 146">
            <a:extLst>
              <a:ext uri="{FF2B5EF4-FFF2-40B4-BE49-F238E27FC236}">
                <a16:creationId xmlns:a16="http://schemas.microsoft.com/office/drawing/2014/main" id="{FEBB7FD6-4FF1-4E09-A01F-F390BCF1FE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Infographic</a:t>
            </a:r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87A5F-A1DB-453F-A693-5DEE35182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AC99F5-3C08-4696-B84C-98661DF4B854}"/>
              </a:ext>
            </a:extLst>
          </p:cNvPr>
          <p:cNvGrpSpPr/>
          <p:nvPr/>
        </p:nvGrpSpPr>
        <p:grpSpPr>
          <a:xfrm>
            <a:off x="4223794" y="2048072"/>
            <a:ext cx="3744414" cy="3744416"/>
            <a:chOff x="2699794" y="1988840"/>
            <a:chExt cx="3744414" cy="3744416"/>
          </a:xfrm>
        </p:grpSpPr>
        <p:sp>
          <p:nvSpPr>
            <p:cNvPr id="4" name="Block Arc 20">
              <a:extLst>
                <a:ext uri="{FF2B5EF4-FFF2-40B4-BE49-F238E27FC236}">
                  <a16:creationId xmlns:a16="http://schemas.microsoft.com/office/drawing/2014/main" id="{EC241B1E-574D-473B-98F0-8762A87C51F1}"/>
                </a:ext>
              </a:extLst>
            </p:cNvPr>
            <p:cNvSpPr/>
            <p:nvPr/>
          </p:nvSpPr>
          <p:spPr>
            <a:xfrm rot="5400000">
              <a:off x="4570246" y="2375755"/>
              <a:ext cx="2260846" cy="1487016"/>
            </a:xfrm>
            <a:custGeom>
              <a:avLst/>
              <a:gdLst/>
              <a:ahLst/>
              <a:cxnLst/>
              <a:rect l="l" t="t" r="r" b="b"/>
              <a:pathLst>
                <a:path w="2260846" h="1487016">
                  <a:moveTo>
                    <a:pt x="126" y="1487016"/>
                  </a:moveTo>
                  <a:cubicBezTo>
                    <a:pt x="-4997" y="1096104"/>
                    <a:pt x="146037" y="719300"/>
                    <a:pt x="419742" y="440151"/>
                  </a:cubicBezTo>
                  <a:cubicBezTo>
                    <a:pt x="693447" y="161002"/>
                    <a:pt x="1067203" y="2576"/>
                    <a:pt x="1458140" y="0"/>
                  </a:cubicBezTo>
                  <a:lnTo>
                    <a:pt x="1460343" y="334356"/>
                  </a:lnTo>
                  <a:lnTo>
                    <a:pt x="2018530" y="334356"/>
                  </a:lnTo>
                  <a:lnTo>
                    <a:pt x="2018530" y="213198"/>
                  </a:lnTo>
                  <a:lnTo>
                    <a:pt x="2260846" y="455514"/>
                  </a:lnTo>
                  <a:lnTo>
                    <a:pt x="2018530" y="697830"/>
                  </a:lnTo>
                  <a:lnTo>
                    <a:pt x="2018530" y="576672"/>
                  </a:lnTo>
                  <a:lnTo>
                    <a:pt x="1461940" y="576672"/>
                  </a:lnTo>
                  <a:cubicBezTo>
                    <a:pt x="1462705" y="692809"/>
                    <a:pt x="1463470" y="808946"/>
                    <a:pt x="1464235" y="925083"/>
                  </a:cubicBezTo>
                  <a:cubicBezTo>
                    <a:pt x="1319690" y="926035"/>
                    <a:pt x="1181497" y="984612"/>
                    <a:pt x="1080298" y="1087824"/>
                  </a:cubicBezTo>
                  <a:cubicBezTo>
                    <a:pt x="979099" y="1191036"/>
                    <a:pt x="923255" y="1330356"/>
                    <a:pt x="925149" y="14748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21">
              <a:extLst>
                <a:ext uri="{FF2B5EF4-FFF2-40B4-BE49-F238E27FC236}">
                  <a16:creationId xmlns:a16="http://schemas.microsoft.com/office/drawing/2014/main" id="{BFFF8BF9-1AE2-4DB5-8FF4-0BF8FBCD33AC}"/>
                </a:ext>
              </a:extLst>
            </p:cNvPr>
            <p:cNvSpPr/>
            <p:nvPr/>
          </p:nvSpPr>
          <p:spPr>
            <a:xfrm rot="10800000">
              <a:off x="4167603" y="4223716"/>
              <a:ext cx="2276605" cy="1509539"/>
            </a:xfrm>
            <a:custGeom>
              <a:avLst/>
              <a:gdLst/>
              <a:ahLst/>
              <a:cxnLst/>
              <a:rect l="l" t="t" r="r" b="b"/>
              <a:pathLst>
                <a:path w="2276605" h="1509539">
                  <a:moveTo>
                    <a:pt x="593" y="1509539"/>
                  </a:moveTo>
                  <a:cubicBezTo>
                    <a:pt x="-10743" y="1110932"/>
                    <a:pt x="140588" y="724868"/>
                    <a:pt x="419780" y="440143"/>
                  </a:cubicBezTo>
                  <a:cubicBezTo>
                    <a:pt x="698972" y="155419"/>
                    <a:pt x="1081993" y="-3457"/>
                    <a:pt x="1480746" y="57"/>
                  </a:cubicBezTo>
                  <a:lnTo>
                    <a:pt x="1478073" y="303452"/>
                  </a:lnTo>
                  <a:lnTo>
                    <a:pt x="2034289" y="303452"/>
                  </a:lnTo>
                  <a:lnTo>
                    <a:pt x="2034289" y="182294"/>
                  </a:lnTo>
                  <a:lnTo>
                    <a:pt x="2276605" y="424610"/>
                  </a:lnTo>
                  <a:lnTo>
                    <a:pt x="2034289" y="666926"/>
                  </a:lnTo>
                  <a:lnTo>
                    <a:pt x="2034289" y="545768"/>
                  </a:lnTo>
                  <a:lnTo>
                    <a:pt x="1475937" y="545768"/>
                  </a:lnTo>
                  <a:lnTo>
                    <a:pt x="1472760" y="906248"/>
                  </a:lnTo>
                  <a:cubicBezTo>
                    <a:pt x="1320197" y="904903"/>
                    <a:pt x="1173654" y="965689"/>
                    <a:pt x="1066835" y="1074625"/>
                  </a:cubicBezTo>
                  <a:cubicBezTo>
                    <a:pt x="960016" y="1183560"/>
                    <a:pt x="902117" y="1331268"/>
                    <a:pt x="906454" y="14837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22">
              <a:extLst>
                <a:ext uri="{FF2B5EF4-FFF2-40B4-BE49-F238E27FC236}">
                  <a16:creationId xmlns:a16="http://schemas.microsoft.com/office/drawing/2014/main" id="{63055982-7994-45AB-AC45-1E14868D9E95}"/>
                </a:ext>
              </a:extLst>
            </p:cNvPr>
            <p:cNvSpPr/>
            <p:nvPr/>
          </p:nvSpPr>
          <p:spPr>
            <a:xfrm rot="16200000">
              <a:off x="2295412" y="3861064"/>
              <a:ext cx="2276605" cy="1467779"/>
            </a:xfrm>
            <a:custGeom>
              <a:avLst/>
              <a:gdLst/>
              <a:ahLst/>
              <a:cxnLst/>
              <a:rect l="l" t="t" r="r" b="b"/>
              <a:pathLst>
                <a:path w="2276605" h="1467779">
                  <a:moveTo>
                    <a:pt x="2276605" y="442016"/>
                  </a:moveTo>
                  <a:lnTo>
                    <a:pt x="2034289" y="684332"/>
                  </a:lnTo>
                  <a:lnTo>
                    <a:pt x="2034289" y="563174"/>
                  </a:lnTo>
                  <a:lnTo>
                    <a:pt x="1461851" y="563174"/>
                  </a:lnTo>
                  <a:cubicBezTo>
                    <a:pt x="1462645" y="683810"/>
                    <a:pt x="1463440" y="804446"/>
                    <a:pt x="1464235" y="925082"/>
                  </a:cubicBezTo>
                  <a:cubicBezTo>
                    <a:pt x="1165908" y="927048"/>
                    <a:pt x="925103" y="1169444"/>
                    <a:pt x="925103" y="1467778"/>
                  </a:cubicBezTo>
                  <a:lnTo>
                    <a:pt x="0" y="1467779"/>
                  </a:lnTo>
                  <a:cubicBezTo>
                    <a:pt x="0" y="660904"/>
                    <a:pt x="651282" y="5316"/>
                    <a:pt x="1458140" y="0"/>
                  </a:cubicBezTo>
                  <a:lnTo>
                    <a:pt x="1460254" y="320858"/>
                  </a:lnTo>
                  <a:lnTo>
                    <a:pt x="2034289" y="320858"/>
                  </a:lnTo>
                  <a:lnTo>
                    <a:pt x="2034289" y="1997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id="{CAC84331-DC5F-47F5-9C4E-CFA060F8FF20}"/>
                </a:ext>
              </a:extLst>
            </p:cNvPr>
            <p:cNvSpPr/>
            <p:nvPr/>
          </p:nvSpPr>
          <p:spPr>
            <a:xfrm>
              <a:off x="3771050" y="3068111"/>
              <a:ext cx="1584000" cy="1584176"/>
            </a:xfrm>
            <a:prstGeom prst="roundRect">
              <a:avLst>
                <a:gd name="adj" fmla="val 30355"/>
              </a:avLst>
            </a:prstGeom>
            <a:solidFill>
              <a:schemeClr val="accent6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Up Arrow 23">
              <a:extLst>
                <a:ext uri="{FF2B5EF4-FFF2-40B4-BE49-F238E27FC236}">
                  <a16:creationId xmlns:a16="http://schemas.microsoft.com/office/drawing/2014/main" id="{768D8846-6029-4835-99BE-E447110253C4}"/>
                </a:ext>
              </a:extLst>
            </p:cNvPr>
            <p:cNvSpPr/>
            <p:nvPr/>
          </p:nvSpPr>
          <p:spPr>
            <a:xfrm rot="5400000">
              <a:off x="3094948" y="1593716"/>
              <a:ext cx="1486295" cy="2276604"/>
            </a:xfrm>
            <a:custGeom>
              <a:avLst/>
              <a:gdLst/>
              <a:ahLst/>
              <a:cxnLst/>
              <a:rect l="l" t="t" r="r" b="b"/>
              <a:pathLst>
                <a:path w="1486295" h="2276604">
                  <a:moveTo>
                    <a:pt x="0" y="818464"/>
                  </a:moveTo>
                  <a:lnTo>
                    <a:pt x="327724" y="816305"/>
                  </a:lnTo>
                  <a:lnTo>
                    <a:pt x="327724" y="242316"/>
                  </a:lnTo>
                  <a:lnTo>
                    <a:pt x="206566" y="242316"/>
                  </a:lnTo>
                  <a:lnTo>
                    <a:pt x="448882" y="0"/>
                  </a:lnTo>
                  <a:lnTo>
                    <a:pt x="691198" y="242316"/>
                  </a:lnTo>
                  <a:lnTo>
                    <a:pt x="570040" y="242316"/>
                  </a:lnTo>
                  <a:lnTo>
                    <a:pt x="570040" y="814708"/>
                  </a:lnTo>
                  <a:cubicBezTo>
                    <a:pt x="688388" y="813929"/>
                    <a:pt x="806735" y="813149"/>
                    <a:pt x="925083" y="812370"/>
                  </a:cubicBezTo>
                  <a:cubicBezTo>
                    <a:pt x="926035" y="956869"/>
                    <a:pt x="984574" y="1095021"/>
                    <a:pt x="1087729" y="1196214"/>
                  </a:cubicBezTo>
                  <a:cubicBezTo>
                    <a:pt x="1190884" y="1297406"/>
                    <a:pt x="1330135" y="1353282"/>
                    <a:pt x="1474625" y="1351460"/>
                  </a:cubicBezTo>
                  <a:lnTo>
                    <a:pt x="1486295" y="2276488"/>
                  </a:lnTo>
                  <a:cubicBezTo>
                    <a:pt x="1095506" y="2281418"/>
                    <a:pt x="718886" y="2130296"/>
                    <a:pt x="439894" y="1856610"/>
                  </a:cubicBezTo>
                  <a:cubicBezTo>
                    <a:pt x="160901" y="1582924"/>
                    <a:pt x="2575" y="1209276"/>
                    <a:pt x="0" y="8184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3428A86-089C-44EC-8DB4-BA03698DACD6}"/>
              </a:ext>
            </a:extLst>
          </p:cNvPr>
          <p:cNvSpPr txBox="1"/>
          <p:nvPr/>
        </p:nvSpPr>
        <p:spPr>
          <a:xfrm>
            <a:off x="5533599" y="4130098"/>
            <a:ext cx="1106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CB78BD-1B99-4BEC-AD95-EDAC074CA4CD}"/>
              </a:ext>
            </a:extLst>
          </p:cNvPr>
          <p:cNvGrpSpPr/>
          <p:nvPr/>
        </p:nvGrpSpPr>
        <p:grpSpPr>
          <a:xfrm>
            <a:off x="896686" y="2659313"/>
            <a:ext cx="3327107" cy="1065468"/>
            <a:chOff x="2079598" y="4324401"/>
            <a:chExt cx="4492794" cy="10654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444DF6-6620-4436-BE4B-2EA9DDC4068B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C41428-6AB9-4291-8DAD-61BB122C6E0C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CEBE95E-3E3D-43A4-B45A-1C179AF1E525}"/>
              </a:ext>
            </a:extLst>
          </p:cNvPr>
          <p:cNvGrpSpPr/>
          <p:nvPr/>
        </p:nvGrpSpPr>
        <p:grpSpPr>
          <a:xfrm>
            <a:off x="896686" y="5224428"/>
            <a:ext cx="3327107" cy="1065468"/>
            <a:chOff x="2079598" y="4324401"/>
            <a:chExt cx="4492794" cy="10654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79B403-3161-489F-B981-19416A7BDBD0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2B2D68A-39E2-4369-A49E-BF0B8705E525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FDED34-8B63-4397-887F-4E481E1C5189}"/>
              </a:ext>
            </a:extLst>
          </p:cNvPr>
          <p:cNvGrpSpPr/>
          <p:nvPr/>
        </p:nvGrpSpPr>
        <p:grpSpPr>
          <a:xfrm>
            <a:off x="8061104" y="1828316"/>
            <a:ext cx="3328230" cy="1065468"/>
            <a:chOff x="2079598" y="4324401"/>
            <a:chExt cx="4492794" cy="106546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D01792-8AE0-41D7-B8BB-FB67D801F6A9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345000C-3236-4B21-9F83-351F44364FA9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4DCE1E-7850-4DF2-8B50-AF3B1EBBCFA6}"/>
              </a:ext>
            </a:extLst>
          </p:cNvPr>
          <p:cNvGrpSpPr/>
          <p:nvPr/>
        </p:nvGrpSpPr>
        <p:grpSpPr>
          <a:xfrm>
            <a:off x="8061104" y="4247510"/>
            <a:ext cx="3328230" cy="1065468"/>
            <a:chOff x="2079598" y="4324401"/>
            <a:chExt cx="4492794" cy="10654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B5B01D9-2E0A-4F38-A8CB-716495515595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334977-A7AC-4A99-AB59-5FD98449CEAE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Donut 24">
            <a:extLst>
              <a:ext uri="{FF2B5EF4-FFF2-40B4-BE49-F238E27FC236}">
                <a16:creationId xmlns:a16="http://schemas.microsoft.com/office/drawing/2014/main" id="{32D4E010-481A-4E9E-BF61-BCFB7CE58CDF}"/>
              </a:ext>
            </a:extLst>
          </p:cNvPr>
          <p:cNvSpPr/>
          <p:nvPr/>
        </p:nvSpPr>
        <p:spPr>
          <a:xfrm>
            <a:off x="4736661" y="2626362"/>
            <a:ext cx="458892" cy="46262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Oval 27">
            <a:extLst>
              <a:ext uri="{FF2B5EF4-FFF2-40B4-BE49-F238E27FC236}">
                <a16:creationId xmlns:a16="http://schemas.microsoft.com/office/drawing/2014/main" id="{7C64FE43-31B1-40C4-9252-2630A91F862B}"/>
              </a:ext>
            </a:extLst>
          </p:cNvPr>
          <p:cNvSpPr/>
          <p:nvPr/>
        </p:nvSpPr>
        <p:spPr>
          <a:xfrm>
            <a:off x="4796407" y="4748671"/>
            <a:ext cx="339400" cy="645460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Chord 14">
            <a:extLst>
              <a:ext uri="{FF2B5EF4-FFF2-40B4-BE49-F238E27FC236}">
                <a16:creationId xmlns:a16="http://schemas.microsoft.com/office/drawing/2014/main" id="{AC055627-0476-4A0D-B511-7C68E3CEF318}"/>
              </a:ext>
            </a:extLst>
          </p:cNvPr>
          <p:cNvSpPr/>
          <p:nvPr/>
        </p:nvSpPr>
        <p:spPr>
          <a:xfrm>
            <a:off x="5846773" y="3401112"/>
            <a:ext cx="511472" cy="645436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9" name="Graphic 4">
            <a:extLst>
              <a:ext uri="{FF2B5EF4-FFF2-40B4-BE49-F238E27FC236}">
                <a16:creationId xmlns:a16="http://schemas.microsoft.com/office/drawing/2014/main" id="{02AD37BC-59CA-4BFC-AD30-1B7FCE1FCE6A}"/>
              </a:ext>
            </a:extLst>
          </p:cNvPr>
          <p:cNvGrpSpPr/>
          <p:nvPr/>
        </p:nvGrpSpPr>
        <p:grpSpPr>
          <a:xfrm flipH="1">
            <a:off x="7044295" y="4767203"/>
            <a:ext cx="458477" cy="457225"/>
            <a:chOff x="688950" y="1173205"/>
            <a:chExt cx="3371147" cy="3361942"/>
          </a:xfrm>
          <a:solidFill>
            <a:schemeClr val="bg1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B61228B-A027-4B51-9BA3-174104442F7E}"/>
                </a:ext>
              </a:extLst>
            </p:cNvPr>
            <p:cNvSpPr/>
            <p:nvPr/>
          </p:nvSpPr>
          <p:spPr>
            <a:xfrm>
              <a:off x="1132191" y="2241069"/>
              <a:ext cx="1982589" cy="2294078"/>
            </a:xfrm>
            <a:custGeom>
              <a:avLst/>
              <a:gdLst>
                <a:gd name="connsiteX0" fmla="*/ 1061590 w 1982588"/>
                <a:gd name="connsiteY0" fmla="*/ 2294078 h 2294078"/>
                <a:gd name="connsiteX1" fmla="*/ 993399 w 1982588"/>
                <a:gd name="connsiteY1" fmla="*/ 2283555 h 2294078"/>
                <a:gd name="connsiteX2" fmla="*/ 431876 w 1982588"/>
                <a:gd name="connsiteY2" fmla="*/ 2094135 h 2294078"/>
                <a:gd name="connsiteX3" fmla="*/ 89238 w 1982588"/>
                <a:gd name="connsiteY3" fmla="*/ 1844944 h 2294078"/>
                <a:gd name="connsiteX4" fmla="*/ 0 w 1982588"/>
                <a:gd name="connsiteY4" fmla="*/ 1757811 h 2294078"/>
                <a:gd name="connsiteX5" fmla="*/ 67349 w 1982588"/>
                <a:gd name="connsiteY5" fmla="*/ 1677834 h 2294078"/>
                <a:gd name="connsiteX6" fmla="*/ 424720 w 1982588"/>
                <a:gd name="connsiteY6" fmla="*/ 1262795 h 2294078"/>
                <a:gd name="connsiteX7" fmla="*/ 1099053 w 1982588"/>
                <a:gd name="connsiteY7" fmla="*/ 559418 h 2294078"/>
                <a:gd name="connsiteX8" fmla="*/ 1757390 w 1982588"/>
                <a:gd name="connsiteY8" fmla="*/ 5472 h 2294078"/>
                <a:gd name="connsiteX9" fmla="*/ 1764967 w 1982588"/>
                <a:gd name="connsiteY9" fmla="*/ 0 h 2294078"/>
                <a:gd name="connsiteX10" fmla="*/ 1985535 w 1982588"/>
                <a:gd name="connsiteY10" fmla="*/ 271501 h 2294078"/>
                <a:gd name="connsiteX11" fmla="*/ 1907242 w 1982588"/>
                <a:gd name="connsiteY11" fmla="*/ 344743 h 2294078"/>
                <a:gd name="connsiteX12" fmla="*/ 1746446 w 1982588"/>
                <a:gd name="connsiteY12" fmla="*/ 602353 h 2294078"/>
                <a:gd name="connsiteX13" fmla="*/ 1639109 w 1982588"/>
                <a:gd name="connsiteY13" fmla="*/ 939520 h 2294078"/>
                <a:gd name="connsiteX14" fmla="*/ 1575548 w 1982588"/>
                <a:gd name="connsiteY14" fmla="*/ 1232909 h 2294078"/>
                <a:gd name="connsiteX15" fmla="*/ 1485468 w 1982588"/>
                <a:gd name="connsiteY15" fmla="*/ 1649211 h 2294078"/>
                <a:gd name="connsiteX16" fmla="*/ 1372238 w 1982588"/>
                <a:gd name="connsiteY16" fmla="*/ 1983010 h 2294078"/>
                <a:gd name="connsiteX17" fmla="*/ 1214809 w 1982588"/>
                <a:gd name="connsiteY17" fmla="*/ 2206524 h 2294078"/>
                <a:gd name="connsiteX18" fmla="*/ 1096527 w 1982588"/>
                <a:gd name="connsiteY18" fmla="*/ 2286501 h 2294078"/>
                <a:gd name="connsiteX19" fmla="*/ 1080532 w 1982588"/>
                <a:gd name="connsiteY19" fmla="*/ 2294920 h 2294078"/>
                <a:gd name="connsiteX20" fmla="*/ 1061590 w 1982588"/>
                <a:gd name="connsiteY20" fmla="*/ 2294078 h 229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2588" h="2294078">
                  <a:moveTo>
                    <a:pt x="1061590" y="2294078"/>
                  </a:moveTo>
                  <a:cubicBezTo>
                    <a:pt x="1038860" y="2290711"/>
                    <a:pt x="1016129" y="2286922"/>
                    <a:pt x="993399" y="2283555"/>
                  </a:cubicBezTo>
                  <a:cubicBezTo>
                    <a:pt x="794719" y="2254090"/>
                    <a:pt x="607826" y="2190950"/>
                    <a:pt x="431876" y="2094135"/>
                  </a:cubicBezTo>
                  <a:cubicBezTo>
                    <a:pt x="307280" y="2025524"/>
                    <a:pt x="192366" y="1942600"/>
                    <a:pt x="89238" y="1844944"/>
                  </a:cubicBezTo>
                  <a:cubicBezTo>
                    <a:pt x="59351" y="1816742"/>
                    <a:pt x="30307" y="1787276"/>
                    <a:pt x="0" y="1757811"/>
                  </a:cubicBezTo>
                  <a:cubicBezTo>
                    <a:pt x="23572" y="1730029"/>
                    <a:pt x="45040" y="1703511"/>
                    <a:pt x="67349" y="1677834"/>
                  </a:cubicBezTo>
                  <a:cubicBezTo>
                    <a:pt x="186473" y="1539347"/>
                    <a:pt x="304334" y="1399598"/>
                    <a:pt x="424720" y="1262795"/>
                  </a:cubicBezTo>
                  <a:cubicBezTo>
                    <a:pt x="639395" y="1018655"/>
                    <a:pt x="862910" y="782933"/>
                    <a:pt x="1099053" y="559418"/>
                  </a:cubicBezTo>
                  <a:cubicBezTo>
                    <a:pt x="1307835" y="362001"/>
                    <a:pt x="1525457" y="175108"/>
                    <a:pt x="1757390" y="5472"/>
                  </a:cubicBezTo>
                  <a:cubicBezTo>
                    <a:pt x="1759495" y="3788"/>
                    <a:pt x="1761600" y="2526"/>
                    <a:pt x="1764967" y="0"/>
                  </a:cubicBezTo>
                  <a:cubicBezTo>
                    <a:pt x="1838630" y="90921"/>
                    <a:pt x="1912714" y="181842"/>
                    <a:pt x="1985535" y="271501"/>
                  </a:cubicBezTo>
                  <a:cubicBezTo>
                    <a:pt x="1959017" y="296336"/>
                    <a:pt x="1931656" y="319066"/>
                    <a:pt x="1907242" y="344743"/>
                  </a:cubicBezTo>
                  <a:cubicBezTo>
                    <a:pt x="1836105" y="419669"/>
                    <a:pt x="1786855" y="508065"/>
                    <a:pt x="1746446" y="602353"/>
                  </a:cubicBezTo>
                  <a:cubicBezTo>
                    <a:pt x="1699723" y="711375"/>
                    <a:pt x="1666048" y="824605"/>
                    <a:pt x="1639109" y="939520"/>
                  </a:cubicBezTo>
                  <a:cubicBezTo>
                    <a:pt x="1615957" y="1036755"/>
                    <a:pt x="1596594" y="1135253"/>
                    <a:pt x="1575548" y="1232909"/>
                  </a:cubicBezTo>
                  <a:cubicBezTo>
                    <a:pt x="1545662" y="1371817"/>
                    <a:pt x="1517459" y="1511145"/>
                    <a:pt x="1485468" y="1649211"/>
                  </a:cubicBezTo>
                  <a:cubicBezTo>
                    <a:pt x="1458950" y="1764125"/>
                    <a:pt x="1422749" y="1876093"/>
                    <a:pt x="1372238" y="1983010"/>
                  </a:cubicBezTo>
                  <a:cubicBezTo>
                    <a:pt x="1332670" y="2066354"/>
                    <a:pt x="1283421" y="2143385"/>
                    <a:pt x="1214809" y="2206524"/>
                  </a:cubicBezTo>
                  <a:cubicBezTo>
                    <a:pt x="1179451" y="2238936"/>
                    <a:pt x="1139883" y="2265876"/>
                    <a:pt x="1096527" y="2286501"/>
                  </a:cubicBezTo>
                  <a:cubicBezTo>
                    <a:pt x="1091055" y="2289027"/>
                    <a:pt x="1086004" y="2291973"/>
                    <a:pt x="1080532" y="2294920"/>
                  </a:cubicBezTo>
                  <a:cubicBezTo>
                    <a:pt x="1074218" y="2294078"/>
                    <a:pt x="1067904" y="2294078"/>
                    <a:pt x="1061590" y="2294078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2BDD2C6-1F01-438E-8AD9-2C767647FD30}"/>
                </a:ext>
              </a:extLst>
            </p:cNvPr>
            <p:cNvSpPr/>
            <p:nvPr/>
          </p:nvSpPr>
          <p:spPr>
            <a:xfrm>
              <a:off x="688950" y="1934631"/>
              <a:ext cx="2125706" cy="2012054"/>
            </a:xfrm>
            <a:custGeom>
              <a:avLst/>
              <a:gdLst>
                <a:gd name="connsiteX0" fmla="*/ 0 w 2125705"/>
                <a:gd name="connsiteY0" fmla="*/ 858280 h 2012053"/>
                <a:gd name="connsiteX1" fmla="*/ 2105 w 2125705"/>
                <a:gd name="connsiteY1" fmla="*/ 850703 h 2012053"/>
                <a:gd name="connsiteX2" fmla="*/ 22309 w 2125705"/>
                <a:gd name="connsiteY2" fmla="*/ 787142 h 2012053"/>
                <a:gd name="connsiteX3" fmla="*/ 279499 w 2125705"/>
                <a:gd name="connsiteY3" fmla="*/ 540055 h 2012053"/>
                <a:gd name="connsiteX4" fmla="*/ 588884 w 2125705"/>
                <a:gd name="connsiteY4" fmla="*/ 413355 h 2012053"/>
                <a:gd name="connsiteX5" fmla="*/ 920999 w 2125705"/>
                <a:gd name="connsiteY5" fmla="*/ 333799 h 2012053"/>
                <a:gd name="connsiteX6" fmla="*/ 1386970 w 2125705"/>
                <a:gd name="connsiteY6" fmla="*/ 233196 h 2012053"/>
                <a:gd name="connsiteX7" fmla="*/ 1732976 w 2125705"/>
                <a:gd name="connsiteY7" fmla="*/ 107338 h 2012053"/>
                <a:gd name="connsiteX8" fmla="*/ 1884933 w 2125705"/>
                <a:gd name="connsiteY8" fmla="*/ 3788 h 2012053"/>
                <a:gd name="connsiteX9" fmla="*/ 1889563 w 2125705"/>
                <a:gd name="connsiteY9" fmla="*/ 0 h 2012053"/>
                <a:gd name="connsiteX10" fmla="*/ 2128231 w 2125705"/>
                <a:gd name="connsiteY10" fmla="*/ 239931 h 2012053"/>
                <a:gd name="connsiteX11" fmla="*/ 399464 w 2125705"/>
                <a:gd name="connsiteY11" fmla="*/ 2014158 h 2012053"/>
                <a:gd name="connsiteX12" fmla="*/ 309385 w 2125705"/>
                <a:gd name="connsiteY12" fmla="*/ 1895456 h 2012053"/>
                <a:gd name="connsiteX13" fmla="*/ 80819 w 2125705"/>
                <a:gd name="connsiteY13" fmla="*/ 1438745 h 2012053"/>
                <a:gd name="connsiteX14" fmla="*/ 14733 w 2125705"/>
                <a:gd name="connsiteY14" fmla="*/ 1143251 h 2012053"/>
                <a:gd name="connsiteX15" fmla="*/ 2526 w 2125705"/>
                <a:gd name="connsiteY15" fmla="*/ 998871 h 2012053"/>
                <a:gd name="connsiteX16" fmla="*/ 421 w 2125705"/>
                <a:gd name="connsiteY16" fmla="*/ 984559 h 2012053"/>
                <a:gd name="connsiteX17" fmla="*/ 0 w 2125705"/>
                <a:gd name="connsiteY17" fmla="*/ 858280 h 201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25705" h="2012053">
                  <a:moveTo>
                    <a:pt x="0" y="858280"/>
                  </a:moveTo>
                  <a:cubicBezTo>
                    <a:pt x="842" y="855754"/>
                    <a:pt x="2526" y="853229"/>
                    <a:pt x="2105" y="850703"/>
                  </a:cubicBezTo>
                  <a:cubicBezTo>
                    <a:pt x="-1263" y="826289"/>
                    <a:pt x="10944" y="806926"/>
                    <a:pt x="22309" y="787142"/>
                  </a:cubicBezTo>
                  <a:cubicBezTo>
                    <a:pt x="84607" y="680226"/>
                    <a:pt x="173424" y="601091"/>
                    <a:pt x="279499" y="540055"/>
                  </a:cubicBezTo>
                  <a:cubicBezTo>
                    <a:pt x="376734" y="483651"/>
                    <a:pt x="481546" y="445346"/>
                    <a:pt x="588884" y="413355"/>
                  </a:cubicBezTo>
                  <a:cubicBezTo>
                    <a:pt x="698326" y="380943"/>
                    <a:pt x="809452" y="357371"/>
                    <a:pt x="920999" y="333799"/>
                  </a:cubicBezTo>
                  <a:cubicBezTo>
                    <a:pt x="1076323" y="300966"/>
                    <a:pt x="1232067" y="269396"/>
                    <a:pt x="1386970" y="233196"/>
                  </a:cubicBezTo>
                  <a:cubicBezTo>
                    <a:pt x="1506936" y="205415"/>
                    <a:pt x="1623534" y="165005"/>
                    <a:pt x="1732976" y="107338"/>
                  </a:cubicBezTo>
                  <a:cubicBezTo>
                    <a:pt x="1787697" y="78714"/>
                    <a:pt x="1838630" y="44619"/>
                    <a:pt x="1884933" y="3788"/>
                  </a:cubicBezTo>
                  <a:cubicBezTo>
                    <a:pt x="1886616" y="2526"/>
                    <a:pt x="1888300" y="1263"/>
                    <a:pt x="1889563" y="0"/>
                  </a:cubicBezTo>
                  <a:cubicBezTo>
                    <a:pt x="1969119" y="79977"/>
                    <a:pt x="2047833" y="159112"/>
                    <a:pt x="2128231" y="239931"/>
                  </a:cubicBezTo>
                  <a:cubicBezTo>
                    <a:pt x="1493466" y="772410"/>
                    <a:pt x="916369" y="1361714"/>
                    <a:pt x="399464" y="2014158"/>
                  </a:cubicBezTo>
                  <a:cubicBezTo>
                    <a:pt x="367473" y="1972486"/>
                    <a:pt x="337166" y="1935023"/>
                    <a:pt x="309385" y="1895456"/>
                  </a:cubicBezTo>
                  <a:cubicBezTo>
                    <a:pt x="210045" y="1754865"/>
                    <a:pt x="133435" y="1602487"/>
                    <a:pt x="80819" y="1438745"/>
                  </a:cubicBezTo>
                  <a:cubicBezTo>
                    <a:pt x="49670" y="1342351"/>
                    <a:pt x="27361" y="1243853"/>
                    <a:pt x="14733" y="1143251"/>
                  </a:cubicBezTo>
                  <a:cubicBezTo>
                    <a:pt x="8840" y="1095264"/>
                    <a:pt x="6314" y="1047278"/>
                    <a:pt x="2526" y="998871"/>
                  </a:cubicBezTo>
                  <a:cubicBezTo>
                    <a:pt x="2105" y="994241"/>
                    <a:pt x="1263" y="989611"/>
                    <a:pt x="421" y="984559"/>
                  </a:cubicBezTo>
                  <a:cubicBezTo>
                    <a:pt x="0" y="942887"/>
                    <a:pt x="0" y="900373"/>
                    <a:pt x="0" y="8582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70E02AA-814F-4127-A2EE-8122200F7B5F}"/>
                </a:ext>
              </a:extLst>
            </p:cNvPr>
            <p:cNvSpPr/>
            <p:nvPr/>
          </p:nvSpPr>
          <p:spPr>
            <a:xfrm>
              <a:off x="2341949" y="2603904"/>
              <a:ext cx="1309098" cy="1927867"/>
            </a:xfrm>
            <a:custGeom>
              <a:avLst/>
              <a:gdLst>
                <a:gd name="connsiteX0" fmla="*/ 0 w 1309097"/>
                <a:gd name="connsiteY0" fmla="*/ 1928717 h 1927867"/>
                <a:gd name="connsiteX1" fmla="*/ 68191 w 1309097"/>
                <a:gd name="connsiteY1" fmla="*/ 1864736 h 1927867"/>
                <a:gd name="connsiteX2" fmla="*/ 215938 w 1309097"/>
                <a:gd name="connsiteY2" fmla="*/ 1639116 h 1927867"/>
                <a:gd name="connsiteX3" fmla="*/ 339271 w 1309097"/>
                <a:gd name="connsiteY3" fmla="*/ 1286376 h 1927867"/>
                <a:gd name="connsiteX4" fmla="*/ 424299 w 1309097"/>
                <a:gd name="connsiteY4" fmla="*/ 919323 h 1927867"/>
                <a:gd name="connsiteX5" fmla="*/ 519851 w 1309097"/>
                <a:gd name="connsiteY5" fmla="*/ 483238 h 1927867"/>
                <a:gd name="connsiteX6" fmla="*/ 617086 w 1309097"/>
                <a:gd name="connsiteY6" fmla="*/ 189427 h 1927867"/>
                <a:gd name="connsiteX7" fmla="*/ 729054 w 1309097"/>
                <a:gd name="connsiteY7" fmla="*/ 37050 h 1927867"/>
                <a:gd name="connsiteX8" fmla="*/ 785038 w 1309097"/>
                <a:gd name="connsiteY8" fmla="*/ 5901 h 1927867"/>
                <a:gd name="connsiteX9" fmla="*/ 865436 w 1309097"/>
                <a:gd name="connsiteY9" fmla="*/ 21055 h 1927867"/>
                <a:gd name="connsiteX10" fmla="*/ 990873 w 1309097"/>
                <a:gd name="connsiteY10" fmla="*/ 171327 h 1927867"/>
                <a:gd name="connsiteX11" fmla="*/ 1279633 w 1309097"/>
                <a:gd name="connsiteY11" fmla="*/ 851132 h 1927867"/>
                <a:gd name="connsiteX12" fmla="*/ 1309519 w 1309097"/>
                <a:gd name="connsiteY12" fmla="*/ 1141996 h 1927867"/>
                <a:gd name="connsiteX13" fmla="*/ 1243432 w 1309097"/>
                <a:gd name="connsiteY13" fmla="*/ 1415602 h 1927867"/>
                <a:gd name="connsiteX14" fmla="*/ 1230804 w 1309097"/>
                <a:gd name="connsiteY14" fmla="*/ 1432439 h 1927867"/>
                <a:gd name="connsiteX15" fmla="*/ 750101 w 1309097"/>
                <a:gd name="connsiteY15" fmla="*/ 1771289 h 1927867"/>
                <a:gd name="connsiteX16" fmla="*/ 303492 w 1309097"/>
                <a:gd name="connsiteY16" fmla="*/ 1908934 h 1927867"/>
                <a:gd name="connsiteX17" fmla="*/ 8419 w 1309097"/>
                <a:gd name="connsiteY17" fmla="*/ 1929980 h 1927867"/>
                <a:gd name="connsiteX18" fmla="*/ 0 w 1309097"/>
                <a:gd name="connsiteY18" fmla="*/ 1928717 h 19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09097" h="1927867">
                  <a:moveTo>
                    <a:pt x="0" y="1928717"/>
                  </a:moveTo>
                  <a:cubicBezTo>
                    <a:pt x="23151" y="1907250"/>
                    <a:pt x="46723" y="1887045"/>
                    <a:pt x="68191" y="1864736"/>
                  </a:cubicBezTo>
                  <a:cubicBezTo>
                    <a:pt x="131752" y="1798649"/>
                    <a:pt x="177212" y="1721198"/>
                    <a:pt x="215938" y="1639116"/>
                  </a:cubicBezTo>
                  <a:cubicBezTo>
                    <a:pt x="269396" y="1525886"/>
                    <a:pt x="308543" y="1407183"/>
                    <a:pt x="339271" y="1286376"/>
                  </a:cubicBezTo>
                  <a:cubicBezTo>
                    <a:pt x="369999" y="1164726"/>
                    <a:pt x="396939" y="1041814"/>
                    <a:pt x="424299" y="919323"/>
                  </a:cubicBezTo>
                  <a:cubicBezTo>
                    <a:pt x="456711" y="774102"/>
                    <a:pt x="486597" y="628038"/>
                    <a:pt x="519851" y="483238"/>
                  </a:cubicBezTo>
                  <a:cubicBezTo>
                    <a:pt x="543002" y="382635"/>
                    <a:pt x="572888" y="283295"/>
                    <a:pt x="617086" y="189427"/>
                  </a:cubicBezTo>
                  <a:cubicBezTo>
                    <a:pt x="644447" y="131339"/>
                    <a:pt x="676858" y="76618"/>
                    <a:pt x="729054" y="37050"/>
                  </a:cubicBezTo>
                  <a:cubicBezTo>
                    <a:pt x="745891" y="24422"/>
                    <a:pt x="765254" y="13478"/>
                    <a:pt x="785038" y="5901"/>
                  </a:cubicBezTo>
                  <a:cubicBezTo>
                    <a:pt x="814082" y="-5464"/>
                    <a:pt x="841864" y="-413"/>
                    <a:pt x="865436" y="21055"/>
                  </a:cubicBezTo>
                  <a:cubicBezTo>
                    <a:pt x="914685" y="64832"/>
                    <a:pt x="954673" y="116606"/>
                    <a:pt x="990873" y="171327"/>
                  </a:cubicBezTo>
                  <a:cubicBezTo>
                    <a:pt x="1128518" y="380109"/>
                    <a:pt x="1224912" y="606992"/>
                    <a:pt x="1279633" y="851132"/>
                  </a:cubicBezTo>
                  <a:cubicBezTo>
                    <a:pt x="1301100" y="946684"/>
                    <a:pt x="1312886" y="1043919"/>
                    <a:pt x="1309519" y="1141996"/>
                  </a:cubicBezTo>
                  <a:cubicBezTo>
                    <a:pt x="1306151" y="1237547"/>
                    <a:pt x="1289735" y="1330152"/>
                    <a:pt x="1243432" y="1415602"/>
                  </a:cubicBezTo>
                  <a:cubicBezTo>
                    <a:pt x="1240065" y="1421495"/>
                    <a:pt x="1235856" y="1427388"/>
                    <a:pt x="1230804" y="1432439"/>
                  </a:cubicBezTo>
                  <a:cubicBezTo>
                    <a:pt x="1090634" y="1573451"/>
                    <a:pt x="930259" y="1686682"/>
                    <a:pt x="750101" y="1771289"/>
                  </a:cubicBezTo>
                  <a:cubicBezTo>
                    <a:pt x="607825" y="1838217"/>
                    <a:pt x="458816" y="1884099"/>
                    <a:pt x="303492" y="1908934"/>
                  </a:cubicBezTo>
                  <a:cubicBezTo>
                    <a:pt x="205836" y="1924508"/>
                    <a:pt x="107338" y="1931664"/>
                    <a:pt x="8419" y="1929980"/>
                  </a:cubicBezTo>
                  <a:cubicBezTo>
                    <a:pt x="5472" y="1929138"/>
                    <a:pt x="2525" y="1928717"/>
                    <a:pt x="0" y="192871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229429D-B361-4FCE-8729-69E4914A78B4}"/>
                </a:ext>
              </a:extLst>
            </p:cNvPr>
            <p:cNvSpPr/>
            <p:nvPr/>
          </p:nvSpPr>
          <p:spPr>
            <a:xfrm>
              <a:off x="698631" y="1470056"/>
              <a:ext cx="1780541" cy="1195446"/>
            </a:xfrm>
            <a:custGeom>
              <a:avLst/>
              <a:gdLst>
                <a:gd name="connsiteX0" fmla="*/ 0 w 1780541"/>
                <a:gd name="connsiteY0" fmla="*/ 1198680 h 1195446"/>
                <a:gd name="connsiteX1" fmla="*/ 17258 w 1780541"/>
                <a:gd name="connsiteY1" fmla="*/ 1085871 h 1195446"/>
                <a:gd name="connsiteX2" fmla="*/ 158691 w 1780541"/>
                <a:gd name="connsiteY2" fmla="*/ 652732 h 1195446"/>
                <a:gd name="connsiteX3" fmla="*/ 678121 w 1780541"/>
                <a:gd name="connsiteY3" fmla="*/ 30174 h 1195446"/>
                <a:gd name="connsiteX4" fmla="*/ 728633 w 1780541"/>
                <a:gd name="connsiteY4" fmla="*/ 13757 h 1195446"/>
                <a:gd name="connsiteX5" fmla="*/ 928997 w 1780541"/>
                <a:gd name="connsiteY5" fmla="*/ 1971 h 1195446"/>
                <a:gd name="connsiteX6" fmla="*/ 1573864 w 1780541"/>
                <a:gd name="connsiteY6" fmla="*/ 201493 h 1195446"/>
                <a:gd name="connsiteX7" fmla="*/ 1741395 w 1780541"/>
                <a:gd name="connsiteY7" fmla="*/ 323563 h 1195446"/>
                <a:gd name="connsiteX8" fmla="*/ 1776332 w 1780541"/>
                <a:gd name="connsiteY8" fmla="*/ 371129 h 1195446"/>
                <a:gd name="connsiteX9" fmla="*/ 1780121 w 1780541"/>
                <a:gd name="connsiteY9" fmla="*/ 401015 h 1195446"/>
                <a:gd name="connsiteX10" fmla="*/ 1704774 w 1780541"/>
                <a:gd name="connsiteY10" fmla="*/ 497829 h 1195446"/>
                <a:gd name="connsiteX11" fmla="*/ 1539769 w 1780541"/>
                <a:gd name="connsiteY11" fmla="*/ 571492 h 1195446"/>
                <a:gd name="connsiteX12" fmla="*/ 1240907 w 1780541"/>
                <a:gd name="connsiteY12" fmla="*/ 647681 h 1195446"/>
                <a:gd name="connsiteX13" fmla="*/ 710112 w 1780541"/>
                <a:gd name="connsiteY13" fmla="*/ 764279 h 1195446"/>
                <a:gd name="connsiteX14" fmla="*/ 354425 w 1780541"/>
                <a:gd name="connsiteY14" fmla="*/ 879614 h 1195446"/>
                <a:gd name="connsiteX15" fmla="*/ 110284 w 1780541"/>
                <a:gd name="connsiteY15" fmla="*/ 1031991 h 1195446"/>
                <a:gd name="connsiteX16" fmla="*/ 5893 w 1780541"/>
                <a:gd name="connsiteY16" fmla="*/ 1193629 h 1195446"/>
                <a:gd name="connsiteX17" fmla="*/ 3367 w 1780541"/>
                <a:gd name="connsiteY17" fmla="*/ 1199522 h 1195446"/>
                <a:gd name="connsiteX18" fmla="*/ 0 w 1780541"/>
                <a:gd name="connsiteY18" fmla="*/ 1198680 h 119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0541" h="1195446">
                  <a:moveTo>
                    <a:pt x="0" y="1198680"/>
                  </a:moveTo>
                  <a:cubicBezTo>
                    <a:pt x="5893" y="1161217"/>
                    <a:pt x="10523" y="1123334"/>
                    <a:pt x="17258" y="1085871"/>
                  </a:cubicBezTo>
                  <a:cubicBezTo>
                    <a:pt x="44619" y="935177"/>
                    <a:pt x="91342" y="790377"/>
                    <a:pt x="158691" y="652732"/>
                  </a:cubicBezTo>
                  <a:cubicBezTo>
                    <a:pt x="280762" y="402698"/>
                    <a:pt x="454185" y="195179"/>
                    <a:pt x="678121" y="30174"/>
                  </a:cubicBezTo>
                  <a:cubicBezTo>
                    <a:pt x="691591" y="20071"/>
                    <a:pt x="711375" y="17125"/>
                    <a:pt x="728633" y="13757"/>
                  </a:cubicBezTo>
                  <a:cubicBezTo>
                    <a:pt x="794719" y="709"/>
                    <a:pt x="861647" y="-2659"/>
                    <a:pt x="928997" y="1971"/>
                  </a:cubicBezTo>
                  <a:cubicBezTo>
                    <a:pt x="1159667" y="18388"/>
                    <a:pt x="1372659" y="91630"/>
                    <a:pt x="1573864" y="201493"/>
                  </a:cubicBezTo>
                  <a:cubicBezTo>
                    <a:pt x="1634899" y="234747"/>
                    <a:pt x="1692988" y="272631"/>
                    <a:pt x="1741395" y="323563"/>
                  </a:cubicBezTo>
                  <a:cubicBezTo>
                    <a:pt x="1754865" y="337875"/>
                    <a:pt x="1766651" y="353870"/>
                    <a:pt x="1776332" y="371129"/>
                  </a:cubicBezTo>
                  <a:cubicBezTo>
                    <a:pt x="1780962" y="379126"/>
                    <a:pt x="1782225" y="391754"/>
                    <a:pt x="1780121" y="401015"/>
                  </a:cubicBezTo>
                  <a:cubicBezTo>
                    <a:pt x="1771281" y="445634"/>
                    <a:pt x="1740553" y="473836"/>
                    <a:pt x="1704774" y="497829"/>
                  </a:cubicBezTo>
                  <a:cubicBezTo>
                    <a:pt x="1654262" y="531925"/>
                    <a:pt x="1597436" y="552550"/>
                    <a:pt x="1539769" y="571492"/>
                  </a:cubicBezTo>
                  <a:cubicBezTo>
                    <a:pt x="1441691" y="603483"/>
                    <a:pt x="1341510" y="625792"/>
                    <a:pt x="1240907" y="647681"/>
                  </a:cubicBezTo>
                  <a:cubicBezTo>
                    <a:pt x="1063695" y="686406"/>
                    <a:pt x="886482" y="723448"/>
                    <a:pt x="710112" y="764279"/>
                  </a:cubicBezTo>
                  <a:cubicBezTo>
                    <a:pt x="588463" y="792481"/>
                    <a:pt x="469339" y="829944"/>
                    <a:pt x="354425" y="879614"/>
                  </a:cubicBezTo>
                  <a:cubicBezTo>
                    <a:pt x="265608" y="918340"/>
                    <a:pt x="181001" y="964642"/>
                    <a:pt x="110284" y="1031991"/>
                  </a:cubicBezTo>
                  <a:cubicBezTo>
                    <a:pt x="63140" y="1077873"/>
                    <a:pt x="26098" y="1130489"/>
                    <a:pt x="5893" y="1193629"/>
                  </a:cubicBezTo>
                  <a:cubicBezTo>
                    <a:pt x="5051" y="1195734"/>
                    <a:pt x="4209" y="1197418"/>
                    <a:pt x="3367" y="1199522"/>
                  </a:cubicBezTo>
                  <a:cubicBezTo>
                    <a:pt x="2105" y="1199101"/>
                    <a:pt x="1263" y="1199101"/>
                    <a:pt x="0" y="11986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81302B7-EC10-429E-A9E8-48AB676365F0}"/>
                </a:ext>
              </a:extLst>
            </p:cNvPr>
            <p:cNvSpPr/>
            <p:nvPr/>
          </p:nvSpPr>
          <p:spPr>
            <a:xfrm>
              <a:off x="3256117" y="2400093"/>
              <a:ext cx="803980" cy="1544820"/>
            </a:xfrm>
            <a:custGeom>
              <a:avLst/>
              <a:gdLst>
                <a:gd name="connsiteX0" fmla="*/ 406716 w 803979"/>
                <a:gd name="connsiteY0" fmla="*/ 1546170 h 1544819"/>
                <a:gd name="connsiteX1" fmla="*/ 432393 w 803979"/>
                <a:gd name="connsiteY1" fmla="*/ 1432940 h 1544819"/>
                <a:gd name="connsiteX2" fmla="*/ 447967 w 803979"/>
                <a:gd name="connsiteY2" fmla="*/ 1301188 h 1544819"/>
                <a:gd name="connsiteX3" fmla="*/ 446284 w 803979"/>
                <a:gd name="connsiteY3" fmla="*/ 1156809 h 1544819"/>
                <a:gd name="connsiteX4" fmla="*/ 391562 w 803979"/>
                <a:gd name="connsiteY4" fmla="*/ 884466 h 1544819"/>
                <a:gd name="connsiteX5" fmla="*/ 173520 w 803979"/>
                <a:gd name="connsiteY5" fmla="*/ 427755 h 1544819"/>
                <a:gd name="connsiteX6" fmla="*/ 28719 w 803979"/>
                <a:gd name="connsiteY6" fmla="*/ 195400 h 1544819"/>
                <a:gd name="connsiteX7" fmla="*/ 2200 w 803979"/>
                <a:gd name="connsiteY7" fmla="*/ 136891 h 1544819"/>
                <a:gd name="connsiteX8" fmla="*/ 8514 w 803979"/>
                <a:gd name="connsiteY8" fmla="*/ 104058 h 1544819"/>
                <a:gd name="connsiteX9" fmla="*/ 146159 w 803979"/>
                <a:gd name="connsiteY9" fmla="*/ 17346 h 1544819"/>
                <a:gd name="connsiteX10" fmla="*/ 353679 w 803979"/>
                <a:gd name="connsiteY10" fmla="*/ 5560 h 1544819"/>
                <a:gd name="connsiteX11" fmla="*/ 634861 w 803979"/>
                <a:gd name="connsiteY11" fmla="*/ 118370 h 1544819"/>
                <a:gd name="connsiteX12" fmla="*/ 796499 w 803979"/>
                <a:gd name="connsiteY12" fmla="*/ 314524 h 1544819"/>
                <a:gd name="connsiteX13" fmla="*/ 803234 w 803979"/>
                <a:gd name="connsiteY13" fmla="*/ 349040 h 1544819"/>
                <a:gd name="connsiteX14" fmla="*/ 802392 w 803979"/>
                <a:gd name="connsiteY14" fmla="*/ 580553 h 1544819"/>
                <a:gd name="connsiteX15" fmla="*/ 748091 w 803979"/>
                <a:gd name="connsiteY15" fmla="*/ 901303 h 1544819"/>
                <a:gd name="connsiteX16" fmla="*/ 584770 w 803979"/>
                <a:gd name="connsiteY16" fmla="*/ 1294453 h 1544819"/>
                <a:gd name="connsiteX17" fmla="*/ 406716 w 803979"/>
                <a:gd name="connsiteY17" fmla="*/ 1546170 h 154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3979" h="1544819">
                  <a:moveTo>
                    <a:pt x="406716" y="1546170"/>
                  </a:moveTo>
                  <a:cubicBezTo>
                    <a:pt x="415555" y="1507865"/>
                    <a:pt x="426079" y="1470824"/>
                    <a:pt x="432393" y="1432940"/>
                  </a:cubicBezTo>
                  <a:cubicBezTo>
                    <a:pt x="439548" y="1389584"/>
                    <a:pt x="445862" y="1345386"/>
                    <a:pt x="447967" y="1301188"/>
                  </a:cubicBezTo>
                  <a:cubicBezTo>
                    <a:pt x="450072" y="1253202"/>
                    <a:pt x="449230" y="1204795"/>
                    <a:pt x="446284" y="1156809"/>
                  </a:cubicBezTo>
                  <a:cubicBezTo>
                    <a:pt x="439970" y="1063782"/>
                    <a:pt x="419344" y="973282"/>
                    <a:pt x="391562" y="884466"/>
                  </a:cubicBezTo>
                  <a:cubicBezTo>
                    <a:pt x="340209" y="721986"/>
                    <a:pt x="262757" y="572134"/>
                    <a:pt x="173520" y="427755"/>
                  </a:cubicBezTo>
                  <a:cubicBezTo>
                    <a:pt x="125533" y="350303"/>
                    <a:pt x="76284" y="273273"/>
                    <a:pt x="28719" y="195400"/>
                  </a:cubicBezTo>
                  <a:cubicBezTo>
                    <a:pt x="17775" y="177300"/>
                    <a:pt x="10198" y="156675"/>
                    <a:pt x="2200" y="136891"/>
                  </a:cubicBezTo>
                  <a:cubicBezTo>
                    <a:pt x="-2430" y="125105"/>
                    <a:pt x="517" y="114581"/>
                    <a:pt x="8514" y="104058"/>
                  </a:cubicBezTo>
                  <a:cubicBezTo>
                    <a:pt x="43873" y="58177"/>
                    <a:pt x="92280" y="32921"/>
                    <a:pt x="146159" y="17346"/>
                  </a:cubicBezTo>
                  <a:cubicBezTo>
                    <a:pt x="214350" y="-2438"/>
                    <a:pt x="283804" y="-3700"/>
                    <a:pt x="353679" y="5560"/>
                  </a:cubicBezTo>
                  <a:cubicBezTo>
                    <a:pt x="457228" y="19030"/>
                    <a:pt x="551095" y="56072"/>
                    <a:pt x="634861" y="118370"/>
                  </a:cubicBezTo>
                  <a:cubicBezTo>
                    <a:pt x="705157" y="170144"/>
                    <a:pt x="759036" y="235810"/>
                    <a:pt x="796499" y="314524"/>
                  </a:cubicBezTo>
                  <a:cubicBezTo>
                    <a:pt x="801550" y="324626"/>
                    <a:pt x="802392" y="337254"/>
                    <a:pt x="803234" y="349040"/>
                  </a:cubicBezTo>
                  <a:cubicBezTo>
                    <a:pt x="808285" y="426071"/>
                    <a:pt x="807864" y="503522"/>
                    <a:pt x="802392" y="580553"/>
                  </a:cubicBezTo>
                  <a:cubicBezTo>
                    <a:pt x="794394" y="689153"/>
                    <a:pt x="776294" y="796070"/>
                    <a:pt x="748091" y="901303"/>
                  </a:cubicBezTo>
                  <a:cubicBezTo>
                    <a:pt x="710629" y="1039368"/>
                    <a:pt x="655908" y="1170699"/>
                    <a:pt x="584770" y="1294453"/>
                  </a:cubicBezTo>
                  <a:cubicBezTo>
                    <a:pt x="532575" y="1383270"/>
                    <a:pt x="473644" y="1467035"/>
                    <a:pt x="406716" y="154617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F8FCEB0-2306-43CC-A5B3-964B75F172EE}"/>
                </a:ext>
              </a:extLst>
            </p:cNvPr>
            <p:cNvSpPr/>
            <p:nvPr/>
          </p:nvSpPr>
          <p:spPr>
            <a:xfrm>
              <a:off x="2948933" y="1703539"/>
              <a:ext cx="1098632" cy="938678"/>
            </a:xfrm>
            <a:custGeom>
              <a:avLst/>
              <a:gdLst>
                <a:gd name="connsiteX0" fmla="*/ 655812 w 1098631"/>
                <a:gd name="connsiteY0" fmla="*/ 0 h 938677"/>
                <a:gd name="connsiteX1" fmla="*/ 1100316 w 1098631"/>
                <a:gd name="connsiteY1" fmla="*/ 939941 h 938677"/>
                <a:gd name="connsiteX2" fmla="*/ 1069588 w 1098631"/>
                <a:gd name="connsiteY2" fmla="*/ 893217 h 938677"/>
                <a:gd name="connsiteX3" fmla="*/ 886061 w 1098631"/>
                <a:gd name="connsiteY3" fmla="*/ 708849 h 938677"/>
                <a:gd name="connsiteX4" fmla="*/ 689065 w 1098631"/>
                <a:gd name="connsiteY4" fmla="*/ 641079 h 938677"/>
                <a:gd name="connsiteX5" fmla="*/ 361580 w 1098631"/>
                <a:gd name="connsiteY5" fmla="*/ 695379 h 938677"/>
                <a:gd name="connsiteX6" fmla="*/ 233196 w 1098631"/>
                <a:gd name="connsiteY6" fmla="*/ 752626 h 938677"/>
                <a:gd name="connsiteX7" fmla="*/ 220568 w 1098631"/>
                <a:gd name="connsiteY7" fmla="*/ 758940 h 938677"/>
                <a:gd name="connsiteX8" fmla="*/ 0 w 1098631"/>
                <a:gd name="connsiteY8" fmla="*/ 481967 h 938677"/>
                <a:gd name="connsiteX9" fmla="*/ 655812 w 1098631"/>
                <a:gd name="connsiteY9" fmla="*/ 0 h 93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8631" h="938677">
                  <a:moveTo>
                    <a:pt x="655812" y="0"/>
                  </a:moveTo>
                  <a:cubicBezTo>
                    <a:pt x="902057" y="266029"/>
                    <a:pt x="1050646" y="577518"/>
                    <a:pt x="1100316" y="939941"/>
                  </a:cubicBezTo>
                  <a:cubicBezTo>
                    <a:pt x="1088950" y="922261"/>
                    <a:pt x="1079269" y="907950"/>
                    <a:pt x="1069588" y="893217"/>
                  </a:cubicBezTo>
                  <a:cubicBezTo>
                    <a:pt x="1019918" y="820396"/>
                    <a:pt x="961408" y="755993"/>
                    <a:pt x="886061" y="708849"/>
                  </a:cubicBezTo>
                  <a:cubicBezTo>
                    <a:pt x="825868" y="670965"/>
                    <a:pt x="760203" y="648656"/>
                    <a:pt x="689065" y="641079"/>
                  </a:cubicBezTo>
                  <a:cubicBezTo>
                    <a:pt x="574993" y="629293"/>
                    <a:pt x="466813" y="654128"/>
                    <a:pt x="361580" y="695379"/>
                  </a:cubicBezTo>
                  <a:cubicBezTo>
                    <a:pt x="318224" y="712217"/>
                    <a:pt x="276131" y="733684"/>
                    <a:pt x="233196" y="752626"/>
                  </a:cubicBezTo>
                  <a:cubicBezTo>
                    <a:pt x="229408" y="754310"/>
                    <a:pt x="225619" y="756414"/>
                    <a:pt x="220568" y="758940"/>
                  </a:cubicBezTo>
                  <a:cubicBezTo>
                    <a:pt x="146905" y="666335"/>
                    <a:pt x="73242" y="574151"/>
                    <a:pt x="0" y="481967"/>
                  </a:cubicBezTo>
                  <a:cubicBezTo>
                    <a:pt x="49249" y="420090"/>
                    <a:pt x="539214" y="59772"/>
                    <a:pt x="655812" y="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3B085A5-7A2C-4C25-88AD-E4DCC43F786E}"/>
                </a:ext>
              </a:extLst>
            </p:cNvPr>
            <p:cNvSpPr/>
            <p:nvPr/>
          </p:nvSpPr>
          <p:spPr>
            <a:xfrm>
              <a:off x="1457151" y="1173205"/>
              <a:ext cx="1304889" cy="614560"/>
            </a:xfrm>
            <a:custGeom>
              <a:avLst/>
              <a:gdLst>
                <a:gd name="connsiteX0" fmla="*/ 0 w 1304888"/>
                <a:gd name="connsiteY0" fmla="*/ 269357 h 614560"/>
                <a:gd name="connsiteX1" fmla="*/ 111968 w 1304888"/>
                <a:gd name="connsiteY1" fmla="*/ 204113 h 614560"/>
                <a:gd name="connsiteX2" fmla="*/ 545528 w 1304888"/>
                <a:gd name="connsiteY2" fmla="*/ 40370 h 614560"/>
                <a:gd name="connsiteX3" fmla="*/ 763570 w 1304888"/>
                <a:gd name="connsiteY3" fmla="*/ 6696 h 614560"/>
                <a:gd name="connsiteX4" fmla="*/ 967301 w 1304888"/>
                <a:gd name="connsiteY4" fmla="*/ 382 h 614560"/>
                <a:gd name="connsiteX5" fmla="*/ 1155879 w 1304888"/>
                <a:gd name="connsiteY5" fmla="*/ 15956 h 614560"/>
                <a:gd name="connsiteX6" fmla="*/ 1176504 w 1304888"/>
                <a:gd name="connsiteY6" fmla="*/ 27742 h 614560"/>
                <a:gd name="connsiteX7" fmla="*/ 1296470 w 1304888"/>
                <a:gd name="connsiteY7" fmla="*/ 236104 h 614560"/>
                <a:gd name="connsiteX8" fmla="*/ 1177346 w 1304888"/>
                <a:gd name="connsiteY8" fmla="*/ 588844 h 614560"/>
                <a:gd name="connsiteX9" fmla="*/ 1113786 w 1304888"/>
                <a:gd name="connsiteY9" fmla="*/ 614521 h 614560"/>
                <a:gd name="connsiteX10" fmla="*/ 1059906 w 1304888"/>
                <a:gd name="connsiteY10" fmla="*/ 594737 h 614560"/>
                <a:gd name="connsiteX11" fmla="*/ 913843 w 1304888"/>
                <a:gd name="connsiteY11" fmla="*/ 500870 h 614560"/>
                <a:gd name="connsiteX12" fmla="*/ 612877 w 1304888"/>
                <a:gd name="connsiteY12" fmla="*/ 340495 h 614560"/>
                <a:gd name="connsiteX13" fmla="*/ 340955 w 1304888"/>
                <a:gd name="connsiteY13" fmla="*/ 272304 h 614560"/>
                <a:gd name="connsiteX14" fmla="*/ 79556 w 1304888"/>
                <a:gd name="connsiteY14" fmla="*/ 265148 h 614560"/>
                <a:gd name="connsiteX15" fmla="*/ 1263 w 1304888"/>
                <a:gd name="connsiteY15" fmla="*/ 273146 h 614560"/>
                <a:gd name="connsiteX16" fmla="*/ 0 w 1304888"/>
                <a:gd name="connsiteY16" fmla="*/ 269357 h 61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4888" h="614560">
                  <a:moveTo>
                    <a:pt x="0" y="269357"/>
                  </a:moveTo>
                  <a:cubicBezTo>
                    <a:pt x="37463" y="247469"/>
                    <a:pt x="74084" y="224738"/>
                    <a:pt x="111968" y="204113"/>
                  </a:cubicBezTo>
                  <a:cubicBezTo>
                    <a:pt x="248771" y="129187"/>
                    <a:pt x="393150" y="74466"/>
                    <a:pt x="545528" y="40370"/>
                  </a:cubicBezTo>
                  <a:cubicBezTo>
                    <a:pt x="617507" y="23954"/>
                    <a:pt x="689907" y="10905"/>
                    <a:pt x="763570" y="6696"/>
                  </a:cubicBezTo>
                  <a:cubicBezTo>
                    <a:pt x="831340" y="2907"/>
                    <a:pt x="899531" y="-1302"/>
                    <a:pt x="967301" y="382"/>
                  </a:cubicBezTo>
                  <a:cubicBezTo>
                    <a:pt x="1030441" y="1645"/>
                    <a:pt x="1093160" y="9642"/>
                    <a:pt x="1155879" y="15956"/>
                  </a:cubicBezTo>
                  <a:cubicBezTo>
                    <a:pt x="1163035" y="16798"/>
                    <a:pt x="1171453" y="21849"/>
                    <a:pt x="1176504" y="27742"/>
                  </a:cubicBezTo>
                  <a:cubicBezTo>
                    <a:pt x="1231226" y="88356"/>
                    <a:pt x="1274581" y="156126"/>
                    <a:pt x="1296470" y="236104"/>
                  </a:cubicBezTo>
                  <a:cubicBezTo>
                    <a:pt x="1333091" y="368276"/>
                    <a:pt x="1286789" y="506763"/>
                    <a:pt x="1177346" y="588844"/>
                  </a:cubicBezTo>
                  <a:cubicBezTo>
                    <a:pt x="1158825" y="602735"/>
                    <a:pt x="1139462" y="620414"/>
                    <a:pt x="1113786" y="614521"/>
                  </a:cubicBezTo>
                  <a:cubicBezTo>
                    <a:pt x="1095265" y="610733"/>
                    <a:pt x="1075902" y="604419"/>
                    <a:pt x="1059906" y="594737"/>
                  </a:cubicBezTo>
                  <a:cubicBezTo>
                    <a:pt x="1010657" y="564851"/>
                    <a:pt x="962250" y="532860"/>
                    <a:pt x="913843" y="500870"/>
                  </a:cubicBezTo>
                  <a:cubicBezTo>
                    <a:pt x="818712" y="437730"/>
                    <a:pt x="720214" y="380904"/>
                    <a:pt x="612877" y="340495"/>
                  </a:cubicBezTo>
                  <a:cubicBezTo>
                    <a:pt x="524902" y="307241"/>
                    <a:pt x="434402" y="284511"/>
                    <a:pt x="340955" y="272304"/>
                  </a:cubicBezTo>
                  <a:cubicBezTo>
                    <a:pt x="253822" y="260938"/>
                    <a:pt x="166689" y="260097"/>
                    <a:pt x="79556" y="265148"/>
                  </a:cubicBezTo>
                  <a:cubicBezTo>
                    <a:pt x="53458" y="266832"/>
                    <a:pt x="27361" y="270199"/>
                    <a:pt x="1263" y="273146"/>
                  </a:cubicBezTo>
                  <a:cubicBezTo>
                    <a:pt x="1263" y="271883"/>
                    <a:pt x="421" y="270620"/>
                    <a:pt x="0" y="26935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9A53801-6D95-4BEF-A647-EBDBD81A59F4}"/>
                </a:ext>
              </a:extLst>
            </p:cNvPr>
            <p:cNvSpPr/>
            <p:nvPr/>
          </p:nvSpPr>
          <p:spPr>
            <a:xfrm>
              <a:off x="2629867" y="1203472"/>
              <a:ext cx="921841" cy="917631"/>
            </a:xfrm>
            <a:custGeom>
              <a:avLst/>
              <a:gdLst>
                <a:gd name="connsiteX0" fmla="*/ 255506 w 921840"/>
                <a:gd name="connsiteY0" fmla="*/ 917631 h 917631"/>
                <a:gd name="connsiteX1" fmla="*/ 0 w 921840"/>
                <a:gd name="connsiteY1" fmla="*/ 679384 h 917631"/>
                <a:gd name="connsiteX2" fmla="*/ 23993 w 921840"/>
                <a:gd name="connsiteY2" fmla="*/ 654549 h 917631"/>
                <a:gd name="connsiteX3" fmla="*/ 143117 w 921840"/>
                <a:gd name="connsiteY3" fmla="*/ 499646 h 917631"/>
                <a:gd name="connsiteX4" fmla="*/ 163742 w 921840"/>
                <a:gd name="connsiteY4" fmla="*/ 179738 h 917631"/>
                <a:gd name="connsiteX5" fmla="*/ 84186 w 921840"/>
                <a:gd name="connsiteY5" fmla="*/ 24414 h 917631"/>
                <a:gd name="connsiteX6" fmla="*/ 68191 w 921840"/>
                <a:gd name="connsiteY6" fmla="*/ 0 h 917631"/>
                <a:gd name="connsiteX7" fmla="*/ 138487 w 921840"/>
                <a:gd name="connsiteY7" fmla="*/ 15154 h 917631"/>
                <a:gd name="connsiteX8" fmla="*/ 633502 w 921840"/>
                <a:gd name="connsiteY8" fmla="*/ 221410 h 917631"/>
                <a:gd name="connsiteX9" fmla="*/ 918473 w 921840"/>
                <a:gd name="connsiteY9" fmla="*/ 443662 h 917631"/>
                <a:gd name="connsiteX10" fmla="*/ 915527 w 921840"/>
                <a:gd name="connsiteY10" fmla="*/ 460920 h 917631"/>
                <a:gd name="connsiteX11" fmla="*/ 445346 w 921840"/>
                <a:gd name="connsiteY11" fmla="*/ 768200 h 917631"/>
                <a:gd name="connsiteX12" fmla="*/ 263924 w 921840"/>
                <a:gd name="connsiteY12" fmla="*/ 912159 h 917631"/>
                <a:gd name="connsiteX13" fmla="*/ 255506 w 921840"/>
                <a:gd name="connsiteY13" fmla="*/ 917631 h 91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1840" h="917631">
                  <a:moveTo>
                    <a:pt x="255506" y="917631"/>
                  </a:moveTo>
                  <a:cubicBezTo>
                    <a:pt x="170477" y="838496"/>
                    <a:pt x="85870" y="759361"/>
                    <a:pt x="0" y="679384"/>
                  </a:cubicBezTo>
                  <a:cubicBezTo>
                    <a:pt x="8419" y="670544"/>
                    <a:pt x="16416" y="662547"/>
                    <a:pt x="23993" y="654549"/>
                  </a:cubicBezTo>
                  <a:cubicBezTo>
                    <a:pt x="69454" y="607405"/>
                    <a:pt x="111547" y="557314"/>
                    <a:pt x="143117" y="499646"/>
                  </a:cubicBezTo>
                  <a:cubicBezTo>
                    <a:pt x="199943" y="396518"/>
                    <a:pt x="203310" y="289180"/>
                    <a:pt x="163742" y="179738"/>
                  </a:cubicBezTo>
                  <a:cubicBezTo>
                    <a:pt x="143959" y="124596"/>
                    <a:pt x="116177" y="73242"/>
                    <a:pt x="84186" y="24414"/>
                  </a:cubicBezTo>
                  <a:cubicBezTo>
                    <a:pt x="79556" y="17258"/>
                    <a:pt x="74926" y="9681"/>
                    <a:pt x="68191" y="0"/>
                  </a:cubicBezTo>
                  <a:cubicBezTo>
                    <a:pt x="93447" y="5472"/>
                    <a:pt x="116177" y="9681"/>
                    <a:pt x="138487" y="15154"/>
                  </a:cubicBezTo>
                  <a:cubicBezTo>
                    <a:pt x="314436" y="57668"/>
                    <a:pt x="479441" y="126280"/>
                    <a:pt x="633502" y="221410"/>
                  </a:cubicBezTo>
                  <a:cubicBezTo>
                    <a:pt x="736631" y="285392"/>
                    <a:pt x="831340" y="359476"/>
                    <a:pt x="918473" y="443662"/>
                  </a:cubicBezTo>
                  <a:cubicBezTo>
                    <a:pt x="926892" y="452081"/>
                    <a:pt x="926471" y="455448"/>
                    <a:pt x="915527" y="460920"/>
                  </a:cubicBezTo>
                  <a:cubicBezTo>
                    <a:pt x="743786" y="540476"/>
                    <a:pt x="593093" y="652023"/>
                    <a:pt x="445346" y="768200"/>
                  </a:cubicBezTo>
                  <a:cubicBezTo>
                    <a:pt x="384732" y="816187"/>
                    <a:pt x="324117" y="864173"/>
                    <a:pt x="263924" y="912159"/>
                  </a:cubicBezTo>
                  <a:cubicBezTo>
                    <a:pt x="261399" y="913843"/>
                    <a:pt x="258873" y="915527"/>
                    <a:pt x="255506" y="917631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Graphic 15">
            <a:extLst>
              <a:ext uri="{FF2B5EF4-FFF2-40B4-BE49-F238E27FC236}">
                <a16:creationId xmlns:a16="http://schemas.microsoft.com/office/drawing/2014/main" id="{793AF9AA-8F7F-4A53-8406-4F047D215CB7}"/>
              </a:ext>
            </a:extLst>
          </p:cNvPr>
          <p:cNvSpPr/>
          <p:nvPr/>
        </p:nvSpPr>
        <p:spPr>
          <a:xfrm flipH="1">
            <a:off x="6923414" y="2680499"/>
            <a:ext cx="627486" cy="453272"/>
          </a:xfrm>
          <a:custGeom>
            <a:avLst/>
            <a:gdLst>
              <a:gd name="connsiteX0" fmla="*/ 4492692 w 4492692"/>
              <a:gd name="connsiteY0" fmla="*/ 326228 h 3245348"/>
              <a:gd name="connsiteX1" fmla="*/ 4436816 w 4492692"/>
              <a:gd name="connsiteY1" fmla="*/ 327357 h 3245348"/>
              <a:gd name="connsiteX2" fmla="*/ 4201458 w 4492692"/>
              <a:gd name="connsiteY2" fmla="*/ 326793 h 3245348"/>
              <a:gd name="connsiteX3" fmla="*/ 4166464 w 4492692"/>
              <a:gd name="connsiteY3" fmla="*/ 342032 h 3245348"/>
              <a:gd name="connsiteX4" fmla="*/ 3771942 w 4492692"/>
              <a:gd name="connsiteY4" fmla="*/ 853386 h 3245348"/>
              <a:gd name="connsiteX5" fmla="*/ 3399997 w 4492692"/>
              <a:gd name="connsiteY5" fmla="*/ 1731605 h 3245348"/>
              <a:gd name="connsiteX6" fmla="*/ 3335655 w 4492692"/>
              <a:gd name="connsiteY6" fmla="*/ 2067993 h 3245348"/>
              <a:gd name="connsiteX7" fmla="*/ 3310256 w 4492692"/>
              <a:gd name="connsiteY7" fmla="*/ 2543789 h 3245348"/>
              <a:gd name="connsiteX8" fmla="*/ 3333961 w 4492692"/>
              <a:gd name="connsiteY8" fmla="*/ 2854778 h 3245348"/>
              <a:gd name="connsiteX9" fmla="*/ 3366133 w 4492692"/>
              <a:gd name="connsiteY9" fmla="*/ 3086750 h 3245348"/>
              <a:gd name="connsiteX10" fmla="*/ 3298404 w 4492692"/>
              <a:gd name="connsiteY10" fmla="*/ 3158995 h 3245348"/>
              <a:gd name="connsiteX11" fmla="*/ 3195117 w 4492692"/>
              <a:gd name="connsiteY11" fmla="*/ 3136418 h 3245348"/>
              <a:gd name="connsiteX12" fmla="*/ 2866067 w 4492692"/>
              <a:gd name="connsiteY12" fmla="*/ 3009991 h 3245348"/>
              <a:gd name="connsiteX13" fmla="*/ 2819785 w 4492692"/>
              <a:gd name="connsiteY13" fmla="*/ 3013377 h 3245348"/>
              <a:gd name="connsiteX14" fmla="*/ 2413411 w 4492692"/>
              <a:gd name="connsiteY14" fmla="*/ 3203018 h 3245348"/>
              <a:gd name="connsiteX15" fmla="*/ 2255941 w 4492692"/>
              <a:gd name="connsiteY15" fmla="*/ 3248735 h 3245348"/>
              <a:gd name="connsiteX16" fmla="*/ 2206838 w 4492692"/>
              <a:gd name="connsiteY16" fmla="*/ 3241398 h 3245348"/>
              <a:gd name="connsiteX17" fmla="*/ 1765470 w 4492692"/>
              <a:gd name="connsiteY17" fmla="*/ 3063045 h 3245348"/>
              <a:gd name="connsiteX18" fmla="*/ 1663876 w 4492692"/>
              <a:gd name="connsiteY18" fmla="*/ 3007733 h 3245348"/>
              <a:gd name="connsiteX19" fmla="*/ 1637914 w 4492692"/>
              <a:gd name="connsiteY19" fmla="*/ 3006604 h 3245348"/>
              <a:gd name="connsiteX20" fmla="*/ 1286852 w 4492692"/>
              <a:gd name="connsiteY20" fmla="*/ 3139805 h 3245348"/>
              <a:gd name="connsiteX21" fmla="*/ 1193160 w 4492692"/>
              <a:gd name="connsiteY21" fmla="*/ 3158995 h 3245348"/>
              <a:gd name="connsiteX22" fmla="*/ 1125995 w 4492692"/>
              <a:gd name="connsiteY22" fmla="*/ 3081671 h 3245348"/>
              <a:gd name="connsiteX23" fmla="*/ 1168890 w 4492692"/>
              <a:gd name="connsiteY23" fmla="*/ 2761087 h 3245348"/>
              <a:gd name="connsiteX24" fmla="*/ 1178485 w 4492692"/>
              <a:gd name="connsiteY24" fmla="*/ 2297143 h 3245348"/>
              <a:gd name="connsiteX25" fmla="*/ 966267 w 4492692"/>
              <a:gd name="connsiteY25" fmla="*/ 1338777 h 3245348"/>
              <a:gd name="connsiteX26" fmla="*/ 388878 w 4492692"/>
              <a:gd name="connsiteY26" fmla="*/ 411454 h 3245348"/>
              <a:gd name="connsiteX27" fmla="*/ 322277 w 4492692"/>
              <a:gd name="connsiteY27" fmla="*/ 339210 h 3245348"/>
              <a:gd name="connsiteX28" fmla="*/ 294621 w 4492692"/>
              <a:gd name="connsiteY28" fmla="*/ 327921 h 3245348"/>
              <a:gd name="connsiteX29" fmla="*/ 22576 w 4492692"/>
              <a:gd name="connsiteY29" fmla="*/ 327357 h 3245348"/>
              <a:gd name="connsiteX30" fmla="*/ 0 w 4492692"/>
              <a:gd name="connsiteY30" fmla="*/ 327357 h 3245348"/>
              <a:gd name="connsiteX31" fmla="*/ 0 w 4492692"/>
              <a:gd name="connsiteY31" fmla="*/ 0 h 3245348"/>
              <a:gd name="connsiteX32" fmla="*/ 4492692 w 4492692"/>
              <a:gd name="connsiteY32" fmla="*/ 0 h 3245348"/>
              <a:gd name="connsiteX33" fmla="*/ 4492692 w 4492692"/>
              <a:gd name="connsiteY33" fmla="*/ 326228 h 3245348"/>
              <a:gd name="connsiteX34" fmla="*/ 2097342 w 4492692"/>
              <a:gd name="connsiteY34" fmla="*/ 2619984 h 3245348"/>
              <a:gd name="connsiteX35" fmla="*/ 1766034 w 4492692"/>
              <a:gd name="connsiteY35" fmla="*/ 2394221 h 3245348"/>
              <a:gd name="connsiteX36" fmla="*/ 1746845 w 4492692"/>
              <a:gd name="connsiteY36" fmla="*/ 2393657 h 3245348"/>
              <a:gd name="connsiteX37" fmla="*/ 1680809 w 4492692"/>
              <a:gd name="connsiteY37" fmla="*/ 2429779 h 3245348"/>
              <a:gd name="connsiteX38" fmla="*/ 1341035 w 4492692"/>
              <a:gd name="connsiteY38" fmla="*/ 2601923 h 3245348"/>
              <a:gd name="connsiteX39" fmla="*/ 1339342 w 4492692"/>
              <a:gd name="connsiteY39" fmla="*/ 2629015 h 3245348"/>
              <a:gd name="connsiteX40" fmla="*/ 1646380 w 4492692"/>
              <a:gd name="connsiteY40" fmla="*/ 2827687 h 3245348"/>
              <a:gd name="connsiteX41" fmla="*/ 1676293 w 4492692"/>
              <a:gd name="connsiteY41" fmla="*/ 2828816 h 3245348"/>
              <a:gd name="connsiteX42" fmla="*/ 1951725 w 4492692"/>
              <a:gd name="connsiteY42" fmla="*/ 2696180 h 3245348"/>
              <a:gd name="connsiteX43" fmla="*/ 2097342 w 4492692"/>
              <a:gd name="connsiteY43" fmla="*/ 2619984 h 3245348"/>
              <a:gd name="connsiteX44" fmla="*/ 2397043 w 4492692"/>
              <a:gd name="connsiteY44" fmla="*/ 2618291 h 3245348"/>
              <a:gd name="connsiteX45" fmla="*/ 2397608 w 4492692"/>
              <a:gd name="connsiteY45" fmla="*/ 2619420 h 3245348"/>
              <a:gd name="connsiteX46" fmla="*/ 2824865 w 4492692"/>
              <a:gd name="connsiteY46" fmla="*/ 2831073 h 3245348"/>
              <a:gd name="connsiteX47" fmla="*/ 2841797 w 4492692"/>
              <a:gd name="connsiteY47" fmla="*/ 2828816 h 3245348"/>
              <a:gd name="connsiteX48" fmla="*/ 3155044 w 4492692"/>
              <a:gd name="connsiteY48" fmla="*/ 2627322 h 3245348"/>
              <a:gd name="connsiteX49" fmla="*/ 3153915 w 4492692"/>
              <a:gd name="connsiteY49" fmla="*/ 2603052 h 3245348"/>
              <a:gd name="connsiteX50" fmla="*/ 2746412 w 4492692"/>
              <a:gd name="connsiteY50" fmla="*/ 2394221 h 3245348"/>
              <a:gd name="connsiteX51" fmla="*/ 2726658 w 4492692"/>
              <a:gd name="connsiteY51" fmla="*/ 2395350 h 3245348"/>
              <a:gd name="connsiteX52" fmla="*/ 2662315 w 4492692"/>
              <a:gd name="connsiteY52" fmla="*/ 2440502 h 3245348"/>
              <a:gd name="connsiteX53" fmla="*/ 2397043 w 4492692"/>
              <a:gd name="connsiteY53" fmla="*/ 2618291 h 3245348"/>
              <a:gd name="connsiteX54" fmla="*/ 2809626 w 4492692"/>
              <a:gd name="connsiteY54" fmla="*/ 329050 h 3245348"/>
              <a:gd name="connsiteX55" fmla="*/ 2323670 w 4492692"/>
              <a:gd name="connsiteY55" fmla="*/ 329050 h 3245348"/>
              <a:gd name="connsiteX56" fmla="*/ 2320848 w 4492692"/>
              <a:gd name="connsiteY56" fmla="*/ 361221 h 3245348"/>
              <a:gd name="connsiteX57" fmla="*/ 2483398 w 4492692"/>
              <a:gd name="connsiteY57" fmla="*/ 811619 h 3245348"/>
              <a:gd name="connsiteX58" fmla="*/ 2551691 w 4492692"/>
              <a:gd name="connsiteY58" fmla="*/ 919986 h 3245348"/>
              <a:gd name="connsiteX59" fmla="*/ 2809626 w 4492692"/>
              <a:gd name="connsiteY59" fmla="*/ 329050 h 3245348"/>
              <a:gd name="connsiteX60" fmla="*/ 1938179 w 4492692"/>
              <a:gd name="connsiteY60" fmla="*/ 917728 h 3245348"/>
              <a:gd name="connsiteX61" fmla="*/ 1941565 w 4492692"/>
              <a:gd name="connsiteY61" fmla="*/ 915471 h 3245348"/>
              <a:gd name="connsiteX62" fmla="*/ 2161120 w 4492692"/>
              <a:gd name="connsiteY62" fmla="*/ 418791 h 3245348"/>
              <a:gd name="connsiteX63" fmla="*/ 2166764 w 4492692"/>
              <a:gd name="connsiteY63" fmla="*/ 328486 h 3245348"/>
              <a:gd name="connsiteX64" fmla="*/ 1682502 w 4492692"/>
              <a:gd name="connsiteY64" fmla="*/ 328486 h 3245348"/>
              <a:gd name="connsiteX65" fmla="*/ 1938179 w 4492692"/>
              <a:gd name="connsiteY65" fmla="*/ 917728 h 3245348"/>
              <a:gd name="connsiteX66" fmla="*/ 1822475 w 4492692"/>
              <a:gd name="connsiteY66" fmla="*/ 2924765 h 3245348"/>
              <a:gd name="connsiteX67" fmla="*/ 1826991 w 4492692"/>
              <a:gd name="connsiteY67" fmla="*/ 2928151 h 3245348"/>
              <a:gd name="connsiteX68" fmla="*/ 2237880 w 4492692"/>
              <a:gd name="connsiteY68" fmla="*/ 3096910 h 3245348"/>
              <a:gd name="connsiteX69" fmla="*/ 2256505 w 4492692"/>
              <a:gd name="connsiteY69" fmla="*/ 3095781 h 3245348"/>
              <a:gd name="connsiteX70" fmla="*/ 2436552 w 4492692"/>
              <a:gd name="connsiteY70" fmla="*/ 3034825 h 3245348"/>
              <a:gd name="connsiteX71" fmla="*/ 2674168 w 4492692"/>
              <a:gd name="connsiteY71" fmla="*/ 2927023 h 3245348"/>
              <a:gd name="connsiteX72" fmla="*/ 2664573 w 4492692"/>
              <a:gd name="connsiteY72" fmla="*/ 2920250 h 3245348"/>
              <a:gd name="connsiteX73" fmla="*/ 2257634 w 4492692"/>
              <a:gd name="connsiteY73" fmla="*/ 2709725 h 3245348"/>
              <a:gd name="connsiteX74" fmla="*/ 2233929 w 4492692"/>
              <a:gd name="connsiteY74" fmla="*/ 2711419 h 3245348"/>
              <a:gd name="connsiteX75" fmla="*/ 1962449 w 4492692"/>
              <a:gd name="connsiteY75" fmla="*/ 2855907 h 3245348"/>
              <a:gd name="connsiteX76" fmla="*/ 1822475 w 4492692"/>
              <a:gd name="connsiteY76" fmla="*/ 2924765 h 3245348"/>
              <a:gd name="connsiteX77" fmla="*/ 1898106 w 4492692"/>
              <a:gd name="connsiteY77" fmla="*/ 2306738 h 3245348"/>
              <a:gd name="connsiteX78" fmla="*/ 1905443 w 4492692"/>
              <a:gd name="connsiteY78" fmla="*/ 2312382 h 3245348"/>
              <a:gd name="connsiteX79" fmla="*/ 2235622 w 4492692"/>
              <a:gd name="connsiteY79" fmla="*/ 2526857 h 3245348"/>
              <a:gd name="connsiteX80" fmla="*/ 2258763 w 4492692"/>
              <a:gd name="connsiteY80" fmla="*/ 2526857 h 3245348"/>
              <a:gd name="connsiteX81" fmla="*/ 2508232 w 4492692"/>
              <a:gd name="connsiteY81" fmla="*/ 2367694 h 3245348"/>
              <a:gd name="connsiteX82" fmla="*/ 2595715 w 4492692"/>
              <a:gd name="connsiteY82" fmla="*/ 2307302 h 3245348"/>
              <a:gd name="connsiteX83" fmla="*/ 2246346 w 4492692"/>
              <a:gd name="connsiteY83" fmla="*/ 2070815 h 3245348"/>
              <a:gd name="connsiteX84" fmla="*/ 1898106 w 4492692"/>
              <a:gd name="connsiteY84" fmla="*/ 2306738 h 3245348"/>
              <a:gd name="connsiteX85" fmla="*/ 2884128 w 4492692"/>
              <a:gd name="connsiteY85" fmla="*/ 579648 h 3245348"/>
              <a:gd name="connsiteX86" fmla="*/ 2650463 w 4492692"/>
              <a:gd name="connsiteY86" fmla="*/ 1041334 h 3245348"/>
              <a:gd name="connsiteX87" fmla="*/ 2886385 w 4492692"/>
              <a:gd name="connsiteY87" fmla="*/ 1265968 h 3245348"/>
              <a:gd name="connsiteX88" fmla="*/ 3098039 w 4492692"/>
              <a:gd name="connsiteY88" fmla="*/ 986586 h 3245348"/>
              <a:gd name="connsiteX89" fmla="*/ 2884128 w 4492692"/>
              <a:gd name="connsiteY89" fmla="*/ 579648 h 3245348"/>
              <a:gd name="connsiteX90" fmla="*/ 1608564 w 4492692"/>
              <a:gd name="connsiteY90" fmla="*/ 579648 h 3245348"/>
              <a:gd name="connsiteX91" fmla="*/ 1394654 w 4492692"/>
              <a:gd name="connsiteY91" fmla="*/ 987150 h 3245348"/>
              <a:gd name="connsiteX92" fmla="*/ 1606307 w 4492692"/>
              <a:gd name="connsiteY92" fmla="*/ 1266533 h 3245348"/>
              <a:gd name="connsiteX93" fmla="*/ 1842230 w 4492692"/>
              <a:gd name="connsiteY93" fmla="*/ 1041334 h 3245348"/>
              <a:gd name="connsiteX94" fmla="*/ 1608564 w 4492692"/>
              <a:gd name="connsiteY94" fmla="*/ 579648 h 3245348"/>
              <a:gd name="connsiteX95" fmla="*/ 3449101 w 4492692"/>
              <a:gd name="connsiteY95" fmla="*/ 329050 h 3245348"/>
              <a:gd name="connsiteX96" fmla="*/ 2962016 w 4492692"/>
              <a:gd name="connsiteY96" fmla="*/ 329050 h 3245348"/>
              <a:gd name="connsiteX97" fmla="*/ 3183264 w 4492692"/>
              <a:gd name="connsiteY97" fmla="*/ 850564 h 3245348"/>
              <a:gd name="connsiteX98" fmla="*/ 3449101 w 4492692"/>
              <a:gd name="connsiteY98" fmla="*/ 329050 h 3245348"/>
              <a:gd name="connsiteX99" fmla="*/ 1042463 w 4492692"/>
              <a:gd name="connsiteY99" fmla="*/ 327921 h 3245348"/>
              <a:gd name="connsiteX100" fmla="*/ 1308863 w 4492692"/>
              <a:gd name="connsiteY100" fmla="*/ 850564 h 3245348"/>
              <a:gd name="connsiteX101" fmla="*/ 1530676 w 4492692"/>
              <a:gd name="connsiteY101" fmla="*/ 327921 h 3245348"/>
              <a:gd name="connsiteX102" fmla="*/ 1042463 w 4492692"/>
              <a:gd name="connsiteY102" fmla="*/ 327921 h 3245348"/>
              <a:gd name="connsiteX103" fmla="*/ 2247475 w 4492692"/>
              <a:gd name="connsiteY103" fmla="*/ 1314507 h 3245348"/>
              <a:gd name="connsiteX104" fmla="*/ 2259327 w 4492692"/>
              <a:gd name="connsiteY104" fmla="*/ 1298704 h 3245348"/>
              <a:gd name="connsiteX105" fmla="*/ 2456306 w 4492692"/>
              <a:gd name="connsiteY105" fmla="*/ 1063910 h 3245348"/>
              <a:gd name="connsiteX106" fmla="*/ 2455742 w 4492692"/>
              <a:gd name="connsiteY106" fmla="*/ 1035690 h 3245348"/>
              <a:gd name="connsiteX107" fmla="*/ 2296014 w 4492692"/>
              <a:gd name="connsiteY107" fmla="*/ 773240 h 3245348"/>
              <a:gd name="connsiteX108" fmla="*/ 2246346 w 4492692"/>
              <a:gd name="connsiteY108" fmla="*/ 661487 h 3245348"/>
              <a:gd name="connsiteX109" fmla="*/ 2242960 w 4492692"/>
              <a:gd name="connsiteY109" fmla="*/ 666002 h 3245348"/>
              <a:gd name="connsiteX110" fmla="*/ 2034693 w 4492692"/>
              <a:gd name="connsiteY110" fmla="*/ 1039076 h 3245348"/>
              <a:gd name="connsiteX111" fmla="*/ 2035257 w 4492692"/>
              <a:gd name="connsiteY111" fmla="*/ 1063346 h 3245348"/>
              <a:gd name="connsiteX112" fmla="*/ 2150961 w 4492692"/>
              <a:gd name="connsiteY112" fmla="*/ 1208399 h 3245348"/>
              <a:gd name="connsiteX113" fmla="*/ 2247475 w 4492692"/>
              <a:gd name="connsiteY113" fmla="*/ 1314507 h 3245348"/>
              <a:gd name="connsiteX114" fmla="*/ 2726093 w 4492692"/>
              <a:gd name="connsiteY114" fmla="*/ 2214739 h 3245348"/>
              <a:gd name="connsiteX115" fmla="*/ 2983464 w 4492692"/>
              <a:gd name="connsiteY115" fmla="*/ 2003086 h 3245348"/>
              <a:gd name="connsiteX116" fmla="*/ 2973869 w 4492692"/>
              <a:gd name="connsiteY116" fmla="*/ 1997442 h 3245348"/>
              <a:gd name="connsiteX117" fmla="*/ 2601924 w 4492692"/>
              <a:gd name="connsiteY117" fmla="*/ 1792562 h 3245348"/>
              <a:gd name="connsiteX118" fmla="*/ 2578218 w 4492692"/>
              <a:gd name="connsiteY118" fmla="*/ 1794819 h 3245348"/>
              <a:gd name="connsiteX119" fmla="*/ 2430908 w 4492692"/>
              <a:gd name="connsiteY119" fmla="*/ 1922375 h 3245348"/>
              <a:gd name="connsiteX120" fmla="*/ 2364872 w 4492692"/>
              <a:gd name="connsiteY120" fmla="*/ 1976559 h 3245348"/>
              <a:gd name="connsiteX121" fmla="*/ 2726093 w 4492692"/>
              <a:gd name="connsiteY121" fmla="*/ 2214739 h 3245348"/>
              <a:gd name="connsiteX122" fmla="*/ 1512615 w 4492692"/>
              <a:gd name="connsiteY122" fmla="*/ 2000264 h 3245348"/>
              <a:gd name="connsiteX123" fmla="*/ 1516566 w 4492692"/>
              <a:gd name="connsiteY123" fmla="*/ 2005343 h 3245348"/>
              <a:gd name="connsiteX124" fmla="*/ 1757568 w 4492692"/>
              <a:gd name="connsiteY124" fmla="*/ 2204015 h 3245348"/>
              <a:gd name="connsiteX125" fmla="*/ 1779016 w 4492692"/>
              <a:gd name="connsiteY125" fmla="*/ 2204015 h 3245348"/>
              <a:gd name="connsiteX126" fmla="*/ 2025662 w 4492692"/>
              <a:gd name="connsiteY126" fmla="*/ 2044288 h 3245348"/>
              <a:gd name="connsiteX127" fmla="*/ 2123305 w 4492692"/>
              <a:gd name="connsiteY127" fmla="*/ 1975430 h 3245348"/>
              <a:gd name="connsiteX128" fmla="*/ 1916167 w 4492692"/>
              <a:gd name="connsiteY128" fmla="*/ 1796512 h 3245348"/>
              <a:gd name="connsiteX129" fmla="*/ 1886253 w 4492692"/>
              <a:gd name="connsiteY129" fmla="*/ 1794255 h 3245348"/>
              <a:gd name="connsiteX130" fmla="*/ 1550430 w 4492692"/>
              <a:gd name="connsiteY130" fmla="*/ 1981638 h 3245348"/>
              <a:gd name="connsiteX131" fmla="*/ 1512615 w 4492692"/>
              <a:gd name="connsiteY131" fmla="*/ 2000264 h 3245348"/>
              <a:gd name="connsiteX132" fmla="*/ 2702953 w 4492692"/>
              <a:gd name="connsiteY132" fmla="*/ 1680809 h 3245348"/>
              <a:gd name="connsiteX133" fmla="*/ 3097474 w 4492692"/>
              <a:gd name="connsiteY133" fmla="*/ 1890204 h 3245348"/>
              <a:gd name="connsiteX134" fmla="*/ 3238012 w 4492692"/>
              <a:gd name="connsiteY134" fmla="*/ 1753053 h 3245348"/>
              <a:gd name="connsiteX135" fmla="*/ 3246478 w 4492692"/>
              <a:gd name="connsiteY135" fmla="*/ 1737814 h 3245348"/>
              <a:gd name="connsiteX136" fmla="*/ 3259459 w 4492692"/>
              <a:gd name="connsiteY136" fmla="*/ 1682502 h 3245348"/>
              <a:gd name="connsiteX137" fmla="*/ 2903882 w 4492692"/>
              <a:gd name="connsiteY137" fmla="*/ 1470284 h 3245348"/>
              <a:gd name="connsiteX138" fmla="*/ 2702953 w 4492692"/>
              <a:gd name="connsiteY138" fmla="*/ 1680809 h 3245348"/>
              <a:gd name="connsiteX139" fmla="*/ 1233233 w 4492692"/>
              <a:gd name="connsiteY139" fmla="*/ 1683066 h 3245348"/>
              <a:gd name="connsiteX140" fmla="*/ 1241699 w 4492692"/>
              <a:gd name="connsiteY140" fmla="*/ 1717495 h 3245348"/>
              <a:gd name="connsiteX141" fmla="*/ 1266533 w 4492692"/>
              <a:gd name="connsiteY141" fmla="*/ 1763777 h 3245348"/>
              <a:gd name="connsiteX142" fmla="*/ 1383930 w 4492692"/>
              <a:gd name="connsiteY142" fmla="*/ 1882302 h 3245348"/>
              <a:gd name="connsiteX143" fmla="*/ 1405942 w 4492692"/>
              <a:gd name="connsiteY143" fmla="*/ 1886253 h 3245348"/>
              <a:gd name="connsiteX144" fmla="*/ 1699999 w 4492692"/>
              <a:gd name="connsiteY144" fmla="*/ 1736121 h 3245348"/>
              <a:gd name="connsiteX145" fmla="*/ 1790304 w 4492692"/>
              <a:gd name="connsiteY145" fmla="*/ 1681373 h 3245348"/>
              <a:gd name="connsiteX146" fmla="*/ 1589375 w 4492692"/>
              <a:gd name="connsiteY146" fmla="*/ 1470849 h 3245348"/>
              <a:gd name="connsiteX147" fmla="*/ 1233233 w 4492692"/>
              <a:gd name="connsiteY147" fmla="*/ 1683066 h 3245348"/>
              <a:gd name="connsiteX148" fmla="*/ 3510057 w 4492692"/>
              <a:gd name="connsiteY148" fmla="*/ 563280 h 3245348"/>
              <a:gd name="connsiteX149" fmla="*/ 3505541 w 4492692"/>
              <a:gd name="connsiteY149" fmla="*/ 570617 h 3245348"/>
              <a:gd name="connsiteX150" fmla="*/ 3283165 w 4492692"/>
              <a:gd name="connsiteY150" fmla="*/ 968525 h 3245348"/>
              <a:gd name="connsiteX151" fmla="*/ 3285422 w 4492692"/>
              <a:gd name="connsiteY151" fmla="*/ 989408 h 3245348"/>
              <a:gd name="connsiteX152" fmla="*/ 3433862 w 4492692"/>
              <a:gd name="connsiteY152" fmla="*/ 1145749 h 3245348"/>
              <a:gd name="connsiteX153" fmla="*/ 3441199 w 4492692"/>
              <a:gd name="connsiteY153" fmla="*/ 1151393 h 3245348"/>
              <a:gd name="connsiteX154" fmla="*/ 3644386 w 4492692"/>
              <a:gd name="connsiteY154" fmla="*/ 770982 h 3245348"/>
              <a:gd name="connsiteX155" fmla="*/ 3510057 w 4492692"/>
              <a:gd name="connsiteY155" fmla="*/ 563280 h 3245348"/>
              <a:gd name="connsiteX156" fmla="*/ 850564 w 4492692"/>
              <a:gd name="connsiteY156" fmla="*/ 774368 h 3245348"/>
              <a:gd name="connsiteX157" fmla="*/ 1053751 w 4492692"/>
              <a:gd name="connsiteY157" fmla="*/ 1155344 h 3245348"/>
              <a:gd name="connsiteX158" fmla="*/ 1213478 w 4492692"/>
              <a:gd name="connsiteY158" fmla="*/ 986586 h 3245348"/>
              <a:gd name="connsiteX159" fmla="*/ 980942 w 4492692"/>
              <a:gd name="connsiteY159" fmla="*/ 570053 h 3245348"/>
              <a:gd name="connsiteX160" fmla="*/ 925066 w 4492692"/>
              <a:gd name="connsiteY160" fmla="*/ 677290 h 3245348"/>
              <a:gd name="connsiteX161" fmla="*/ 850564 w 4492692"/>
              <a:gd name="connsiteY161" fmla="*/ 774368 h 3245348"/>
              <a:gd name="connsiteX162" fmla="*/ 2353584 w 4492692"/>
              <a:gd name="connsiteY162" fmla="*/ 1414972 h 3245348"/>
              <a:gd name="connsiteX163" fmla="*/ 2577654 w 4492692"/>
              <a:gd name="connsiteY163" fmla="*/ 1596712 h 3245348"/>
              <a:gd name="connsiteX164" fmla="*/ 2786485 w 4492692"/>
              <a:gd name="connsiteY164" fmla="*/ 1380543 h 3245348"/>
              <a:gd name="connsiteX165" fmla="*/ 2561850 w 4492692"/>
              <a:gd name="connsiteY165" fmla="*/ 1170019 h 3245348"/>
              <a:gd name="connsiteX166" fmla="*/ 2461950 w 4492692"/>
              <a:gd name="connsiteY166" fmla="*/ 1293060 h 3245348"/>
              <a:gd name="connsiteX167" fmla="*/ 2353584 w 4492692"/>
              <a:gd name="connsiteY167" fmla="*/ 1414972 h 3245348"/>
              <a:gd name="connsiteX168" fmla="*/ 2139673 w 4492692"/>
              <a:gd name="connsiteY168" fmla="*/ 1418923 h 3245348"/>
              <a:gd name="connsiteX169" fmla="*/ 1929148 w 4492692"/>
              <a:gd name="connsiteY169" fmla="*/ 1171712 h 3245348"/>
              <a:gd name="connsiteX170" fmla="*/ 1706207 w 4492692"/>
              <a:gd name="connsiteY170" fmla="*/ 1380543 h 3245348"/>
              <a:gd name="connsiteX171" fmla="*/ 1917296 w 4492692"/>
              <a:gd name="connsiteY171" fmla="*/ 1598405 h 3245348"/>
              <a:gd name="connsiteX172" fmla="*/ 2139673 w 4492692"/>
              <a:gd name="connsiteY172" fmla="*/ 1418923 h 3245348"/>
              <a:gd name="connsiteX173" fmla="*/ 3300097 w 4492692"/>
              <a:gd name="connsiteY173" fmla="*/ 1532369 h 3245348"/>
              <a:gd name="connsiteX174" fmla="*/ 3380807 w 4492692"/>
              <a:gd name="connsiteY174" fmla="*/ 1300962 h 3245348"/>
              <a:gd name="connsiteX175" fmla="*/ 3190037 w 4492692"/>
              <a:gd name="connsiteY175" fmla="*/ 1111320 h 3245348"/>
              <a:gd name="connsiteX176" fmla="*/ 3003782 w 4492692"/>
              <a:gd name="connsiteY176" fmla="*/ 1354580 h 3245348"/>
              <a:gd name="connsiteX177" fmla="*/ 3300097 w 4492692"/>
              <a:gd name="connsiteY177" fmla="*/ 1532369 h 3245348"/>
              <a:gd name="connsiteX178" fmla="*/ 1303219 w 4492692"/>
              <a:gd name="connsiteY178" fmla="*/ 1112449 h 3245348"/>
              <a:gd name="connsiteX179" fmla="*/ 1115836 w 4492692"/>
              <a:gd name="connsiteY179" fmla="*/ 1293624 h 3245348"/>
              <a:gd name="connsiteX180" fmla="*/ 1113578 w 4492692"/>
              <a:gd name="connsiteY180" fmla="*/ 1309992 h 3245348"/>
              <a:gd name="connsiteX181" fmla="*/ 1156473 w 4492692"/>
              <a:gd name="connsiteY181" fmla="*/ 1427954 h 3245348"/>
              <a:gd name="connsiteX182" fmla="*/ 1191467 w 4492692"/>
              <a:gd name="connsiteY182" fmla="*/ 1533498 h 3245348"/>
              <a:gd name="connsiteX183" fmla="*/ 1488345 w 4492692"/>
              <a:gd name="connsiteY183" fmla="*/ 1355145 h 3245348"/>
              <a:gd name="connsiteX184" fmla="*/ 1303219 w 4492692"/>
              <a:gd name="connsiteY184" fmla="*/ 1112449 h 3245348"/>
              <a:gd name="connsiteX185" fmla="*/ 2246346 w 4492692"/>
              <a:gd name="connsiteY185" fmla="*/ 1521081 h 3245348"/>
              <a:gd name="connsiteX186" fmla="*/ 2027920 w 4492692"/>
              <a:gd name="connsiteY186" fmla="*/ 1700563 h 3245348"/>
              <a:gd name="connsiteX187" fmla="*/ 2246346 w 4492692"/>
              <a:gd name="connsiteY187" fmla="*/ 1883996 h 3245348"/>
              <a:gd name="connsiteX188" fmla="*/ 2464772 w 4492692"/>
              <a:gd name="connsiteY188" fmla="*/ 1700563 h 3245348"/>
              <a:gd name="connsiteX189" fmla="*/ 2246346 w 4492692"/>
              <a:gd name="connsiteY189" fmla="*/ 1521081 h 3245348"/>
              <a:gd name="connsiteX190" fmla="*/ 767596 w 4492692"/>
              <a:gd name="connsiteY190" fmla="*/ 647941 h 3245348"/>
              <a:gd name="connsiteX191" fmla="*/ 817828 w 4492692"/>
              <a:gd name="connsiteY191" fmla="*/ 566666 h 3245348"/>
              <a:gd name="connsiteX192" fmla="*/ 884993 w 4492692"/>
              <a:gd name="connsiteY192" fmla="*/ 356142 h 3245348"/>
              <a:gd name="connsiteX193" fmla="*/ 861288 w 4492692"/>
              <a:gd name="connsiteY193" fmla="*/ 327357 h 3245348"/>
              <a:gd name="connsiteX194" fmla="*/ 531673 w 4492692"/>
              <a:gd name="connsiteY194" fmla="*/ 327357 h 3245348"/>
              <a:gd name="connsiteX195" fmla="*/ 518691 w 4492692"/>
              <a:gd name="connsiteY195" fmla="*/ 327921 h 3245348"/>
              <a:gd name="connsiteX196" fmla="*/ 767596 w 4492692"/>
              <a:gd name="connsiteY196" fmla="*/ 647941 h 3245348"/>
              <a:gd name="connsiteX197" fmla="*/ 3727354 w 4492692"/>
              <a:gd name="connsiteY197" fmla="*/ 645119 h 3245348"/>
              <a:gd name="connsiteX198" fmla="*/ 3975129 w 4492692"/>
              <a:gd name="connsiteY198" fmla="*/ 327357 h 3245348"/>
              <a:gd name="connsiteX199" fmla="*/ 3621245 w 4492692"/>
              <a:gd name="connsiteY199" fmla="*/ 327357 h 3245348"/>
              <a:gd name="connsiteX200" fmla="*/ 3606006 w 4492692"/>
              <a:gd name="connsiteY200" fmla="*/ 345982 h 3245348"/>
              <a:gd name="connsiteX201" fmla="*/ 3660754 w 4492692"/>
              <a:gd name="connsiteY201" fmla="*/ 536753 h 3245348"/>
              <a:gd name="connsiteX202" fmla="*/ 3727354 w 4492692"/>
              <a:gd name="connsiteY202" fmla="*/ 645119 h 3245348"/>
              <a:gd name="connsiteX203" fmla="*/ 1629448 w 4492692"/>
              <a:gd name="connsiteY203" fmla="*/ 2292063 h 3245348"/>
              <a:gd name="connsiteX204" fmla="*/ 1619288 w 4492692"/>
              <a:gd name="connsiteY204" fmla="*/ 2283033 h 3245348"/>
              <a:gd name="connsiteX205" fmla="*/ 1391832 w 4492692"/>
              <a:gd name="connsiteY205" fmla="*/ 2090005 h 3245348"/>
              <a:gd name="connsiteX206" fmla="*/ 1325231 w 4492692"/>
              <a:gd name="connsiteY206" fmla="*/ 2078152 h 3245348"/>
              <a:gd name="connsiteX207" fmla="*/ 1308299 w 4492692"/>
              <a:gd name="connsiteY207" fmla="*/ 2106937 h 3245348"/>
              <a:gd name="connsiteX208" fmla="*/ 1326925 w 4492692"/>
              <a:gd name="connsiteY208" fmla="*/ 2365436 h 3245348"/>
              <a:gd name="connsiteX209" fmla="*/ 1326925 w 4492692"/>
              <a:gd name="connsiteY209" fmla="*/ 2447275 h 3245348"/>
              <a:gd name="connsiteX210" fmla="*/ 1629448 w 4492692"/>
              <a:gd name="connsiteY210" fmla="*/ 2292063 h 3245348"/>
              <a:gd name="connsiteX211" fmla="*/ 3161252 w 4492692"/>
              <a:gd name="connsiteY211" fmla="*/ 2445582 h 3245348"/>
              <a:gd name="connsiteX212" fmla="*/ 3162381 w 4492692"/>
              <a:gd name="connsiteY212" fmla="*/ 2434858 h 3245348"/>
              <a:gd name="connsiteX213" fmla="*/ 3180442 w 4492692"/>
              <a:gd name="connsiteY213" fmla="*/ 2125563 h 3245348"/>
              <a:gd name="connsiteX214" fmla="*/ 3146578 w 4492692"/>
              <a:gd name="connsiteY214" fmla="*/ 2071379 h 3245348"/>
              <a:gd name="connsiteX215" fmla="*/ 3118922 w 4492692"/>
              <a:gd name="connsiteY215" fmla="*/ 2077023 h 3245348"/>
              <a:gd name="connsiteX216" fmla="*/ 2924765 w 4492692"/>
              <a:gd name="connsiteY216" fmla="*/ 2244088 h 3245348"/>
              <a:gd name="connsiteX217" fmla="*/ 2863809 w 4492692"/>
              <a:gd name="connsiteY217" fmla="*/ 2293192 h 3245348"/>
              <a:gd name="connsiteX218" fmla="*/ 3161252 w 4492692"/>
              <a:gd name="connsiteY218" fmla="*/ 2445582 h 3245348"/>
              <a:gd name="connsiteX219" fmla="*/ 1492861 w 4492692"/>
              <a:gd name="connsiteY219" fmla="*/ 2907268 h 3245348"/>
              <a:gd name="connsiteX220" fmla="*/ 1315636 w 4492692"/>
              <a:gd name="connsiteY220" fmla="*/ 2792693 h 3245348"/>
              <a:gd name="connsiteX221" fmla="*/ 1292496 w 4492692"/>
              <a:gd name="connsiteY221" fmla="*/ 2982899 h 3245348"/>
              <a:gd name="connsiteX222" fmla="*/ 1492861 w 4492692"/>
              <a:gd name="connsiteY222" fmla="*/ 2907268 h 3245348"/>
              <a:gd name="connsiteX223" fmla="*/ 3177620 w 4492692"/>
              <a:gd name="connsiteY223" fmla="*/ 2792693 h 3245348"/>
              <a:gd name="connsiteX224" fmla="*/ 3000960 w 4492692"/>
              <a:gd name="connsiteY224" fmla="*/ 2907268 h 3245348"/>
              <a:gd name="connsiteX225" fmla="*/ 3199068 w 4492692"/>
              <a:gd name="connsiteY225" fmla="*/ 2982335 h 3245348"/>
              <a:gd name="connsiteX226" fmla="*/ 3177620 w 4492692"/>
              <a:gd name="connsiteY226" fmla="*/ 2792693 h 324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4492692" h="3245348">
                <a:moveTo>
                  <a:pt x="4492692" y="326228"/>
                </a:moveTo>
                <a:cubicBezTo>
                  <a:pt x="4474067" y="326793"/>
                  <a:pt x="4455441" y="327357"/>
                  <a:pt x="4436816" y="327357"/>
                </a:cubicBezTo>
                <a:cubicBezTo>
                  <a:pt x="4358363" y="327357"/>
                  <a:pt x="4279910" y="327921"/>
                  <a:pt x="4201458" y="326793"/>
                </a:cubicBezTo>
                <a:cubicBezTo>
                  <a:pt x="4186783" y="326793"/>
                  <a:pt x="4176623" y="331308"/>
                  <a:pt x="4166464" y="342032"/>
                </a:cubicBezTo>
                <a:cubicBezTo>
                  <a:pt x="4016896" y="498937"/>
                  <a:pt x="3885953" y="669389"/>
                  <a:pt x="3771942" y="853386"/>
                </a:cubicBezTo>
                <a:cubicBezTo>
                  <a:pt x="3602056" y="1127124"/>
                  <a:pt x="3476192" y="1418923"/>
                  <a:pt x="3399997" y="1731605"/>
                </a:cubicBezTo>
                <a:cubicBezTo>
                  <a:pt x="3372905" y="1842229"/>
                  <a:pt x="3352587" y="1955111"/>
                  <a:pt x="3335655" y="2067993"/>
                </a:cubicBezTo>
                <a:cubicBezTo>
                  <a:pt x="3312514" y="2225463"/>
                  <a:pt x="3304612" y="2384626"/>
                  <a:pt x="3310256" y="2543789"/>
                </a:cubicBezTo>
                <a:cubicBezTo>
                  <a:pt x="3314207" y="2647640"/>
                  <a:pt x="3323238" y="2751492"/>
                  <a:pt x="3333961" y="2854778"/>
                </a:cubicBezTo>
                <a:cubicBezTo>
                  <a:pt x="3341863" y="2932667"/>
                  <a:pt x="3355973" y="3009426"/>
                  <a:pt x="3366133" y="3086750"/>
                </a:cubicBezTo>
                <a:cubicBezTo>
                  <a:pt x="3371777" y="3131338"/>
                  <a:pt x="3342992" y="3163510"/>
                  <a:pt x="3298404" y="3158995"/>
                </a:cubicBezTo>
                <a:cubicBezTo>
                  <a:pt x="3263410" y="3155044"/>
                  <a:pt x="3227853" y="3148271"/>
                  <a:pt x="3195117" y="3136418"/>
                </a:cubicBezTo>
                <a:cubicBezTo>
                  <a:pt x="3084493" y="3095781"/>
                  <a:pt x="2974997" y="3052886"/>
                  <a:pt x="2866067" y="3009991"/>
                </a:cubicBezTo>
                <a:cubicBezTo>
                  <a:pt x="2848570" y="3003218"/>
                  <a:pt x="2835589" y="3004347"/>
                  <a:pt x="2819785" y="3013377"/>
                </a:cubicBezTo>
                <a:cubicBezTo>
                  <a:pt x="2689407" y="3087315"/>
                  <a:pt x="2555078" y="3153915"/>
                  <a:pt x="2413411" y="3203018"/>
                </a:cubicBezTo>
                <a:cubicBezTo>
                  <a:pt x="2362050" y="3221080"/>
                  <a:pt x="2308996" y="3235754"/>
                  <a:pt x="2255941" y="3248735"/>
                </a:cubicBezTo>
                <a:cubicBezTo>
                  <a:pt x="2241266" y="3252122"/>
                  <a:pt x="2222641" y="3245349"/>
                  <a:pt x="2206838" y="3241398"/>
                </a:cubicBezTo>
                <a:cubicBezTo>
                  <a:pt x="2051625" y="3201890"/>
                  <a:pt x="1907136" y="3136418"/>
                  <a:pt x="1765470" y="3063045"/>
                </a:cubicBezTo>
                <a:cubicBezTo>
                  <a:pt x="1731605" y="3044984"/>
                  <a:pt x="1697741" y="3026923"/>
                  <a:pt x="1663876" y="3007733"/>
                </a:cubicBezTo>
                <a:cubicBezTo>
                  <a:pt x="1654846" y="3002653"/>
                  <a:pt x="1647509" y="3003218"/>
                  <a:pt x="1637914" y="3006604"/>
                </a:cubicBezTo>
                <a:cubicBezTo>
                  <a:pt x="1521081" y="3051757"/>
                  <a:pt x="1404249" y="3096910"/>
                  <a:pt x="1286852" y="3139805"/>
                </a:cubicBezTo>
                <a:cubicBezTo>
                  <a:pt x="1256938" y="3150528"/>
                  <a:pt x="1224767" y="3156173"/>
                  <a:pt x="1193160" y="3158995"/>
                </a:cubicBezTo>
                <a:cubicBezTo>
                  <a:pt x="1146878" y="3162946"/>
                  <a:pt x="1119222" y="3127952"/>
                  <a:pt x="1125995" y="3081671"/>
                </a:cubicBezTo>
                <a:cubicBezTo>
                  <a:pt x="1141234" y="2974997"/>
                  <a:pt x="1157038" y="2868324"/>
                  <a:pt x="1168890" y="2761087"/>
                </a:cubicBezTo>
                <a:cubicBezTo>
                  <a:pt x="1185822" y="2607003"/>
                  <a:pt x="1187516" y="2451791"/>
                  <a:pt x="1178485" y="2297143"/>
                </a:cubicBezTo>
                <a:cubicBezTo>
                  <a:pt x="1159295" y="1966399"/>
                  <a:pt x="1089873" y="1646380"/>
                  <a:pt x="966267" y="1338777"/>
                </a:cubicBezTo>
                <a:cubicBezTo>
                  <a:pt x="827987" y="995617"/>
                  <a:pt x="635524" y="686885"/>
                  <a:pt x="388878" y="411454"/>
                </a:cubicBezTo>
                <a:cubicBezTo>
                  <a:pt x="366866" y="387184"/>
                  <a:pt x="343725" y="364044"/>
                  <a:pt x="322277" y="339210"/>
                </a:cubicBezTo>
                <a:cubicBezTo>
                  <a:pt x="314376" y="330179"/>
                  <a:pt x="305909" y="327921"/>
                  <a:pt x="294621" y="327921"/>
                </a:cubicBezTo>
                <a:cubicBezTo>
                  <a:pt x="203751" y="327357"/>
                  <a:pt x="113446" y="327357"/>
                  <a:pt x="22576" y="327357"/>
                </a:cubicBezTo>
                <a:cubicBezTo>
                  <a:pt x="15803" y="327357"/>
                  <a:pt x="9031" y="327357"/>
                  <a:pt x="0" y="327357"/>
                </a:cubicBezTo>
                <a:cubicBezTo>
                  <a:pt x="0" y="217297"/>
                  <a:pt x="0" y="108366"/>
                  <a:pt x="0" y="0"/>
                </a:cubicBezTo>
                <a:cubicBezTo>
                  <a:pt x="1497376" y="0"/>
                  <a:pt x="2995316" y="0"/>
                  <a:pt x="4492692" y="0"/>
                </a:cubicBezTo>
                <a:cubicBezTo>
                  <a:pt x="4492692" y="108931"/>
                  <a:pt x="4492692" y="217862"/>
                  <a:pt x="4492692" y="326228"/>
                </a:cubicBezTo>
                <a:close/>
                <a:moveTo>
                  <a:pt x="2097342" y="2619984"/>
                </a:moveTo>
                <a:cubicBezTo>
                  <a:pt x="1986154" y="2543789"/>
                  <a:pt x="1876094" y="2468723"/>
                  <a:pt x="1766034" y="2394221"/>
                </a:cubicBezTo>
                <a:cubicBezTo>
                  <a:pt x="1761519" y="2390835"/>
                  <a:pt x="1751924" y="2391399"/>
                  <a:pt x="1746845" y="2393657"/>
                </a:cubicBezTo>
                <a:cubicBezTo>
                  <a:pt x="1724268" y="2404945"/>
                  <a:pt x="1703385" y="2418491"/>
                  <a:pt x="1680809" y="2429779"/>
                </a:cubicBezTo>
                <a:cubicBezTo>
                  <a:pt x="1567363" y="2487348"/>
                  <a:pt x="1454481" y="2544918"/>
                  <a:pt x="1341035" y="2601923"/>
                </a:cubicBezTo>
                <a:cubicBezTo>
                  <a:pt x="1321845" y="2611518"/>
                  <a:pt x="1321280" y="2617162"/>
                  <a:pt x="1339342" y="2629015"/>
                </a:cubicBezTo>
                <a:cubicBezTo>
                  <a:pt x="1441499" y="2695615"/>
                  <a:pt x="1544222" y="2761087"/>
                  <a:pt x="1646380" y="2827687"/>
                </a:cubicBezTo>
                <a:cubicBezTo>
                  <a:pt x="1657104" y="2834460"/>
                  <a:pt x="1665570" y="2834460"/>
                  <a:pt x="1676293" y="2828816"/>
                </a:cubicBezTo>
                <a:cubicBezTo>
                  <a:pt x="1767728" y="2784227"/>
                  <a:pt x="1860291" y="2740768"/>
                  <a:pt x="1951725" y="2696180"/>
                </a:cubicBezTo>
                <a:cubicBezTo>
                  <a:pt x="2001393" y="2671910"/>
                  <a:pt x="2049932" y="2645383"/>
                  <a:pt x="2097342" y="2619984"/>
                </a:cubicBezTo>
                <a:close/>
                <a:moveTo>
                  <a:pt x="2397043" y="2618291"/>
                </a:moveTo>
                <a:cubicBezTo>
                  <a:pt x="2397043" y="2618291"/>
                  <a:pt x="2397043" y="2619420"/>
                  <a:pt x="2397608" y="2619420"/>
                </a:cubicBezTo>
                <a:cubicBezTo>
                  <a:pt x="2539839" y="2689971"/>
                  <a:pt x="2682070" y="2761087"/>
                  <a:pt x="2824865" y="2831073"/>
                </a:cubicBezTo>
                <a:cubicBezTo>
                  <a:pt x="2829380" y="2833331"/>
                  <a:pt x="2837282" y="2832202"/>
                  <a:pt x="2841797" y="2828816"/>
                </a:cubicBezTo>
                <a:cubicBezTo>
                  <a:pt x="2946213" y="2761651"/>
                  <a:pt x="3051193" y="2694486"/>
                  <a:pt x="3155044" y="2627322"/>
                </a:cubicBezTo>
                <a:cubicBezTo>
                  <a:pt x="3170283" y="2617727"/>
                  <a:pt x="3169154" y="2610954"/>
                  <a:pt x="3153915" y="2603052"/>
                </a:cubicBezTo>
                <a:cubicBezTo>
                  <a:pt x="3017893" y="2533065"/>
                  <a:pt x="2882435" y="2463079"/>
                  <a:pt x="2746412" y="2394221"/>
                </a:cubicBezTo>
                <a:cubicBezTo>
                  <a:pt x="2741332" y="2391399"/>
                  <a:pt x="2731737" y="2391963"/>
                  <a:pt x="2726658" y="2395350"/>
                </a:cubicBezTo>
                <a:cubicBezTo>
                  <a:pt x="2704646" y="2409460"/>
                  <a:pt x="2683763" y="2425828"/>
                  <a:pt x="2662315" y="2440502"/>
                </a:cubicBezTo>
                <a:cubicBezTo>
                  <a:pt x="2574832" y="2499765"/>
                  <a:pt x="2486220" y="2559028"/>
                  <a:pt x="2397043" y="2618291"/>
                </a:cubicBezTo>
                <a:close/>
                <a:moveTo>
                  <a:pt x="2809626" y="329050"/>
                </a:moveTo>
                <a:cubicBezTo>
                  <a:pt x="2645947" y="329050"/>
                  <a:pt x="2485091" y="329050"/>
                  <a:pt x="2323670" y="329050"/>
                </a:cubicBezTo>
                <a:cubicBezTo>
                  <a:pt x="2322541" y="340903"/>
                  <a:pt x="2319719" y="351627"/>
                  <a:pt x="2320848" y="361221"/>
                </a:cubicBezTo>
                <a:cubicBezTo>
                  <a:pt x="2345118" y="522078"/>
                  <a:pt x="2400430" y="672211"/>
                  <a:pt x="2483398" y="811619"/>
                </a:cubicBezTo>
                <a:cubicBezTo>
                  <a:pt x="2504845" y="847742"/>
                  <a:pt x="2527986" y="882171"/>
                  <a:pt x="2551691" y="919986"/>
                </a:cubicBezTo>
                <a:cubicBezTo>
                  <a:pt x="2667395" y="733731"/>
                  <a:pt x="2753185" y="538446"/>
                  <a:pt x="2809626" y="329050"/>
                </a:cubicBezTo>
                <a:close/>
                <a:moveTo>
                  <a:pt x="1938179" y="917728"/>
                </a:moveTo>
                <a:cubicBezTo>
                  <a:pt x="1941001" y="916035"/>
                  <a:pt x="1941565" y="916035"/>
                  <a:pt x="1941565" y="915471"/>
                </a:cubicBezTo>
                <a:cubicBezTo>
                  <a:pt x="2048239" y="764774"/>
                  <a:pt x="2124434" y="600531"/>
                  <a:pt x="2161120" y="418791"/>
                </a:cubicBezTo>
                <a:cubicBezTo>
                  <a:pt x="2166764" y="389442"/>
                  <a:pt x="2176924" y="360093"/>
                  <a:pt x="2166764" y="328486"/>
                </a:cubicBezTo>
                <a:cubicBezTo>
                  <a:pt x="2006472" y="328486"/>
                  <a:pt x="1845616" y="328486"/>
                  <a:pt x="1682502" y="328486"/>
                </a:cubicBezTo>
                <a:cubicBezTo>
                  <a:pt x="1738943" y="538446"/>
                  <a:pt x="1825297" y="733167"/>
                  <a:pt x="1938179" y="917728"/>
                </a:cubicBezTo>
                <a:close/>
                <a:moveTo>
                  <a:pt x="1822475" y="2924765"/>
                </a:moveTo>
                <a:cubicBezTo>
                  <a:pt x="1824733" y="2926458"/>
                  <a:pt x="1825862" y="2927587"/>
                  <a:pt x="1826991" y="2928151"/>
                </a:cubicBezTo>
                <a:cubicBezTo>
                  <a:pt x="1959062" y="2997009"/>
                  <a:pt x="2093391" y="3059659"/>
                  <a:pt x="2237880" y="3096910"/>
                </a:cubicBezTo>
                <a:cubicBezTo>
                  <a:pt x="2243524" y="3098603"/>
                  <a:pt x="2250861" y="3098039"/>
                  <a:pt x="2256505" y="3095781"/>
                </a:cubicBezTo>
                <a:cubicBezTo>
                  <a:pt x="2316897" y="3076026"/>
                  <a:pt x="2377853" y="3058530"/>
                  <a:pt x="2436552" y="3034825"/>
                </a:cubicBezTo>
                <a:cubicBezTo>
                  <a:pt x="2516133" y="3002089"/>
                  <a:pt x="2593457" y="2964274"/>
                  <a:pt x="2674168" y="2927023"/>
                </a:cubicBezTo>
                <a:cubicBezTo>
                  <a:pt x="2668524" y="2923072"/>
                  <a:pt x="2666830" y="2921378"/>
                  <a:pt x="2664573" y="2920250"/>
                </a:cubicBezTo>
                <a:cubicBezTo>
                  <a:pt x="2529115" y="2850263"/>
                  <a:pt x="2393092" y="2780276"/>
                  <a:pt x="2257634" y="2709725"/>
                </a:cubicBezTo>
                <a:cubicBezTo>
                  <a:pt x="2248039" y="2704646"/>
                  <a:pt x="2241831" y="2706903"/>
                  <a:pt x="2233929" y="2711419"/>
                </a:cubicBezTo>
                <a:cubicBezTo>
                  <a:pt x="2143624" y="2759958"/>
                  <a:pt x="2053318" y="2808497"/>
                  <a:pt x="1962449" y="2855907"/>
                </a:cubicBezTo>
                <a:cubicBezTo>
                  <a:pt x="1916732" y="2880177"/>
                  <a:pt x="1869885" y="2901624"/>
                  <a:pt x="1822475" y="2924765"/>
                </a:cubicBezTo>
                <a:close/>
                <a:moveTo>
                  <a:pt x="1898106" y="2306738"/>
                </a:moveTo>
                <a:cubicBezTo>
                  <a:pt x="1900364" y="2308431"/>
                  <a:pt x="1902621" y="2310689"/>
                  <a:pt x="1905443" y="2312382"/>
                </a:cubicBezTo>
                <a:cubicBezTo>
                  <a:pt x="2015503" y="2384062"/>
                  <a:pt x="2125563" y="2455177"/>
                  <a:pt x="2235622" y="2526857"/>
                </a:cubicBezTo>
                <a:cubicBezTo>
                  <a:pt x="2244089" y="2532501"/>
                  <a:pt x="2250297" y="2532501"/>
                  <a:pt x="2258763" y="2526857"/>
                </a:cubicBezTo>
                <a:cubicBezTo>
                  <a:pt x="2341731" y="2473803"/>
                  <a:pt x="2425264" y="2421313"/>
                  <a:pt x="2508232" y="2367694"/>
                </a:cubicBezTo>
                <a:cubicBezTo>
                  <a:pt x="2538145" y="2348504"/>
                  <a:pt x="2567495" y="2327056"/>
                  <a:pt x="2595715" y="2307302"/>
                </a:cubicBezTo>
                <a:cubicBezTo>
                  <a:pt x="2477754" y="2227721"/>
                  <a:pt x="2361485" y="2148703"/>
                  <a:pt x="2246346" y="2070815"/>
                </a:cubicBezTo>
                <a:cubicBezTo>
                  <a:pt x="2131207" y="2148703"/>
                  <a:pt x="2015503" y="2227156"/>
                  <a:pt x="1898106" y="2306738"/>
                </a:cubicBezTo>
                <a:close/>
                <a:moveTo>
                  <a:pt x="2884128" y="579648"/>
                </a:moveTo>
                <a:cubicBezTo>
                  <a:pt x="2821478" y="744455"/>
                  <a:pt x="2744155" y="896845"/>
                  <a:pt x="2650463" y="1041334"/>
                </a:cubicBezTo>
                <a:cubicBezTo>
                  <a:pt x="2721578" y="1123737"/>
                  <a:pt x="2800031" y="1196546"/>
                  <a:pt x="2886385" y="1265968"/>
                </a:cubicBezTo>
                <a:cubicBezTo>
                  <a:pt x="2957501" y="1171712"/>
                  <a:pt x="3028052" y="1079149"/>
                  <a:pt x="3098039" y="986586"/>
                </a:cubicBezTo>
                <a:cubicBezTo>
                  <a:pt x="3008298" y="860159"/>
                  <a:pt x="2938875" y="725829"/>
                  <a:pt x="2884128" y="579648"/>
                </a:cubicBezTo>
                <a:close/>
                <a:moveTo>
                  <a:pt x="1608564" y="579648"/>
                </a:moveTo>
                <a:cubicBezTo>
                  <a:pt x="1553817" y="726394"/>
                  <a:pt x="1483266" y="860159"/>
                  <a:pt x="1394654" y="987150"/>
                </a:cubicBezTo>
                <a:cubicBezTo>
                  <a:pt x="1465205" y="1080278"/>
                  <a:pt x="1535191" y="1172841"/>
                  <a:pt x="1606307" y="1266533"/>
                </a:cubicBezTo>
                <a:cubicBezTo>
                  <a:pt x="1692661" y="1196546"/>
                  <a:pt x="1771678" y="1123737"/>
                  <a:pt x="1842230" y="1041334"/>
                </a:cubicBezTo>
                <a:cubicBezTo>
                  <a:pt x="1748538" y="896845"/>
                  <a:pt x="1671214" y="744455"/>
                  <a:pt x="1608564" y="579648"/>
                </a:cubicBezTo>
                <a:close/>
                <a:moveTo>
                  <a:pt x="3449101" y="329050"/>
                </a:moveTo>
                <a:cubicBezTo>
                  <a:pt x="3285987" y="329050"/>
                  <a:pt x="3124566" y="329050"/>
                  <a:pt x="2962016" y="329050"/>
                </a:cubicBezTo>
                <a:cubicBezTo>
                  <a:pt x="3006040" y="516434"/>
                  <a:pt x="3079413" y="689707"/>
                  <a:pt x="3183264" y="850564"/>
                </a:cubicBezTo>
                <a:cubicBezTo>
                  <a:pt x="3263975" y="732602"/>
                  <a:pt x="3411285" y="443625"/>
                  <a:pt x="3449101" y="329050"/>
                </a:cubicBezTo>
                <a:close/>
                <a:moveTo>
                  <a:pt x="1042463" y="327921"/>
                </a:moveTo>
                <a:cubicBezTo>
                  <a:pt x="1115271" y="511354"/>
                  <a:pt x="1205012" y="683499"/>
                  <a:pt x="1308863" y="850564"/>
                </a:cubicBezTo>
                <a:cubicBezTo>
                  <a:pt x="1413279" y="687450"/>
                  <a:pt x="1486088" y="514176"/>
                  <a:pt x="1530676" y="327921"/>
                </a:cubicBezTo>
                <a:cubicBezTo>
                  <a:pt x="1367562" y="327921"/>
                  <a:pt x="1206141" y="327921"/>
                  <a:pt x="1042463" y="327921"/>
                </a:cubicBezTo>
                <a:close/>
                <a:moveTo>
                  <a:pt x="2247475" y="1314507"/>
                </a:moveTo>
                <a:cubicBezTo>
                  <a:pt x="2252555" y="1307735"/>
                  <a:pt x="2255377" y="1302655"/>
                  <a:pt x="2259327" y="1298704"/>
                </a:cubicBezTo>
                <a:cubicBezTo>
                  <a:pt x="2329879" y="1224767"/>
                  <a:pt x="2395350" y="1146314"/>
                  <a:pt x="2456306" y="1063910"/>
                </a:cubicBezTo>
                <a:cubicBezTo>
                  <a:pt x="2464208" y="1052622"/>
                  <a:pt x="2464208" y="1046413"/>
                  <a:pt x="2455742" y="1035690"/>
                </a:cubicBezTo>
                <a:cubicBezTo>
                  <a:pt x="2393092" y="953850"/>
                  <a:pt x="2340038" y="866367"/>
                  <a:pt x="2296014" y="773240"/>
                </a:cubicBezTo>
                <a:cubicBezTo>
                  <a:pt x="2278517" y="736553"/>
                  <a:pt x="2263278" y="699302"/>
                  <a:pt x="2246346" y="661487"/>
                </a:cubicBezTo>
                <a:cubicBezTo>
                  <a:pt x="2244653" y="663744"/>
                  <a:pt x="2243524" y="664873"/>
                  <a:pt x="2242960" y="666002"/>
                </a:cubicBezTo>
                <a:cubicBezTo>
                  <a:pt x="2191598" y="800331"/>
                  <a:pt x="2121612" y="924501"/>
                  <a:pt x="2034693" y="1039076"/>
                </a:cubicBezTo>
                <a:cubicBezTo>
                  <a:pt x="2027920" y="1048107"/>
                  <a:pt x="2028484" y="1054315"/>
                  <a:pt x="2035257" y="1063346"/>
                </a:cubicBezTo>
                <a:cubicBezTo>
                  <a:pt x="2074201" y="1111320"/>
                  <a:pt x="2111453" y="1160988"/>
                  <a:pt x="2150961" y="1208399"/>
                </a:cubicBezTo>
                <a:cubicBezTo>
                  <a:pt x="2180875" y="1243392"/>
                  <a:pt x="2213610" y="1276692"/>
                  <a:pt x="2247475" y="1314507"/>
                </a:cubicBezTo>
                <a:close/>
                <a:moveTo>
                  <a:pt x="2726093" y="2214739"/>
                </a:moveTo>
                <a:cubicBezTo>
                  <a:pt x="2813577" y="2143059"/>
                  <a:pt x="2897674" y="2073637"/>
                  <a:pt x="2983464" y="2003086"/>
                </a:cubicBezTo>
                <a:cubicBezTo>
                  <a:pt x="2977819" y="1999699"/>
                  <a:pt x="2976126" y="1998571"/>
                  <a:pt x="2973869" y="1997442"/>
                </a:cubicBezTo>
                <a:cubicBezTo>
                  <a:pt x="2845184" y="1937614"/>
                  <a:pt x="2721014" y="1869885"/>
                  <a:pt x="2601924" y="1792562"/>
                </a:cubicBezTo>
                <a:cubicBezTo>
                  <a:pt x="2591764" y="1786353"/>
                  <a:pt x="2586120" y="1788046"/>
                  <a:pt x="2578218" y="1794819"/>
                </a:cubicBezTo>
                <a:cubicBezTo>
                  <a:pt x="2529679" y="1837714"/>
                  <a:pt x="2480576" y="1880045"/>
                  <a:pt x="2430908" y="1922375"/>
                </a:cubicBezTo>
                <a:cubicBezTo>
                  <a:pt x="2410589" y="1939872"/>
                  <a:pt x="2389141" y="1956804"/>
                  <a:pt x="2364872" y="1976559"/>
                </a:cubicBezTo>
                <a:cubicBezTo>
                  <a:pt x="2487349" y="2056140"/>
                  <a:pt x="2605874" y="2134593"/>
                  <a:pt x="2726093" y="2214739"/>
                </a:cubicBezTo>
                <a:close/>
                <a:moveTo>
                  <a:pt x="1512615" y="2000264"/>
                </a:moveTo>
                <a:cubicBezTo>
                  <a:pt x="1514308" y="2003086"/>
                  <a:pt x="1515437" y="2004215"/>
                  <a:pt x="1516566" y="2005343"/>
                </a:cubicBezTo>
                <a:cubicBezTo>
                  <a:pt x="1596712" y="2071379"/>
                  <a:pt x="1677422" y="2137415"/>
                  <a:pt x="1757568" y="2204015"/>
                </a:cubicBezTo>
                <a:cubicBezTo>
                  <a:pt x="1766034" y="2210788"/>
                  <a:pt x="1771678" y="2208531"/>
                  <a:pt x="1779016" y="2204015"/>
                </a:cubicBezTo>
                <a:cubicBezTo>
                  <a:pt x="1861419" y="2150961"/>
                  <a:pt x="1943823" y="2097907"/>
                  <a:pt x="2025662" y="2044288"/>
                </a:cubicBezTo>
                <a:cubicBezTo>
                  <a:pt x="2058962" y="2022276"/>
                  <a:pt x="2091134" y="1998571"/>
                  <a:pt x="2123305" y="1975430"/>
                </a:cubicBezTo>
                <a:cubicBezTo>
                  <a:pt x="2053318" y="1915038"/>
                  <a:pt x="1984461" y="1856340"/>
                  <a:pt x="1916167" y="1796512"/>
                </a:cubicBezTo>
                <a:cubicBezTo>
                  <a:pt x="1904879" y="1786917"/>
                  <a:pt x="1898106" y="1786917"/>
                  <a:pt x="1886253" y="1794255"/>
                </a:cubicBezTo>
                <a:cubicBezTo>
                  <a:pt x="1778451" y="1864241"/>
                  <a:pt x="1666134" y="1926326"/>
                  <a:pt x="1550430" y="1981638"/>
                </a:cubicBezTo>
                <a:cubicBezTo>
                  <a:pt x="1538013" y="1987282"/>
                  <a:pt x="1525596" y="1993491"/>
                  <a:pt x="1512615" y="2000264"/>
                </a:cubicBezTo>
                <a:close/>
                <a:moveTo>
                  <a:pt x="2702953" y="1680809"/>
                </a:moveTo>
                <a:cubicBezTo>
                  <a:pt x="2829945" y="1762083"/>
                  <a:pt x="2963145" y="1831506"/>
                  <a:pt x="3097474" y="1890204"/>
                </a:cubicBezTo>
                <a:cubicBezTo>
                  <a:pt x="3145449" y="1843358"/>
                  <a:pt x="3191730" y="1798206"/>
                  <a:pt x="3238012" y="1753053"/>
                </a:cubicBezTo>
                <a:cubicBezTo>
                  <a:pt x="3241963" y="1749102"/>
                  <a:pt x="3244785" y="1743458"/>
                  <a:pt x="3246478" y="1737814"/>
                </a:cubicBezTo>
                <a:cubicBezTo>
                  <a:pt x="3251558" y="1718060"/>
                  <a:pt x="3255509" y="1698305"/>
                  <a:pt x="3259459" y="1682502"/>
                </a:cubicBezTo>
                <a:cubicBezTo>
                  <a:pt x="3139805" y="1610822"/>
                  <a:pt x="3021844" y="1540835"/>
                  <a:pt x="2903882" y="1470284"/>
                </a:cubicBezTo>
                <a:cubicBezTo>
                  <a:pt x="2838975" y="1538578"/>
                  <a:pt x="2771246" y="1609129"/>
                  <a:pt x="2702953" y="1680809"/>
                </a:cubicBezTo>
                <a:close/>
                <a:moveTo>
                  <a:pt x="1233233" y="1683066"/>
                </a:moveTo>
                <a:cubicBezTo>
                  <a:pt x="1235490" y="1692661"/>
                  <a:pt x="1240006" y="1704514"/>
                  <a:pt x="1241699" y="1717495"/>
                </a:cubicBezTo>
                <a:cubicBezTo>
                  <a:pt x="1243956" y="1736685"/>
                  <a:pt x="1252987" y="1750795"/>
                  <a:pt x="1266533" y="1763777"/>
                </a:cubicBezTo>
                <a:cubicBezTo>
                  <a:pt x="1306041" y="1802721"/>
                  <a:pt x="1344986" y="1842229"/>
                  <a:pt x="1383930" y="1882302"/>
                </a:cubicBezTo>
                <a:cubicBezTo>
                  <a:pt x="1391267" y="1889640"/>
                  <a:pt x="1396347" y="1891333"/>
                  <a:pt x="1405942" y="1886253"/>
                </a:cubicBezTo>
                <a:cubicBezTo>
                  <a:pt x="1504149" y="1836021"/>
                  <a:pt x="1602356" y="1786917"/>
                  <a:pt x="1699999" y="1736121"/>
                </a:cubicBezTo>
                <a:cubicBezTo>
                  <a:pt x="1731041" y="1719753"/>
                  <a:pt x="1760390" y="1699434"/>
                  <a:pt x="1790304" y="1681373"/>
                </a:cubicBezTo>
                <a:cubicBezTo>
                  <a:pt x="1721446" y="1609129"/>
                  <a:pt x="1653717" y="1538578"/>
                  <a:pt x="1589375" y="1470849"/>
                </a:cubicBezTo>
                <a:cubicBezTo>
                  <a:pt x="1470849" y="1541400"/>
                  <a:pt x="1352887" y="1611386"/>
                  <a:pt x="1233233" y="1683066"/>
                </a:cubicBezTo>
                <a:close/>
                <a:moveTo>
                  <a:pt x="3510057" y="563280"/>
                </a:moveTo>
                <a:cubicBezTo>
                  <a:pt x="3508363" y="566102"/>
                  <a:pt x="3506670" y="568359"/>
                  <a:pt x="3505541" y="570617"/>
                </a:cubicBezTo>
                <a:cubicBezTo>
                  <a:pt x="3439506" y="707768"/>
                  <a:pt x="3366133" y="840969"/>
                  <a:pt x="3283165" y="968525"/>
                </a:cubicBezTo>
                <a:cubicBezTo>
                  <a:pt x="3277521" y="976991"/>
                  <a:pt x="3278649" y="982635"/>
                  <a:pt x="3285422" y="989408"/>
                </a:cubicBezTo>
                <a:cubicBezTo>
                  <a:pt x="3335090" y="1041334"/>
                  <a:pt x="3384194" y="1093259"/>
                  <a:pt x="3433862" y="1145749"/>
                </a:cubicBezTo>
                <a:cubicBezTo>
                  <a:pt x="3436684" y="1149136"/>
                  <a:pt x="3440634" y="1151393"/>
                  <a:pt x="3441199" y="1151393"/>
                </a:cubicBezTo>
                <a:cubicBezTo>
                  <a:pt x="3508928" y="1024401"/>
                  <a:pt x="3576093" y="897974"/>
                  <a:pt x="3644386" y="770982"/>
                </a:cubicBezTo>
                <a:cubicBezTo>
                  <a:pt x="3577786" y="698173"/>
                  <a:pt x="3577786" y="698173"/>
                  <a:pt x="3510057" y="563280"/>
                </a:cubicBezTo>
                <a:close/>
                <a:moveTo>
                  <a:pt x="850564" y="774368"/>
                </a:moveTo>
                <a:cubicBezTo>
                  <a:pt x="917164" y="899667"/>
                  <a:pt x="984893" y="1026095"/>
                  <a:pt x="1053751" y="1155344"/>
                </a:cubicBezTo>
                <a:cubicBezTo>
                  <a:pt x="1107934" y="1097775"/>
                  <a:pt x="1162682" y="1040205"/>
                  <a:pt x="1213478" y="986586"/>
                </a:cubicBezTo>
                <a:cubicBezTo>
                  <a:pt x="1133332" y="843226"/>
                  <a:pt x="1056573" y="704946"/>
                  <a:pt x="980942" y="570053"/>
                </a:cubicBezTo>
                <a:cubicBezTo>
                  <a:pt x="964010" y="603353"/>
                  <a:pt x="947078" y="642297"/>
                  <a:pt x="925066" y="677290"/>
                </a:cubicBezTo>
                <a:cubicBezTo>
                  <a:pt x="902489" y="711719"/>
                  <a:pt x="874269" y="743326"/>
                  <a:pt x="850564" y="774368"/>
                </a:cubicBezTo>
                <a:close/>
                <a:moveTo>
                  <a:pt x="2353584" y="1414972"/>
                </a:moveTo>
                <a:cubicBezTo>
                  <a:pt x="2423570" y="1479879"/>
                  <a:pt x="2498072" y="1539142"/>
                  <a:pt x="2577654" y="1596712"/>
                </a:cubicBezTo>
                <a:cubicBezTo>
                  <a:pt x="2648205" y="1523903"/>
                  <a:pt x="2718192" y="1451094"/>
                  <a:pt x="2786485" y="1380543"/>
                </a:cubicBezTo>
                <a:cubicBezTo>
                  <a:pt x="2710290" y="1309428"/>
                  <a:pt x="2636352" y="1240006"/>
                  <a:pt x="2561850" y="1170019"/>
                </a:cubicBezTo>
                <a:cubicBezTo>
                  <a:pt x="2529679" y="1210092"/>
                  <a:pt x="2496943" y="1252423"/>
                  <a:pt x="2461950" y="1293060"/>
                </a:cubicBezTo>
                <a:cubicBezTo>
                  <a:pt x="2427521" y="1334262"/>
                  <a:pt x="2390835" y="1373206"/>
                  <a:pt x="2353584" y="1414972"/>
                </a:cubicBezTo>
                <a:close/>
                <a:moveTo>
                  <a:pt x="2139673" y="1418923"/>
                </a:moveTo>
                <a:cubicBezTo>
                  <a:pt x="2066864" y="1333697"/>
                  <a:pt x="1996877" y="1251294"/>
                  <a:pt x="1929148" y="1171712"/>
                </a:cubicBezTo>
                <a:cubicBezTo>
                  <a:pt x="1855775" y="1240570"/>
                  <a:pt x="1781838" y="1309428"/>
                  <a:pt x="1706207" y="1380543"/>
                </a:cubicBezTo>
                <a:cubicBezTo>
                  <a:pt x="1775065" y="1451659"/>
                  <a:pt x="1845052" y="1523903"/>
                  <a:pt x="1917296" y="1598405"/>
                </a:cubicBezTo>
                <a:cubicBezTo>
                  <a:pt x="1992927" y="1537449"/>
                  <a:pt x="2066300" y="1478186"/>
                  <a:pt x="2139673" y="1418923"/>
                </a:cubicBezTo>
                <a:close/>
                <a:moveTo>
                  <a:pt x="3300097" y="1532369"/>
                </a:moveTo>
                <a:cubicBezTo>
                  <a:pt x="3327753" y="1453352"/>
                  <a:pt x="3354845" y="1376028"/>
                  <a:pt x="3380807" y="1300962"/>
                </a:cubicBezTo>
                <a:cubicBezTo>
                  <a:pt x="3316465" y="1237183"/>
                  <a:pt x="3253251" y="1173970"/>
                  <a:pt x="3190037" y="1111320"/>
                </a:cubicBezTo>
                <a:cubicBezTo>
                  <a:pt x="3129081" y="1191466"/>
                  <a:pt x="3066996" y="1272177"/>
                  <a:pt x="3003782" y="1354580"/>
                </a:cubicBezTo>
                <a:cubicBezTo>
                  <a:pt x="3098039" y="1420616"/>
                  <a:pt x="3197375" y="1479315"/>
                  <a:pt x="3300097" y="1532369"/>
                </a:cubicBezTo>
                <a:close/>
                <a:moveTo>
                  <a:pt x="1303219" y="1112449"/>
                </a:moveTo>
                <a:cubicBezTo>
                  <a:pt x="1240570" y="1172841"/>
                  <a:pt x="1177921" y="1232668"/>
                  <a:pt x="1115836" y="1293624"/>
                </a:cubicBezTo>
                <a:cubicBezTo>
                  <a:pt x="1112449" y="1296446"/>
                  <a:pt x="1111885" y="1304913"/>
                  <a:pt x="1113578" y="1309992"/>
                </a:cubicBezTo>
                <a:cubicBezTo>
                  <a:pt x="1127688" y="1349501"/>
                  <a:pt x="1142927" y="1388445"/>
                  <a:pt x="1156473" y="1427954"/>
                </a:cubicBezTo>
                <a:cubicBezTo>
                  <a:pt x="1168890" y="1462383"/>
                  <a:pt x="1179614" y="1497940"/>
                  <a:pt x="1191467" y="1533498"/>
                </a:cubicBezTo>
                <a:cubicBezTo>
                  <a:pt x="1295318" y="1479315"/>
                  <a:pt x="1394654" y="1421181"/>
                  <a:pt x="1488345" y="1355145"/>
                </a:cubicBezTo>
                <a:cubicBezTo>
                  <a:pt x="1425696" y="1272177"/>
                  <a:pt x="1363611" y="1191466"/>
                  <a:pt x="1303219" y="1112449"/>
                </a:cubicBezTo>
                <a:close/>
                <a:moveTo>
                  <a:pt x="2246346" y="1521081"/>
                </a:moveTo>
                <a:cubicBezTo>
                  <a:pt x="2174102" y="1580344"/>
                  <a:pt x="2101858" y="1639607"/>
                  <a:pt x="2027920" y="1700563"/>
                </a:cubicBezTo>
                <a:cubicBezTo>
                  <a:pt x="2100164" y="1761519"/>
                  <a:pt x="2172973" y="1822475"/>
                  <a:pt x="2246346" y="1883996"/>
                </a:cubicBezTo>
                <a:cubicBezTo>
                  <a:pt x="2320848" y="1821346"/>
                  <a:pt x="2393092" y="1760955"/>
                  <a:pt x="2464772" y="1700563"/>
                </a:cubicBezTo>
                <a:cubicBezTo>
                  <a:pt x="2390835" y="1639042"/>
                  <a:pt x="2318590" y="1580344"/>
                  <a:pt x="2246346" y="1521081"/>
                </a:cubicBezTo>
                <a:close/>
                <a:moveTo>
                  <a:pt x="767596" y="647941"/>
                </a:moveTo>
                <a:cubicBezTo>
                  <a:pt x="784528" y="620849"/>
                  <a:pt x="803153" y="594887"/>
                  <a:pt x="817828" y="566666"/>
                </a:cubicBezTo>
                <a:cubicBezTo>
                  <a:pt x="852821" y="500630"/>
                  <a:pt x="870882" y="428950"/>
                  <a:pt x="884993" y="356142"/>
                </a:cubicBezTo>
                <a:cubicBezTo>
                  <a:pt x="890637" y="325664"/>
                  <a:pt x="883864" y="327357"/>
                  <a:pt x="861288" y="327357"/>
                </a:cubicBezTo>
                <a:cubicBezTo>
                  <a:pt x="751228" y="327921"/>
                  <a:pt x="641168" y="327357"/>
                  <a:pt x="531673" y="327357"/>
                </a:cubicBezTo>
                <a:cubicBezTo>
                  <a:pt x="526593" y="327357"/>
                  <a:pt x="521514" y="327921"/>
                  <a:pt x="518691" y="327921"/>
                </a:cubicBezTo>
                <a:cubicBezTo>
                  <a:pt x="600531" y="433466"/>
                  <a:pt x="682934" y="539010"/>
                  <a:pt x="767596" y="647941"/>
                </a:cubicBezTo>
                <a:close/>
                <a:moveTo>
                  <a:pt x="3727354" y="645119"/>
                </a:moveTo>
                <a:cubicBezTo>
                  <a:pt x="3810322" y="538446"/>
                  <a:pt x="3892726" y="432901"/>
                  <a:pt x="3975129" y="327357"/>
                </a:cubicBezTo>
                <a:cubicBezTo>
                  <a:pt x="3857168" y="327357"/>
                  <a:pt x="3739207" y="327357"/>
                  <a:pt x="3621245" y="327357"/>
                </a:cubicBezTo>
                <a:cubicBezTo>
                  <a:pt x="3607135" y="327357"/>
                  <a:pt x="3603749" y="334694"/>
                  <a:pt x="3606006" y="345982"/>
                </a:cubicBezTo>
                <a:cubicBezTo>
                  <a:pt x="3618423" y="411454"/>
                  <a:pt x="3634227" y="475796"/>
                  <a:pt x="3660754" y="536753"/>
                </a:cubicBezTo>
                <a:cubicBezTo>
                  <a:pt x="3677122" y="576826"/>
                  <a:pt x="3698005" y="614077"/>
                  <a:pt x="3727354" y="645119"/>
                </a:cubicBezTo>
                <a:close/>
                <a:moveTo>
                  <a:pt x="1629448" y="2292063"/>
                </a:moveTo>
                <a:cubicBezTo>
                  <a:pt x="1624932" y="2287548"/>
                  <a:pt x="1622110" y="2285290"/>
                  <a:pt x="1619288" y="2283033"/>
                </a:cubicBezTo>
                <a:cubicBezTo>
                  <a:pt x="1543093" y="2219254"/>
                  <a:pt x="1466333" y="2156605"/>
                  <a:pt x="1391832" y="2090005"/>
                </a:cubicBezTo>
                <a:cubicBezTo>
                  <a:pt x="1369255" y="2069686"/>
                  <a:pt x="1352323" y="2064606"/>
                  <a:pt x="1325231" y="2078152"/>
                </a:cubicBezTo>
                <a:cubicBezTo>
                  <a:pt x="1311121" y="2085489"/>
                  <a:pt x="1307170" y="2092262"/>
                  <a:pt x="1308299" y="2106937"/>
                </a:cubicBezTo>
                <a:cubicBezTo>
                  <a:pt x="1315072" y="2193292"/>
                  <a:pt x="1321280" y="2279082"/>
                  <a:pt x="1326925" y="2365436"/>
                </a:cubicBezTo>
                <a:cubicBezTo>
                  <a:pt x="1328618" y="2390835"/>
                  <a:pt x="1326925" y="2416233"/>
                  <a:pt x="1326925" y="2447275"/>
                </a:cubicBezTo>
                <a:cubicBezTo>
                  <a:pt x="1431905" y="2393657"/>
                  <a:pt x="1530112" y="2343424"/>
                  <a:pt x="1629448" y="2292063"/>
                </a:cubicBezTo>
                <a:close/>
                <a:moveTo>
                  <a:pt x="3161252" y="2445582"/>
                </a:moveTo>
                <a:cubicBezTo>
                  <a:pt x="3161817" y="2439374"/>
                  <a:pt x="3162381" y="2437116"/>
                  <a:pt x="3162381" y="2434858"/>
                </a:cubicBezTo>
                <a:cubicBezTo>
                  <a:pt x="3168590" y="2331572"/>
                  <a:pt x="3173669" y="2228285"/>
                  <a:pt x="3180442" y="2125563"/>
                </a:cubicBezTo>
                <a:cubicBezTo>
                  <a:pt x="3182700" y="2085489"/>
                  <a:pt x="3183264" y="2086054"/>
                  <a:pt x="3146578" y="2071379"/>
                </a:cubicBezTo>
                <a:cubicBezTo>
                  <a:pt x="3135290" y="2066864"/>
                  <a:pt x="3127952" y="2069122"/>
                  <a:pt x="3118922" y="2077023"/>
                </a:cubicBezTo>
                <a:cubicBezTo>
                  <a:pt x="3054579" y="2132900"/>
                  <a:pt x="2989672" y="2188776"/>
                  <a:pt x="2924765" y="2244088"/>
                </a:cubicBezTo>
                <a:cubicBezTo>
                  <a:pt x="2906140" y="2259892"/>
                  <a:pt x="2886385" y="2275131"/>
                  <a:pt x="2863809" y="2293192"/>
                </a:cubicBezTo>
                <a:cubicBezTo>
                  <a:pt x="2964274" y="2343989"/>
                  <a:pt x="3061352" y="2394221"/>
                  <a:pt x="3161252" y="2445582"/>
                </a:cubicBezTo>
                <a:close/>
                <a:moveTo>
                  <a:pt x="1492861" y="2907268"/>
                </a:moveTo>
                <a:cubicBezTo>
                  <a:pt x="1431340" y="2867760"/>
                  <a:pt x="1373770" y="2830509"/>
                  <a:pt x="1315636" y="2792693"/>
                </a:cubicBezTo>
                <a:cubicBezTo>
                  <a:pt x="1307735" y="2857036"/>
                  <a:pt x="1300397" y="2918556"/>
                  <a:pt x="1292496" y="2982899"/>
                </a:cubicBezTo>
                <a:cubicBezTo>
                  <a:pt x="1359660" y="2958065"/>
                  <a:pt x="1424567" y="2933231"/>
                  <a:pt x="1492861" y="2907268"/>
                </a:cubicBezTo>
                <a:close/>
                <a:moveTo>
                  <a:pt x="3177620" y="2792693"/>
                </a:moveTo>
                <a:cubicBezTo>
                  <a:pt x="3118357" y="2831073"/>
                  <a:pt x="3061352" y="2867760"/>
                  <a:pt x="3000960" y="2907268"/>
                </a:cubicBezTo>
                <a:cubicBezTo>
                  <a:pt x="3068689" y="2932667"/>
                  <a:pt x="3133032" y="2957501"/>
                  <a:pt x="3199068" y="2982335"/>
                </a:cubicBezTo>
                <a:cubicBezTo>
                  <a:pt x="3191730" y="2917992"/>
                  <a:pt x="3184957" y="2857036"/>
                  <a:pt x="3177620" y="2792693"/>
                </a:cubicBezTo>
                <a:close/>
              </a:path>
            </a:pathLst>
          </a:custGeom>
          <a:solidFill>
            <a:schemeClr val="bg1"/>
          </a:solidFill>
          <a:ln w="56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585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CC81F9-382B-47DD-9356-1EF3F7C79F5D}"/>
              </a:ext>
            </a:extLst>
          </p:cNvPr>
          <p:cNvSpPr/>
          <p:nvPr/>
        </p:nvSpPr>
        <p:spPr>
          <a:xfrm>
            <a:off x="0" y="1901974"/>
            <a:ext cx="12192000" cy="86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53FBA5-588C-417C-ACC6-FD5A86364D78}"/>
              </a:ext>
            </a:extLst>
          </p:cNvPr>
          <p:cNvSpPr/>
          <p:nvPr/>
        </p:nvSpPr>
        <p:spPr>
          <a:xfrm>
            <a:off x="5539154" y="1312191"/>
            <a:ext cx="1113692" cy="1113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ADC88D-3C7F-47B8-84DE-A33524FF6525}"/>
              </a:ext>
            </a:extLst>
          </p:cNvPr>
          <p:cNvSpPr txBox="1"/>
          <p:nvPr/>
        </p:nvSpPr>
        <p:spPr>
          <a:xfrm>
            <a:off x="2074986" y="2084142"/>
            <a:ext cx="8042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198753-E89A-4849-B9FF-9B257BF476A4}"/>
              </a:ext>
            </a:extLst>
          </p:cNvPr>
          <p:cNvSpPr txBox="1"/>
          <p:nvPr/>
        </p:nvSpPr>
        <p:spPr>
          <a:xfrm>
            <a:off x="900000" y="3352299"/>
            <a:ext cx="103920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Easy to change colors, photos and Text. 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ADD660-A0AA-47B0-AF56-782D5BC4B142}"/>
              </a:ext>
            </a:extLst>
          </p:cNvPr>
          <p:cNvGrpSpPr/>
          <p:nvPr/>
        </p:nvGrpSpPr>
        <p:grpSpPr>
          <a:xfrm>
            <a:off x="5822388" y="1479036"/>
            <a:ext cx="547224" cy="689779"/>
            <a:chOff x="5856066" y="1479036"/>
            <a:chExt cx="547224" cy="689779"/>
          </a:xfrm>
        </p:grpSpPr>
        <p:grpSp>
          <p:nvGrpSpPr>
            <p:cNvPr id="10" name="Graphic 4">
              <a:extLst>
                <a:ext uri="{FF2B5EF4-FFF2-40B4-BE49-F238E27FC236}">
                  <a16:creationId xmlns:a16="http://schemas.microsoft.com/office/drawing/2014/main" id="{3354C91C-9ADB-4EE9-B93B-CB36B40A727E}"/>
                </a:ext>
              </a:extLst>
            </p:cNvPr>
            <p:cNvGrpSpPr/>
            <p:nvPr/>
          </p:nvGrpSpPr>
          <p:grpSpPr>
            <a:xfrm>
              <a:off x="5905182" y="1479036"/>
              <a:ext cx="448991" cy="447765"/>
              <a:chOff x="688950" y="1173205"/>
              <a:chExt cx="3371147" cy="3361942"/>
            </a:xfrm>
            <a:solidFill>
              <a:schemeClr val="bg1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70CAA021-F184-42DA-9293-B6282E05D962}"/>
                  </a:ext>
                </a:extLst>
              </p:cNvPr>
              <p:cNvSpPr/>
              <p:nvPr/>
            </p:nvSpPr>
            <p:spPr>
              <a:xfrm>
                <a:off x="1132191" y="2241069"/>
                <a:ext cx="1982589" cy="2294078"/>
              </a:xfrm>
              <a:custGeom>
                <a:avLst/>
                <a:gdLst>
                  <a:gd name="connsiteX0" fmla="*/ 1061590 w 1982588"/>
                  <a:gd name="connsiteY0" fmla="*/ 2294078 h 2294078"/>
                  <a:gd name="connsiteX1" fmla="*/ 993399 w 1982588"/>
                  <a:gd name="connsiteY1" fmla="*/ 2283555 h 2294078"/>
                  <a:gd name="connsiteX2" fmla="*/ 431876 w 1982588"/>
                  <a:gd name="connsiteY2" fmla="*/ 2094135 h 2294078"/>
                  <a:gd name="connsiteX3" fmla="*/ 89238 w 1982588"/>
                  <a:gd name="connsiteY3" fmla="*/ 1844944 h 2294078"/>
                  <a:gd name="connsiteX4" fmla="*/ 0 w 1982588"/>
                  <a:gd name="connsiteY4" fmla="*/ 1757811 h 2294078"/>
                  <a:gd name="connsiteX5" fmla="*/ 67349 w 1982588"/>
                  <a:gd name="connsiteY5" fmla="*/ 1677834 h 2294078"/>
                  <a:gd name="connsiteX6" fmla="*/ 424720 w 1982588"/>
                  <a:gd name="connsiteY6" fmla="*/ 1262795 h 2294078"/>
                  <a:gd name="connsiteX7" fmla="*/ 1099053 w 1982588"/>
                  <a:gd name="connsiteY7" fmla="*/ 559418 h 2294078"/>
                  <a:gd name="connsiteX8" fmla="*/ 1757390 w 1982588"/>
                  <a:gd name="connsiteY8" fmla="*/ 5472 h 2294078"/>
                  <a:gd name="connsiteX9" fmla="*/ 1764967 w 1982588"/>
                  <a:gd name="connsiteY9" fmla="*/ 0 h 2294078"/>
                  <a:gd name="connsiteX10" fmla="*/ 1985535 w 1982588"/>
                  <a:gd name="connsiteY10" fmla="*/ 271501 h 2294078"/>
                  <a:gd name="connsiteX11" fmla="*/ 1907242 w 1982588"/>
                  <a:gd name="connsiteY11" fmla="*/ 344743 h 2294078"/>
                  <a:gd name="connsiteX12" fmla="*/ 1746446 w 1982588"/>
                  <a:gd name="connsiteY12" fmla="*/ 602353 h 2294078"/>
                  <a:gd name="connsiteX13" fmla="*/ 1639109 w 1982588"/>
                  <a:gd name="connsiteY13" fmla="*/ 939520 h 2294078"/>
                  <a:gd name="connsiteX14" fmla="*/ 1575548 w 1982588"/>
                  <a:gd name="connsiteY14" fmla="*/ 1232909 h 2294078"/>
                  <a:gd name="connsiteX15" fmla="*/ 1485468 w 1982588"/>
                  <a:gd name="connsiteY15" fmla="*/ 1649211 h 2294078"/>
                  <a:gd name="connsiteX16" fmla="*/ 1372238 w 1982588"/>
                  <a:gd name="connsiteY16" fmla="*/ 1983010 h 2294078"/>
                  <a:gd name="connsiteX17" fmla="*/ 1214809 w 1982588"/>
                  <a:gd name="connsiteY17" fmla="*/ 2206524 h 2294078"/>
                  <a:gd name="connsiteX18" fmla="*/ 1096527 w 1982588"/>
                  <a:gd name="connsiteY18" fmla="*/ 2286501 h 2294078"/>
                  <a:gd name="connsiteX19" fmla="*/ 1080532 w 1982588"/>
                  <a:gd name="connsiteY19" fmla="*/ 2294920 h 2294078"/>
                  <a:gd name="connsiteX20" fmla="*/ 1061590 w 1982588"/>
                  <a:gd name="connsiteY20" fmla="*/ 2294078 h 2294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82588" h="2294078">
                    <a:moveTo>
                      <a:pt x="1061590" y="2294078"/>
                    </a:moveTo>
                    <a:cubicBezTo>
                      <a:pt x="1038860" y="2290711"/>
                      <a:pt x="1016129" y="2286922"/>
                      <a:pt x="993399" y="2283555"/>
                    </a:cubicBezTo>
                    <a:cubicBezTo>
                      <a:pt x="794719" y="2254090"/>
                      <a:pt x="607826" y="2190950"/>
                      <a:pt x="431876" y="2094135"/>
                    </a:cubicBezTo>
                    <a:cubicBezTo>
                      <a:pt x="307280" y="2025524"/>
                      <a:pt x="192366" y="1942600"/>
                      <a:pt x="89238" y="1844944"/>
                    </a:cubicBezTo>
                    <a:cubicBezTo>
                      <a:pt x="59351" y="1816742"/>
                      <a:pt x="30307" y="1787276"/>
                      <a:pt x="0" y="1757811"/>
                    </a:cubicBezTo>
                    <a:cubicBezTo>
                      <a:pt x="23572" y="1730029"/>
                      <a:pt x="45040" y="1703511"/>
                      <a:pt x="67349" y="1677834"/>
                    </a:cubicBezTo>
                    <a:cubicBezTo>
                      <a:pt x="186473" y="1539347"/>
                      <a:pt x="304334" y="1399598"/>
                      <a:pt x="424720" y="1262795"/>
                    </a:cubicBezTo>
                    <a:cubicBezTo>
                      <a:pt x="639395" y="1018655"/>
                      <a:pt x="862910" y="782933"/>
                      <a:pt x="1099053" y="559418"/>
                    </a:cubicBezTo>
                    <a:cubicBezTo>
                      <a:pt x="1307835" y="362001"/>
                      <a:pt x="1525457" y="175108"/>
                      <a:pt x="1757390" y="5472"/>
                    </a:cubicBezTo>
                    <a:cubicBezTo>
                      <a:pt x="1759495" y="3788"/>
                      <a:pt x="1761600" y="2526"/>
                      <a:pt x="1764967" y="0"/>
                    </a:cubicBezTo>
                    <a:cubicBezTo>
                      <a:pt x="1838630" y="90921"/>
                      <a:pt x="1912714" y="181842"/>
                      <a:pt x="1985535" y="271501"/>
                    </a:cubicBezTo>
                    <a:cubicBezTo>
                      <a:pt x="1959017" y="296336"/>
                      <a:pt x="1931656" y="319066"/>
                      <a:pt x="1907242" y="344743"/>
                    </a:cubicBezTo>
                    <a:cubicBezTo>
                      <a:pt x="1836105" y="419669"/>
                      <a:pt x="1786855" y="508065"/>
                      <a:pt x="1746446" y="602353"/>
                    </a:cubicBezTo>
                    <a:cubicBezTo>
                      <a:pt x="1699723" y="711375"/>
                      <a:pt x="1666048" y="824605"/>
                      <a:pt x="1639109" y="939520"/>
                    </a:cubicBezTo>
                    <a:cubicBezTo>
                      <a:pt x="1615957" y="1036755"/>
                      <a:pt x="1596594" y="1135253"/>
                      <a:pt x="1575548" y="1232909"/>
                    </a:cubicBezTo>
                    <a:cubicBezTo>
                      <a:pt x="1545662" y="1371817"/>
                      <a:pt x="1517459" y="1511145"/>
                      <a:pt x="1485468" y="1649211"/>
                    </a:cubicBezTo>
                    <a:cubicBezTo>
                      <a:pt x="1458950" y="1764125"/>
                      <a:pt x="1422749" y="1876093"/>
                      <a:pt x="1372238" y="1983010"/>
                    </a:cubicBezTo>
                    <a:cubicBezTo>
                      <a:pt x="1332670" y="2066354"/>
                      <a:pt x="1283421" y="2143385"/>
                      <a:pt x="1214809" y="2206524"/>
                    </a:cubicBezTo>
                    <a:cubicBezTo>
                      <a:pt x="1179451" y="2238936"/>
                      <a:pt x="1139883" y="2265876"/>
                      <a:pt x="1096527" y="2286501"/>
                    </a:cubicBezTo>
                    <a:cubicBezTo>
                      <a:pt x="1091055" y="2289027"/>
                      <a:pt x="1086004" y="2291973"/>
                      <a:pt x="1080532" y="2294920"/>
                    </a:cubicBezTo>
                    <a:cubicBezTo>
                      <a:pt x="1074218" y="2294078"/>
                      <a:pt x="1067904" y="2294078"/>
                      <a:pt x="1061590" y="2294078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AD5C337-1577-406F-9F0C-AA37D5B4BE4B}"/>
                  </a:ext>
                </a:extLst>
              </p:cNvPr>
              <p:cNvSpPr/>
              <p:nvPr/>
            </p:nvSpPr>
            <p:spPr>
              <a:xfrm>
                <a:off x="688950" y="1934631"/>
                <a:ext cx="2125706" cy="2012054"/>
              </a:xfrm>
              <a:custGeom>
                <a:avLst/>
                <a:gdLst>
                  <a:gd name="connsiteX0" fmla="*/ 0 w 2125705"/>
                  <a:gd name="connsiteY0" fmla="*/ 858280 h 2012053"/>
                  <a:gd name="connsiteX1" fmla="*/ 2105 w 2125705"/>
                  <a:gd name="connsiteY1" fmla="*/ 850703 h 2012053"/>
                  <a:gd name="connsiteX2" fmla="*/ 22309 w 2125705"/>
                  <a:gd name="connsiteY2" fmla="*/ 787142 h 2012053"/>
                  <a:gd name="connsiteX3" fmla="*/ 279499 w 2125705"/>
                  <a:gd name="connsiteY3" fmla="*/ 540055 h 2012053"/>
                  <a:gd name="connsiteX4" fmla="*/ 588884 w 2125705"/>
                  <a:gd name="connsiteY4" fmla="*/ 413355 h 2012053"/>
                  <a:gd name="connsiteX5" fmla="*/ 920999 w 2125705"/>
                  <a:gd name="connsiteY5" fmla="*/ 333799 h 2012053"/>
                  <a:gd name="connsiteX6" fmla="*/ 1386970 w 2125705"/>
                  <a:gd name="connsiteY6" fmla="*/ 233196 h 2012053"/>
                  <a:gd name="connsiteX7" fmla="*/ 1732976 w 2125705"/>
                  <a:gd name="connsiteY7" fmla="*/ 107338 h 2012053"/>
                  <a:gd name="connsiteX8" fmla="*/ 1884933 w 2125705"/>
                  <a:gd name="connsiteY8" fmla="*/ 3788 h 2012053"/>
                  <a:gd name="connsiteX9" fmla="*/ 1889563 w 2125705"/>
                  <a:gd name="connsiteY9" fmla="*/ 0 h 2012053"/>
                  <a:gd name="connsiteX10" fmla="*/ 2128231 w 2125705"/>
                  <a:gd name="connsiteY10" fmla="*/ 239931 h 2012053"/>
                  <a:gd name="connsiteX11" fmla="*/ 399464 w 2125705"/>
                  <a:gd name="connsiteY11" fmla="*/ 2014158 h 2012053"/>
                  <a:gd name="connsiteX12" fmla="*/ 309385 w 2125705"/>
                  <a:gd name="connsiteY12" fmla="*/ 1895456 h 2012053"/>
                  <a:gd name="connsiteX13" fmla="*/ 80819 w 2125705"/>
                  <a:gd name="connsiteY13" fmla="*/ 1438745 h 2012053"/>
                  <a:gd name="connsiteX14" fmla="*/ 14733 w 2125705"/>
                  <a:gd name="connsiteY14" fmla="*/ 1143251 h 2012053"/>
                  <a:gd name="connsiteX15" fmla="*/ 2526 w 2125705"/>
                  <a:gd name="connsiteY15" fmla="*/ 998871 h 2012053"/>
                  <a:gd name="connsiteX16" fmla="*/ 421 w 2125705"/>
                  <a:gd name="connsiteY16" fmla="*/ 984559 h 2012053"/>
                  <a:gd name="connsiteX17" fmla="*/ 0 w 2125705"/>
                  <a:gd name="connsiteY17" fmla="*/ 858280 h 201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5705" h="2012053">
                    <a:moveTo>
                      <a:pt x="0" y="858280"/>
                    </a:moveTo>
                    <a:cubicBezTo>
                      <a:pt x="842" y="855754"/>
                      <a:pt x="2526" y="853229"/>
                      <a:pt x="2105" y="850703"/>
                    </a:cubicBezTo>
                    <a:cubicBezTo>
                      <a:pt x="-1263" y="826289"/>
                      <a:pt x="10944" y="806926"/>
                      <a:pt x="22309" y="787142"/>
                    </a:cubicBezTo>
                    <a:cubicBezTo>
                      <a:pt x="84607" y="680226"/>
                      <a:pt x="173424" y="601091"/>
                      <a:pt x="279499" y="540055"/>
                    </a:cubicBezTo>
                    <a:cubicBezTo>
                      <a:pt x="376734" y="483651"/>
                      <a:pt x="481546" y="445346"/>
                      <a:pt x="588884" y="413355"/>
                    </a:cubicBezTo>
                    <a:cubicBezTo>
                      <a:pt x="698326" y="380943"/>
                      <a:pt x="809452" y="357371"/>
                      <a:pt x="920999" y="333799"/>
                    </a:cubicBezTo>
                    <a:cubicBezTo>
                      <a:pt x="1076323" y="300966"/>
                      <a:pt x="1232067" y="269396"/>
                      <a:pt x="1386970" y="233196"/>
                    </a:cubicBezTo>
                    <a:cubicBezTo>
                      <a:pt x="1506936" y="205415"/>
                      <a:pt x="1623534" y="165005"/>
                      <a:pt x="1732976" y="107338"/>
                    </a:cubicBezTo>
                    <a:cubicBezTo>
                      <a:pt x="1787697" y="78714"/>
                      <a:pt x="1838630" y="44619"/>
                      <a:pt x="1884933" y="3788"/>
                    </a:cubicBezTo>
                    <a:cubicBezTo>
                      <a:pt x="1886616" y="2526"/>
                      <a:pt x="1888300" y="1263"/>
                      <a:pt x="1889563" y="0"/>
                    </a:cubicBezTo>
                    <a:cubicBezTo>
                      <a:pt x="1969119" y="79977"/>
                      <a:pt x="2047833" y="159112"/>
                      <a:pt x="2128231" y="239931"/>
                    </a:cubicBezTo>
                    <a:cubicBezTo>
                      <a:pt x="1493466" y="772410"/>
                      <a:pt x="916369" y="1361714"/>
                      <a:pt x="399464" y="2014158"/>
                    </a:cubicBezTo>
                    <a:cubicBezTo>
                      <a:pt x="367473" y="1972486"/>
                      <a:pt x="337166" y="1935023"/>
                      <a:pt x="309385" y="1895456"/>
                    </a:cubicBezTo>
                    <a:cubicBezTo>
                      <a:pt x="210045" y="1754865"/>
                      <a:pt x="133435" y="1602487"/>
                      <a:pt x="80819" y="1438745"/>
                    </a:cubicBezTo>
                    <a:cubicBezTo>
                      <a:pt x="49670" y="1342351"/>
                      <a:pt x="27361" y="1243853"/>
                      <a:pt x="14733" y="1143251"/>
                    </a:cubicBezTo>
                    <a:cubicBezTo>
                      <a:pt x="8840" y="1095264"/>
                      <a:pt x="6314" y="1047278"/>
                      <a:pt x="2526" y="998871"/>
                    </a:cubicBezTo>
                    <a:cubicBezTo>
                      <a:pt x="2105" y="994241"/>
                      <a:pt x="1263" y="989611"/>
                      <a:pt x="421" y="984559"/>
                    </a:cubicBezTo>
                    <a:cubicBezTo>
                      <a:pt x="0" y="942887"/>
                      <a:pt x="0" y="900373"/>
                      <a:pt x="0" y="8582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3F1034A0-78A3-465F-8E99-631AB98AAA47}"/>
                  </a:ext>
                </a:extLst>
              </p:cNvPr>
              <p:cNvSpPr/>
              <p:nvPr/>
            </p:nvSpPr>
            <p:spPr>
              <a:xfrm>
                <a:off x="2341949" y="2603904"/>
                <a:ext cx="1309098" cy="1927867"/>
              </a:xfrm>
              <a:custGeom>
                <a:avLst/>
                <a:gdLst>
                  <a:gd name="connsiteX0" fmla="*/ 0 w 1309097"/>
                  <a:gd name="connsiteY0" fmla="*/ 1928717 h 1927867"/>
                  <a:gd name="connsiteX1" fmla="*/ 68191 w 1309097"/>
                  <a:gd name="connsiteY1" fmla="*/ 1864736 h 1927867"/>
                  <a:gd name="connsiteX2" fmla="*/ 215938 w 1309097"/>
                  <a:gd name="connsiteY2" fmla="*/ 1639116 h 1927867"/>
                  <a:gd name="connsiteX3" fmla="*/ 339271 w 1309097"/>
                  <a:gd name="connsiteY3" fmla="*/ 1286376 h 1927867"/>
                  <a:gd name="connsiteX4" fmla="*/ 424299 w 1309097"/>
                  <a:gd name="connsiteY4" fmla="*/ 919323 h 1927867"/>
                  <a:gd name="connsiteX5" fmla="*/ 519851 w 1309097"/>
                  <a:gd name="connsiteY5" fmla="*/ 483238 h 1927867"/>
                  <a:gd name="connsiteX6" fmla="*/ 617086 w 1309097"/>
                  <a:gd name="connsiteY6" fmla="*/ 189427 h 1927867"/>
                  <a:gd name="connsiteX7" fmla="*/ 729054 w 1309097"/>
                  <a:gd name="connsiteY7" fmla="*/ 37050 h 1927867"/>
                  <a:gd name="connsiteX8" fmla="*/ 785038 w 1309097"/>
                  <a:gd name="connsiteY8" fmla="*/ 5901 h 1927867"/>
                  <a:gd name="connsiteX9" fmla="*/ 865436 w 1309097"/>
                  <a:gd name="connsiteY9" fmla="*/ 21055 h 1927867"/>
                  <a:gd name="connsiteX10" fmla="*/ 990873 w 1309097"/>
                  <a:gd name="connsiteY10" fmla="*/ 171327 h 1927867"/>
                  <a:gd name="connsiteX11" fmla="*/ 1279633 w 1309097"/>
                  <a:gd name="connsiteY11" fmla="*/ 851132 h 1927867"/>
                  <a:gd name="connsiteX12" fmla="*/ 1309519 w 1309097"/>
                  <a:gd name="connsiteY12" fmla="*/ 1141996 h 1927867"/>
                  <a:gd name="connsiteX13" fmla="*/ 1243432 w 1309097"/>
                  <a:gd name="connsiteY13" fmla="*/ 1415602 h 1927867"/>
                  <a:gd name="connsiteX14" fmla="*/ 1230804 w 1309097"/>
                  <a:gd name="connsiteY14" fmla="*/ 1432439 h 1927867"/>
                  <a:gd name="connsiteX15" fmla="*/ 750101 w 1309097"/>
                  <a:gd name="connsiteY15" fmla="*/ 1771289 h 1927867"/>
                  <a:gd name="connsiteX16" fmla="*/ 303492 w 1309097"/>
                  <a:gd name="connsiteY16" fmla="*/ 1908934 h 1927867"/>
                  <a:gd name="connsiteX17" fmla="*/ 8419 w 1309097"/>
                  <a:gd name="connsiteY17" fmla="*/ 1929980 h 1927867"/>
                  <a:gd name="connsiteX18" fmla="*/ 0 w 1309097"/>
                  <a:gd name="connsiteY18" fmla="*/ 1928717 h 192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09097" h="1927867">
                    <a:moveTo>
                      <a:pt x="0" y="1928717"/>
                    </a:moveTo>
                    <a:cubicBezTo>
                      <a:pt x="23151" y="1907250"/>
                      <a:pt x="46723" y="1887045"/>
                      <a:pt x="68191" y="1864736"/>
                    </a:cubicBezTo>
                    <a:cubicBezTo>
                      <a:pt x="131752" y="1798649"/>
                      <a:pt x="177212" y="1721198"/>
                      <a:pt x="215938" y="1639116"/>
                    </a:cubicBezTo>
                    <a:cubicBezTo>
                      <a:pt x="269396" y="1525886"/>
                      <a:pt x="308543" y="1407183"/>
                      <a:pt x="339271" y="1286376"/>
                    </a:cubicBezTo>
                    <a:cubicBezTo>
                      <a:pt x="369999" y="1164726"/>
                      <a:pt x="396939" y="1041814"/>
                      <a:pt x="424299" y="919323"/>
                    </a:cubicBezTo>
                    <a:cubicBezTo>
                      <a:pt x="456711" y="774102"/>
                      <a:pt x="486597" y="628038"/>
                      <a:pt x="519851" y="483238"/>
                    </a:cubicBezTo>
                    <a:cubicBezTo>
                      <a:pt x="543002" y="382635"/>
                      <a:pt x="572888" y="283295"/>
                      <a:pt x="617086" y="189427"/>
                    </a:cubicBezTo>
                    <a:cubicBezTo>
                      <a:pt x="644447" y="131339"/>
                      <a:pt x="676858" y="76618"/>
                      <a:pt x="729054" y="37050"/>
                    </a:cubicBezTo>
                    <a:cubicBezTo>
                      <a:pt x="745891" y="24422"/>
                      <a:pt x="765254" y="13478"/>
                      <a:pt x="785038" y="5901"/>
                    </a:cubicBezTo>
                    <a:cubicBezTo>
                      <a:pt x="814082" y="-5464"/>
                      <a:pt x="841864" y="-413"/>
                      <a:pt x="865436" y="21055"/>
                    </a:cubicBezTo>
                    <a:cubicBezTo>
                      <a:pt x="914685" y="64832"/>
                      <a:pt x="954673" y="116606"/>
                      <a:pt x="990873" y="171327"/>
                    </a:cubicBezTo>
                    <a:cubicBezTo>
                      <a:pt x="1128518" y="380109"/>
                      <a:pt x="1224912" y="606992"/>
                      <a:pt x="1279633" y="851132"/>
                    </a:cubicBezTo>
                    <a:cubicBezTo>
                      <a:pt x="1301100" y="946684"/>
                      <a:pt x="1312886" y="1043919"/>
                      <a:pt x="1309519" y="1141996"/>
                    </a:cubicBezTo>
                    <a:cubicBezTo>
                      <a:pt x="1306151" y="1237547"/>
                      <a:pt x="1289735" y="1330152"/>
                      <a:pt x="1243432" y="1415602"/>
                    </a:cubicBezTo>
                    <a:cubicBezTo>
                      <a:pt x="1240065" y="1421495"/>
                      <a:pt x="1235856" y="1427388"/>
                      <a:pt x="1230804" y="1432439"/>
                    </a:cubicBezTo>
                    <a:cubicBezTo>
                      <a:pt x="1090634" y="1573451"/>
                      <a:pt x="930259" y="1686682"/>
                      <a:pt x="750101" y="1771289"/>
                    </a:cubicBezTo>
                    <a:cubicBezTo>
                      <a:pt x="607825" y="1838217"/>
                      <a:pt x="458816" y="1884099"/>
                      <a:pt x="303492" y="1908934"/>
                    </a:cubicBezTo>
                    <a:cubicBezTo>
                      <a:pt x="205836" y="1924508"/>
                      <a:pt x="107338" y="1931664"/>
                      <a:pt x="8419" y="1929980"/>
                    </a:cubicBezTo>
                    <a:cubicBezTo>
                      <a:pt x="5472" y="1929138"/>
                      <a:pt x="2525" y="1928717"/>
                      <a:pt x="0" y="192871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B7F3AE8-9760-442C-AC8A-8E855B44969F}"/>
                  </a:ext>
                </a:extLst>
              </p:cNvPr>
              <p:cNvSpPr/>
              <p:nvPr/>
            </p:nvSpPr>
            <p:spPr>
              <a:xfrm>
                <a:off x="698631" y="1470056"/>
                <a:ext cx="1780541" cy="1195446"/>
              </a:xfrm>
              <a:custGeom>
                <a:avLst/>
                <a:gdLst>
                  <a:gd name="connsiteX0" fmla="*/ 0 w 1780541"/>
                  <a:gd name="connsiteY0" fmla="*/ 1198680 h 1195446"/>
                  <a:gd name="connsiteX1" fmla="*/ 17258 w 1780541"/>
                  <a:gd name="connsiteY1" fmla="*/ 1085871 h 1195446"/>
                  <a:gd name="connsiteX2" fmla="*/ 158691 w 1780541"/>
                  <a:gd name="connsiteY2" fmla="*/ 652732 h 1195446"/>
                  <a:gd name="connsiteX3" fmla="*/ 678121 w 1780541"/>
                  <a:gd name="connsiteY3" fmla="*/ 30174 h 1195446"/>
                  <a:gd name="connsiteX4" fmla="*/ 728633 w 1780541"/>
                  <a:gd name="connsiteY4" fmla="*/ 13757 h 1195446"/>
                  <a:gd name="connsiteX5" fmla="*/ 928997 w 1780541"/>
                  <a:gd name="connsiteY5" fmla="*/ 1971 h 1195446"/>
                  <a:gd name="connsiteX6" fmla="*/ 1573864 w 1780541"/>
                  <a:gd name="connsiteY6" fmla="*/ 201493 h 1195446"/>
                  <a:gd name="connsiteX7" fmla="*/ 1741395 w 1780541"/>
                  <a:gd name="connsiteY7" fmla="*/ 323563 h 1195446"/>
                  <a:gd name="connsiteX8" fmla="*/ 1776332 w 1780541"/>
                  <a:gd name="connsiteY8" fmla="*/ 371129 h 1195446"/>
                  <a:gd name="connsiteX9" fmla="*/ 1780121 w 1780541"/>
                  <a:gd name="connsiteY9" fmla="*/ 401015 h 1195446"/>
                  <a:gd name="connsiteX10" fmla="*/ 1704774 w 1780541"/>
                  <a:gd name="connsiteY10" fmla="*/ 497829 h 1195446"/>
                  <a:gd name="connsiteX11" fmla="*/ 1539769 w 1780541"/>
                  <a:gd name="connsiteY11" fmla="*/ 571492 h 1195446"/>
                  <a:gd name="connsiteX12" fmla="*/ 1240907 w 1780541"/>
                  <a:gd name="connsiteY12" fmla="*/ 647681 h 1195446"/>
                  <a:gd name="connsiteX13" fmla="*/ 710112 w 1780541"/>
                  <a:gd name="connsiteY13" fmla="*/ 764279 h 1195446"/>
                  <a:gd name="connsiteX14" fmla="*/ 354425 w 1780541"/>
                  <a:gd name="connsiteY14" fmla="*/ 879614 h 1195446"/>
                  <a:gd name="connsiteX15" fmla="*/ 110284 w 1780541"/>
                  <a:gd name="connsiteY15" fmla="*/ 1031991 h 1195446"/>
                  <a:gd name="connsiteX16" fmla="*/ 5893 w 1780541"/>
                  <a:gd name="connsiteY16" fmla="*/ 1193629 h 1195446"/>
                  <a:gd name="connsiteX17" fmla="*/ 3367 w 1780541"/>
                  <a:gd name="connsiteY17" fmla="*/ 1199522 h 1195446"/>
                  <a:gd name="connsiteX18" fmla="*/ 0 w 1780541"/>
                  <a:gd name="connsiteY18" fmla="*/ 1198680 h 119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80541" h="1195446">
                    <a:moveTo>
                      <a:pt x="0" y="1198680"/>
                    </a:moveTo>
                    <a:cubicBezTo>
                      <a:pt x="5893" y="1161217"/>
                      <a:pt x="10523" y="1123334"/>
                      <a:pt x="17258" y="1085871"/>
                    </a:cubicBezTo>
                    <a:cubicBezTo>
                      <a:pt x="44619" y="935177"/>
                      <a:pt x="91342" y="790377"/>
                      <a:pt x="158691" y="652732"/>
                    </a:cubicBezTo>
                    <a:cubicBezTo>
                      <a:pt x="280762" y="402698"/>
                      <a:pt x="454185" y="195179"/>
                      <a:pt x="678121" y="30174"/>
                    </a:cubicBezTo>
                    <a:cubicBezTo>
                      <a:pt x="691591" y="20071"/>
                      <a:pt x="711375" y="17125"/>
                      <a:pt x="728633" y="13757"/>
                    </a:cubicBezTo>
                    <a:cubicBezTo>
                      <a:pt x="794719" y="709"/>
                      <a:pt x="861647" y="-2659"/>
                      <a:pt x="928997" y="1971"/>
                    </a:cubicBezTo>
                    <a:cubicBezTo>
                      <a:pt x="1159667" y="18388"/>
                      <a:pt x="1372659" y="91630"/>
                      <a:pt x="1573864" y="201493"/>
                    </a:cubicBezTo>
                    <a:cubicBezTo>
                      <a:pt x="1634899" y="234747"/>
                      <a:pt x="1692988" y="272631"/>
                      <a:pt x="1741395" y="323563"/>
                    </a:cubicBezTo>
                    <a:cubicBezTo>
                      <a:pt x="1754865" y="337875"/>
                      <a:pt x="1766651" y="353870"/>
                      <a:pt x="1776332" y="371129"/>
                    </a:cubicBezTo>
                    <a:cubicBezTo>
                      <a:pt x="1780962" y="379126"/>
                      <a:pt x="1782225" y="391754"/>
                      <a:pt x="1780121" y="401015"/>
                    </a:cubicBezTo>
                    <a:cubicBezTo>
                      <a:pt x="1771281" y="445634"/>
                      <a:pt x="1740553" y="473836"/>
                      <a:pt x="1704774" y="497829"/>
                    </a:cubicBezTo>
                    <a:cubicBezTo>
                      <a:pt x="1654262" y="531925"/>
                      <a:pt x="1597436" y="552550"/>
                      <a:pt x="1539769" y="571492"/>
                    </a:cubicBezTo>
                    <a:cubicBezTo>
                      <a:pt x="1441691" y="603483"/>
                      <a:pt x="1341510" y="625792"/>
                      <a:pt x="1240907" y="647681"/>
                    </a:cubicBezTo>
                    <a:cubicBezTo>
                      <a:pt x="1063695" y="686406"/>
                      <a:pt x="886482" y="723448"/>
                      <a:pt x="710112" y="764279"/>
                    </a:cubicBezTo>
                    <a:cubicBezTo>
                      <a:pt x="588463" y="792481"/>
                      <a:pt x="469339" y="829944"/>
                      <a:pt x="354425" y="879614"/>
                    </a:cubicBezTo>
                    <a:cubicBezTo>
                      <a:pt x="265608" y="918340"/>
                      <a:pt x="181001" y="964642"/>
                      <a:pt x="110284" y="1031991"/>
                    </a:cubicBezTo>
                    <a:cubicBezTo>
                      <a:pt x="63140" y="1077873"/>
                      <a:pt x="26098" y="1130489"/>
                      <a:pt x="5893" y="1193629"/>
                    </a:cubicBezTo>
                    <a:cubicBezTo>
                      <a:pt x="5051" y="1195734"/>
                      <a:pt x="4209" y="1197418"/>
                      <a:pt x="3367" y="1199522"/>
                    </a:cubicBezTo>
                    <a:cubicBezTo>
                      <a:pt x="2105" y="1199101"/>
                      <a:pt x="1263" y="1199101"/>
                      <a:pt x="0" y="11986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53115EA-9A71-4732-9DA8-C5BEF4F8CC64}"/>
                  </a:ext>
                </a:extLst>
              </p:cNvPr>
              <p:cNvSpPr/>
              <p:nvPr/>
            </p:nvSpPr>
            <p:spPr>
              <a:xfrm>
                <a:off x="3256117" y="2400093"/>
                <a:ext cx="803980" cy="1544820"/>
              </a:xfrm>
              <a:custGeom>
                <a:avLst/>
                <a:gdLst>
                  <a:gd name="connsiteX0" fmla="*/ 406716 w 803979"/>
                  <a:gd name="connsiteY0" fmla="*/ 1546170 h 1544819"/>
                  <a:gd name="connsiteX1" fmla="*/ 432393 w 803979"/>
                  <a:gd name="connsiteY1" fmla="*/ 1432940 h 1544819"/>
                  <a:gd name="connsiteX2" fmla="*/ 447967 w 803979"/>
                  <a:gd name="connsiteY2" fmla="*/ 1301188 h 1544819"/>
                  <a:gd name="connsiteX3" fmla="*/ 446284 w 803979"/>
                  <a:gd name="connsiteY3" fmla="*/ 1156809 h 1544819"/>
                  <a:gd name="connsiteX4" fmla="*/ 391562 w 803979"/>
                  <a:gd name="connsiteY4" fmla="*/ 884466 h 1544819"/>
                  <a:gd name="connsiteX5" fmla="*/ 173520 w 803979"/>
                  <a:gd name="connsiteY5" fmla="*/ 427755 h 1544819"/>
                  <a:gd name="connsiteX6" fmla="*/ 28719 w 803979"/>
                  <a:gd name="connsiteY6" fmla="*/ 195400 h 1544819"/>
                  <a:gd name="connsiteX7" fmla="*/ 2200 w 803979"/>
                  <a:gd name="connsiteY7" fmla="*/ 136891 h 1544819"/>
                  <a:gd name="connsiteX8" fmla="*/ 8514 w 803979"/>
                  <a:gd name="connsiteY8" fmla="*/ 104058 h 1544819"/>
                  <a:gd name="connsiteX9" fmla="*/ 146159 w 803979"/>
                  <a:gd name="connsiteY9" fmla="*/ 17346 h 1544819"/>
                  <a:gd name="connsiteX10" fmla="*/ 353679 w 803979"/>
                  <a:gd name="connsiteY10" fmla="*/ 5560 h 1544819"/>
                  <a:gd name="connsiteX11" fmla="*/ 634861 w 803979"/>
                  <a:gd name="connsiteY11" fmla="*/ 118370 h 1544819"/>
                  <a:gd name="connsiteX12" fmla="*/ 796499 w 803979"/>
                  <a:gd name="connsiteY12" fmla="*/ 314524 h 1544819"/>
                  <a:gd name="connsiteX13" fmla="*/ 803234 w 803979"/>
                  <a:gd name="connsiteY13" fmla="*/ 349040 h 1544819"/>
                  <a:gd name="connsiteX14" fmla="*/ 802392 w 803979"/>
                  <a:gd name="connsiteY14" fmla="*/ 580553 h 1544819"/>
                  <a:gd name="connsiteX15" fmla="*/ 748091 w 803979"/>
                  <a:gd name="connsiteY15" fmla="*/ 901303 h 1544819"/>
                  <a:gd name="connsiteX16" fmla="*/ 584770 w 803979"/>
                  <a:gd name="connsiteY16" fmla="*/ 1294453 h 1544819"/>
                  <a:gd name="connsiteX17" fmla="*/ 406716 w 803979"/>
                  <a:gd name="connsiteY17" fmla="*/ 1546170 h 154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979" h="1544819">
                    <a:moveTo>
                      <a:pt x="406716" y="1546170"/>
                    </a:moveTo>
                    <a:cubicBezTo>
                      <a:pt x="415555" y="1507865"/>
                      <a:pt x="426079" y="1470824"/>
                      <a:pt x="432393" y="1432940"/>
                    </a:cubicBezTo>
                    <a:cubicBezTo>
                      <a:pt x="439548" y="1389584"/>
                      <a:pt x="445862" y="1345386"/>
                      <a:pt x="447967" y="1301188"/>
                    </a:cubicBezTo>
                    <a:cubicBezTo>
                      <a:pt x="450072" y="1253202"/>
                      <a:pt x="449230" y="1204795"/>
                      <a:pt x="446284" y="1156809"/>
                    </a:cubicBezTo>
                    <a:cubicBezTo>
                      <a:pt x="439970" y="1063782"/>
                      <a:pt x="419344" y="973282"/>
                      <a:pt x="391562" y="884466"/>
                    </a:cubicBezTo>
                    <a:cubicBezTo>
                      <a:pt x="340209" y="721986"/>
                      <a:pt x="262757" y="572134"/>
                      <a:pt x="173520" y="427755"/>
                    </a:cubicBezTo>
                    <a:cubicBezTo>
                      <a:pt x="125533" y="350303"/>
                      <a:pt x="76284" y="273273"/>
                      <a:pt x="28719" y="195400"/>
                    </a:cubicBezTo>
                    <a:cubicBezTo>
                      <a:pt x="17775" y="177300"/>
                      <a:pt x="10198" y="156675"/>
                      <a:pt x="2200" y="136891"/>
                    </a:cubicBezTo>
                    <a:cubicBezTo>
                      <a:pt x="-2430" y="125105"/>
                      <a:pt x="517" y="114581"/>
                      <a:pt x="8514" y="104058"/>
                    </a:cubicBezTo>
                    <a:cubicBezTo>
                      <a:pt x="43873" y="58177"/>
                      <a:pt x="92280" y="32921"/>
                      <a:pt x="146159" y="17346"/>
                    </a:cubicBezTo>
                    <a:cubicBezTo>
                      <a:pt x="214350" y="-2438"/>
                      <a:pt x="283804" y="-3700"/>
                      <a:pt x="353679" y="5560"/>
                    </a:cubicBezTo>
                    <a:cubicBezTo>
                      <a:pt x="457228" y="19030"/>
                      <a:pt x="551095" y="56072"/>
                      <a:pt x="634861" y="118370"/>
                    </a:cubicBezTo>
                    <a:cubicBezTo>
                      <a:pt x="705157" y="170144"/>
                      <a:pt x="759036" y="235810"/>
                      <a:pt x="796499" y="314524"/>
                    </a:cubicBezTo>
                    <a:cubicBezTo>
                      <a:pt x="801550" y="324626"/>
                      <a:pt x="802392" y="337254"/>
                      <a:pt x="803234" y="349040"/>
                    </a:cubicBezTo>
                    <a:cubicBezTo>
                      <a:pt x="808285" y="426071"/>
                      <a:pt x="807864" y="503522"/>
                      <a:pt x="802392" y="580553"/>
                    </a:cubicBezTo>
                    <a:cubicBezTo>
                      <a:pt x="794394" y="689153"/>
                      <a:pt x="776294" y="796070"/>
                      <a:pt x="748091" y="901303"/>
                    </a:cubicBezTo>
                    <a:cubicBezTo>
                      <a:pt x="710629" y="1039368"/>
                      <a:pt x="655908" y="1170699"/>
                      <a:pt x="584770" y="1294453"/>
                    </a:cubicBezTo>
                    <a:cubicBezTo>
                      <a:pt x="532575" y="1383270"/>
                      <a:pt x="473644" y="1467035"/>
                      <a:pt x="406716" y="154617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49D5E97-AC4F-43C8-98E7-DE5575072584}"/>
                  </a:ext>
                </a:extLst>
              </p:cNvPr>
              <p:cNvSpPr/>
              <p:nvPr/>
            </p:nvSpPr>
            <p:spPr>
              <a:xfrm>
                <a:off x="2948933" y="1703539"/>
                <a:ext cx="1098632" cy="938678"/>
              </a:xfrm>
              <a:custGeom>
                <a:avLst/>
                <a:gdLst>
                  <a:gd name="connsiteX0" fmla="*/ 655812 w 1098631"/>
                  <a:gd name="connsiteY0" fmla="*/ 0 h 938677"/>
                  <a:gd name="connsiteX1" fmla="*/ 1100316 w 1098631"/>
                  <a:gd name="connsiteY1" fmla="*/ 939941 h 938677"/>
                  <a:gd name="connsiteX2" fmla="*/ 1069588 w 1098631"/>
                  <a:gd name="connsiteY2" fmla="*/ 893217 h 938677"/>
                  <a:gd name="connsiteX3" fmla="*/ 886061 w 1098631"/>
                  <a:gd name="connsiteY3" fmla="*/ 708849 h 938677"/>
                  <a:gd name="connsiteX4" fmla="*/ 689065 w 1098631"/>
                  <a:gd name="connsiteY4" fmla="*/ 641079 h 938677"/>
                  <a:gd name="connsiteX5" fmla="*/ 361580 w 1098631"/>
                  <a:gd name="connsiteY5" fmla="*/ 695379 h 938677"/>
                  <a:gd name="connsiteX6" fmla="*/ 233196 w 1098631"/>
                  <a:gd name="connsiteY6" fmla="*/ 752626 h 938677"/>
                  <a:gd name="connsiteX7" fmla="*/ 220568 w 1098631"/>
                  <a:gd name="connsiteY7" fmla="*/ 758940 h 938677"/>
                  <a:gd name="connsiteX8" fmla="*/ 0 w 1098631"/>
                  <a:gd name="connsiteY8" fmla="*/ 481967 h 938677"/>
                  <a:gd name="connsiteX9" fmla="*/ 655812 w 1098631"/>
                  <a:gd name="connsiteY9" fmla="*/ 0 h 9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8631" h="938677">
                    <a:moveTo>
                      <a:pt x="655812" y="0"/>
                    </a:moveTo>
                    <a:cubicBezTo>
                      <a:pt x="902057" y="266029"/>
                      <a:pt x="1050646" y="577518"/>
                      <a:pt x="1100316" y="939941"/>
                    </a:cubicBezTo>
                    <a:cubicBezTo>
                      <a:pt x="1088950" y="922261"/>
                      <a:pt x="1079269" y="907950"/>
                      <a:pt x="1069588" y="893217"/>
                    </a:cubicBezTo>
                    <a:cubicBezTo>
                      <a:pt x="1019918" y="820396"/>
                      <a:pt x="961408" y="755993"/>
                      <a:pt x="886061" y="708849"/>
                    </a:cubicBezTo>
                    <a:cubicBezTo>
                      <a:pt x="825868" y="670965"/>
                      <a:pt x="760203" y="648656"/>
                      <a:pt x="689065" y="641079"/>
                    </a:cubicBezTo>
                    <a:cubicBezTo>
                      <a:pt x="574993" y="629293"/>
                      <a:pt x="466813" y="654128"/>
                      <a:pt x="361580" y="695379"/>
                    </a:cubicBezTo>
                    <a:cubicBezTo>
                      <a:pt x="318224" y="712217"/>
                      <a:pt x="276131" y="733684"/>
                      <a:pt x="233196" y="752626"/>
                    </a:cubicBezTo>
                    <a:cubicBezTo>
                      <a:pt x="229408" y="754310"/>
                      <a:pt x="225619" y="756414"/>
                      <a:pt x="220568" y="758940"/>
                    </a:cubicBezTo>
                    <a:cubicBezTo>
                      <a:pt x="146905" y="666335"/>
                      <a:pt x="73242" y="574151"/>
                      <a:pt x="0" y="481967"/>
                    </a:cubicBezTo>
                    <a:cubicBezTo>
                      <a:pt x="49249" y="420090"/>
                      <a:pt x="539214" y="59772"/>
                      <a:pt x="655812" y="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0B29B7F-7C78-474F-8B62-182DD58FD8D7}"/>
                  </a:ext>
                </a:extLst>
              </p:cNvPr>
              <p:cNvSpPr/>
              <p:nvPr/>
            </p:nvSpPr>
            <p:spPr>
              <a:xfrm>
                <a:off x="1457151" y="1173205"/>
                <a:ext cx="1304889" cy="614560"/>
              </a:xfrm>
              <a:custGeom>
                <a:avLst/>
                <a:gdLst>
                  <a:gd name="connsiteX0" fmla="*/ 0 w 1304888"/>
                  <a:gd name="connsiteY0" fmla="*/ 269357 h 614560"/>
                  <a:gd name="connsiteX1" fmla="*/ 111968 w 1304888"/>
                  <a:gd name="connsiteY1" fmla="*/ 204113 h 614560"/>
                  <a:gd name="connsiteX2" fmla="*/ 545528 w 1304888"/>
                  <a:gd name="connsiteY2" fmla="*/ 40370 h 614560"/>
                  <a:gd name="connsiteX3" fmla="*/ 763570 w 1304888"/>
                  <a:gd name="connsiteY3" fmla="*/ 6696 h 614560"/>
                  <a:gd name="connsiteX4" fmla="*/ 967301 w 1304888"/>
                  <a:gd name="connsiteY4" fmla="*/ 382 h 614560"/>
                  <a:gd name="connsiteX5" fmla="*/ 1155879 w 1304888"/>
                  <a:gd name="connsiteY5" fmla="*/ 15956 h 614560"/>
                  <a:gd name="connsiteX6" fmla="*/ 1176504 w 1304888"/>
                  <a:gd name="connsiteY6" fmla="*/ 27742 h 614560"/>
                  <a:gd name="connsiteX7" fmla="*/ 1296470 w 1304888"/>
                  <a:gd name="connsiteY7" fmla="*/ 236104 h 614560"/>
                  <a:gd name="connsiteX8" fmla="*/ 1177346 w 1304888"/>
                  <a:gd name="connsiteY8" fmla="*/ 588844 h 614560"/>
                  <a:gd name="connsiteX9" fmla="*/ 1113786 w 1304888"/>
                  <a:gd name="connsiteY9" fmla="*/ 614521 h 614560"/>
                  <a:gd name="connsiteX10" fmla="*/ 1059906 w 1304888"/>
                  <a:gd name="connsiteY10" fmla="*/ 594737 h 614560"/>
                  <a:gd name="connsiteX11" fmla="*/ 913843 w 1304888"/>
                  <a:gd name="connsiteY11" fmla="*/ 500870 h 614560"/>
                  <a:gd name="connsiteX12" fmla="*/ 612877 w 1304888"/>
                  <a:gd name="connsiteY12" fmla="*/ 340495 h 614560"/>
                  <a:gd name="connsiteX13" fmla="*/ 340955 w 1304888"/>
                  <a:gd name="connsiteY13" fmla="*/ 272304 h 614560"/>
                  <a:gd name="connsiteX14" fmla="*/ 79556 w 1304888"/>
                  <a:gd name="connsiteY14" fmla="*/ 265148 h 614560"/>
                  <a:gd name="connsiteX15" fmla="*/ 1263 w 1304888"/>
                  <a:gd name="connsiteY15" fmla="*/ 273146 h 614560"/>
                  <a:gd name="connsiteX16" fmla="*/ 0 w 1304888"/>
                  <a:gd name="connsiteY16" fmla="*/ 269357 h 61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4888" h="614560">
                    <a:moveTo>
                      <a:pt x="0" y="269357"/>
                    </a:moveTo>
                    <a:cubicBezTo>
                      <a:pt x="37463" y="247469"/>
                      <a:pt x="74084" y="224738"/>
                      <a:pt x="111968" y="204113"/>
                    </a:cubicBezTo>
                    <a:cubicBezTo>
                      <a:pt x="248771" y="129187"/>
                      <a:pt x="393150" y="74466"/>
                      <a:pt x="545528" y="40370"/>
                    </a:cubicBezTo>
                    <a:cubicBezTo>
                      <a:pt x="617507" y="23954"/>
                      <a:pt x="689907" y="10905"/>
                      <a:pt x="763570" y="6696"/>
                    </a:cubicBezTo>
                    <a:cubicBezTo>
                      <a:pt x="831340" y="2907"/>
                      <a:pt x="899531" y="-1302"/>
                      <a:pt x="967301" y="382"/>
                    </a:cubicBezTo>
                    <a:cubicBezTo>
                      <a:pt x="1030441" y="1645"/>
                      <a:pt x="1093160" y="9642"/>
                      <a:pt x="1155879" y="15956"/>
                    </a:cubicBezTo>
                    <a:cubicBezTo>
                      <a:pt x="1163035" y="16798"/>
                      <a:pt x="1171453" y="21849"/>
                      <a:pt x="1176504" y="27742"/>
                    </a:cubicBezTo>
                    <a:cubicBezTo>
                      <a:pt x="1231226" y="88356"/>
                      <a:pt x="1274581" y="156126"/>
                      <a:pt x="1296470" y="236104"/>
                    </a:cubicBezTo>
                    <a:cubicBezTo>
                      <a:pt x="1333091" y="368276"/>
                      <a:pt x="1286789" y="506763"/>
                      <a:pt x="1177346" y="588844"/>
                    </a:cubicBezTo>
                    <a:cubicBezTo>
                      <a:pt x="1158825" y="602735"/>
                      <a:pt x="1139462" y="620414"/>
                      <a:pt x="1113786" y="614521"/>
                    </a:cubicBezTo>
                    <a:cubicBezTo>
                      <a:pt x="1095265" y="610733"/>
                      <a:pt x="1075902" y="604419"/>
                      <a:pt x="1059906" y="594737"/>
                    </a:cubicBezTo>
                    <a:cubicBezTo>
                      <a:pt x="1010657" y="564851"/>
                      <a:pt x="962250" y="532860"/>
                      <a:pt x="913843" y="500870"/>
                    </a:cubicBezTo>
                    <a:cubicBezTo>
                      <a:pt x="818712" y="437730"/>
                      <a:pt x="720214" y="380904"/>
                      <a:pt x="612877" y="340495"/>
                    </a:cubicBezTo>
                    <a:cubicBezTo>
                      <a:pt x="524902" y="307241"/>
                      <a:pt x="434402" y="284511"/>
                      <a:pt x="340955" y="272304"/>
                    </a:cubicBezTo>
                    <a:cubicBezTo>
                      <a:pt x="253822" y="260938"/>
                      <a:pt x="166689" y="260097"/>
                      <a:pt x="79556" y="265148"/>
                    </a:cubicBezTo>
                    <a:cubicBezTo>
                      <a:pt x="53458" y="266832"/>
                      <a:pt x="27361" y="270199"/>
                      <a:pt x="1263" y="273146"/>
                    </a:cubicBezTo>
                    <a:cubicBezTo>
                      <a:pt x="1263" y="271883"/>
                      <a:pt x="421" y="270620"/>
                      <a:pt x="0" y="26935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FF0771B-A3FB-4F8A-A828-D5BCE6513748}"/>
                  </a:ext>
                </a:extLst>
              </p:cNvPr>
              <p:cNvSpPr/>
              <p:nvPr/>
            </p:nvSpPr>
            <p:spPr>
              <a:xfrm>
                <a:off x="2629867" y="1203472"/>
                <a:ext cx="921841" cy="917631"/>
              </a:xfrm>
              <a:custGeom>
                <a:avLst/>
                <a:gdLst>
                  <a:gd name="connsiteX0" fmla="*/ 255506 w 921840"/>
                  <a:gd name="connsiteY0" fmla="*/ 917631 h 917631"/>
                  <a:gd name="connsiteX1" fmla="*/ 0 w 921840"/>
                  <a:gd name="connsiteY1" fmla="*/ 679384 h 917631"/>
                  <a:gd name="connsiteX2" fmla="*/ 23993 w 921840"/>
                  <a:gd name="connsiteY2" fmla="*/ 654549 h 917631"/>
                  <a:gd name="connsiteX3" fmla="*/ 143117 w 921840"/>
                  <a:gd name="connsiteY3" fmla="*/ 499646 h 917631"/>
                  <a:gd name="connsiteX4" fmla="*/ 163742 w 921840"/>
                  <a:gd name="connsiteY4" fmla="*/ 179738 h 917631"/>
                  <a:gd name="connsiteX5" fmla="*/ 84186 w 921840"/>
                  <a:gd name="connsiteY5" fmla="*/ 24414 h 917631"/>
                  <a:gd name="connsiteX6" fmla="*/ 68191 w 921840"/>
                  <a:gd name="connsiteY6" fmla="*/ 0 h 917631"/>
                  <a:gd name="connsiteX7" fmla="*/ 138487 w 921840"/>
                  <a:gd name="connsiteY7" fmla="*/ 15154 h 917631"/>
                  <a:gd name="connsiteX8" fmla="*/ 633502 w 921840"/>
                  <a:gd name="connsiteY8" fmla="*/ 221410 h 917631"/>
                  <a:gd name="connsiteX9" fmla="*/ 918473 w 921840"/>
                  <a:gd name="connsiteY9" fmla="*/ 443662 h 917631"/>
                  <a:gd name="connsiteX10" fmla="*/ 915527 w 921840"/>
                  <a:gd name="connsiteY10" fmla="*/ 460920 h 917631"/>
                  <a:gd name="connsiteX11" fmla="*/ 445346 w 921840"/>
                  <a:gd name="connsiteY11" fmla="*/ 768200 h 917631"/>
                  <a:gd name="connsiteX12" fmla="*/ 263924 w 921840"/>
                  <a:gd name="connsiteY12" fmla="*/ 912159 h 917631"/>
                  <a:gd name="connsiteX13" fmla="*/ 255506 w 921840"/>
                  <a:gd name="connsiteY13" fmla="*/ 917631 h 91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840" h="917631">
                    <a:moveTo>
                      <a:pt x="255506" y="917631"/>
                    </a:moveTo>
                    <a:cubicBezTo>
                      <a:pt x="170477" y="838496"/>
                      <a:pt x="85870" y="759361"/>
                      <a:pt x="0" y="679384"/>
                    </a:cubicBezTo>
                    <a:cubicBezTo>
                      <a:pt x="8419" y="670544"/>
                      <a:pt x="16416" y="662547"/>
                      <a:pt x="23993" y="654549"/>
                    </a:cubicBezTo>
                    <a:cubicBezTo>
                      <a:pt x="69454" y="607405"/>
                      <a:pt x="111547" y="557314"/>
                      <a:pt x="143117" y="499646"/>
                    </a:cubicBezTo>
                    <a:cubicBezTo>
                      <a:pt x="199943" y="396518"/>
                      <a:pt x="203310" y="289180"/>
                      <a:pt x="163742" y="179738"/>
                    </a:cubicBezTo>
                    <a:cubicBezTo>
                      <a:pt x="143959" y="124596"/>
                      <a:pt x="116177" y="73242"/>
                      <a:pt x="84186" y="24414"/>
                    </a:cubicBezTo>
                    <a:cubicBezTo>
                      <a:pt x="79556" y="17258"/>
                      <a:pt x="74926" y="9681"/>
                      <a:pt x="68191" y="0"/>
                    </a:cubicBezTo>
                    <a:cubicBezTo>
                      <a:pt x="93447" y="5472"/>
                      <a:pt x="116177" y="9681"/>
                      <a:pt x="138487" y="15154"/>
                    </a:cubicBezTo>
                    <a:cubicBezTo>
                      <a:pt x="314436" y="57668"/>
                      <a:pt x="479441" y="126280"/>
                      <a:pt x="633502" y="221410"/>
                    </a:cubicBezTo>
                    <a:cubicBezTo>
                      <a:pt x="736631" y="285392"/>
                      <a:pt x="831340" y="359476"/>
                      <a:pt x="918473" y="443662"/>
                    </a:cubicBezTo>
                    <a:cubicBezTo>
                      <a:pt x="926892" y="452081"/>
                      <a:pt x="926471" y="455448"/>
                      <a:pt x="915527" y="460920"/>
                    </a:cubicBezTo>
                    <a:cubicBezTo>
                      <a:pt x="743786" y="540476"/>
                      <a:pt x="593093" y="652023"/>
                      <a:pt x="445346" y="768200"/>
                    </a:cubicBezTo>
                    <a:cubicBezTo>
                      <a:pt x="384732" y="816187"/>
                      <a:pt x="324117" y="864173"/>
                      <a:pt x="263924" y="912159"/>
                    </a:cubicBezTo>
                    <a:cubicBezTo>
                      <a:pt x="261399" y="913843"/>
                      <a:pt x="258873" y="915527"/>
                      <a:pt x="255506" y="917631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Graphic 15">
              <a:extLst>
                <a:ext uri="{FF2B5EF4-FFF2-40B4-BE49-F238E27FC236}">
                  <a16:creationId xmlns:a16="http://schemas.microsoft.com/office/drawing/2014/main" id="{55F857AF-46FB-4B1D-8CBE-18B891186FCC}"/>
                </a:ext>
              </a:extLst>
            </p:cNvPr>
            <p:cNvSpPr/>
            <p:nvPr/>
          </p:nvSpPr>
          <p:spPr>
            <a:xfrm>
              <a:off x="5856066" y="1773521"/>
              <a:ext cx="547224" cy="395294"/>
            </a:xfrm>
            <a:custGeom>
              <a:avLst/>
              <a:gdLst>
                <a:gd name="connsiteX0" fmla="*/ 4492692 w 4492692"/>
                <a:gd name="connsiteY0" fmla="*/ 326228 h 3245348"/>
                <a:gd name="connsiteX1" fmla="*/ 4436816 w 4492692"/>
                <a:gd name="connsiteY1" fmla="*/ 327357 h 3245348"/>
                <a:gd name="connsiteX2" fmla="*/ 4201458 w 4492692"/>
                <a:gd name="connsiteY2" fmla="*/ 326793 h 3245348"/>
                <a:gd name="connsiteX3" fmla="*/ 4166464 w 4492692"/>
                <a:gd name="connsiteY3" fmla="*/ 342032 h 3245348"/>
                <a:gd name="connsiteX4" fmla="*/ 3771942 w 4492692"/>
                <a:gd name="connsiteY4" fmla="*/ 853386 h 3245348"/>
                <a:gd name="connsiteX5" fmla="*/ 3399997 w 4492692"/>
                <a:gd name="connsiteY5" fmla="*/ 1731605 h 3245348"/>
                <a:gd name="connsiteX6" fmla="*/ 3335655 w 4492692"/>
                <a:gd name="connsiteY6" fmla="*/ 2067993 h 3245348"/>
                <a:gd name="connsiteX7" fmla="*/ 3310256 w 4492692"/>
                <a:gd name="connsiteY7" fmla="*/ 2543789 h 3245348"/>
                <a:gd name="connsiteX8" fmla="*/ 3333961 w 4492692"/>
                <a:gd name="connsiteY8" fmla="*/ 2854778 h 3245348"/>
                <a:gd name="connsiteX9" fmla="*/ 3366133 w 4492692"/>
                <a:gd name="connsiteY9" fmla="*/ 3086750 h 3245348"/>
                <a:gd name="connsiteX10" fmla="*/ 3298404 w 4492692"/>
                <a:gd name="connsiteY10" fmla="*/ 3158995 h 3245348"/>
                <a:gd name="connsiteX11" fmla="*/ 3195117 w 4492692"/>
                <a:gd name="connsiteY11" fmla="*/ 3136418 h 3245348"/>
                <a:gd name="connsiteX12" fmla="*/ 2866067 w 4492692"/>
                <a:gd name="connsiteY12" fmla="*/ 3009991 h 3245348"/>
                <a:gd name="connsiteX13" fmla="*/ 2819785 w 4492692"/>
                <a:gd name="connsiteY13" fmla="*/ 3013377 h 3245348"/>
                <a:gd name="connsiteX14" fmla="*/ 2413411 w 4492692"/>
                <a:gd name="connsiteY14" fmla="*/ 3203018 h 3245348"/>
                <a:gd name="connsiteX15" fmla="*/ 2255941 w 4492692"/>
                <a:gd name="connsiteY15" fmla="*/ 3248735 h 3245348"/>
                <a:gd name="connsiteX16" fmla="*/ 2206838 w 4492692"/>
                <a:gd name="connsiteY16" fmla="*/ 3241398 h 3245348"/>
                <a:gd name="connsiteX17" fmla="*/ 1765470 w 4492692"/>
                <a:gd name="connsiteY17" fmla="*/ 3063045 h 3245348"/>
                <a:gd name="connsiteX18" fmla="*/ 1663876 w 4492692"/>
                <a:gd name="connsiteY18" fmla="*/ 3007733 h 3245348"/>
                <a:gd name="connsiteX19" fmla="*/ 1637914 w 4492692"/>
                <a:gd name="connsiteY19" fmla="*/ 3006604 h 3245348"/>
                <a:gd name="connsiteX20" fmla="*/ 1286852 w 4492692"/>
                <a:gd name="connsiteY20" fmla="*/ 3139805 h 3245348"/>
                <a:gd name="connsiteX21" fmla="*/ 1193160 w 4492692"/>
                <a:gd name="connsiteY21" fmla="*/ 3158995 h 3245348"/>
                <a:gd name="connsiteX22" fmla="*/ 1125995 w 4492692"/>
                <a:gd name="connsiteY22" fmla="*/ 3081671 h 3245348"/>
                <a:gd name="connsiteX23" fmla="*/ 1168890 w 4492692"/>
                <a:gd name="connsiteY23" fmla="*/ 2761087 h 3245348"/>
                <a:gd name="connsiteX24" fmla="*/ 1178485 w 4492692"/>
                <a:gd name="connsiteY24" fmla="*/ 2297143 h 3245348"/>
                <a:gd name="connsiteX25" fmla="*/ 966267 w 4492692"/>
                <a:gd name="connsiteY25" fmla="*/ 1338777 h 3245348"/>
                <a:gd name="connsiteX26" fmla="*/ 388878 w 4492692"/>
                <a:gd name="connsiteY26" fmla="*/ 411454 h 3245348"/>
                <a:gd name="connsiteX27" fmla="*/ 322277 w 4492692"/>
                <a:gd name="connsiteY27" fmla="*/ 339210 h 3245348"/>
                <a:gd name="connsiteX28" fmla="*/ 294621 w 4492692"/>
                <a:gd name="connsiteY28" fmla="*/ 327921 h 3245348"/>
                <a:gd name="connsiteX29" fmla="*/ 22576 w 4492692"/>
                <a:gd name="connsiteY29" fmla="*/ 327357 h 3245348"/>
                <a:gd name="connsiteX30" fmla="*/ 0 w 4492692"/>
                <a:gd name="connsiteY30" fmla="*/ 327357 h 3245348"/>
                <a:gd name="connsiteX31" fmla="*/ 0 w 4492692"/>
                <a:gd name="connsiteY31" fmla="*/ 0 h 3245348"/>
                <a:gd name="connsiteX32" fmla="*/ 4492692 w 4492692"/>
                <a:gd name="connsiteY32" fmla="*/ 0 h 3245348"/>
                <a:gd name="connsiteX33" fmla="*/ 4492692 w 4492692"/>
                <a:gd name="connsiteY33" fmla="*/ 326228 h 3245348"/>
                <a:gd name="connsiteX34" fmla="*/ 2097342 w 4492692"/>
                <a:gd name="connsiteY34" fmla="*/ 2619984 h 3245348"/>
                <a:gd name="connsiteX35" fmla="*/ 1766034 w 4492692"/>
                <a:gd name="connsiteY35" fmla="*/ 2394221 h 3245348"/>
                <a:gd name="connsiteX36" fmla="*/ 1746845 w 4492692"/>
                <a:gd name="connsiteY36" fmla="*/ 2393657 h 3245348"/>
                <a:gd name="connsiteX37" fmla="*/ 1680809 w 4492692"/>
                <a:gd name="connsiteY37" fmla="*/ 2429779 h 3245348"/>
                <a:gd name="connsiteX38" fmla="*/ 1341035 w 4492692"/>
                <a:gd name="connsiteY38" fmla="*/ 2601923 h 3245348"/>
                <a:gd name="connsiteX39" fmla="*/ 1339342 w 4492692"/>
                <a:gd name="connsiteY39" fmla="*/ 2629015 h 3245348"/>
                <a:gd name="connsiteX40" fmla="*/ 1646380 w 4492692"/>
                <a:gd name="connsiteY40" fmla="*/ 2827687 h 3245348"/>
                <a:gd name="connsiteX41" fmla="*/ 1676293 w 4492692"/>
                <a:gd name="connsiteY41" fmla="*/ 2828816 h 3245348"/>
                <a:gd name="connsiteX42" fmla="*/ 1951725 w 4492692"/>
                <a:gd name="connsiteY42" fmla="*/ 2696180 h 3245348"/>
                <a:gd name="connsiteX43" fmla="*/ 2097342 w 4492692"/>
                <a:gd name="connsiteY43" fmla="*/ 2619984 h 3245348"/>
                <a:gd name="connsiteX44" fmla="*/ 2397043 w 4492692"/>
                <a:gd name="connsiteY44" fmla="*/ 2618291 h 3245348"/>
                <a:gd name="connsiteX45" fmla="*/ 2397608 w 4492692"/>
                <a:gd name="connsiteY45" fmla="*/ 2619420 h 3245348"/>
                <a:gd name="connsiteX46" fmla="*/ 2824865 w 4492692"/>
                <a:gd name="connsiteY46" fmla="*/ 2831073 h 3245348"/>
                <a:gd name="connsiteX47" fmla="*/ 2841797 w 4492692"/>
                <a:gd name="connsiteY47" fmla="*/ 2828816 h 3245348"/>
                <a:gd name="connsiteX48" fmla="*/ 3155044 w 4492692"/>
                <a:gd name="connsiteY48" fmla="*/ 2627322 h 3245348"/>
                <a:gd name="connsiteX49" fmla="*/ 3153915 w 4492692"/>
                <a:gd name="connsiteY49" fmla="*/ 2603052 h 3245348"/>
                <a:gd name="connsiteX50" fmla="*/ 2746412 w 4492692"/>
                <a:gd name="connsiteY50" fmla="*/ 2394221 h 3245348"/>
                <a:gd name="connsiteX51" fmla="*/ 2726658 w 4492692"/>
                <a:gd name="connsiteY51" fmla="*/ 2395350 h 3245348"/>
                <a:gd name="connsiteX52" fmla="*/ 2662315 w 4492692"/>
                <a:gd name="connsiteY52" fmla="*/ 2440502 h 3245348"/>
                <a:gd name="connsiteX53" fmla="*/ 2397043 w 4492692"/>
                <a:gd name="connsiteY53" fmla="*/ 2618291 h 3245348"/>
                <a:gd name="connsiteX54" fmla="*/ 2809626 w 4492692"/>
                <a:gd name="connsiteY54" fmla="*/ 329050 h 3245348"/>
                <a:gd name="connsiteX55" fmla="*/ 2323670 w 4492692"/>
                <a:gd name="connsiteY55" fmla="*/ 329050 h 3245348"/>
                <a:gd name="connsiteX56" fmla="*/ 2320848 w 4492692"/>
                <a:gd name="connsiteY56" fmla="*/ 361221 h 3245348"/>
                <a:gd name="connsiteX57" fmla="*/ 2483398 w 4492692"/>
                <a:gd name="connsiteY57" fmla="*/ 811619 h 3245348"/>
                <a:gd name="connsiteX58" fmla="*/ 2551691 w 4492692"/>
                <a:gd name="connsiteY58" fmla="*/ 919986 h 3245348"/>
                <a:gd name="connsiteX59" fmla="*/ 2809626 w 4492692"/>
                <a:gd name="connsiteY59" fmla="*/ 329050 h 3245348"/>
                <a:gd name="connsiteX60" fmla="*/ 1938179 w 4492692"/>
                <a:gd name="connsiteY60" fmla="*/ 917728 h 3245348"/>
                <a:gd name="connsiteX61" fmla="*/ 1941565 w 4492692"/>
                <a:gd name="connsiteY61" fmla="*/ 915471 h 3245348"/>
                <a:gd name="connsiteX62" fmla="*/ 2161120 w 4492692"/>
                <a:gd name="connsiteY62" fmla="*/ 418791 h 3245348"/>
                <a:gd name="connsiteX63" fmla="*/ 2166764 w 4492692"/>
                <a:gd name="connsiteY63" fmla="*/ 328486 h 3245348"/>
                <a:gd name="connsiteX64" fmla="*/ 1682502 w 4492692"/>
                <a:gd name="connsiteY64" fmla="*/ 328486 h 3245348"/>
                <a:gd name="connsiteX65" fmla="*/ 1938179 w 4492692"/>
                <a:gd name="connsiteY65" fmla="*/ 917728 h 3245348"/>
                <a:gd name="connsiteX66" fmla="*/ 1822475 w 4492692"/>
                <a:gd name="connsiteY66" fmla="*/ 2924765 h 3245348"/>
                <a:gd name="connsiteX67" fmla="*/ 1826991 w 4492692"/>
                <a:gd name="connsiteY67" fmla="*/ 2928151 h 3245348"/>
                <a:gd name="connsiteX68" fmla="*/ 2237880 w 4492692"/>
                <a:gd name="connsiteY68" fmla="*/ 3096910 h 3245348"/>
                <a:gd name="connsiteX69" fmla="*/ 2256505 w 4492692"/>
                <a:gd name="connsiteY69" fmla="*/ 3095781 h 3245348"/>
                <a:gd name="connsiteX70" fmla="*/ 2436552 w 4492692"/>
                <a:gd name="connsiteY70" fmla="*/ 3034825 h 3245348"/>
                <a:gd name="connsiteX71" fmla="*/ 2674168 w 4492692"/>
                <a:gd name="connsiteY71" fmla="*/ 2927023 h 3245348"/>
                <a:gd name="connsiteX72" fmla="*/ 2664573 w 4492692"/>
                <a:gd name="connsiteY72" fmla="*/ 2920250 h 3245348"/>
                <a:gd name="connsiteX73" fmla="*/ 2257634 w 4492692"/>
                <a:gd name="connsiteY73" fmla="*/ 2709725 h 3245348"/>
                <a:gd name="connsiteX74" fmla="*/ 2233929 w 4492692"/>
                <a:gd name="connsiteY74" fmla="*/ 2711419 h 3245348"/>
                <a:gd name="connsiteX75" fmla="*/ 1962449 w 4492692"/>
                <a:gd name="connsiteY75" fmla="*/ 2855907 h 3245348"/>
                <a:gd name="connsiteX76" fmla="*/ 1822475 w 4492692"/>
                <a:gd name="connsiteY76" fmla="*/ 2924765 h 3245348"/>
                <a:gd name="connsiteX77" fmla="*/ 1898106 w 4492692"/>
                <a:gd name="connsiteY77" fmla="*/ 2306738 h 3245348"/>
                <a:gd name="connsiteX78" fmla="*/ 1905443 w 4492692"/>
                <a:gd name="connsiteY78" fmla="*/ 2312382 h 3245348"/>
                <a:gd name="connsiteX79" fmla="*/ 2235622 w 4492692"/>
                <a:gd name="connsiteY79" fmla="*/ 2526857 h 3245348"/>
                <a:gd name="connsiteX80" fmla="*/ 2258763 w 4492692"/>
                <a:gd name="connsiteY80" fmla="*/ 2526857 h 3245348"/>
                <a:gd name="connsiteX81" fmla="*/ 2508232 w 4492692"/>
                <a:gd name="connsiteY81" fmla="*/ 2367694 h 3245348"/>
                <a:gd name="connsiteX82" fmla="*/ 2595715 w 4492692"/>
                <a:gd name="connsiteY82" fmla="*/ 2307302 h 3245348"/>
                <a:gd name="connsiteX83" fmla="*/ 2246346 w 4492692"/>
                <a:gd name="connsiteY83" fmla="*/ 2070815 h 3245348"/>
                <a:gd name="connsiteX84" fmla="*/ 1898106 w 4492692"/>
                <a:gd name="connsiteY84" fmla="*/ 2306738 h 3245348"/>
                <a:gd name="connsiteX85" fmla="*/ 2884128 w 4492692"/>
                <a:gd name="connsiteY85" fmla="*/ 579648 h 3245348"/>
                <a:gd name="connsiteX86" fmla="*/ 2650463 w 4492692"/>
                <a:gd name="connsiteY86" fmla="*/ 1041334 h 3245348"/>
                <a:gd name="connsiteX87" fmla="*/ 2886385 w 4492692"/>
                <a:gd name="connsiteY87" fmla="*/ 1265968 h 3245348"/>
                <a:gd name="connsiteX88" fmla="*/ 3098039 w 4492692"/>
                <a:gd name="connsiteY88" fmla="*/ 986586 h 3245348"/>
                <a:gd name="connsiteX89" fmla="*/ 2884128 w 4492692"/>
                <a:gd name="connsiteY89" fmla="*/ 579648 h 3245348"/>
                <a:gd name="connsiteX90" fmla="*/ 1608564 w 4492692"/>
                <a:gd name="connsiteY90" fmla="*/ 579648 h 3245348"/>
                <a:gd name="connsiteX91" fmla="*/ 1394654 w 4492692"/>
                <a:gd name="connsiteY91" fmla="*/ 987150 h 3245348"/>
                <a:gd name="connsiteX92" fmla="*/ 1606307 w 4492692"/>
                <a:gd name="connsiteY92" fmla="*/ 1266533 h 3245348"/>
                <a:gd name="connsiteX93" fmla="*/ 1842230 w 4492692"/>
                <a:gd name="connsiteY93" fmla="*/ 1041334 h 3245348"/>
                <a:gd name="connsiteX94" fmla="*/ 1608564 w 4492692"/>
                <a:gd name="connsiteY94" fmla="*/ 579648 h 3245348"/>
                <a:gd name="connsiteX95" fmla="*/ 3449101 w 4492692"/>
                <a:gd name="connsiteY95" fmla="*/ 329050 h 3245348"/>
                <a:gd name="connsiteX96" fmla="*/ 2962016 w 4492692"/>
                <a:gd name="connsiteY96" fmla="*/ 329050 h 3245348"/>
                <a:gd name="connsiteX97" fmla="*/ 3183264 w 4492692"/>
                <a:gd name="connsiteY97" fmla="*/ 850564 h 3245348"/>
                <a:gd name="connsiteX98" fmla="*/ 3449101 w 4492692"/>
                <a:gd name="connsiteY98" fmla="*/ 329050 h 3245348"/>
                <a:gd name="connsiteX99" fmla="*/ 1042463 w 4492692"/>
                <a:gd name="connsiteY99" fmla="*/ 327921 h 3245348"/>
                <a:gd name="connsiteX100" fmla="*/ 1308863 w 4492692"/>
                <a:gd name="connsiteY100" fmla="*/ 850564 h 3245348"/>
                <a:gd name="connsiteX101" fmla="*/ 1530676 w 4492692"/>
                <a:gd name="connsiteY101" fmla="*/ 327921 h 3245348"/>
                <a:gd name="connsiteX102" fmla="*/ 1042463 w 4492692"/>
                <a:gd name="connsiteY102" fmla="*/ 327921 h 3245348"/>
                <a:gd name="connsiteX103" fmla="*/ 2247475 w 4492692"/>
                <a:gd name="connsiteY103" fmla="*/ 1314507 h 3245348"/>
                <a:gd name="connsiteX104" fmla="*/ 2259327 w 4492692"/>
                <a:gd name="connsiteY104" fmla="*/ 1298704 h 3245348"/>
                <a:gd name="connsiteX105" fmla="*/ 2456306 w 4492692"/>
                <a:gd name="connsiteY105" fmla="*/ 1063910 h 3245348"/>
                <a:gd name="connsiteX106" fmla="*/ 2455742 w 4492692"/>
                <a:gd name="connsiteY106" fmla="*/ 1035690 h 3245348"/>
                <a:gd name="connsiteX107" fmla="*/ 2296014 w 4492692"/>
                <a:gd name="connsiteY107" fmla="*/ 773240 h 3245348"/>
                <a:gd name="connsiteX108" fmla="*/ 2246346 w 4492692"/>
                <a:gd name="connsiteY108" fmla="*/ 661487 h 3245348"/>
                <a:gd name="connsiteX109" fmla="*/ 2242960 w 4492692"/>
                <a:gd name="connsiteY109" fmla="*/ 666002 h 3245348"/>
                <a:gd name="connsiteX110" fmla="*/ 2034693 w 4492692"/>
                <a:gd name="connsiteY110" fmla="*/ 1039076 h 3245348"/>
                <a:gd name="connsiteX111" fmla="*/ 2035257 w 4492692"/>
                <a:gd name="connsiteY111" fmla="*/ 1063346 h 3245348"/>
                <a:gd name="connsiteX112" fmla="*/ 2150961 w 4492692"/>
                <a:gd name="connsiteY112" fmla="*/ 1208399 h 3245348"/>
                <a:gd name="connsiteX113" fmla="*/ 2247475 w 4492692"/>
                <a:gd name="connsiteY113" fmla="*/ 1314507 h 3245348"/>
                <a:gd name="connsiteX114" fmla="*/ 2726093 w 4492692"/>
                <a:gd name="connsiteY114" fmla="*/ 2214739 h 3245348"/>
                <a:gd name="connsiteX115" fmla="*/ 2983464 w 4492692"/>
                <a:gd name="connsiteY115" fmla="*/ 2003086 h 3245348"/>
                <a:gd name="connsiteX116" fmla="*/ 2973869 w 4492692"/>
                <a:gd name="connsiteY116" fmla="*/ 1997442 h 3245348"/>
                <a:gd name="connsiteX117" fmla="*/ 2601924 w 4492692"/>
                <a:gd name="connsiteY117" fmla="*/ 1792562 h 3245348"/>
                <a:gd name="connsiteX118" fmla="*/ 2578218 w 4492692"/>
                <a:gd name="connsiteY118" fmla="*/ 1794819 h 3245348"/>
                <a:gd name="connsiteX119" fmla="*/ 2430908 w 4492692"/>
                <a:gd name="connsiteY119" fmla="*/ 1922375 h 3245348"/>
                <a:gd name="connsiteX120" fmla="*/ 2364872 w 4492692"/>
                <a:gd name="connsiteY120" fmla="*/ 1976559 h 3245348"/>
                <a:gd name="connsiteX121" fmla="*/ 2726093 w 4492692"/>
                <a:gd name="connsiteY121" fmla="*/ 2214739 h 3245348"/>
                <a:gd name="connsiteX122" fmla="*/ 1512615 w 4492692"/>
                <a:gd name="connsiteY122" fmla="*/ 2000264 h 3245348"/>
                <a:gd name="connsiteX123" fmla="*/ 1516566 w 4492692"/>
                <a:gd name="connsiteY123" fmla="*/ 2005343 h 3245348"/>
                <a:gd name="connsiteX124" fmla="*/ 1757568 w 4492692"/>
                <a:gd name="connsiteY124" fmla="*/ 2204015 h 3245348"/>
                <a:gd name="connsiteX125" fmla="*/ 1779016 w 4492692"/>
                <a:gd name="connsiteY125" fmla="*/ 2204015 h 3245348"/>
                <a:gd name="connsiteX126" fmla="*/ 2025662 w 4492692"/>
                <a:gd name="connsiteY126" fmla="*/ 2044288 h 3245348"/>
                <a:gd name="connsiteX127" fmla="*/ 2123305 w 4492692"/>
                <a:gd name="connsiteY127" fmla="*/ 1975430 h 3245348"/>
                <a:gd name="connsiteX128" fmla="*/ 1916167 w 4492692"/>
                <a:gd name="connsiteY128" fmla="*/ 1796512 h 3245348"/>
                <a:gd name="connsiteX129" fmla="*/ 1886253 w 4492692"/>
                <a:gd name="connsiteY129" fmla="*/ 1794255 h 3245348"/>
                <a:gd name="connsiteX130" fmla="*/ 1550430 w 4492692"/>
                <a:gd name="connsiteY130" fmla="*/ 1981638 h 3245348"/>
                <a:gd name="connsiteX131" fmla="*/ 1512615 w 4492692"/>
                <a:gd name="connsiteY131" fmla="*/ 2000264 h 3245348"/>
                <a:gd name="connsiteX132" fmla="*/ 2702953 w 4492692"/>
                <a:gd name="connsiteY132" fmla="*/ 1680809 h 3245348"/>
                <a:gd name="connsiteX133" fmla="*/ 3097474 w 4492692"/>
                <a:gd name="connsiteY133" fmla="*/ 1890204 h 3245348"/>
                <a:gd name="connsiteX134" fmla="*/ 3238012 w 4492692"/>
                <a:gd name="connsiteY134" fmla="*/ 1753053 h 3245348"/>
                <a:gd name="connsiteX135" fmla="*/ 3246478 w 4492692"/>
                <a:gd name="connsiteY135" fmla="*/ 1737814 h 3245348"/>
                <a:gd name="connsiteX136" fmla="*/ 3259459 w 4492692"/>
                <a:gd name="connsiteY136" fmla="*/ 1682502 h 3245348"/>
                <a:gd name="connsiteX137" fmla="*/ 2903882 w 4492692"/>
                <a:gd name="connsiteY137" fmla="*/ 1470284 h 3245348"/>
                <a:gd name="connsiteX138" fmla="*/ 2702953 w 4492692"/>
                <a:gd name="connsiteY138" fmla="*/ 1680809 h 3245348"/>
                <a:gd name="connsiteX139" fmla="*/ 1233233 w 4492692"/>
                <a:gd name="connsiteY139" fmla="*/ 1683066 h 3245348"/>
                <a:gd name="connsiteX140" fmla="*/ 1241699 w 4492692"/>
                <a:gd name="connsiteY140" fmla="*/ 1717495 h 3245348"/>
                <a:gd name="connsiteX141" fmla="*/ 1266533 w 4492692"/>
                <a:gd name="connsiteY141" fmla="*/ 1763777 h 3245348"/>
                <a:gd name="connsiteX142" fmla="*/ 1383930 w 4492692"/>
                <a:gd name="connsiteY142" fmla="*/ 1882302 h 3245348"/>
                <a:gd name="connsiteX143" fmla="*/ 1405942 w 4492692"/>
                <a:gd name="connsiteY143" fmla="*/ 1886253 h 3245348"/>
                <a:gd name="connsiteX144" fmla="*/ 1699999 w 4492692"/>
                <a:gd name="connsiteY144" fmla="*/ 1736121 h 3245348"/>
                <a:gd name="connsiteX145" fmla="*/ 1790304 w 4492692"/>
                <a:gd name="connsiteY145" fmla="*/ 1681373 h 3245348"/>
                <a:gd name="connsiteX146" fmla="*/ 1589375 w 4492692"/>
                <a:gd name="connsiteY146" fmla="*/ 1470849 h 3245348"/>
                <a:gd name="connsiteX147" fmla="*/ 1233233 w 4492692"/>
                <a:gd name="connsiteY147" fmla="*/ 1683066 h 3245348"/>
                <a:gd name="connsiteX148" fmla="*/ 3510057 w 4492692"/>
                <a:gd name="connsiteY148" fmla="*/ 563280 h 3245348"/>
                <a:gd name="connsiteX149" fmla="*/ 3505541 w 4492692"/>
                <a:gd name="connsiteY149" fmla="*/ 570617 h 3245348"/>
                <a:gd name="connsiteX150" fmla="*/ 3283165 w 4492692"/>
                <a:gd name="connsiteY150" fmla="*/ 968525 h 3245348"/>
                <a:gd name="connsiteX151" fmla="*/ 3285422 w 4492692"/>
                <a:gd name="connsiteY151" fmla="*/ 989408 h 3245348"/>
                <a:gd name="connsiteX152" fmla="*/ 3433862 w 4492692"/>
                <a:gd name="connsiteY152" fmla="*/ 1145749 h 3245348"/>
                <a:gd name="connsiteX153" fmla="*/ 3441199 w 4492692"/>
                <a:gd name="connsiteY153" fmla="*/ 1151393 h 3245348"/>
                <a:gd name="connsiteX154" fmla="*/ 3644386 w 4492692"/>
                <a:gd name="connsiteY154" fmla="*/ 770982 h 3245348"/>
                <a:gd name="connsiteX155" fmla="*/ 3510057 w 4492692"/>
                <a:gd name="connsiteY155" fmla="*/ 563280 h 3245348"/>
                <a:gd name="connsiteX156" fmla="*/ 850564 w 4492692"/>
                <a:gd name="connsiteY156" fmla="*/ 774368 h 3245348"/>
                <a:gd name="connsiteX157" fmla="*/ 1053751 w 4492692"/>
                <a:gd name="connsiteY157" fmla="*/ 1155344 h 3245348"/>
                <a:gd name="connsiteX158" fmla="*/ 1213478 w 4492692"/>
                <a:gd name="connsiteY158" fmla="*/ 986586 h 3245348"/>
                <a:gd name="connsiteX159" fmla="*/ 980942 w 4492692"/>
                <a:gd name="connsiteY159" fmla="*/ 570053 h 3245348"/>
                <a:gd name="connsiteX160" fmla="*/ 925066 w 4492692"/>
                <a:gd name="connsiteY160" fmla="*/ 677290 h 3245348"/>
                <a:gd name="connsiteX161" fmla="*/ 850564 w 4492692"/>
                <a:gd name="connsiteY161" fmla="*/ 774368 h 3245348"/>
                <a:gd name="connsiteX162" fmla="*/ 2353584 w 4492692"/>
                <a:gd name="connsiteY162" fmla="*/ 1414972 h 3245348"/>
                <a:gd name="connsiteX163" fmla="*/ 2577654 w 4492692"/>
                <a:gd name="connsiteY163" fmla="*/ 1596712 h 3245348"/>
                <a:gd name="connsiteX164" fmla="*/ 2786485 w 4492692"/>
                <a:gd name="connsiteY164" fmla="*/ 1380543 h 3245348"/>
                <a:gd name="connsiteX165" fmla="*/ 2561850 w 4492692"/>
                <a:gd name="connsiteY165" fmla="*/ 1170019 h 3245348"/>
                <a:gd name="connsiteX166" fmla="*/ 2461950 w 4492692"/>
                <a:gd name="connsiteY166" fmla="*/ 1293060 h 3245348"/>
                <a:gd name="connsiteX167" fmla="*/ 2353584 w 4492692"/>
                <a:gd name="connsiteY167" fmla="*/ 1414972 h 3245348"/>
                <a:gd name="connsiteX168" fmla="*/ 2139673 w 4492692"/>
                <a:gd name="connsiteY168" fmla="*/ 1418923 h 3245348"/>
                <a:gd name="connsiteX169" fmla="*/ 1929148 w 4492692"/>
                <a:gd name="connsiteY169" fmla="*/ 1171712 h 3245348"/>
                <a:gd name="connsiteX170" fmla="*/ 1706207 w 4492692"/>
                <a:gd name="connsiteY170" fmla="*/ 1380543 h 3245348"/>
                <a:gd name="connsiteX171" fmla="*/ 1917296 w 4492692"/>
                <a:gd name="connsiteY171" fmla="*/ 1598405 h 3245348"/>
                <a:gd name="connsiteX172" fmla="*/ 2139673 w 4492692"/>
                <a:gd name="connsiteY172" fmla="*/ 1418923 h 3245348"/>
                <a:gd name="connsiteX173" fmla="*/ 3300097 w 4492692"/>
                <a:gd name="connsiteY173" fmla="*/ 1532369 h 3245348"/>
                <a:gd name="connsiteX174" fmla="*/ 3380807 w 4492692"/>
                <a:gd name="connsiteY174" fmla="*/ 1300962 h 3245348"/>
                <a:gd name="connsiteX175" fmla="*/ 3190037 w 4492692"/>
                <a:gd name="connsiteY175" fmla="*/ 1111320 h 3245348"/>
                <a:gd name="connsiteX176" fmla="*/ 3003782 w 4492692"/>
                <a:gd name="connsiteY176" fmla="*/ 1354580 h 3245348"/>
                <a:gd name="connsiteX177" fmla="*/ 3300097 w 4492692"/>
                <a:gd name="connsiteY177" fmla="*/ 1532369 h 3245348"/>
                <a:gd name="connsiteX178" fmla="*/ 1303219 w 4492692"/>
                <a:gd name="connsiteY178" fmla="*/ 1112449 h 3245348"/>
                <a:gd name="connsiteX179" fmla="*/ 1115836 w 4492692"/>
                <a:gd name="connsiteY179" fmla="*/ 1293624 h 3245348"/>
                <a:gd name="connsiteX180" fmla="*/ 1113578 w 4492692"/>
                <a:gd name="connsiteY180" fmla="*/ 1309992 h 3245348"/>
                <a:gd name="connsiteX181" fmla="*/ 1156473 w 4492692"/>
                <a:gd name="connsiteY181" fmla="*/ 1427954 h 3245348"/>
                <a:gd name="connsiteX182" fmla="*/ 1191467 w 4492692"/>
                <a:gd name="connsiteY182" fmla="*/ 1533498 h 3245348"/>
                <a:gd name="connsiteX183" fmla="*/ 1488345 w 4492692"/>
                <a:gd name="connsiteY183" fmla="*/ 1355145 h 3245348"/>
                <a:gd name="connsiteX184" fmla="*/ 1303219 w 4492692"/>
                <a:gd name="connsiteY184" fmla="*/ 1112449 h 3245348"/>
                <a:gd name="connsiteX185" fmla="*/ 2246346 w 4492692"/>
                <a:gd name="connsiteY185" fmla="*/ 1521081 h 3245348"/>
                <a:gd name="connsiteX186" fmla="*/ 2027920 w 4492692"/>
                <a:gd name="connsiteY186" fmla="*/ 1700563 h 3245348"/>
                <a:gd name="connsiteX187" fmla="*/ 2246346 w 4492692"/>
                <a:gd name="connsiteY187" fmla="*/ 1883996 h 3245348"/>
                <a:gd name="connsiteX188" fmla="*/ 2464772 w 4492692"/>
                <a:gd name="connsiteY188" fmla="*/ 1700563 h 3245348"/>
                <a:gd name="connsiteX189" fmla="*/ 2246346 w 4492692"/>
                <a:gd name="connsiteY189" fmla="*/ 1521081 h 3245348"/>
                <a:gd name="connsiteX190" fmla="*/ 767596 w 4492692"/>
                <a:gd name="connsiteY190" fmla="*/ 647941 h 3245348"/>
                <a:gd name="connsiteX191" fmla="*/ 817828 w 4492692"/>
                <a:gd name="connsiteY191" fmla="*/ 566666 h 3245348"/>
                <a:gd name="connsiteX192" fmla="*/ 884993 w 4492692"/>
                <a:gd name="connsiteY192" fmla="*/ 356142 h 3245348"/>
                <a:gd name="connsiteX193" fmla="*/ 861288 w 4492692"/>
                <a:gd name="connsiteY193" fmla="*/ 327357 h 3245348"/>
                <a:gd name="connsiteX194" fmla="*/ 531673 w 4492692"/>
                <a:gd name="connsiteY194" fmla="*/ 327357 h 3245348"/>
                <a:gd name="connsiteX195" fmla="*/ 518691 w 4492692"/>
                <a:gd name="connsiteY195" fmla="*/ 327921 h 3245348"/>
                <a:gd name="connsiteX196" fmla="*/ 767596 w 4492692"/>
                <a:gd name="connsiteY196" fmla="*/ 647941 h 3245348"/>
                <a:gd name="connsiteX197" fmla="*/ 3727354 w 4492692"/>
                <a:gd name="connsiteY197" fmla="*/ 645119 h 3245348"/>
                <a:gd name="connsiteX198" fmla="*/ 3975129 w 4492692"/>
                <a:gd name="connsiteY198" fmla="*/ 327357 h 3245348"/>
                <a:gd name="connsiteX199" fmla="*/ 3621245 w 4492692"/>
                <a:gd name="connsiteY199" fmla="*/ 327357 h 3245348"/>
                <a:gd name="connsiteX200" fmla="*/ 3606006 w 4492692"/>
                <a:gd name="connsiteY200" fmla="*/ 345982 h 3245348"/>
                <a:gd name="connsiteX201" fmla="*/ 3660754 w 4492692"/>
                <a:gd name="connsiteY201" fmla="*/ 536753 h 3245348"/>
                <a:gd name="connsiteX202" fmla="*/ 3727354 w 4492692"/>
                <a:gd name="connsiteY202" fmla="*/ 645119 h 3245348"/>
                <a:gd name="connsiteX203" fmla="*/ 1629448 w 4492692"/>
                <a:gd name="connsiteY203" fmla="*/ 2292063 h 3245348"/>
                <a:gd name="connsiteX204" fmla="*/ 1619288 w 4492692"/>
                <a:gd name="connsiteY204" fmla="*/ 2283033 h 3245348"/>
                <a:gd name="connsiteX205" fmla="*/ 1391832 w 4492692"/>
                <a:gd name="connsiteY205" fmla="*/ 2090005 h 3245348"/>
                <a:gd name="connsiteX206" fmla="*/ 1325231 w 4492692"/>
                <a:gd name="connsiteY206" fmla="*/ 2078152 h 3245348"/>
                <a:gd name="connsiteX207" fmla="*/ 1308299 w 4492692"/>
                <a:gd name="connsiteY207" fmla="*/ 2106937 h 3245348"/>
                <a:gd name="connsiteX208" fmla="*/ 1326925 w 4492692"/>
                <a:gd name="connsiteY208" fmla="*/ 2365436 h 3245348"/>
                <a:gd name="connsiteX209" fmla="*/ 1326925 w 4492692"/>
                <a:gd name="connsiteY209" fmla="*/ 2447275 h 3245348"/>
                <a:gd name="connsiteX210" fmla="*/ 1629448 w 4492692"/>
                <a:gd name="connsiteY210" fmla="*/ 2292063 h 3245348"/>
                <a:gd name="connsiteX211" fmla="*/ 3161252 w 4492692"/>
                <a:gd name="connsiteY211" fmla="*/ 2445582 h 3245348"/>
                <a:gd name="connsiteX212" fmla="*/ 3162381 w 4492692"/>
                <a:gd name="connsiteY212" fmla="*/ 2434858 h 3245348"/>
                <a:gd name="connsiteX213" fmla="*/ 3180442 w 4492692"/>
                <a:gd name="connsiteY213" fmla="*/ 2125563 h 3245348"/>
                <a:gd name="connsiteX214" fmla="*/ 3146578 w 4492692"/>
                <a:gd name="connsiteY214" fmla="*/ 2071379 h 3245348"/>
                <a:gd name="connsiteX215" fmla="*/ 3118922 w 4492692"/>
                <a:gd name="connsiteY215" fmla="*/ 2077023 h 3245348"/>
                <a:gd name="connsiteX216" fmla="*/ 2924765 w 4492692"/>
                <a:gd name="connsiteY216" fmla="*/ 2244088 h 3245348"/>
                <a:gd name="connsiteX217" fmla="*/ 2863809 w 4492692"/>
                <a:gd name="connsiteY217" fmla="*/ 2293192 h 3245348"/>
                <a:gd name="connsiteX218" fmla="*/ 3161252 w 4492692"/>
                <a:gd name="connsiteY218" fmla="*/ 2445582 h 3245348"/>
                <a:gd name="connsiteX219" fmla="*/ 1492861 w 4492692"/>
                <a:gd name="connsiteY219" fmla="*/ 2907268 h 3245348"/>
                <a:gd name="connsiteX220" fmla="*/ 1315636 w 4492692"/>
                <a:gd name="connsiteY220" fmla="*/ 2792693 h 3245348"/>
                <a:gd name="connsiteX221" fmla="*/ 1292496 w 4492692"/>
                <a:gd name="connsiteY221" fmla="*/ 2982899 h 3245348"/>
                <a:gd name="connsiteX222" fmla="*/ 1492861 w 4492692"/>
                <a:gd name="connsiteY222" fmla="*/ 2907268 h 3245348"/>
                <a:gd name="connsiteX223" fmla="*/ 3177620 w 4492692"/>
                <a:gd name="connsiteY223" fmla="*/ 2792693 h 3245348"/>
                <a:gd name="connsiteX224" fmla="*/ 3000960 w 4492692"/>
                <a:gd name="connsiteY224" fmla="*/ 2907268 h 3245348"/>
                <a:gd name="connsiteX225" fmla="*/ 3199068 w 4492692"/>
                <a:gd name="connsiteY225" fmla="*/ 2982335 h 3245348"/>
                <a:gd name="connsiteX226" fmla="*/ 3177620 w 4492692"/>
                <a:gd name="connsiteY226" fmla="*/ 2792693 h 324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</a:cxnLst>
              <a:rect l="l" t="t" r="r" b="b"/>
              <a:pathLst>
                <a:path w="4492692" h="3245348">
                  <a:moveTo>
                    <a:pt x="4492692" y="326228"/>
                  </a:moveTo>
                  <a:cubicBezTo>
                    <a:pt x="4474067" y="326793"/>
                    <a:pt x="4455441" y="327357"/>
                    <a:pt x="4436816" y="327357"/>
                  </a:cubicBezTo>
                  <a:cubicBezTo>
                    <a:pt x="4358363" y="327357"/>
                    <a:pt x="4279910" y="327921"/>
                    <a:pt x="4201458" y="326793"/>
                  </a:cubicBezTo>
                  <a:cubicBezTo>
                    <a:pt x="4186783" y="326793"/>
                    <a:pt x="4176623" y="331308"/>
                    <a:pt x="4166464" y="342032"/>
                  </a:cubicBezTo>
                  <a:cubicBezTo>
                    <a:pt x="4016896" y="498937"/>
                    <a:pt x="3885953" y="669389"/>
                    <a:pt x="3771942" y="853386"/>
                  </a:cubicBezTo>
                  <a:cubicBezTo>
                    <a:pt x="3602056" y="1127124"/>
                    <a:pt x="3476192" y="1418923"/>
                    <a:pt x="3399997" y="1731605"/>
                  </a:cubicBezTo>
                  <a:cubicBezTo>
                    <a:pt x="3372905" y="1842229"/>
                    <a:pt x="3352587" y="1955111"/>
                    <a:pt x="3335655" y="2067993"/>
                  </a:cubicBezTo>
                  <a:cubicBezTo>
                    <a:pt x="3312514" y="2225463"/>
                    <a:pt x="3304612" y="2384626"/>
                    <a:pt x="3310256" y="2543789"/>
                  </a:cubicBezTo>
                  <a:cubicBezTo>
                    <a:pt x="3314207" y="2647640"/>
                    <a:pt x="3323238" y="2751492"/>
                    <a:pt x="3333961" y="2854778"/>
                  </a:cubicBezTo>
                  <a:cubicBezTo>
                    <a:pt x="3341863" y="2932667"/>
                    <a:pt x="3355973" y="3009426"/>
                    <a:pt x="3366133" y="3086750"/>
                  </a:cubicBezTo>
                  <a:cubicBezTo>
                    <a:pt x="3371777" y="3131338"/>
                    <a:pt x="3342992" y="3163510"/>
                    <a:pt x="3298404" y="3158995"/>
                  </a:cubicBezTo>
                  <a:cubicBezTo>
                    <a:pt x="3263410" y="3155044"/>
                    <a:pt x="3227853" y="3148271"/>
                    <a:pt x="3195117" y="3136418"/>
                  </a:cubicBezTo>
                  <a:cubicBezTo>
                    <a:pt x="3084493" y="3095781"/>
                    <a:pt x="2974997" y="3052886"/>
                    <a:pt x="2866067" y="3009991"/>
                  </a:cubicBezTo>
                  <a:cubicBezTo>
                    <a:pt x="2848570" y="3003218"/>
                    <a:pt x="2835589" y="3004347"/>
                    <a:pt x="2819785" y="3013377"/>
                  </a:cubicBezTo>
                  <a:cubicBezTo>
                    <a:pt x="2689407" y="3087315"/>
                    <a:pt x="2555078" y="3153915"/>
                    <a:pt x="2413411" y="3203018"/>
                  </a:cubicBezTo>
                  <a:cubicBezTo>
                    <a:pt x="2362050" y="3221080"/>
                    <a:pt x="2308996" y="3235754"/>
                    <a:pt x="2255941" y="3248735"/>
                  </a:cubicBezTo>
                  <a:cubicBezTo>
                    <a:pt x="2241266" y="3252122"/>
                    <a:pt x="2222641" y="3245349"/>
                    <a:pt x="2206838" y="3241398"/>
                  </a:cubicBezTo>
                  <a:cubicBezTo>
                    <a:pt x="2051625" y="3201890"/>
                    <a:pt x="1907136" y="3136418"/>
                    <a:pt x="1765470" y="3063045"/>
                  </a:cubicBezTo>
                  <a:cubicBezTo>
                    <a:pt x="1731605" y="3044984"/>
                    <a:pt x="1697741" y="3026923"/>
                    <a:pt x="1663876" y="3007733"/>
                  </a:cubicBezTo>
                  <a:cubicBezTo>
                    <a:pt x="1654846" y="3002653"/>
                    <a:pt x="1647509" y="3003218"/>
                    <a:pt x="1637914" y="3006604"/>
                  </a:cubicBezTo>
                  <a:cubicBezTo>
                    <a:pt x="1521081" y="3051757"/>
                    <a:pt x="1404249" y="3096910"/>
                    <a:pt x="1286852" y="3139805"/>
                  </a:cubicBezTo>
                  <a:cubicBezTo>
                    <a:pt x="1256938" y="3150528"/>
                    <a:pt x="1224767" y="3156173"/>
                    <a:pt x="1193160" y="3158995"/>
                  </a:cubicBezTo>
                  <a:cubicBezTo>
                    <a:pt x="1146878" y="3162946"/>
                    <a:pt x="1119222" y="3127952"/>
                    <a:pt x="1125995" y="3081671"/>
                  </a:cubicBezTo>
                  <a:cubicBezTo>
                    <a:pt x="1141234" y="2974997"/>
                    <a:pt x="1157038" y="2868324"/>
                    <a:pt x="1168890" y="2761087"/>
                  </a:cubicBezTo>
                  <a:cubicBezTo>
                    <a:pt x="1185822" y="2607003"/>
                    <a:pt x="1187516" y="2451791"/>
                    <a:pt x="1178485" y="2297143"/>
                  </a:cubicBezTo>
                  <a:cubicBezTo>
                    <a:pt x="1159295" y="1966399"/>
                    <a:pt x="1089873" y="1646380"/>
                    <a:pt x="966267" y="1338777"/>
                  </a:cubicBezTo>
                  <a:cubicBezTo>
                    <a:pt x="827987" y="995617"/>
                    <a:pt x="635524" y="686885"/>
                    <a:pt x="388878" y="411454"/>
                  </a:cubicBezTo>
                  <a:cubicBezTo>
                    <a:pt x="366866" y="387184"/>
                    <a:pt x="343725" y="364044"/>
                    <a:pt x="322277" y="339210"/>
                  </a:cubicBezTo>
                  <a:cubicBezTo>
                    <a:pt x="314376" y="330179"/>
                    <a:pt x="305909" y="327921"/>
                    <a:pt x="294621" y="327921"/>
                  </a:cubicBezTo>
                  <a:cubicBezTo>
                    <a:pt x="203751" y="327357"/>
                    <a:pt x="113446" y="327357"/>
                    <a:pt x="22576" y="327357"/>
                  </a:cubicBezTo>
                  <a:cubicBezTo>
                    <a:pt x="15803" y="327357"/>
                    <a:pt x="9031" y="327357"/>
                    <a:pt x="0" y="327357"/>
                  </a:cubicBezTo>
                  <a:cubicBezTo>
                    <a:pt x="0" y="217297"/>
                    <a:pt x="0" y="108366"/>
                    <a:pt x="0" y="0"/>
                  </a:cubicBezTo>
                  <a:cubicBezTo>
                    <a:pt x="1497376" y="0"/>
                    <a:pt x="2995316" y="0"/>
                    <a:pt x="4492692" y="0"/>
                  </a:cubicBezTo>
                  <a:cubicBezTo>
                    <a:pt x="4492692" y="108931"/>
                    <a:pt x="4492692" y="217862"/>
                    <a:pt x="4492692" y="326228"/>
                  </a:cubicBezTo>
                  <a:close/>
                  <a:moveTo>
                    <a:pt x="2097342" y="2619984"/>
                  </a:moveTo>
                  <a:cubicBezTo>
                    <a:pt x="1986154" y="2543789"/>
                    <a:pt x="1876094" y="2468723"/>
                    <a:pt x="1766034" y="2394221"/>
                  </a:cubicBezTo>
                  <a:cubicBezTo>
                    <a:pt x="1761519" y="2390835"/>
                    <a:pt x="1751924" y="2391399"/>
                    <a:pt x="1746845" y="2393657"/>
                  </a:cubicBezTo>
                  <a:cubicBezTo>
                    <a:pt x="1724268" y="2404945"/>
                    <a:pt x="1703385" y="2418491"/>
                    <a:pt x="1680809" y="2429779"/>
                  </a:cubicBezTo>
                  <a:cubicBezTo>
                    <a:pt x="1567363" y="2487348"/>
                    <a:pt x="1454481" y="2544918"/>
                    <a:pt x="1341035" y="2601923"/>
                  </a:cubicBezTo>
                  <a:cubicBezTo>
                    <a:pt x="1321845" y="2611518"/>
                    <a:pt x="1321280" y="2617162"/>
                    <a:pt x="1339342" y="2629015"/>
                  </a:cubicBezTo>
                  <a:cubicBezTo>
                    <a:pt x="1441499" y="2695615"/>
                    <a:pt x="1544222" y="2761087"/>
                    <a:pt x="1646380" y="2827687"/>
                  </a:cubicBezTo>
                  <a:cubicBezTo>
                    <a:pt x="1657104" y="2834460"/>
                    <a:pt x="1665570" y="2834460"/>
                    <a:pt x="1676293" y="2828816"/>
                  </a:cubicBezTo>
                  <a:cubicBezTo>
                    <a:pt x="1767728" y="2784227"/>
                    <a:pt x="1860291" y="2740768"/>
                    <a:pt x="1951725" y="2696180"/>
                  </a:cubicBezTo>
                  <a:cubicBezTo>
                    <a:pt x="2001393" y="2671910"/>
                    <a:pt x="2049932" y="2645383"/>
                    <a:pt x="2097342" y="2619984"/>
                  </a:cubicBezTo>
                  <a:close/>
                  <a:moveTo>
                    <a:pt x="2397043" y="2618291"/>
                  </a:moveTo>
                  <a:cubicBezTo>
                    <a:pt x="2397043" y="2618291"/>
                    <a:pt x="2397043" y="2619420"/>
                    <a:pt x="2397608" y="2619420"/>
                  </a:cubicBezTo>
                  <a:cubicBezTo>
                    <a:pt x="2539839" y="2689971"/>
                    <a:pt x="2682070" y="2761087"/>
                    <a:pt x="2824865" y="2831073"/>
                  </a:cubicBezTo>
                  <a:cubicBezTo>
                    <a:pt x="2829380" y="2833331"/>
                    <a:pt x="2837282" y="2832202"/>
                    <a:pt x="2841797" y="2828816"/>
                  </a:cubicBezTo>
                  <a:cubicBezTo>
                    <a:pt x="2946213" y="2761651"/>
                    <a:pt x="3051193" y="2694486"/>
                    <a:pt x="3155044" y="2627322"/>
                  </a:cubicBezTo>
                  <a:cubicBezTo>
                    <a:pt x="3170283" y="2617727"/>
                    <a:pt x="3169154" y="2610954"/>
                    <a:pt x="3153915" y="2603052"/>
                  </a:cubicBezTo>
                  <a:cubicBezTo>
                    <a:pt x="3017893" y="2533065"/>
                    <a:pt x="2882435" y="2463079"/>
                    <a:pt x="2746412" y="2394221"/>
                  </a:cubicBezTo>
                  <a:cubicBezTo>
                    <a:pt x="2741332" y="2391399"/>
                    <a:pt x="2731737" y="2391963"/>
                    <a:pt x="2726658" y="2395350"/>
                  </a:cubicBezTo>
                  <a:cubicBezTo>
                    <a:pt x="2704646" y="2409460"/>
                    <a:pt x="2683763" y="2425828"/>
                    <a:pt x="2662315" y="2440502"/>
                  </a:cubicBezTo>
                  <a:cubicBezTo>
                    <a:pt x="2574832" y="2499765"/>
                    <a:pt x="2486220" y="2559028"/>
                    <a:pt x="2397043" y="2618291"/>
                  </a:cubicBezTo>
                  <a:close/>
                  <a:moveTo>
                    <a:pt x="2809626" y="329050"/>
                  </a:moveTo>
                  <a:cubicBezTo>
                    <a:pt x="2645947" y="329050"/>
                    <a:pt x="2485091" y="329050"/>
                    <a:pt x="2323670" y="329050"/>
                  </a:cubicBezTo>
                  <a:cubicBezTo>
                    <a:pt x="2322541" y="340903"/>
                    <a:pt x="2319719" y="351627"/>
                    <a:pt x="2320848" y="361221"/>
                  </a:cubicBezTo>
                  <a:cubicBezTo>
                    <a:pt x="2345118" y="522078"/>
                    <a:pt x="2400430" y="672211"/>
                    <a:pt x="2483398" y="811619"/>
                  </a:cubicBezTo>
                  <a:cubicBezTo>
                    <a:pt x="2504845" y="847742"/>
                    <a:pt x="2527986" y="882171"/>
                    <a:pt x="2551691" y="919986"/>
                  </a:cubicBezTo>
                  <a:cubicBezTo>
                    <a:pt x="2667395" y="733731"/>
                    <a:pt x="2753185" y="538446"/>
                    <a:pt x="2809626" y="329050"/>
                  </a:cubicBezTo>
                  <a:close/>
                  <a:moveTo>
                    <a:pt x="1938179" y="917728"/>
                  </a:moveTo>
                  <a:cubicBezTo>
                    <a:pt x="1941001" y="916035"/>
                    <a:pt x="1941565" y="916035"/>
                    <a:pt x="1941565" y="915471"/>
                  </a:cubicBezTo>
                  <a:cubicBezTo>
                    <a:pt x="2048239" y="764774"/>
                    <a:pt x="2124434" y="600531"/>
                    <a:pt x="2161120" y="418791"/>
                  </a:cubicBezTo>
                  <a:cubicBezTo>
                    <a:pt x="2166764" y="389442"/>
                    <a:pt x="2176924" y="360093"/>
                    <a:pt x="2166764" y="328486"/>
                  </a:cubicBezTo>
                  <a:cubicBezTo>
                    <a:pt x="2006472" y="328486"/>
                    <a:pt x="1845616" y="328486"/>
                    <a:pt x="1682502" y="328486"/>
                  </a:cubicBezTo>
                  <a:cubicBezTo>
                    <a:pt x="1738943" y="538446"/>
                    <a:pt x="1825297" y="733167"/>
                    <a:pt x="1938179" y="917728"/>
                  </a:cubicBezTo>
                  <a:close/>
                  <a:moveTo>
                    <a:pt x="1822475" y="2924765"/>
                  </a:moveTo>
                  <a:cubicBezTo>
                    <a:pt x="1824733" y="2926458"/>
                    <a:pt x="1825862" y="2927587"/>
                    <a:pt x="1826991" y="2928151"/>
                  </a:cubicBezTo>
                  <a:cubicBezTo>
                    <a:pt x="1959062" y="2997009"/>
                    <a:pt x="2093391" y="3059659"/>
                    <a:pt x="2237880" y="3096910"/>
                  </a:cubicBezTo>
                  <a:cubicBezTo>
                    <a:pt x="2243524" y="3098603"/>
                    <a:pt x="2250861" y="3098039"/>
                    <a:pt x="2256505" y="3095781"/>
                  </a:cubicBezTo>
                  <a:cubicBezTo>
                    <a:pt x="2316897" y="3076026"/>
                    <a:pt x="2377853" y="3058530"/>
                    <a:pt x="2436552" y="3034825"/>
                  </a:cubicBezTo>
                  <a:cubicBezTo>
                    <a:pt x="2516133" y="3002089"/>
                    <a:pt x="2593457" y="2964274"/>
                    <a:pt x="2674168" y="2927023"/>
                  </a:cubicBezTo>
                  <a:cubicBezTo>
                    <a:pt x="2668524" y="2923072"/>
                    <a:pt x="2666830" y="2921378"/>
                    <a:pt x="2664573" y="2920250"/>
                  </a:cubicBezTo>
                  <a:cubicBezTo>
                    <a:pt x="2529115" y="2850263"/>
                    <a:pt x="2393092" y="2780276"/>
                    <a:pt x="2257634" y="2709725"/>
                  </a:cubicBezTo>
                  <a:cubicBezTo>
                    <a:pt x="2248039" y="2704646"/>
                    <a:pt x="2241831" y="2706903"/>
                    <a:pt x="2233929" y="2711419"/>
                  </a:cubicBezTo>
                  <a:cubicBezTo>
                    <a:pt x="2143624" y="2759958"/>
                    <a:pt x="2053318" y="2808497"/>
                    <a:pt x="1962449" y="2855907"/>
                  </a:cubicBezTo>
                  <a:cubicBezTo>
                    <a:pt x="1916732" y="2880177"/>
                    <a:pt x="1869885" y="2901624"/>
                    <a:pt x="1822475" y="2924765"/>
                  </a:cubicBezTo>
                  <a:close/>
                  <a:moveTo>
                    <a:pt x="1898106" y="2306738"/>
                  </a:moveTo>
                  <a:cubicBezTo>
                    <a:pt x="1900364" y="2308431"/>
                    <a:pt x="1902621" y="2310689"/>
                    <a:pt x="1905443" y="2312382"/>
                  </a:cubicBezTo>
                  <a:cubicBezTo>
                    <a:pt x="2015503" y="2384062"/>
                    <a:pt x="2125563" y="2455177"/>
                    <a:pt x="2235622" y="2526857"/>
                  </a:cubicBezTo>
                  <a:cubicBezTo>
                    <a:pt x="2244089" y="2532501"/>
                    <a:pt x="2250297" y="2532501"/>
                    <a:pt x="2258763" y="2526857"/>
                  </a:cubicBezTo>
                  <a:cubicBezTo>
                    <a:pt x="2341731" y="2473803"/>
                    <a:pt x="2425264" y="2421313"/>
                    <a:pt x="2508232" y="2367694"/>
                  </a:cubicBezTo>
                  <a:cubicBezTo>
                    <a:pt x="2538145" y="2348504"/>
                    <a:pt x="2567495" y="2327056"/>
                    <a:pt x="2595715" y="2307302"/>
                  </a:cubicBezTo>
                  <a:cubicBezTo>
                    <a:pt x="2477754" y="2227721"/>
                    <a:pt x="2361485" y="2148703"/>
                    <a:pt x="2246346" y="2070815"/>
                  </a:cubicBezTo>
                  <a:cubicBezTo>
                    <a:pt x="2131207" y="2148703"/>
                    <a:pt x="2015503" y="2227156"/>
                    <a:pt x="1898106" y="2306738"/>
                  </a:cubicBezTo>
                  <a:close/>
                  <a:moveTo>
                    <a:pt x="2884128" y="579648"/>
                  </a:moveTo>
                  <a:cubicBezTo>
                    <a:pt x="2821478" y="744455"/>
                    <a:pt x="2744155" y="896845"/>
                    <a:pt x="2650463" y="1041334"/>
                  </a:cubicBezTo>
                  <a:cubicBezTo>
                    <a:pt x="2721578" y="1123737"/>
                    <a:pt x="2800031" y="1196546"/>
                    <a:pt x="2886385" y="1265968"/>
                  </a:cubicBezTo>
                  <a:cubicBezTo>
                    <a:pt x="2957501" y="1171712"/>
                    <a:pt x="3028052" y="1079149"/>
                    <a:pt x="3098039" y="986586"/>
                  </a:cubicBezTo>
                  <a:cubicBezTo>
                    <a:pt x="3008298" y="860159"/>
                    <a:pt x="2938875" y="725829"/>
                    <a:pt x="2884128" y="579648"/>
                  </a:cubicBezTo>
                  <a:close/>
                  <a:moveTo>
                    <a:pt x="1608564" y="579648"/>
                  </a:moveTo>
                  <a:cubicBezTo>
                    <a:pt x="1553817" y="726394"/>
                    <a:pt x="1483266" y="860159"/>
                    <a:pt x="1394654" y="987150"/>
                  </a:cubicBezTo>
                  <a:cubicBezTo>
                    <a:pt x="1465205" y="1080278"/>
                    <a:pt x="1535191" y="1172841"/>
                    <a:pt x="1606307" y="1266533"/>
                  </a:cubicBezTo>
                  <a:cubicBezTo>
                    <a:pt x="1692661" y="1196546"/>
                    <a:pt x="1771678" y="1123737"/>
                    <a:pt x="1842230" y="1041334"/>
                  </a:cubicBezTo>
                  <a:cubicBezTo>
                    <a:pt x="1748538" y="896845"/>
                    <a:pt x="1671214" y="744455"/>
                    <a:pt x="1608564" y="579648"/>
                  </a:cubicBezTo>
                  <a:close/>
                  <a:moveTo>
                    <a:pt x="3449101" y="329050"/>
                  </a:moveTo>
                  <a:cubicBezTo>
                    <a:pt x="3285987" y="329050"/>
                    <a:pt x="3124566" y="329050"/>
                    <a:pt x="2962016" y="329050"/>
                  </a:cubicBezTo>
                  <a:cubicBezTo>
                    <a:pt x="3006040" y="516434"/>
                    <a:pt x="3079413" y="689707"/>
                    <a:pt x="3183264" y="850564"/>
                  </a:cubicBezTo>
                  <a:cubicBezTo>
                    <a:pt x="3263975" y="732602"/>
                    <a:pt x="3411285" y="443625"/>
                    <a:pt x="3449101" y="329050"/>
                  </a:cubicBezTo>
                  <a:close/>
                  <a:moveTo>
                    <a:pt x="1042463" y="327921"/>
                  </a:moveTo>
                  <a:cubicBezTo>
                    <a:pt x="1115271" y="511354"/>
                    <a:pt x="1205012" y="683499"/>
                    <a:pt x="1308863" y="850564"/>
                  </a:cubicBezTo>
                  <a:cubicBezTo>
                    <a:pt x="1413279" y="687450"/>
                    <a:pt x="1486088" y="514176"/>
                    <a:pt x="1530676" y="327921"/>
                  </a:cubicBezTo>
                  <a:cubicBezTo>
                    <a:pt x="1367562" y="327921"/>
                    <a:pt x="1206141" y="327921"/>
                    <a:pt x="1042463" y="327921"/>
                  </a:cubicBezTo>
                  <a:close/>
                  <a:moveTo>
                    <a:pt x="2247475" y="1314507"/>
                  </a:moveTo>
                  <a:cubicBezTo>
                    <a:pt x="2252555" y="1307735"/>
                    <a:pt x="2255377" y="1302655"/>
                    <a:pt x="2259327" y="1298704"/>
                  </a:cubicBezTo>
                  <a:cubicBezTo>
                    <a:pt x="2329879" y="1224767"/>
                    <a:pt x="2395350" y="1146314"/>
                    <a:pt x="2456306" y="1063910"/>
                  </a:cubicBezTo>
                  <a:cubicBezTo>
                    <a:pt x="2464208" y="1052622"/>
                    <a:pt x="2464208" y="1046413"/>
                    <a:pt x="2455742" y="1035690"/>
                  </a:cubicBezTo>
                  <a:cubicBezTo>
                    <a:pt x="2393092" y="953850"/>
                    <a:pt x="2340038" y="866367"/>
                    <a:pt x="2296014" y="773240"/>
                  </a:cubicBezTo>
                  <a:cubicBezTo>
                    <a:pt x="2278517" y="736553"/>
                    <a:pt x="2263278" y="699302"/>
                    <a:pt x="2246346" y="661487"/>
                  </a:cubicBezTo>
                  <a:cubicBezTo>
                    <a:pt x="2244653" y="663744"/>
                    <a:pt x="2243524" y="664873"/>
                    <a:pt x="2242960" y="666002"/>
                  </a:cubicBezTo>
                  <a:cubicBezTo>
                    <a:pt x="2191598" y="800331"/>
                    <a:pt x="2121612" y="924501"/>
                    <a:pt x="2034693" y="1039076"/>
                  </a:cubicBezTo>
                  <a:cubicBezTo>
                    <a:pt x="2027920" y="1048107"/>
                    <a:pt x="2028484" y="1054315"/>
                    <a:pt x="2035257" y="1063346"/>
                  </a:cubicBezTo>
                  <a:cubicBezTo>
                    <a:pt x="2074201" y="1111320"/>
                    <a:pt x="2111453" y="1160988"/>
                    <a:pt x="2150961" y="1208399"/>
                  </a:cubicBezTo>
                  <a:cubicBezTo>
                    <a:pt x="2180875" y="1243392"/>
                    <a:pt x="2213610" y="1276692"/>
                    <a:pt x="2247475" y="1314507"/>
                  </a:cubicBezTo>
                  <a:close/>
                  <a:moveTo>
                    <a:pt x="2726093" y="2214739"/>
                  </a:moveTo>
                  <a:cubicBezTo>
                    <a:pt x="2813577" y="2143059"/>
                    <a:pt x="2897674" y="2073637"/>
                    <a:pt x="2983464" y="2003086"/>
                  </a:cubicBezTo>
                  <a:cubicBezTo>
                    <a:pt x="2977819" y="1999699"/>
                    <a:pt x="2976126" y="1998571"/>
                    <a:pt x="2973869" y="1997442"/>
                  </a:cubicBezTo>
                  <a:cubicBezTo>
                    <a:pt x="2845184" y="1937614"/>
                    <a:pt x="2721014" y="1869885"/>
                    <a:pt x="2601924" y="1792562"/>
                  </a:cubicBezTo>
                  <a:cubicBezTo>
                    <a:pt x="2591764" y="1786353"/>
                    <a:pt x="2586120" y="1788046"/>
                    <a:pt x="2578218" y="1794819"/>
                  </a:cubicBezTo>
                  <a:cubicBezTo>
                    <a:pt x="2529679" y="1837714"/>
                    <a:pt x="2480576" y="1880045"/>
                    <a:pt x="2430908" y="1922375"/>
                  </a:cubicBezTo>
                  <a:cubicBezTo>
                    <a:pt x="2410589" y="1939872"/>
                    <a:pt x="2389141" y="1956804"/>
                    <a:pt x="2364872" y="1976559"/>
                  </a:cubicBezTo>
                  <a:cubicBezTo>
                    <a:pt x="2487349" y="2056140"/>
                    <a:pt x="2605874" y="2134593"/>
                    <a:pt x="2726093" y="2214739"/>
                  </a:cubicBezTo>
                  <a:close/>
                  <a:moveTo>
                    <a:pt x="1512615" y="2000264"/>
                  </a:moveTo>
                  <a:cubicBezTo>
                    <a:pt x="1514308" y="2003086"/>
                    <a:pt x="1515437" y="2004215"/>
                    <a:pt x="1516566" y="2005343"/>
                  </a:cubicBezTo>
                  <a:cubicBezTo>
                    <a:pt x="1596712" y="2071379"/>
                    <a:pt x="1677422" y="2137415"/>
                    <a:pt x="1757568" y="2204015"/>
                  </a:cubicBezTo>
                  <a:cubicBezTo>
                    <a:pt x="1766034" y="2210788"/>
                    <a:pt x="1771678" y="2208531"/>
                    <a:pt x="1779016" y="2204015"/>
                  </a:cubicBezTo>
                  <a:cubicBezTo>
                    <a:pt x="1861419" y="2150961"/>
                    <a:pt x="1943823" y="2097907"/>
                    <a:pt x="2025662" y="2044288"/>
                  </a:cubicBezTo>
                  <a:cubicBezTo>
                    <a:pt x="2058962" y="2022276"/>
                    <a:pt x="2091134" y="1998571"/>
                    <a:pt x="2123305" y="1975430"/>
                  </a:cubicBezTo>
                  <a:cubicBezTo>
                    <a:pt x="2053318" y="1915038"/>
                    <a:pt x="1984461" y="1856340"/>
                    <a:pt x="1916167" y="1796512"/>
                  </a:cubicBezTo>
                  <a:cubicBezTo>
                    <a:pt x="1904879" y="1786917"/>
                    <a:pt x="1898106" y="1786917"/>
                    <a:pt x="1886253" y="1794255"/>
                  </a:cubicBezTo>
                  <a:cubicBezTo>
                    <a:pt x="1778451" y="1864241"/>
                    <a:pt x="1666134" y="1926326"/>
                    <a:pt x="1550430" y="1981638"/>
                  </a:cubicBezTo>
                  <a:cubicBezTo>
                    <a:pt x="1538013" y="1987282"/>
                    <a:pt x="1525596" y="1993491"/>
                    <a:pt x="1512615" y="2000264"/>
                  </a:cubicBezTo>
                  <a:close/>
                  <a:moveTo>
                    <a:pt x="2702953" y="1680809"/>
                  </a:moveTo>
                  <a:cubicBezTo>
                    <a:pt x="2829945" y="1762083"/>
                    <a:pt x="2963145" y="1831506"/>
                    <a:pt x="3097474" y="1890204"/>
                  </a:cubicBezTo>
                  <a:cubicBezTo>
                    <a:pt x="3145449" y="1843358"/>
                    <a:pt x="3191730" y="1798206"/>
                    <a:pt x="3238012" y="1753053"/>
                  </a:cubicBezTo>
                  <a:cubicBezTo>
                    <a:pt x="3241963" y="1749102"/>
                    <a:pt x="3244785" y="1743458"/>
                    <a:pt x="3246478" y="1737814"/>
                  </a:cubicBezTo>
                  <a:cubicBezTo>
                    <a:pt x="3251558" y="1718060"/>
                    <a:pt x="3255509" y="1698305"/>
                    <a:pt x="3259459" y="1682502"/>
                  </a:cubicBezTo>
                  <a:cubicBezTo>
                    <a:pt x="3139805" y="1610822"/>
                    <a:pt x="3021844" y="1540835"/>
                    <a:pt x="2903882" y="1470284"/>
                  </a:cubicBezTo>
                  <a:cubicBezTo>
                    <a:pt x="2838975" y="1538578"/>
                    <a:pt x="2771246" y="1609129"/>
                    <a:pt x="2702953" y="1680809"/>
                  </a:cubicBezTo>
                  <a:close/>
                  <a:moveTo>
                    <a:pt x="1233233" y="1683066"/>
                  </a:moveTo>
                  <a:cubicBezTo>
                    <a:pt x="1235490" y="1692661"/>
                    <a:pt x="1240006" y="1704514"/>
                    <a:pt x="1241699" y="1717495"/>
                  </a:cubicBezTo>
                  <a:cubicBezTo>
                    <a:pt x="1243956" y="1736685"/>
                    <a:pt x="1252987" y="1750795"/>
                    <a:pt x="1266533" y="1763777"/>
                  </a:cubicBezTo>
                  <a:cubicBezTo>
                    <a:pt x="1306041" y="1802721"/>
                    <a:pt x="1344986" y="1842229"/>
                    <a:pt x="1383930" y="1882302"/>
                  </a:cubicBezTo>
                  <a:cubicBezTo>
                    <a:pt x="1391267" y="1889640"/>
                    <a:pt x="1396347" y="1891333"/>
                    <a:pt x="1405942" y="1886253"/>
                  </a:cubicBezTo>
                  <a:cubicBezTo>
                    <a:pt x="1504149" y="1836021"/>
                    <a:pt x="1602356" y="1786917"/>
                    <a:pt x="1699999" y="1736121"/>
                  </a:cubicBezTo>
                  <a:cubicBezTo>
                    <a:pt x="1731041" y="1719753"/>
                    <a:pt x="1760390" y="1699434"/>
                    <a:pt x="1790304" y="1681373"/>
                  </a:cubicBezTo>
                  <a:cubicBezTo>
                    <a:pt x="1721446" y="1609129"/>
                    <a:pt x="1653717" y="1538578"/>
                    <a:pt x="1589375" y="1470849"/>
                  </a:cubicBezTo>
                  <a:cubicBezTo>
                    <a:pt x="1470849" y="1541400"/>
                    <a:pt x="1352887" y="1611386"/>
                    <a:pt x="1233233" y="1683066"/>
                  </a:cubicBezTo>
                  <a:close/>
                  <a:moveTo>
                    <a:pt x="3510057" y="563280"/>
                  </a:moveTo>
                  <a:cubicBezTo>
                    <a:pt x="3508363" y="566102"/>
                    <a:pt x="3506670" y="568359"/>
                    <a:pt x="3505541" y="570617"/>
                  </a:cubicBezTo>
                  <a:cubicBezTo>
                    <a:pt x="3439506" y="707768"/>
                    <a:pt x="3366133" y="840969"/>
                    <a:pt x="3283165" y="968525"/>
                  </a:cubicBezTo>
                  <a:cubicBezTo>
                    <a:pt x="3277521" y="976991"/>
                    <a:pt x="3278649" y="982635"/>
                    <a:pt x="3285422" y="989408"/>
                  </a:cubicBezTo>
                  <a:cubicBezTo>
                    <a:pt x="3335090" y="1041334"/>
                    <a:pt x="3384194" y="1093259"/>
                    <a:pt x="3433862" y="1145749"/>
                  </a:cubicBezTo>
                  <a:cubicBezTo>
                    <a:pt x="3436684" y="1149136"/>
                    <a:pt x="3440634" y="1151393"/>
                    <a:pt x="3441199" y="1151393"/>
                  </a:cubicBezTo>
                  <a:cubicBezTo>
                    <a:pt x="3508928" y="1024401"/>
                    <a:pt x="3576093" y="897974"/>
                    <a:pt x="3644386" y="770982"/>
                  </a:cubicBezTo>
                  <a:cubicBezTo>
                    <a:pt x="3577786" y="698173"/>
                    <a:pt x="3577786" y="698173"/>
                    <a:pt x="3510057" y="563280"/>
                  </a:cubicBezTo>
                  <a:close/>
                  <a:moveTo>
                    <a:pt x="850564" y="774368"/>
                  </a:moveTo>
                  <a:cubicBezTo>
                    <a:pt x="917164" y="899667"/>
                    <a:pt x="984893" y="1026095"/>
                    <a:pt x="1053751" y="1155344"/>
                  </a:cubicBezTo>
                  <a:cubicBezTo>
                    <a:pt x="1107934" y="1097775"/>
                    <a:pt x="1162682" y="1040205"/>
                    <a:pt x="1213478" y="986586"/>
                  </a:cubicBezTo>
                  <a:cubicBezTo>
                    <a:pt x="1133332" y="843226"/>
                    <a:pt x="1056573" y="704946"/>
                    <a:pt x="980942" y="570053"/>
                  </a:cubicBezTo>
                  <a:cubicBezTo>
                    <a:pt x="964010" y="603353"/>
                    <a:pt x="947078" y="642297"/>
                    <a:pt x="925066" y="677290"/>
                  </a:cubicBezTo>
                  <a:cubicBezTo>
                    <a:pt x="902489" y="711719"/>
                    <a:pt x="874269" y="743326"/>
                    <a:pt x="850564" y="774368"/>
                  </a:cubicBezTo>
                  <a:close/>
                  <a:moveTo>
                    <a:pt x="2353584" y="1414972"/>
                  </a:moveTo>
                  <a:cubicBezTo>
                    <a:pt x="2423570" y="1479879"/>
                    <a:pt x="2498072" y="1539142"/>
                    <a:pt x="2577654" y="1596712"/>
                  </a:cubicBezTo>
                  <a:cubicBezTo>
                    <a:pt x="2648205" y="1523903"/>
                    <a:pt x="2718192" y="1451094"/>
                    <a:pt x="2786485" y="1380543"/>
                  </a:cubicBezTo>
                  <a:cubicBezTo>
                    <a:pt x="2710290" y="1309428"/>
                    <a:pt x="2636352" y="1240006"/>
                    <a:pt x="2561850" y="1170019"/>
                  </a:cubicBezTo>
                  <a:cubicBezTo>
                    <a:pt x="2529679" y="1210092"/>
                    <a:pt x="2496943" y="1252423"/>
                    <a:pt x="2461950" y="1293060"/>
                  </a:cubicBezTo>
                  <a:cubicBezTo>
                    <a:pt x="2427521" y="1334262"/>
                    <a:pt x="2390835" y="1373206"/>
                    <a:pt x="2353584" y="1414972"/>
                  </a:cubicBezTo>
                  <a:close/>
                  <a:moveTo>
                    <a:pt x="2139673" y="1418923"/>
                  </a:moveTo>
                  <a:cubicBezTo>
                    <a:pt x="2066864" y="1333697"/>
                    <a:pt x="1996877" y="1251294"/>
                    <a:pt x="1929148" y="1171712"/>
                  </a:cubicBezTo>
                  <a:cubicBezTo>
                    <a:pt x="1855775" y="1240570"/>
                    <a:pt x="1781838" y="1309428"/>
                    <a:pt x="1706207" y="1380543"/>
                  </a:cubicBezTo>
                  <a:cubicBezTo>
                    <a:pt x="1775065" y="1451659"/>
                    <a:pt x="1845052" y="1523903"/>
                    <a:pt x="1917296" y="1598405"/>
                  </a:cubicBezTo>
                  <a:cubicBezTo>
                    <a:pt x="1992927" y="1537449"/>
                    <a:pt x="2066300" y="1478186"/>
                    <a:pt x="2139673" y="1418923"/>
                  </a:cubicBezTo>
                  <a:close/>
                  <a:moveTo>
                    <a:pt x="3300097" y="1532369"/>
                  </a:moveTo>
                  <a:cubicBezTo>
                    <a:pt x="3327753" y="1453352"/>
                    <a:pt x="3354845" y="1376028"/>
                    <a:pt x="3380807" y="1300962"/>
                  </a:cubicBezTo>
                  <a:cubicBezTo>
                    <a:pt x="3316465" y="1237183"/>
                    <a:pt x="3253251" y="1173970"/>
                    <a:pt x="3190037" y="1111320"/>
                  </a:cubicBezTo>
                  <a:cubicBezTo>
                    <a:pt x="3129081" y="1191466"/>
                    <a:pt x="3066996" y="1272177"/>
                    <a:pt x="3003782" y="1354580"/>
                  </a:cubicBezTo>
                  <a:cubicBezTo>
                    <a:pt x="3098039" y="1420616"/>
                    <a:pt x="3197375" y="1479315"/>
                    <a:pt x="3300097" y="1532369"/>
                  </a:cubicBezTo>
                  <a:close/>
                  <a:moveTo>
                    <a:pt x="1303219" y="1112449"/>
                  </a:moveTo>
                  <a:cubicBezTo>
                    <a:pt x="1240570" y="1172841"/>
                    <a:pt x="1177921" y="1232668"/>
                    <a:pt x="1115836" y="1293624"/>
                  </a:cubicBezTo>
                  <a:cubicBezTo>
                    <a:pt x="1112449" y="1296446"/>
                    <a:pt x="1111885" y="1304913"/>
                    <a:pt x="1113578" y="1309992"/>
                  </a:cubicBezTo>
                  <a:cubicBezTo>
                    <a:pt x="1127688" y="1349501"/>
                    <a:pt x="1142927" y="1388445"/>
                    <a:pt x="1156473" y="1427954"/>
                  </a:cubicBezTo>
                  <a:cubicBezTo>
                    <a:pt x="1168890" y="1462383"/>
                    <a:pt x="1179614" y="1497940"/>
                    <a:pt x="1191467" y="1533498"/>
                  </a:cubicBezTo>
                  <a:cubicBezTo>
                    <a:pt x="1295318" y="1479315"/>
                    <a:pt x="1394654" y="1421181"/>
                    <a:pt x="1488345" y="1355145"/>
                  </a:cubicBezTo>
                  <a:cubicBezTo>
                    <a:pt x="1425696" y="1272177"/>
                    <a:pt x="1363611" y="1191466"/>
                    <a:pt x="1303219" y="1112449"/>
                  </a:cubicBezTo>
                  <a:close/>
                  <a:moveTo>
                    <a:pt x="2246346" y="1521081"/>
                  </a:moveTo>
                  <a:cubicBezTo>
                    <a:pt x="2174102" y="1580344"/>
                    <a:pt x="2101858" y="1639607"/>
                    <a:pt x="2027920" y="1700563"/>
                  </a:cubicBezTo>
                  <a:cubicBezTo>
                    <a:pt x="2100164" y="1761519"/>
                    <a:pt x="2172973" y="1822475"/>
                    <a:pt x="2246346" y="1883996"/>
                  </a:cubicBezTo>
                  <a:cubicBezTo>
                    <a:pt x="2320848" y="1821346"/>
                    <a:pt x="2393092" y="1760955"/>
                    <a:pt x="2464772" y="1700563"/>
                  </a:cubicBezTo>
                  <a:cubicBezTo>
                    <a:pt x="2390835" y="1639042"/>
                    <a:pt x="2318590" y="1580344"/>
                    <a:pt x="2246346" y="1521081"/>
                  </a:cubicBezTo>
                  <a:close/>
                  <a:moveTo>
                    <a:pt x="767596" y="647941"/>
                  </a:moveTo>
                  <a:cubicBezTo>
                    <a:pt x="784528" y="620849"/>
                    <a:pt x="803153" y="594887"/>
                    <a:pt x="817828" y="566666"/>
                  </a:cubicBezTo>
                  <a:cubicBezTo>
                    <a:pt x="852821" y="500630"/>
                    <a:pt x="870882" y="428950"/>
                    <a:pt x="884993" y="356142"/>
                  </a:cubicBezTo>
                  <a:cubicBezTo>
                    <a:pt x="890637" y="325664"/>
                    <a:pt x="883864" y="327357"/>
                    <a:pt x="861288" y="327357"/>
                  </a:cubicBezTo>
                  <a:cubicBezTo>
                    <a:pt x="751228" y="327921"/>
                    <a:pt x="641168" y="327357"/>
                    <a:pt x="531673" y="327357"/>
                  </a:cubicBezTo>
                  <a:cubicBezTo>
                    <a:pt x="526593" y="327357"/>
                    <a:pt x="521514" y="327921"/>
                    <a:pt x="518691" y="327921"/>
                  </a:cubicBezTo>
                  <a:cubicBezTo>
                    <a:pt x="600531" y="433466"/>
                    <a:pt x="682934" y="539010"/>
                    <a:pt x="767596" y="647941"/>
                  </a:cubicBezTo>
                  <a:close/>
                  <a:moveTo>
                    <a:pt x="3727354" y="645119"/>
                  </a:moveTo>
                  <a:cubicBezTo>
                    <a:pt x="3810322" y="538446"/>
                    <a:pt x="3892726" y="432901"/>
                    <a:pt x="3975129" y="327357"/>
                  </a:cubicBezTo>
                  <a:cubicBezTo>
                    <a:pt x="3857168" y="327357"/>
                    <a:pt x="3739207" y="327357"/>
                    <a:pt x="3621245" y="327357"/>
                  </a:cubicBezTo>
                  <a:cubicBezTo>
                    <a:pt x="3607135" y="327357"/>
                    <a:pt x="3603749" y="334694"/>
                    <a:pt x="3606006" y="345982"/>
                  </a:cubicBezTo>
                  <a:cubicBezTo>
                    <a:pt x="3618423" y="411454"/>
                    <a:pt x="3634227" y="475796"/>
                    <a:pt x="3660754" y="536753"/>
                  </a:cubicBezTo>
                  <a:cubicBezTo>
                    <a:pt x="3677122" y="576826"/>
                    <a:pt x="3698005" y="614077"/>
                    <a:pt x="3727354" y="645119"/>
                  </a:cubicBezTo>
                  <a:close/>
                  <a:moveTo>
                    <a:pt x="1629448" y="2292063"/>
                  </a:moveTo>
                  <a:cubicBezTo>
                    <a:pt x="1624932" y="2287548"/>
                    <a:pt x="1622110" y="2285290"/>
                    <a:pt x="1619288" y="2283033"/>
                  </a:cubicBezTo>
                  <a:cubicBezTo>
                    <a:pt x="1543093" y="2219254"/>
                    <a:pt x="1466333" y="2156605"/>
                    <a:pt x="1391832" y="2090005"/>
                  </a:cubicBezTo>
                  <a:cubicBezTo>
                    <a:pt x="1369255" y="2069686"/>
                    <a:pt x="1352323" y="2064606"/>
                    <a:pt x="1325231" y="2078152"/>
                  </a:cubicBezTo>
                  <a:cubicBezTo>
                    <a:pt x="1311121" y="2085489"/>
                    <a:pt x="1307170" y="2092262"/>
                    <a:pt x="1308299" y="2106937"/>
                  </a:cubicBezTo>
                  <a:cubicBezTo>
                    <a:pt x="1315072" y="2193292"/>
                    <a:pt x="1321280" y="2279082"/>
                    <a:pt x="1326925" y="2365436"/>
                  </a:cubicBezTo>
                  <a:cubicBezTo>
                    <a:pt x="1328618" y="2390835"/>
                    <a:pt x="1326925" y="2416233"/>
                    <a:pt x="1326925" y="2447275"/>
                  </a:cubicBezTo>
                  <a:cubicBezTo>
                    <a:pt x="1431905" y="2393657"/>
                    <a:pt x="1530112" y="2343424"/>
                    <a:pt x="1629448" y="2292063"/>
                  </a:cubicBezTo>
                  <a:close/>
                  <a:moveTo>
                    <a:pt x="3161252" y="2445582"/>
                  </a:moveTo>
                  <a:cubicBezTo>
                    <a:pt x="3161817" y="2439374"/>
                    <a:pt x="3162381" y="2437116"/>
                    <a:pt x="3162381" y="2434858"/>
                  </a:cubicBezTo>
                  <a:cubicBezTo>
                    <a:pt x="3168590" y="2331572"/>
                    <a:pt x="3173669" y="2228285"/>
                    <a:pt x="3180442" y="2125563"/>
                  </a:cubicBezTo>
                  <a:cubicBezTo>
                    <a:pt x="3182700" y="2085489"/>
                    <a:pt x="3183264" y="2086054"/>
                    <a:pt x="3146578" y="2071379"/>
                  </a:cubicBezTo>
                  <a:cubicBezTo>
                    <a:pt x="3135290" y="2066864"/>
                    <a:pt x="3127952" y="2069122"/>
                    <a:pt x="3118922" y="2077023"/>
                  </a:cubicBezTo>
                  <a:cubicBezTo>
                    <a:pt x="3054579" y="2132900"/>
                    <a:pt x="2989672" y="2188776"/>
                    <a:pt x="2924765" y="2244088"/>
                  </a:cubicBezTo>
                  <a:cubicBezTo>
                    <a:pt x="2906140" y="2259892"/>
                    <a:pt x="2886385" y="2275131"/>
                    <a:pt x="2863809" y="2293192"/>
                  </a:cubicBezTo>
                  <a:cubicBezTo>
                    <a:pt x="2964274" y="2343989"/>
                    <a:pt x="3061352" y="2394221"/>
                    <a:pt x="3161252" y="2445582"/>
                  </a:cubicBezTo>
                  <a:close/>
                  <a:moveTo>
                    <a:pt x="1492861" y="2907268"/>
                  </a:moveTo>
                  <a:cubicBezTo>
                    <a:pt x="1431340" y="2867760"/>
                    <a:pt x="1373770" y="2830509"/>
                    <a:pt x="1315636" y="2792693"/>
                  </a:cubicBezTo>
                  <a:cubicBezTo>
                    <a:pt x="1307735" y="2857036"/>
                    <a:pt x="1300397" y="2918556"/>
                    <a:pt x="1292496" y="2982899"/>
                  </a:cubicBezTo>
                  <a:cubicBezTo>
                    <a:pt x="1359660" y="2958065"/>
                    <a:pt x="1424567" y="2933231"/>
                    <a:pt x="1492861" y="2907268"/>
                  </a:cubicBezTo>
                  <a:close/>
                  <a:moveTo>
                    <a:pt x="3177620" y="2792693"/>
                  </a:moveTo>
                  <a:cubicBezTo>
                    <a:pt x="3118357" y="2831073"/>
                    <a:pt x="3061352" y="2867760"/>
                    <a:pt x="3000960" y="2907268"/>
                  </a:cubicBezTo>
                  <a:cubicBezTo>
                    <a:pt x="3068689" y="2932667"/>
                    <a:pt x="3133032" y="2957501"/>
                    <a:pt x="3199068" y="2982335"/>
                  </a:cubicBezTo>
                  <a:cubicBezTo>
                    <a:pt x="3191730" y="2917992"/>
                    <a:pt x="3184957" y="2857036"/>
                    <a:pt x="3177620" y="2792693"/>
                  </a:cubicBezTo>
                  <a:close/>
                </a:path>
              </a:pathLst>
            </a:custGeom>
            <a:solidFill>
              <a:schemeClr val="accent4"/>
            </a:solidFill>
            <a:ln w="5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8D3F04E-A981-4C1A-9B20-57CEA6F53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Columns </a:t>
            </a:r>
            <a:r>
              <a:rPr lang="en-US" dirty="0" err="1"/>
              <a:t>Inforaphic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70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623380" y="483946"/>
            <a:ext cx="483664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617584" y="1363990"/>
            <a:ext cx="4842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91DD765D-970D-4AE0-924C-384450D392DD}"/>
              </a:ext>
            </a:extLst>
          </p:cNvPr>
          <p:cNvSpPr/>
          <p:nvPr/>
        </p:nvSpPr>
        <p:spPr>
          <a:xfrm>
            <a:off x="918885" y="4172631"/>
            <a:ext cx="938489" cy="1042766"/>
          </a:xfrm>
          <a:custGeom>
            <a:avLst/>
            <a:gdLst/>
            <a:ahLst/>
            <a:cxnLst/>
            <a:rect l="l" t="t" r="r" b="b"/>
            <a:pathLst>
              <a:path w="648072" h="720080">
                <a:moveTo>
                  <a:pt x="57377" y="0"/>
                </a:moveTo>
                <a:lnTo>
                  <a:pt x="590695" y="0"/>
                </a:lnTo>
                <a:cubicBezTo>
                  <a:pt x="622383" y="0"/>
                  <a:pt x="648072" y="25689"/>
                  <a:pt x="648072" y="57377"/>
                </a:cubicBezTo>
                <a:lnTo>
                  <a:pt x="648072" y="446679"/>
                </a:lnTo>
                <a:cubicBezTo>
                  <a:pt x="648072" y="478367"/>
                  <a:pt x="622383" y="504056"/>
                  <a:pt x="590695" y="504056"/>
                </a:cubicBezTo>
                <a:lnTo>
                  <a:pt x="534515" y="504056"/>
                </a:lnTo>
                <a:lnTo>
                  <a:pt x="571129" y="720080"/>
                </a:lnTo>
                <a:lnTo>
                  <a:pt x="395110" y="504056"/>
                </a:lnTo>
                <a:lnTo>
                  <a:pt x="57377" y="504056"/>
                </a:lnTo>
                <a:cubicBezTo>
                  <a:pt x="25689" y="504056"/>
                  <a:pt x="0" y="478367"/>
                  <a:pt x="0" y="446679"/>
                </a:cubicBezTo>
                <a:lnTo>
                  <a:pt x="0" y="57377"/>
                </a:lnTo>
                <a:cubicBezTo>
                  <a:pt x="0" y="25689"/>
                  <a:pt x="25689" y="0"/>
                  <a:pt x="573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39EBD3-3281-4D17-B53D-EF4A05A260C3}"/>
              </a:ext>
            </a:extLst>
          </p:cNvPr>
          <p:cNvSpPr txBox="1"/>
          <p:nvPr/>
        </p:nvSpPr>
        <p:spPr>
          <a:xfrm>
            <a:off x="918886" y="5216699"/>
            <a:ext cx="4541137" cy="822515"/>
          </a:xfrm>
          <a:prstGeom prst="rect">
            <a:avLst/>
          </a:prstGeom>
          <a:solidFill>
            <a:schemeClr val="accent4">
              <a:alpha val="52000"/>
            </a:schemeClr>
          </a:solidFill>
        </p:spPr>
        <p:txBody>
          <a:bodyPr wrap="square" lIns="72000" tIns="72000" rIns="72000" bIns="72000" rtlCol="0" anchor="ctr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Time.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en-US" altLang="ko-KR" sz="1100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7C0F7E-3683-4D4C-AD11-F1C619997DCD}"/>
              </a:ext>
            </a:extLst>
          </p:cNvPr>
          <p:cNvGrpSpPr/>
          <p:nvPr/>
        </p:nvGrpSpPr>
        <p:grpSpPr>
          <a:xfrm>
            <a:off x="1163964" y="4261774"/>
            <a:ext cx="448329" cy="565121"/>
            <a:chOff x="5856066" y="1479036"/>
            <a:chExt cx="547224" cy="689779"/>
          </a:xfrm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2E5F852F-624A-4C9F-9EEB-F768C1DFC64B}"/>
                </a:ext>
              </a:extLst>
            </p:cNvPr>
            <p:cNvGrpSpPr/>
            <p:nvPr/>
          </p:nvGrpSpPr>
          <p:grpSpPr>
            <a:xfrm>
              <a:off x="5905182" y="1479036"/>
              <a:ext cx="448991" cy="447765"/>
              <a:chOff x="688950" y="1173205"/>
              <a:chExt cx="3371147" cy="3361942"/>
            </a:xfrm>
            <a:solidFill>
              <a:schemeClr val="bg1"/>
            </a:solidFill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F2B282AC-FB96-418B-BDCE-C64A826ED1C1}"/>
                  </a:ext>
                </a:extLst>
              </p:cNvPr>
              <p:cNvSpPr/>
              <p:nvPr/>
            </p:nvSpPr>
            <p:spPr>
              <a:xfrm>
                <a:off x="1132191" y="2241069"/>
                <a:ext cx="1982589" cy="2294078"/>
              </a:xfrm>
              <a:custGeom>
                <a:avLst/>
                <a:gdLst>
                  <a:gd name="connsiteX0" fmla="*/ 1061590 w 1982588"/>
                  <a:gd name="connsiteY0" fmla="*/ 2294078 h 2294078"/>
                  <a:gd name="connsiteX1" fmla="*/ 993399 w 1982588"/>
                  <a:gd name="connsiteY1" fmla="*/ 2283555 h 2294078"/>
                  <a:gd name="connsiteX2" fmla="*/ 431876 w 1982588"/>
                  <a:gd name="connsiteY2" fmla="*/ 2094135 h 2294078"/>
                  <a:gd name="connsiteX3" fmla="*/ 89238 w 1982588"/>
                  <a:gd name="connsiteY3" fmla="*/ 1844944 h 2294078"/>
                  <a:gd name="connsiteX4" fmla="*/ 0 w 1982588"/>
                  <a:gd name="connsiteY4" fmla="*/ 1757811 h 2294078"/>
                  <a:gd name="connsiteX5" fmla="*/ 67349 w 1982588"/>
                  <a:gd name="connsiteY5" fmla="*/ 1677834 h 2294078"/>
                  <a:gd name="connsiteX6" fmla="*/ 424720 w 1982588"/>
                  <a:gd name="connsiteY6" fmla="*/ 1262795 h 2294078"/>
                  <a:gd name="connsiteX7" fmla="*/ 1099053 w 1982588"/>
                  <a:gd name="connsiteY7" fmla="*/ 559418 h 2294078"/>
                  <a:gd name="connsiteX8" fmla="*/ 1757390 w 1982588"/>
                  <a:gd name="connsiteY8" fmla="*/ 5472 h 2294078"/>
                  <a:gd name="connsiteX9" fmla="*/ 1764967 w 1982588"/>
                  <a:gd name="connsiteY9" fmla="*/ 0 h 2294078"/>
                  <a:gd name="connsiteX10" fmla="*/ 1985535 w 1982588"/>
                  <a:gd name="connsiteY10" fmla="*/ 271501 h 2294078"/>
                  <a:gd name="connsiteX11" fmla="*/ 1907242 w 1982588"/>
                  <a:gd name="connsiteY11" fmla="*/ 344743 h 2294078"/>
                  <a:gd name="connsiteX12" fmla="*/ 1746446 w 1982588"/>
                  <a:gd name="connsiteY12" fmla="*/ 602353 h 2294078"/>
                  <a:gd name="connsiteX13" fmla="*/ 1639109 w 1982588"/>
                  <a:gd name="connsiteY13" fmla="*/ 939520 h 2294078"/>
                  <a:gd name="connsiteX14" fmla="*/ 1575548 w 1982588"/>
                  <a:gd name="connsiteY14" fmla="*/ 1232909 h 2294078"/>
                  <a:gd name="connsiteX15" fmla="*/ 1485468 w 1982588"/>
                  <a:gd name="connsiteY15" fmla="*/ 1649211 h 2294078"/>
                  <a:gd name="connsiteX16" fmla="*/ 1372238 w 1982588"/>
                  <a:gd name="connsiteY16" fmla="*/ 1983010 h 2294078"/>
                  <a:gd name="connsiteX17" fmla="*/ 1214809 w 1982588"/>
                  <a:gd name="connsiteY17" fmla="*/ 2206524 h 2294078"/>
                  <a:gd name="connsiteX18" fmla="*/ 1096527 w 1982588"/>
                  <a:gd name="connsiteY18" fmla="*/ 2286501 h 2294078"/>
                  <a:gd name="connsiteX19" fmla="*/ 1080532 w 1982588"/>
                  <a:gd name="connsiteY19" fmla="*/ 2294920 h 2294078"/>
                  <a:gd name="connsiteX20" fmla="*/ 1061590 w 1982588"/>
                  <a:gd name="connsiteY20" fmla="*/ 2294078 h 2294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82588" h="2294078">
                    <a:moveTo>
                      <a:pt x="1061590" y="2294078"/>
                    </a:moveTo>
                    <a:cubicBezTo>
                      <a:pt x="1038860" y="2290711"/>
                      <a:pt x="1016129" y="2286922"/>
                      <a:pt x="993399" y="2283555"/>
                    </a:cubicBezTo>
                    <a:cubicBezTo>
                      <a:pt x="794719" y="2254090"/>
                      <a:pt x="607826" y="2190950"/>
                      <a:pt x="431876" y="2094135"/>
                    </a:cubicBezTo>
                    <a:cubicBezTo>
                      <a:pt x="307280" y="2025524"/>
                      <a:pt x="192366" y="1942600"/>
                      <a:pt x="89238" y="1844944"/>
                    </a:cubicBezTo>
                    <a:cubicBezTo>
                      <a:pt x="59351" y="1816742"/>
                      <a:pt x="30307" y="1787276"/>
                      <a:pt x="0" y="1757811"/>
                    </a:cubicBezTo>
                    <a:cubicBezTo>
                      <a:pt x="23572" y="1730029"/>
                      <a:pt x="45040" y="1703511"/>
                      <a:pt x="67349" y="1677834"/>
                    </a:cubicBezTo>
                    <a:cubicBezTo>
                      <a:pt x="186473" y="1539347"/>
                      <a:pt x="304334" y="1399598"/>
                      <a:pt x="424720" y="1262795"/>
                    </a:cubicBezTo>
                    <a:cubicBezTo>
                      <a:pt x="639395" y="1018655"/>
                      <a:pt x="862910" y="782933"/>
                      <a:pt x="1099053" y="559418"/>
                    </a:cubicBezTo>
                    <a:cubicBezTo>
                      <a:pt x="1307835" y="362001"/>
                      <a:pt x="1525457" y="175108"/>
                      <a:pt x="1757390" y="5472"/>
                    </a:cubicBezTo>
                    <a:cubicBezTo>
                      <a:pt x="1759495" y="3788"/>
                      <a:pt x="1761600" y="2526"/>
                      <a:pt x="1764967" y="0"/>
                    </a:cubicBezTo>
                    <a:cubicBezTo>
                      <a:pt x="1838630" y="90921"/>
                      <a:pt x="1912714" y="181842"/>
                      <a:pt x="1985535" y="271501"/>
                    </a:cubicBezTo>
                    <a:cubicBezTo>
                      <a:pt x="1959017" y="296336"/>
                      <a:pt x="1931656" y="319066"/>
                      <a:pt x="1907242" y="344743"/>
                    </a:cubicBezTo>
                    <a:cubicBezTo>
                      <a:pt x="1836105" y="419669"/>
                      <a:pt x="1786855" y="508065"/>
                      <a:pt x="1746446" y="602353"/>
                    </a:cubicBezTo>
                    <a:cubicBezTo>
                      <a:pt x="1699723" y="711375"/>
                      <a:pt x="1666048" y="824605"/>
                      <a:pt x="1639109" y="939520"/>
                    </a:cubicBezTo>
                    <a:cubicBezTo>
                      <a:pt x="1615957" y="1036755"/>
                      <a:pt x="1596594" y="1135253"/>
                      <a:pt x="1575548" y="1232909"/>
                    </a:cubicBezTo>
                    <a:cubicBezTo>
                      <a:pt x="1545662" y="1371817"/>
                      <a:pt x="1517459" y="1511145"/>
                      <a:pt x="1485468" y="1649211"/>
                    </a:cubicBezTo>
                    <a:cubicBezTo>
                      <a:pt x="1458950" y="1764125"/>
                      <a:pt x="1422749" y="1876093"/>
                      <a:pt x="1372238" y="1983010"/>
                    </a:cubicBezTo>
                    <a:cubicBezTo>
                      <a:pt x="1332670" y="2066354"/>
                      <a:pt x="1283421" y="2143385"/>
                      <a:pt x="1214809" y="2206524"/>
                    </a:cubicBezTo>
                    <a:cubicBezTo>
                      <a:pt x="1179451" y="2238936"/>
                      <a:pt x="1139883" y="2265876"/>
                      <a:pt x="1096527" y="2286501"/>
                    </a:cubicBezTo>
                    <a:cubicBezTo>
                      <a:pt x="1091055" y="2289027"/>
                      <a:pt x="1086004" y="2291973"/>
                      <a:pt x="1080532" y="2294920"/>
                    </a:cubicBezTo>
                    <a:cubicBezTo>
                      <a:pt x="1074218" y="2294078"/>
                      <a:pt x="1067904" y="2294078"/>
                      <a:pt x="1061590" y="2294078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7D17CCE-D33B-45E1-A6C6-92894868C1BF}"/>
                  </a:ext>
                </a:extLst>
              </p:cNvPr>
              <p:cNvSpPr/>
              <p:nvPr/>
            </p:nvSpPr>
            <p:spPr>
              <a:xfrm>
                <a:off x="688950" y="1934631"/>
                <a:ext cx="2125706" cy="2012054"/>
              </a:xfrm>
              <a:custGeom>
                <a:avLst/>
                <a:gdLst>
                  <a:gd name="connsiteX0" fmla="*/ 0 w 2125705"/>
                  <a:gd name="connsiteY0" fmla="*/ 858280 h 2012053"/>
                  <a:gd name="connsiteX1" fmla="*/ 2105 w 2125705"/>
                  <a:gd name="connsiteY1" fmla="*/ 850703 h 2012053"/>
                  <a:gd name="connsiteX2" fmla="*/ 22309 w 2125705"/>
                  <a:gd name="connsiteY2" fmla="*/ 787142 h 2012053"/>
                  <a:gd name="connsiteX3" fmla="*/ 279499 w 2125705"/>
                  <a:gd name="connsiteY3" fmla="*/ 540055 h 2012053"/>
                  <a:gd name="connsiteX4" fmla="*/ 588884 w 2125705"/>
                  <a:gd name="connsiteY4" fmla="*/ 413355 h 2012053"/>
                  <a:gd name="connsiteX5" fmla="*/ 920999 w 2125705"/>
                  <a:gd name="connsiteY5" fmla="*/ 333799 h 2012053"/>
                  <a:gd name="connsiteX6" fmla="*/ 1386970 w 2125705"/>
                  <a:gd name="connsiteY6" fmla="*/ 233196 h 2012053"/>
                  <a:gd name="connsiteX7" fmla="*/ 1732976 w 2125705"/>
                  <a:gd name="connsiteY7" fmla="*/ 107338 h 2012053"/>
                  <a:gd name="connsiteX8" fmla="*/ 1884933 w 2125705"/>
                  <a:gd name="connsiteY8" fmla="*/ 3788 h 2012053"/>
                  <a:gd name="connsiteX9" fmla="*/ 1889563 w 2125705"/>
                  <a:gd name="connsiteY9" fmla="*/ 0 h 2012053"/>
                  <a:gd name="connsiteX10" fmla="*/ 2128231 w 2125705"/>
                  <a:gd name="connsiteY10" fmla="*/ 239931 h 2012053"/>
                  <a:gd name="connsiteX11" fmla="*/ 399464 w 2125705"/>
                  <a:gd name="connsiteY11" fmla="*/ 2014158 h 2012053"/>
                  <a:gd name="connsiteX12" fmla="*/ 309385 w 2125705"/>
                  <a:gd name="connsiteY12" fmla="*/ 1895456 h 2012053"/>
                  <a:gd name="connsiteX13" fmla="*/ 80819 w 2125705"/>
                  <a:gd name="connsiteY13" fmla="*/ 1438745 h 2012053"/>
                  <a:gd name="connsiteX14" fmla="*/ 14733 w 2125705"/>
                  <a:gd name="connsiteY14" fmla="*/ 1143251 h 2012053"/>
                  <a:gd name="connsiteX15" fmla="*/ 2526 w 2125705"/>
                  <a:gd name="connsiteY15" fmla="*/ 998871 h 2012053"/>
                  <a:gd name="connsiteX16" fmla="*/ 421 w 2125705"/>
                  <a:gd name="connsiteY16" fmla="*/ 984559 h 2012053"/>
                  <a:gd name="connsiteX17" fmla="*/ 0 w 2125705"/>
                  <a:gd name="connsiteY17" fmla="*/ 858280 h 201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5705" h="2012053">
                    <a:moveTo>
                      <a:pt x="0" y="858280"/>
                    </a:moveTo>
                    <a:cubicBezTo>
                      <a:pt x="842" y="855754"/>
                      <a:pt x="2526" y="853229"/>
                      <a:pt x="2105" y="850703"/>
                    </a:cubicBezTo>
                    <a:cubicBezTo>
                      <a:pt x="-1263" y="826289"/>
                      <a:pt x="10944" y="806926"/>
                      <a:pt x="22309" y="787142"/>
                    </a:cubicBezTo>
                    <a:cubicBezTo>
                      <a:pt x="84607" y="680226"/>
                      <a:pt x="173424" y="601091"/>
                      <a:pt x="279499" y="540055"/>
                    </a:cubicBezTo>
                    <a:cubicBezTo>
                      <a:pt x="376734" y="483651"/>
                      <a:pt x="481546" y="445346"/>
                      <a:pt x="588884" y="413355"/>
                    </a:cubicBezTo>
                    <a:cubicBezTo>
                      <a:pt x="698326" y="380943"/>
                      <a:pt x="809452" y="357371"/>
                      <a:pt x="920999" y="333799"/>
                    </a:cubicBezTo>
                    <a:cubicBezTo>
                      <a:pt x="1076323" y="300966"/>
                      <a:pt x="1232067" y="269396"/>
                      <a:pt x="1386970" y="233196"/>
                    </a:cubicBezTo>
                    <a:cubicBezTo>
                      <a:pt x="1506936" y="205415"/>
                      <a:pt x="1623534" y="165005"/>
                      <a:pt x="1732976" y="107338"/>
                    </a:cubicBezTo>
                    <a:cubicBezTo>
                      <a:pt x="1787697" y="78714"/>
                      <a:pt x="1838630" y="44619"/>
                      <a:pt x="1884933" y="3788"/>
                    </a:cubicBezTo>
                    <a:cubicBezTo>
                      <a:pt x="1886616" y="2526"/>
                      <a:pt x="1888300" y="1263"/>
                      <a:pt x="1889563" y="0"/>
                    </a:cubicBezTo>
                    <a:cubicBezTo>
                      <a:pt x="1969119" y="79977"/>
                      <a:pt x="2047833" y="159112"/>
                      <a:pt x="2128231" y="239931"/>
                    </a:cubicBezTo>
                    <a:cubicBezTo>
                      <a:pt x="1493466" y="772410"/>
                      <a:pt x="916369" y="1361714"/>
                      <a:pt x="399464" y="2014158"/>
                    </a:cubicBezTo>
                    <a:cubicBezTo>
                      <a:pt x="367473" y="1972486"/>
                      <a:pt x="337166" y="1935023"/>
                      <a:pt x="309385" y="1895456"/>
                    </a:cubicBezTo>
                    <a:cubicBezTo>
                      <a:pt x="210045" y="1754865"/>
                      <a:pt x="133435" y="1602487"/>
                      <a:pt x="80819" y="1438745"/>
                    </a:cubicBezTo>
                    <a:cubicBezTo>
                      <a:pt x="49670" y="1342351"/>
                      <a:pt x="27361" y="1243853"/>
                      <a:pt x="14733" y="1143251"/>
                    </a:cubicBezTo>
                    <a:cubicBezTo>
                      <a:pt x="8840" y="1095264"/>
                      <a:pt x="6314" y="1047278"/>
                      <a:pt x="2526" y="998871"/>
                    </a:cubicBezTo>
                    <a:cubicBezTo>
                      <a:pt x="2105" y="994241"/>
                      <a:pt x="1263" y="989611"/>
                      <a:pt x="421" y="984559"/>
                    </a:cubicBezTo>
                    <a:cubicBezTo>
                      <a:pt x="0" y="942887"/>
                      <a:pt x="0" y="900373"/>
                      <a:pt x="0" y="8582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B41A2142-45FC-42EF-AFD9-07EC651B0000}"/>
                  </a:ext>
                </a:extLst>
              </p:cNvPr>
              <p:cNvSpPr/>
              <p:nvPr/>
            </p:nvSpPr>
            <p:spPr>
              <a:xfrm>
                <a:off x="2341949" y="2603904"/>
                <a:ext cx="1309098" cy="1927867"/>
              </a:xfrm>
              <a:custGeom>
                <a:avLst/>
                <a:gdLst>
                  <a:gd name="connsiteX0" fmla="*/ 0 w 1309097"/>
                  <a:gd name="connsiteY0" fmla="*/ 1928717 h 1927867"/>
                  <a:gd name="connsiteX1" fmla="*/ 68191 w 1309097"/>
                  <a:gd name="connsiteY1" fmla="*/ 1864736 h 1927867"/>
                  <a:gd name="connsiteX2" fmla="*/ 215938 w 1309097"/>
                  <a:gd name="connsiteY2" fmla="*/ 1639116 h 1927867"/>
                  <a:gd name="connsiteX3" fmla="*/ 339271 w 1309097"/>
                  <a:gd name="connsiteY3" fmla="*/ 1286376 h 1927867"/>
                  <a:gd name="connsiteX4" fmla="*/ 424299 w 1309097"/>
                  <a:gd name="connsiteY4" fmla="*/ 919323 h 1927867"/>
                  <a:gd name="connsiteX5" fmla="*/ 519851 w 1309097"/>
                  <a:gd name="connsiteY5" fmla="*/ 483238 h 1927867"/>
                  <a:gd name="connsiteX6" fmla="*/ 617086 w 1309097"/>
                  <a:gd name="connsiteY6" fmla="*/ 189427 h 1927867"/>
                  <a:gd name="connsiteX7" fmla="*/ 729054 w 1309097"/>
                  <a:gd name="connsiteY7" fmla="*/ 37050 h 1927867"/>
                  <a:gd name="connsiteX8" fmla="*/ 785038 w 1309097"/>
                  <a:gd name="connsiteY8" fmla="*/ 5901 h 1927867"/>
                  <a:gd name="connsiteX9" fmla="*/ 865436 w 1309097"/>
                  <a:gd name="connsiteY9" fmla="*/ 21055 h 1927867"/>
                  <a:gd name="connsiteX10" fmla="*/ 990873 w 1309097"/>
                  <a:gd name="connsiteY10" fmla="*/ 171327 h 1927867"/>
                  <a:gd name="connsiteX11" fmla="*/ 1279633 w 1309097"/>
                  <a:gd name="connsiteY11" fmla="*/ 851132 h 1927867"/>
                  <a:gd name="connsiteX12" fmla="*/ 1309519 w 1309097"/>
                  <a:gd name="connsiteY12" fmla="*/ 1141996 h 1927867"/>
                  <a:gd name="connsiteX13" fmla="*/ 1243432 w 1309097"/>
                  <a:gd name="connsiteY13" fmla="*/ 1415602 h 1927867"/>
                  <a:gd name="connsiteX14" fmla="*/ 1230804 w 1309097"/>
                  <a:gd name="connsiteY14" fmla="*/ 1432439 h 1927867"/>
                  <a:gd name="connsiteX15" fmla="*/ 750101 w 1309097"/>
                  <a:gd name="connsiteY15" fmla="*/ 1771289 h 1927867"/>
                  <a:gd name="connsiteX16" fmla="*/ 303492 w 1309097"/>
                  <a:gd name="connsiteY16" fmla="*/ 1908934 h 1927867"/>
                  <a:gd name="connsiteX17" fmla="*/ 8419 w 1309097"/>
                  <a:gd name="connsiteY17" fmla="*/ 1929980 h 1927867"/>
                  <a:gd name="connsiteX18" fmla="*/ 0 w 1309097"/>
                  <a:gd name="connsiteY18" fmla="*/ 1928717 h 192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09097" h="1927867">
                    <a:moveTo>
                      <a:pt x="0" y="1928717"/>
                    </a:moveTo>
                    <a:cubicBezTo>
                      <a:pt x="23151" y="1907250"/>
                      <a:pt x="46723" y="1887045"/>
                      <a:pt x="68191" y="1864736"/>
                    </a:cubicBezTo>
                    <a:cubicBezTo>
                      <a:pt x="131752" y="1798649"/>
                      <a:pt x="177212" y="1721198"/>
                      <a:pt x="215938" y="1639116"/>
                    </a:cubicBezTo>
                    <a:cubicBezTo>
                      <a:pt x="269396" y="1525886"/>
                      <a:pt x="308543" y="1407183"/>
                      <a:pt x="339271" y="1286376"/>
                    </a:cubicBezTo>
                    <a:cubicBezTo>
                      <a:pt x="369999" y="1164726"/>
                      <a:pt x="396939" y="1041814"/>
                      <a:pt x="424299" y="919323"/>
                    </a:cubicBezTo>
                    <a:cubicBezTo>
                      <a:pt x="456711" y="774102"/>
                      <a:pt x="486597" y="628038"/>
                      <a:pt x="519851" y="483238"/>
                    </a:cubicBezTo>
                    <a:cubicBezTo>
                      <a:pt x="543002" y="382635"/>
                      <a:pt x="572888" y="283295"/>
                      <a:pt x="617086" y="189427"/>
                    </a:cubicBezTo>
                    <a:cubicBezTo>
                      <a:pt x="644447" y="131339"/>
                      <a:pt x="676858" y="76618"/>
                      <a:pt x="729054" y="37050"/>
                    </a:cubicBezTo>
                    <a:cubicBezTo>
                      <a:pt x="745891" y="24422"/>
                      <a:pt x="765254" y="13478"/>
                      <a:pt x="785038" y="5901"/>
                    </a:cubicBezTo>
                    <a:cubicBezTo>
                      <a:pt x="814082" y="-5464"/>
                      <a:pt x="841864" y="-413"/>
                      <a:pt x="865436" y="21055"/>
                    </a:cubicBezTo>
                    <a:cubicBezTo>
                      <a:pt x="914685" y="64832"/>
                      <a:pt x="954673" y="116606"/>
                      <a:pt x="990873" y="171327"/>
                    </a:cubicBezTo>
                    <a:cubicBezTo>
                      <a:pt x="1128518" y="380109"/>
                      <a:pt x="1224912" y="606992"/>
                      <a:pt x="1279633" y="851132"/>
                    </a:cubicBezTo>
                    <a:cubicBezTo>
                      <a:pt x="1301100" y="946684"/>
                      <a:pt x="1312886" y="1043919"/>
                      <a:pt x="1309519" y="1141996"/>
                    </a:cubicBezTo>
                    <a:cubicBezTo>
                      <a:pt x="1306151" y="1237547"/>
                      <a:pt x="1289735" y="1330152"/>
                      <a:pt x="1243432" y="1415602"/>
                    </a:cubicBezTo>
                    <a:cubicBezTo>
                      <a:pt x="1240065" y="1421495"/>
                      <a:pt x="1235856" y="1427388"/>
                      <a:pt x="1230804" y="1432439"/>
                    </a:cubicBezTo>
                    <a:cubicBezTo>
                      <a:pt x="1090634" y="1573451"/>
                      <a:pt x="930259" y="1686682"/>
                      <a:pt x="750101" y="1771289"/>
                    </a:cubicBezTo>
                    <a:cubicBezTo>
                      <a:pt x="607825" y="1838217"/>
                      <a:pt x="458816" y="1884099"/>
                      <a:pt x="303492" y="1908934"/>
                    </a:cubicBezTo>
                    <a:cubicBezTo>
                      <a:pt x="205836" y="1924508"/>
                      <a:pt x="107338" y="1931664"/>
                      <a:pt x="8419" y="1929980"/>
                    </a:cubicBezTo>
                    <a:cubicBezTo>
                      <a:pt x="5472" y="1929138"/>
                      <a:pt x="2525" y="1928717"/>
                      <a:pt x="0" y="192871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1900FFF-514B-4369-855D-FF0F1684113E}"/>
                  </a:ext>
                </a:extLst>
              </p:cNvPr>
              <p:cNvSpPr/>
              <p:nvPr/>
            </p:nvSpPr>
            <p:spPr>
              <a:xfrm>
                <a:off x="698631" y="1470056"/>
                <a:ext cx="1780541" cy="1195446"/>
              </a:xfrm>
              <a:custGeom>
                <a:avLst/>
                <a:gdLst>
                  <a:gd name="connsiteX0" fmla="*/ 0 w 1780541"/>
                  <a:gd name="connsiteY0" fmla="*/ 1198680 h 1195446"/>
                  <a:gd name="connsiteX1" fmla="*/ 17258 w 1780541"/>
                  <a:gd name="connsiteY1" fmla="*/ 1085871 h 1195446"/>
                  <a:gd name="connsiteX2" fmla="*/ 158691 w 1780541"/>
                  <a:gd name="connsiteY2" fmla="*/ 652732 h 1195446"/>
                  <a:gd name="connsiteX3" fmla="*/ 678121 w 1780541"/>
                  <a:gd name="connsiteY3" fmla="*/ 30174 h 1195446"/>
                  <a:gd name="connsiteX4" fmla="*/ 728633 w 1780541"/>
                  <a:gd name="connsiteY4" fmla="*/ 13757 h 1195446"/>
                  <a:gd name="connsiteX5" fmla="*/ 928997 w 1780541"/>
                  <a:gd name="connsiteY5" fmla="*/ 1971 h 1195446"/>
                  <a:gd name="connsiteX6" fmla="*/ 1573864 w 1780541"/>
                  <a:gd name="connsiteY6" fmla="*/ 201493 h 1195446"/>
                  <a:gd name="connsiteX7" fmla="*/ 1741395 w 1780541"/>
                  <a:gd name="connsiteY7" fmla="*/ 323563 h 1195446"/>
                  <a:gd name="connsiteX8" fmla="*/ 1776332 w 1780541"/>
                  <a:gd name="connsiteY8" fmla="*/ 371129 h 1195446"/>
                  <a:gd name="connsiteX9" fmla="*/ 1780121 w 1780541"/>
                  <a:gd name="connsiteY9" fmla="*/ 401015 h 1195446"/>
                  <a:gd name="connsiteX10" fmla="*/ 1704774 w 1780541"/>
                  <a:gd name="connsiteY10" fmla="*/ 497829 h 1195446"/>
                  <a:gd name="connsiteX11" fmla="*/ 1539769 w 1780541"/>
                  <a:gd name="connsiteY11" fmla="*/ 571492 h 1195446"/>
                  <a:gd name="connsiteX12" fmla="*/ 1240907 w 1780541"/>
                  <a:gd name="connsiteY12" fmla="*/ 647681 h 1195446"/>
                  <a:gd name="connsiteX13" fmla="*/ 710112 w 1780541"/>
                  <a:gd name="connsiteY13" fmla="*/ 764279 h 1195446"/>
                  <a:gd name="connsiteX14" fmla="*/ 354425 w 1780541"/>
                  <a:gd name="connsiteY14" fmla="*/ 879614 h 1195446"/>
                  <a:gd name="connsiteX15" fmla="*/ 110284 w 1780541"/>
                  <a:gd name="connsiteY15" fmla="*/ 1031991 h 1195446"/>
                  <a:gd name="connsiteX16" fmla="*/ 5893 w 1780541"/>
                  <a:gd name="connsiteY16" fmla="*/ 1193629 h 1195446"/>
                  <a:gd name="connsiteX17" fmla="*/ 3367 w 1780541"/>
                  <a:gd name="connsiteY17" fmla="*/ 1199522 h 1195446"/>
                  <a:gd name="connsiteX18" fmla="*/ 0 w 1780541"/>
                  <a:gd name="connsiteY18" fmla="*/ 1198680 h 119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80541" h="1195446">
                    <a:moveTo>
                      <a:pt x="0" y="1198680"/>
                    </a:moveTo>
                    <a:cubicBezTo>
                      <a:pt x="5893" y="1161217"/>
                      <a:pt x="10523" y="1123334"/>
                      <a:pt x="17258" y="1085871"/>
                    </a:cubicBezTo>
                    <a:cubicBezTo>
                      <a:pt x="44619" y="935177"/>
                      <a:pt x="91342" y="790377"/>
                      <a:pt x="158691" y="652732"/>
                    </a:cubicBezTo>
                    <a:cubicBezTo>
                      <a:pt x="280762" y="402698"/>
                      <a:pt x="454185" y="195179"/>
                      <a:pt x="678121" y="30174"/>
                    </a:cubicBezTo>
                    <a:cubicBezTo>
                      <a:pt x="691591" y="20071"/>
                      <a:pt x="711375" y="17125"/>
                      <a:pt x="728633" y="13757"/>
                    </a:cubicBezTo>
                    <a:cubicBezTo>
                      <a:pt x="794719" y="709"/>
                      <a:pt x="861647" y="-2659"/>
                      <a:pt x="928997" y="1971"/>
                    </a:cubicBezTo>
                    <a:cubicBezTo>
                      <a:pt x="1159667" y="18388"/>
                      <a:pt x="1372659" y="91630"/>
                      <a:pt x="1573864" y="201493"/>
                    </a:cubicBezTo>
                    <a:cubicBezTo>
                      <a:pt x="1634899" y="234747"/>
                      <a:pt x="1692988" y="272631"/>
                      <a:pt x="1741395" y="323563"/>
                    </a:cubicBezTo>
                    <a:cubicBezTo>
                      <a:pt x="1754865" y="337875"/>
                      <a:pt x="1766651" y="353870"/>
                      <a:pt x="1776332" y="371129"/>
                    </a:cubicBezTo>
                    <a:cubicBezTo>
                      <a:pt x="1780962" y="379126"/>
                      <a:pt x="1782225" y="391754"/>
                      <a:pt x="1780121" y="401015"/>
                    </a:cubicBezTo>
                    <a:cubicBezTo>
                      <a:pt x="1771281" y="445634"/>
                      <a:pt x="1740553" y="473836"/>
                      <a:pt x="1704774" y="497829"/>
                    </a:cubicBezTo>
                    <a:cubicBezTo>
                      <a:pt x="1654262" y="531925"/>
                      <a:pt x="1597436" y="552550"/>
                      <a:pt x="1539769" y="571492"/>
                    </a:cubicBezTo>
                    <a:cubicBezTo>
                      <a:pt x="1441691" y="603483"/>
                      <a:pt x="1341510" y="625792"/>
                      <a:pt x="1240907" y="647681"/>
                    </a:cubicBezTo>
                    <a:cubicBezTo>
                      <a:pt x="1063695" y="686406"/>
                      <a:pt x="886482" y="723448"/>
                      <a:pt x="710112" y="764279"/>
                    </a:cubicBezTo>
                    <a:cubicBezTo>
                      <a:pt x="588463" y="792481"/>
                      <a:pt x="469339" y="829944"/>
                      <a:pt x="354425" y="879614"/>
                    </a:cubicBezTo>
                    <a:cubicBezTo>
                      <a:pt x="265608" y="918340"/>
                      <a:pt x="181001" y="964642"/>
                      <a:pt x="110284" y="1031991"/>
                    </a:cubicBezTo>
                    <a:cubicBezTo>
                      <a:pt x="63140" y="1077873"/>
                      <a:pt x="26098" y="1130489"/>
                      <a:pt x="5893" y="1193629"/>
                    </a:cubicBezTo>
                    <a:cubicBezTo>
                      <a:pt x="5051" y="1195734"/>
                      <a:pt x="4209" y="1197418"/>
                      <a:pt x="3367" y="1199522"/>
                    </a:cubicBezTo>
                    <a:cubicBezTo>
                      <a:pt x="2105" y="1199101"/>
                      <a:pt x="1263" y="1199101"/>
                      <a:pt x="0" y="11986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D06930F2-5024-43AB-B779-25254FDD4519}"/>
                  </a:ext>
                </a:extLst>
              </p:cNvPr>
              <p:cNvSpPr/>
              <p:nvPr/>
            </p:nvSpPr>
            <p:spPr>
              <a:xfrm>
                <a:off x="3256117" y="2400093"/>
                <a:ext cx="803980" cy="1544820"/>
              </a:xfrm>
              <a:custGeom>
                <a:avLst/>
                <a:gdLst>
                  <a:gd name="connsiteX0" fmla="*/ 406716 w 803979"/>
                  <a:gd name="connsiteY0" fmla="*/ 1546170 h 1544819"/>
                  <a:gd name="connsiteX1" fmla="*/ 432393 w 803979"/>
                  <a:gd name="connsiteY1" fmla="*/ 1432940 h 1544819"/>
                  <a:gd name="connsiteX2" fmla="*/ 447967 w 803979"/>
                  <a:gd name="connsiteY2" fmla="*/ 1301188 h 1544819"/>
                  <a:gd name="connsiteX3" fmla="*/ 446284 w 803979"/>
                  <a:gd name="connsiteY3" fmla="*/ 1156809 h 1544819"/>
                  <a:gd name="connsiteX4" fmla="*/ 391562 w 803979"/>
                  <a:gd name="connsiteY4" fmla="*/ 884466 h 1544819"/>
                  <a:gd name="connsiteX5" fmla="*/ 173520 w 803979"/>
                  <a:gd name="connsiteY5" fmla="*/ 427755 h 1544819"/>
                  <a:gd name="connsiteX6" fmla="*/ 28719 w 803979"/>
                  <a:gd name="connsiteY6" fmla="*/ 195400 h 1544819"/>
                  <a:gd name="connsiteX7" fmla="*/ 2200 w 803979"/>
                  <a:gd name="connsiteY7" fmla="*/ 136891 h 1544819"/>
                  <a:gd name="connsiteX8" fmla="*/ 8514 w 803979"/>
                  <a:gd name="connsiteY8" fmla="*/ 104058 h 1544819"/>
                  <a:gd name="connsiteX9" fmla="*/ 146159 w 803979"/>
                  <a:gd name="connsiteY9" fmla="*/ 17346 h 1544819"/>
                  <a:gd name="connsiteX10" fmla="*/ 353679 w 803979"/>
                  <a:gd name="connsiteY10" fmla="*/ 5560 h 1544819"/>
                  <a:gd name="connsiteX11" fmla="*/ 634861 w 803979"/>
                  <a:gd name="connsiteY11" fmla="*/ 118370 h 1544819"/>
                  <a:gd name="connsiteX12" fmla="*/ 796499 w 803979"/>
                  <a:gd name="connsiteY12" fmla="*/ 314524 h 1544819"/>
                  <a:gd name="connsiteX13" fmla="*/ 803234 w 803979"/>
                  <a:gd name="connsiteY13" fmla="*/ 349040 h 1544819"/>
                  <a:gd name="connsiteX14" fmla="*/ 802392 w 803979"/>
                  <a:gd name="connsiteY14" fmla="*/ 580553 h 1544819"/>
                  <a:gd name="connsiteX15" fmla="*/ 748091 w 803979"/>
                  <a:gd name="connsiteY15" fmla="*/ 901303 h 1544819"/>
                  <a:gd name="connsiteX16" fmla="*/ 584770 w 803979"/>
                  <a:gd name="connsiteY16" fmla="*/ 1294453 h 1544819"/>
                  <a:gd name="connsiteX17" fmla="*/ 406716 w 803979"/>
                  <a:gd name="connsiteY17" fmla="*/ 1546170 h 154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979" h="1544819">
                    <a:moveTo>
                      <a:pt x="406716" y="1546170"/>
                    </a:moveTo>
                    <a:cubicBezTo>
                      <a:pt x="415555" y="1507865"/>
                      <a:pt x="426079" y="1470824"/>
                      <a:pt x="432393" y="1432940"/>
                    </a:cubicBezTo>
                    <a:cubicBezTo>
                      <a:pt x="439548" y="1389584"/>
                      <a:pt x="445862" y="1345386"/>
                      <a:pt x="447967" y="1301188"/>
                    </a:cubicBezTo>
                    <a:cubicBezTo>
                      <a:pt x="450072" y="1253202"/>
                      <a:pt x="449230" y="1204795"/>
                      <a:pt x="446284" y="1156809"/>
                    </a:cubicBezTo>
                    <a:cubicBezTo>
                      <a:pt x="439970" y="1063782"/>
                      <a:pt x="419344" y="973282"/>
                      <a:pt x="391562" y="884466"/>
                    </a:cubicBezTo>
                    <a:cubicBezTo>
                      <a:pt x="340209" y="721986"/>
                      <a:pt x="262757" y="572134"/>
                      <a:pt x="173520" y="427755"/>
                    </a:cubicBezTo>
                    <a:cubicBezTo>
                      <a:pt x="125533" y="350303"/>
                      <a:pt x="76284" y="273273"/>
                      <a:pt x="28719" y="195400"/>
                    </a:cubicBezTo>
                    <a:cubicBezTo>
                      <a:pt x="17775" y="177300"/>
                      <a:pt x="10198" y="156675"/>
                      <a:pt x="2200" y="136891"/>
                    </a:cubicBezTo>
                    <a:cubicBezTo>
                      <a:pt x="-2430" y="125105"/>
                      <a:pt x="517" y="114581"/>
                      <a:pt x="8514" y="104058"/>
                    </a:cubicBezTo>
                    <a:cubicBezTo>
                      <a:pt x="43873" y="58177"/>
                      <a:pt x="92280" y="32921"/>
                      <a:pt x="146159" y="17346"/>
                    </a:cubicBezTo>
                    <a:cubicBezTo>
                      <a:pt x="214350" y="-2438"/>
                      <a:pt x="283804" y="-3700"/>
                      <a:pt x="353679" y="5560"/>
                    </a:cubicBezTo>
                    <a:cubicBezTo>
                      <a:pt x="457228" y="19030"/>
                      <a:pt x="551095" y="56072"/>
                      <a:pt x="634861" y="118370"/>
                    </a:cubicBezTo>
                    <a:cubicBezTo>
                      <a:pt x="705157" y="170144"/>
                      <a:pt x="759036" y="235810"/>
                      <a:pt x="796499" y="314524"/>
                    </a:cubicBezTo>
                    <a:cubicBezTo>
                      <a:pt x="801550" y="324626"/>
                      <a:pt x="802392" y="337254"/>
                      <a:pt x="803234" y="349040"/>
                    </a:cubicBezTo>
                    <a:cubicBezTo>
                      <a:pt x="808285" y="426071"/>
                      <a:pt x="807864" y="503522"/>
                      <a:pt x="802392" y="580553"/>
                    </a:cubicBezTo>
                    <a:cubicBezTo>
                      <a:pt x="794394" y="689153"/>
                      <a:pt x="776294" y="796070"/>
                      <a:pt x="748091" y="901303"/>
                    </a:cubicBezTo>
                    <a:cubicBezTo>
                      <a:pt x="710629" y="1039368"/>
                      <a:pt x="655908" y="1170699"/>
                      <a:pt x="584770" y="1294453"/>
                    </a:cubicBezTo>
                    <a:cubicBezTo>
                      <a:pt x="532575" y="1383270"/>
                      <a:pt x="473644" y="1467035"/>
                      <a:pt x="406716" y="154617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059773E-7EE6-4E06-98CC-2F86F63E4A9A}"/>
                  </a:ext>
                </a:extLst>
              </p:cNvPr>
              <p:cNvSpPr/>
              <p:nvPr/>
            </p:nvSpPr>
            <p:spPr>
              <a:xfrm>
                <a:off x="2948933" y="1703539"/>
                <a:ext cx="1098632" cy="938678"/>
              </a:xfrm>
              <a:custGeom>
                <a:avLst/>
                <a:gdLst>
                  <a:gd name="connsiteX0" fmla="*/ 655812 w 1098631"/>
                  <a:gd name="connsiteY0" fmla="*/ 0 h 938677"/>
                  <a:gd name="connsiteX1" fmla="*/ 1100316 w 1098631"/>
                  <a:gd name="connsiteY1" fmla="*/ 939941 h 938677"/>
                  <a:gd name="connsiteX2" fmla="*/ 1069588 w 1098631"/>
                  <a:gd name="connsiteY2" fmla="*/ 893217 h 938677"/>
                  <a:gd name="connsiteX3" fmla="*/ 886061 w 1098631"/>
                  <a:gd name="connsiteY3" fmla="*/ 708849 h 938677"/>
                  <a:gd name="connsiteX4" fmla="*/ 689065 w 1098631"/>
                  <a:gd name="connsiteY4" fmla="*/ 641079 h 938677"/>
                  <a:gd name="connsiteX5" fmla="*/ 361580 w 1098631"/>
                  <a:gd name="connsiteY5" fmla="*/ 695379 h 938677"/>
                  <a:gd name="connsiteX6" fmla="*/ 233196 w 1098631"/>
                  <a:gd name="connsiteY6" fmla="*/ 752626 h 938677"/>
                  <a:gd name="connsiteX7" fmla="*/ 220568 w 1098631"/>
                  <a:gd name="connsiteY7" fmla="*/ 758940 h 938677"/>
                  <a:gd name="connsiteX8" fmla="*/ 0 w 1098631"/>
                  <a:gd name="connsiteY8" fmla="*/ 481967 h 938677"/>
                  <a:gd name="connsiteX9" fmla="*/ 655812 w 1098631"/>
                  <a:gd name="connsiteY9" fmla="*/ 0 h 9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8631" h="938677">
                    <a:moveTo>
                      <a:pt x="655812" y="0"/>
                    </a:moveTo>
                    <a:cubicBezTo>
                      <a:pt x="902057" y="266029"/>
                      <a:pt x="1050646" y="577518"/>
                      <a:pt x="1100316" y="939941"/>
                    </a:cubicBezTo>
                    <a:cubicBezTo>
                      <a:pt x="1088950" y="922261"/>
                      <a:pt x="1079269" y="907950"/>
                      <a:pt x="1069588" y="893217"/>
                    </a:cubicBezTo>
                    <a:cubicBezTo>
                      <a:pt x="1019918" y="820396"/>
                      <a:pt x="961408" y="755993"/>
                      <a:pt x="886061" y="708849"/>
                    </a:cubicBezTo>
                    <a:cubicBezTo>
                      <a:pt x="825868" y="670965"/>
                      <a:pt x="760203" y="648656"/>
                      <a:pt x="689065" y="641079"/>
                    </a:cubicBezTo>
                    <a:cubicBezTo>
                      <a:pt x="574993" y="629293"/>
                      <a:pt x="466813" y="654128"/>
                      <a:pt x="361580" y="695379"/>
                    </a:cubicBezTo>
                    <a:cubicBezTo>
                      <a:pt x="318224" y="712217"/>
                      <a:pt x="276131" y="733684"/>
                      <a:pt x="233196" y="752626"/>
                    </a:cubicBezTo>
                    <a:cubicBezTo>
                      <a:pt x="229408" y="754310"/>
                      <a:pt x="225619" y="756414"/>
                      <a:pt x="220568" y="758940"/>
                    </a:cubicBezTo>
                    <a:cubicBezTo>
                      <a:pt x="146905" y="666335"/>
                      <a:pt x="73242" y="574151"/>
                      <a:pt x="0" y="481967"/>
                    </a:cubicBezTo>
                    <a:cubicBezTo>
                      <a:pt x="49249" y="420090"/>
                      <a:pt x="539214" y="59772"/>
                      <a:pt x="655812" y="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6D91222D-E9BA-4DD0-85FA-0E2621C3A492}"/>
                  </a:ext>
                </a:extLst>
              </p:cNvPr>
              <p:cNvSpPr/>
              <p:nvPr/>
            </p:nvSpPr>
            <p:spPr>
              <a:xfrm>
                <a:off x="1457151" y="1173205"/>
                <a:ext cx="1304889" cy="614560"/>
              </a:xfrm>
              <a:custGeom>
                <a:avLst/>
                <a:gdLst>
                  <a:gd name="connsiteX0" fmla="*/ 0 w 1304888"/>
                  <a:gd name="connsiteY0" fmla="*/ 269357 h 614560"/>
                  <a:gd name="connsiteX1" fmla="*/ 111968 w 1304888"/>
                  <a:gd name="connsiteY1" fmla="*/ 204113 h 614560"/>
                  <a:gd name="connsiteX2" fmla="*/ 545528 w 1304888"/>
                  <a:gd name="connsiteY2" fmla="*/ 40370 h 614560"/>
                  <a:gd name="connsiteX3" fmla="*/ 763570 w 1304888"/>
                  <a:gd name="connsiteY3" fmla="*/ 6696 h 614560"/>
                  <a:gd name="connsiteX4" fmla="*/ 967301 w 1304888"/>
                  <a:gd name="connsiteY4" fmla="*/ 382 h 614560"/>
                  <a:gd name="connsiteX5" fmla="*/ 1155879 w 1304888"/>
                  <a:gd name="connsiteY5" fmla="*/ 15956 h 614560"/>
                  <a:gd name="connsiteX6" fmla="*/ 1176504 w 1304888"/>
                  <a:gd name="connsiteY6" fmla="*/ 27742 h 614560"/>
                  <a:gd name="connsiteX7" fmla="*/ 1296470 w 1304888"/>
                  <a:gd name="connsiteY7" fmla="*/ 236104 h 614560"/>
                  <a:gd name="connsiteX8" fmla="*/ 1177346 w 1304888"/>
                  <a:gd name="connsiteY8" fmla="*/ 588844 h 614560"/>
                  <a:gd name="connsiteX9" fmla="*/ 1113786 w 1304888"/>
                  <a:gd name="connsiteY9" fmla="*/ 614521 h 614560"/>
                  <a:gd name="connsiteX10" fmla="*/ 1059906 w 1304888"/>
                  <a:gd name="connsiteY10" fmla="*/ 594737 h 614560"/>
                  <a:gd name="connsiteX11" fmla="*/ 913843 w 1304888"/>
                  <a:gd name="connsiteY11" fmla="*/ 500870 h 614560"/>
                  <a:gd name="connsiteX12" fmla="*/ 612877 w 1304888"/>
                  <a:gd name="connsiteY12" fmla="*/ 340495 h 614560"/>
                  <a:gd name="connsiteX13" fmla="*/ 340955 w 1304888"/>
                  <a:gd name="connsiteY13" fmla="*/ 272304 h 614560"/>
                  <a:gd name="connsiteX14" fmla="*/ 79556 w 1304888"/>
                  <a:gd name="connsiteY14" fmla="*/ 265148 h 614560"/>
                  <a:gd name="connsiteX15" fmla="*/ 1263 w 1304888"/>
                  <a:gd name="connsiteY15" fmla="*/ 273146 h 614560"/>
                  <a:gd name="connsiteX16" fmla="*/ 0 w 1304888"/>
                  <a:gd name="connsiteY16" fmla="*/ 269357 h 61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4888" h="614560">
                    <a:moveTo>
                      <a:pt x="0" y="269357"/>
                    </a:moveTo>
                    <a:cubicBezTo>
                      <a:pt x="37463" y="247469"/>
                      <a:pt x="74084" y="224738"/>
                      <a:pt x="111968" y="204113"/>
                    </a:cubicBezTo>
                    <a:cubicBezTo>
                      <a:pt x="248771" y="129187"/>
                      <a:pt x="393150" y="74466"/>
                      <a:pt x="545528" y="40370"/>
                    </a:cubicBezTo>
                    <a:cubicBezTo>
                      <a:pt x="617507" y="23954"/>
                      <a:pt x="689907" y="10905"/>
                      <a:pt x="763570" y="6696"/>
                    </a:cubicBezTo>
                    <a:cubicBezTo>
                      <a:pt x="831340" y="2907"/>
                      <a:pt x="899531" y="-1302"/>
                      <a:pt x="967301" y="382"/>
                    </a:cubicBezTo>
                    <a:cubicBezTo>
                      <a:pt x="1030441" y="1645"/>
                      <a:pt x="1093160" y="9642"/>
                      <a:pt x="1155879" y="15956"/>
                    </a:cubicBezTo>
                    <a:cubicBezTo>
                      <a:pt x="1163035" y="16798"/>
                      <a:pt x="1171453" y="21849"/>
                      <a:pt x="1176504" y="27742"/>
                    </a:cubicBezTo>
                    <a:cubicBezTo>
                      <a:pt x="1231226" y="88356"/>
                      <a:pt x="1274581" y="156126"/>
                      <a:pt x="1296470" y="236104"/>
                    </a:cubicBezTo>
                    <a:cubicBezTo>
                      <a:pt x="1333091" y="368276"/>
                      <a:pt x="1286789" y="506763"/>
                      <a:pt x="1177346" y="588844"/>
                    </a:cubicBezTo>
                    <a:cubicBezTo>
                      <a:pt x="1158825" y="602735"/>
                      <a:pt x="1139462" y="620414"/>
                      <a:pt x="1113786" y="614521"/>
                    </a:cubicBezTo>
                    <a:cubicBezTo>
                      <a:pt x="1095265" y="610733"/>
                      <a:pt x="1075902" y="604419"/>
                      <a:pt x="1059906" y="594737"/>
                    </a:cubicBezTo>
                    <a:cubicBezTo>
                      <a:pt x="1010657" y="564851"/>
                      <a:pt x="962250" y="532860"/>
                      <a:pt x="913843" y="500870"/>
                    </a:cubicBezTo>
                    <a:cubicBezTo>
                      <a:pt x="818712" y="437730"/>
                      <a:pt x="720214" y="380904"/>
                      <a:pt x="612877" y="340495"/>
                    </a:cubicBezTo>
                    <a:cubicBezTo>
                      <a:pt x="524902" y="307241"/>
                      <a:pt x="434402" y="284511"/>
                      <a:pt x="340955" y="272304"/>
                    </a:cubicBezTo>
                    <a:cubicBezTo>
                      <a:pt x="253822" y="260938"/>
                      <a:pt x="166689" y="260097"/>
                      <a:pt x="79556" y="265148"/>
                    </a:cubicBezTo>
                    <a:cubicBezTo>
                      <a:pt x="53458" y="266832"/>
                      <a:pt x="27361" y="270199"/>
                      <a:pt x="1263" y="273146"/>
                    </a:cubicBezTo>
                    <a:cubicBezTo>
                      <a:pt x="1263" y="271883"/>
                      <a:pt x="421" y="270620"/>
                      <a:pt x="0" y="26935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590BCE8-577B-4050-9FB2-C98E1D71D822}"/>
                  </a:ext>
                </a:extLst>
              </p:cNvPr>
              <p:cNvSpPr/>
              <p:nvPr/>
            </p:nvSpPr>
            <p:spPr>
              <a:xfrm>
                <a:off x="2629867" y="1203472"/>
                <a:ext cx="921841" cy="917631"/>
              </a:xfrm>
              <a:custGeom>
                <a:avLst/>
                <a:gdLst>
                  <a:gd name="connsiteX0" fmla="*/ 255506 w 921840"/>
                  <a:gd name="connsiteY0" fmla="*/ 917631 h 917631"/>
                  <a:gd name="connsiteX1" fmla="*/ 0 w 921840"/>
                  <a:gd name="connsiteY1" fmla="*/ 679384 h 917631"/>
                  <a:gd name="connsiteX2" fmla="*/ 23993 w 921840"/>
                  <a:gd name="connsiteY2" fmla="*/ 654549 h 917631"/>
                  <a:gd name="connsiteX3" fmla="*/ 143117 w 921840"/>
                  <a:gd name="connsiteY3" fmla="*/ 499646 h 917631"/>
                  <a:gd name="connsiteX4" fmla="*/ 163742 w 921840"/>
                  <a:gd name="connsiteY4" fmla="*/ 179738 h 917631"/>
                  <a:gd name="connsiteX5" fmla="*/ 84186 w 921840"/>
                  <a:gd name="connsiteY5" fmla="*/ 24414 h 917631"/>
                  <a:gd name="connsiteX6" fmla="*/ 68191 w 921840"/>
                  <a:gd name="connsiteY6" fmla="*/ 0 h 917631"/>
                  <a:gd name="connsiteX7" fmla="*/ 138487 w 921840"/>
                  <a:gd name="connsiteY7" fmla="*/ 15154 h 917631"/>
                  <a:gd name="connsiteX8" fmla="*/ 633502 w 921840"/>
                  <a:gd name="connsiteY8" fmla="*/ 221410 h 917631"/>
                  <a:gd name="connsiteX9" fmla="*/ 918473 w 921840"/>
                  <a:gd name="connsiteY9" fmla="*/ 443662 h 917631"/>
                  <a:gd name="connsiteX10" fmla="*/ 915527 w 921840"/>
                  <a:gd name="connsiteY10" fmla="*/ 460920 h 917631"/>
                  <a:gd name="connsiteX11" fmla="*/ 445346 w 921840"/>
                  <a:gd name="connsiteY11" fmla="*/ 768200 h 917631"/>
                  <a:gd name="connsiteX12" fmla="*/ 263924 w 921840"/>
                  <a:gd name="connsiteY12" fmla="*/ 912159 h 917631"/>
                  <a:gd name="connsiteX13" fmla="*/ 255506 w 921840"/>
                  <a:gd name="connsiteY13" fmla="*/ 917631 h 91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840" h="917631">
                    <a:moveTo>
                      <a:pt x="255506" y="917631"/>
                    </a:moveTo>
                    <a:cubicBezTo>
                      <a:pt x="170477" y="838496"/>
                      <a:pt x="85870" y="759361"/>
                      <a:pt x="0" y="679384"/>
                    </a:cubicBezTo>
                    <a:cubicBezTo>
                      <a:pt x="8419" y="670544"/>
                      <a:pt x="16416" y="662547"/>
                      <a:pt x="23993" y="654549"/>
                    </a:cubicBezTo>
                    <a:cubicBezTo>
                      <a:pt x="69454" y="607405"/>
                      <a:pt x="111547" y="557314"/>
                      <a:pt x="143117" y="499646"/>
                    </a:cubicBezTo>
                    <a:cubicBezTo>
                      <a:pt x="199943" y="396518"/>
                      <a:pt x="203310" y="289180"/>
                      <a:pt x="163742" y="179738"/>
                    </a:cubicBezTo>
                    <a:cubicBezTo>
                      <a:pt x="143959" y="124596"/>
                      <a:pt x="116177" y="73242"/>
                      <a:pt x="84186" y="24414"/>
                    </a:cubicBezTo>
                    <a:cubicBezTo>
                      <a:pt x="79556" y="17258"/>
                      <a:pt x="74926" y="9681"/>
                      <a:pt x="68191" y="0"/>
                    </a:cubicBezTo>
                    <a:cubicBezTo>
                      <a:pt x="93447" y="5472"/>
                      <a:pt x="116177" y="9681"/>
                      <a:pt x="138487" y="15154"/>
                    </a:cubicBezTo>
                    <a:cubicBezTo>
                      <a:pt x="314436" y="57668"/>
                      <a:pt x="479441" y="126280"/>
                      <a:pt x="633502" y="221410"/>
                    </a:cubicBezTo>
                    <a:cubicBezTo>
                      <a:pt x="736631" y="285392"/>
                      <a:pt x="831340" y="359476"/>
                      <a:pt x="918473" y="443662"/>
                    </a:cubicBezTo>
                    <a:cubicBezTo>
                      <a:pt x="926892" y="452081"/>
                      <a:pt x="926471" y="455448"/>
                      <a:pt x="915527" y="460920"/>
                    </a:cubicBezTo>
                    <a:cubicBezTo>
                      <a:pt x="743786" y="540476"/>
                      <a:pt x="593093" y="652023"/>
                      <a:pt x="445346" y="768200"/>
                    </a:cubicBezTo>
                    <a:cubicBezTo>
                      <a:pt x="384732" y="816187"/>
                      <a:pt x="324117" y="864173"/>
                      <a:pt x="263924" y="912159"/>
                    </a:cubicBezTo>
                    <a:cubicBezTo>
                      <a:pt x="261399" y="913843"/>
                      <a:pt x="258873" y="915527"/>
                      <a:pt x="255506" y="917631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" name="Graphic 15">
              <a:extLst>
                <a:ext uri="{FF2B5EF4-FFF2-40B4-BE49-F238E27FC236}">
                  <a16:creationId xmlns:a16="http://schemas.microsoft.com/office/drawing/2014/main" id="{7A11667D-1990-43C2-A6E8-22483D87D63B}"/>
                </a:ext>
              </a:extLst>
            </p:cNvPr>
            <p:cNvSpPr/>
            <p:nvPr/>
          </p:nvSpPr>
          <p:spPr>
            <a:xfrm>
              <a:off x="5856066" y="1773521"/>
              <a:ext cx="547224" cy="395294"/>
            </a:xfrm>
            <a:custGeom>
              <a:avLst/>
              <a:gdLst>
                <a:gd name="connsiteX0" fmla="*/ 4492692 w 4492692"/>
                <a:gd name="connsiteY0" fmla="*/ 326228 h 3245348"/>
                <a:gd name="connsiteX1" fmla="*/ 4436816 w 4492692"/>
                <a:gd name="connsiteY1" fmla="*/ 327357 h 3245348"/>
                <a:gd name="connsiteX2" fmla="*/ 4201458 w 4492692"/>
                <a:gd name="connsiteY2" fmla="*/ 326793 h 3245348"/>
                <a:gd name="connsiteX3" fmla="*/ 4166464 w 4492692"/>
                <a:gd name="connsiteY3" fmla="*/ 342032 h 3245348"/>
                <a:gd name="connsiteX4" fmla="*/ 3771942 w 4492692"/>
                <a:gd name="connsiteY4" fmla="*/ 853386 h 3245348"/>
                <a:gd name="connsiteX5" fmla="*/ 3399997 w 4492692"/>
                <a:gd name="connsiteY5" fmla="*/ 1731605 h 3245348"/>
                <a:gd name="connsiteX6" fmla="*/ 3335655 w 4492692"/>
                <a:gd name="connsiteY6" fmla="*/ 2067993 h 3245348"/>
                <a:gd name="connsiteX7" fmla="*/ 3310256 w 4492692"/>
                <a:gd name="connsiteY7" fmla="*/ 2543789 h 3245348"/>
                <a:gd name="connsiteX8" fmla="*/ 3333961 w 4492692"/>
                <a:gd name="connsiteY8" fmla="*/ 2854778 h 3245348"/>
                <a:gd name="connsiteX9" fmla="*/ 3366133 w 4492692"/>
                <a:gd name="connsiteY9" fmla="*/ 3086750 h 3245348"/>
                <a:gd name="connsiteX10" fmla="*/ 3298404 w 4492692"/>
                <a:gd name="connsiteY10" fmla="*/ 3158995 h 3245348"/>
                <a:gd name="connsiteX11" fmla="*/ 3195117 w 4492692"/>
                <a:gd name="connsiteY11" fmla="*/ 3136418 h 3245348"/>
                <a:gd name="connsiteX12" fmla="*/ 2866067 w 4492692"/>
                <a:gd name="connsiteY12" fmla="*/ 3009991 h 3245348"/>
                <a:gd name="connsiteX13" fmla="*/ 2819785 w 4492692"/>
                <a:gd name="connsiteY13" fmla="*/ 3013377 h 3245348"/>
                <a:gd name="connsiteX14" fmla="*/ 2413411 w 4492692"/>
                <a:gd name="connsiteY14" fmla="*/ 3203018 h 3245348"/>
                <a:gd name="connsiteX15" fmla="*/ 2255941 w 4492692"/>
                <a:gd name="connsiteY15" fmla="*/ 3248735 h 3245348"/>
                <a:gd name="connsiteX16" fmla="*/ 2206838 w 4492692"/>
                <a:gd name="connsiteY16" fmla="*/ 3241398 h 3245348"/>
                <a:gd name="connsiteX17" fmla="*/ 1765470 w 4492692"/>
                <a:gd name="connsiteY17" fmla="*/ 3063045 h 3245348"/>
                <a:gd name="connsiteX18" fmla="*/ 1663876 w 4492692"/>
                <a:gd name="connsiteY18" fmla="*/ 3007733 h 3245348"/>
                <a:gd name="connsiteX19" fmla="*/ 1637914 w 4492692"/>
                <a:gd name="connsiteY19" fmla="*/ 3006604 h 3245348"/>
                <a:gd name="connsiteX20" fmla="*/ 1286852 w 4492692"/>
                <a:gd name="connsiteY20" fmla="*/ 3139805 h 3245348"/>
                <a:gd name="connsiteX21" fmla="*/ 1193160 w 4492692"/>
                <a:gd name="connsiteY21" fmla="*/ 3158995 h 3245348"/>
                <a:gd name="connsiteX22" fmla="*/ 1125995 w 4492692"/>
                <a:gd name="connsiteY22" fmla="*/ 3081671 h 3245348"/>
                <a:gd name="connsiteX23" fmla="*/ 1168890 w 4492692"/>
                <a:gd name="connsiteY23" fmla="*/ 2761087 h 3245348"/>
                <a:gd name="connsiteX24" fmla="*/ 1178485 w 4492692"/>
                <a:gd name="connsiteY24" fmla="*/ 2297143 h 3245348"/>
                <a:gd name="connsiteX25" fmla="*/ 966267 w 4492692"/>
                <a:gd name="connsiteY25" fmla="*/ 1338777 h 3245348"/>
                <a:gd name="connsiteX26" fmla="*/ 388878 w 4492692"/>
                <a:gd name="connsiteY26" fmla="*/ 411454 h 3245348"/>
                <a:gd name="connsiteX27" fmla="*/ 322277 w 4492692"/>
                <a:gd name="connsiteY27" fmla="*/ 339210 h 3245348"/>
                <a:gd name="connsiteX28" fmla="*/ 294621 w 4492692"/>
                <a:gd name="connsiteY28" fmla="*/ 327921 h 3245348"/>
                <a:gd name="connsiteX29" fmla="*/ 22576 w 4492692"/>
                <a:gd name="connsiteY29" fmla="*/ 327357 h 3245348"/>
                <a:gd name="connsiteX30" fmla="*/ 0 w 4492692"/>
                <a:gd name="connsiteY30" fmla="*/ 327357 h 3245348"/>
                <a:gd name="connsiteX31" fmla="*/ 0 w 4492692"/>
                <a:gd name="connsiteY31" fmla="*/ 0 h 3245348"/>
                <a:gd name="connsiteX32" fmla="*/ 4492692 w 4492692"/>
                <a:gd name="connsiteY32" fmla="*/ 0 h 3245348"/>
                <a:gd name="connsiteX33" fmla="*/ 4492692 w 4492692"/>
                <a:gd name="connsiteY33" fmla="*/ 326228 h 3245348"/>
                <a:gd name="connsiteX34" fmla="*/ 2097342 w 4492692"/>
                <a:gd name="connsiteY34" fmla="*/ 2619984 h 3245348"/>
                <a:gd name="connsiteX35" fmla="*/ 1766034 w 4492692"/>
                <a:gd name="connsiteY35" fmla="*/ 2394221 h 3245348"/>
                <a:gd name="connsiteX36" fmla="*/ 1746845 w 4492692"/>
                <a:gd name="connsiteY36" fmla="*/ 2393657 h 3245348"/>
                <a:gd name="connsiteX37" fmla="*/ 1680809 w 4492692"/>
                <a:gd name="connsiteY37" fmla="*/ 2429779 h 3245348"/>
                <a:gd name="connsiteX38" fmla="*/ 1341035 w 4492692"/>
                <a:gd name="connsiteY38" fmla="*/ 2601923 h 3245348"/>
                <a:gd name="connsiteX39" fmla="*/ 1339342 w 4492692"/>
                <a:gd name="connsiteY39" fmla="*/ 2629015 h 3245348"/>
                <a:gd name="connsiteX40" fmla="*/ 1646380 w 4492692"/>
                <a:gd name="connsiteY40" fmla="*/ 2827687 h 3245348"/>
                <a:gd name="connsiteX41" fmla="*/ 1676293 w 4492692"/>
                <a:gd name="connsiteY41" fmla="*/ 2828816 h 3245348"/>
                <a:gd name="connsiteX42" fmla="*/ 1951725 w 4492692"/>
                <a:gd name="connsiteY42" fmla="*/ 2696180 h 3245348"/>
                <a:gd name="connsiteX43" fmla="*/ 2097342 w 4492692"/>
                <a:gd name="connsiteY43" fmla="*/ 2619984 h 3245348"/>
                <a:gd name="connsiteX44" fmla="*/ 2397043 w 4492692"/>
                <a:gd name="connsiteY44" fmla="*/ 2618291 h 3245348"/>
                <a:gd name="connsiteX45" fmla="*/ 2397608 w 4492692"/>
                <a:gd name="connsiteY45" fmla="*/ 2619420 h 3245348"/>
                <a:gd name="connsiteX46" fmla="*/ 2824865 w 4492692"/>
                <a:gd name="connsiteY46" fmla="*/ 2831073 h 3245348"/>
                <a:gd name="connsiteX47" fmla="*/ 2841797 w 4492692"/>
                <a:gd name="connsiteY47" fmla="*/ 2828816 h 3245348"/>
                <a:gd name="connsiteX48" fmla="*/ 3155044 w 4492692"/>
                <a:gd name="connsiteY48" fmla="*/ 2627322 h 3245348"/>
                <a:gd name="connsiteX49" fmla="*/ 3153915 w 4492692"/>
                <a:gd name="connsiteY49" fmla="*/ 2603052 h 3245348"/>
                <a:gd name="connsiteX50" fmla="*/ 2746412 w 4492692"/>
                <a:gd name="connsiteY50" fmla="*/ 2394221 h 3245348"/>
                <a:gd name="connsiteX51" fmla="*/ 2726658 w 4492692"/>
                <a:gd name="connsiteY51" fmla="*/ 2395350 h 3245348"/>
                <a:gd name="connsiteX52" fmla="*/ 2662315 w 4492692"/>
                <a:gd name="connsiteY52" fmla="*/ 2440502 h 3245348"/>
                <a:gd name="connsiteX53" fmla="*/ 2397043 w 4492692"/>
                <a:gd name="connsiteY53" fmla="*/ 2618291 h 3245348"/>
                <a:gd name="connsiteX54" fmla="*/ 2809626 w 4492692"/>
                <a:gd name="connsiteY54" fmla="*/ 329050 h 3245348"/>
                <a:gd name="connsiteX55" fmla="*/ 2323670 w 4492692"/>
                <a:gd name="connsiteY55" fmla="*/ 329050 h 3245348"/>
                <a:gd name="connsiteX56" fmla="*/ 2320848 w 4492692"/>
                <a:gd name="connsiteY56" fmla="*/ 361221 h 3245348"/>
                <a:gd name="connsiteX57" fmla="*/ 2483398 w 4492692"/>
                <a:gd name="connsiteY57" fmla="*/ 811619 h 3245348"/>
                <a:gd name="connsiteX58" fmla="*/ 2551691 w 4492692"/>
                <a:gd name="connsiteY58" fmla="*/ 919986 h 3245348"/>
                <a:gd name="connsiteX59" fmla="*/ 2809626 w 4492692"/>
                <a:gd name="connsiteY59" fmla="*/ 329050 h 3245348"/>
                <a:gd name="connsiteX60" fmla="*/ 1938179 w 4492692"/>
                <a:gd name="connsiteY60" fmla="*/ 917728 h 3245348"/>
                <a:gd name="connsiteX61" fmla="*/ 1941565 w 4492692"/>
                <a:gd name="connsiteY61" fmla="*/ 915471 h 3245348"/>
                <a:gd name="connsiteX62" fmla="*/ 2161120 w 4492692"/>
                <a:gd name="connsiteY62" fmla="*/ 418791 h 3245348"/>
                <a:gd name="connsiteX63" fmla="*/ 2166764 w 4492692"/>
                <a:gd name="connsiteY63" fmla="*/ 328486 h 3245348"/>
                <a:gd name="connsiteX64" fmla="*/ 1682502 w 4492692"/>
                <a:gd name="connsiteY64" fmla="*/ 328486 h 3245348"/>
                <a:gd name="connsiteX65" fmla="*/ 1938179 w 4492692"/>
                <a:gd name="connsiteY65" fmla="*/ 917728 h 3245348"/>
                <a:gd name="connsiteX66" fmla="*/ 1822475 w 4492692"/>
                <a:gd name="connsiteY66" fmla="*/ 2924765 h 3245348"/>
                <a:gd name="connsiteX67" fmla="*/ 1826991 w 4492692"/>
                <a:gd name="connsiteY67" fmla="*/ 2928151 h 3245348"/>
                <a:gd name="connsiteX68" fmla="*/ 2237880 w 4492692"/>
                <a:gd name="connsiteY68" fmla="*/ 3096910 h 3245348"/>
                <a:gd name="connsiteX69" fmla="*/ 2256505 w 4492692"/>
                <a:gd name="connsiteY69" fmla="*/ 3095781 h 3245348"/>
                <a:gd name="connsiteX70" fmla="*/ 2436552 w 4492692"/>
                <a:gd name="connsiteY70" fmla="*/ 3034825 h 3245348"/>
                <a:gd name="connsiteX71" fmla="*/ 2674168 w 4492692"/>
                <a:gd name="connsiteY71" fmla="*/ 2927023 h 3245348"/>
                <a:gd name="connsiteX72" fmla="*/ 2664573 w 4492692"/>
                <a:gd name="connsiteY72" fmla="*/ 2920250 h 3245348"/>
                <a:gd name="connsiteX73" fmla="*/ 2257634 w 4492692"/>
                <a:gd name="connsiteY73" fmla="*/ 2709725 h 3245348"/>
                <a:gd name="connsiteX74" fmla="*/ 2233929 w 4492692"/>
                <a:gd name="connsiteY74" fmla="*/ 2711419 h 3245348"/>
                <a:gd name="connsiteX75" fmla="*/ 1962449 w 4492692"/>
                <a:gd name="connsiteY75" fmla="*/ 2855907 h 3245348"/>
                <a:gd name="connsiteX76" fmla="*/ 1822475 w 4492692"/>
                <a:gd name="connsiteY76" fmla="*/ 2924765 h 3245348"/>
                <a:gd name="connsiteX77" fmla="*/ 1898106 w 4492692"/>
                <a:gd name="connsiteY77" fmla="*/ 2306738 h 3245348"/>
                <a:gd name="connsiteX78" fmla="*/ 1905443 w 4492692"/>
                <a:gd name="connsiteY78" fmla="*/ 2312382 h 3245348"/>
                <a:gd name="connsiteX79" fmla="*/ 2235622 w 4492692"/>
                <a:gd name="connsiteY79" fmla="*/ 2526857 h 3245348"/>
                <a:gd name="connsiteX80" fmla="*/ 2258763 w 4492692"/>
                <a:gd name="connsiteY80" fmla="*/ 2526857 h 3245348"/>
                <a:gd name="connsiteX81" fmla="*/ 2508232 w 4492692"/>
                <a:gd name="connsiteY81" fmla="*/ 2367694 h 3245348"/>
                <a:gd name="connsiteX82" fmla="*/ 2595715 w 4492692"/>
                <a:gd name="connsiteY82" fmla="*/ 2307302 h 3245348"/>
                <a:gd name="connsiteX83" fmla="*/ 2246346 w 4492692"/>
                <a:gd name="connsiteY83" fmla="*/ 2070815 h 3245348"/>
                <a:gd name="connsiteX84" fmla="*/ 1898106 w 4492692"/>
                <a:gd name="connsiteY84" fmla="*/ 2306738 h 3245348"/>
                <a:gd name="connsiteX85" fmla="*/ 2884128 w 4492692"/>
                <a:gd name="connsiteY85" fmla="*/ 579648 h 3245348"/>
                <a:gd name="connsiteX86" fmla="*/ 2650463 w 4492692"/>
                <a:gd name="connsiteY86" fmla="*/ 1041334 h 3245348"/>
                <a:gd name="connsiteX87" fmla="*/ 2886385 w 4492692"/>
                <a:gd name="connsiteY87" fmla="*/ 1265968 h 3245348"/>
                <a:gd name="connsiteX88" fmla="*/ 3098039 w 4492692"/>
                <a:gd name="connsiteY88" fmla="*/ 986586 h 3245348"/>
                <a:gd name="connsiteX89" fmla="*/ 2884128 w 4492692"/>
                <a:gd name="connsiteY89" fmla="*/ 579648 h 3245348"/>
                <a:gd name="connsiteX90" fmla="*/ 1608564 w 4492692"/>
                <a:gd name="connsiteY90" fmla="*/ 579648 h 3245348"/>
                <a:gd name="connsiteX91" fmla="*/ 1394654 w 4492692"/>
                <a:gd name="connsiteY91" fmla="*/ 987150 h 3245348"/>
                <a:gd name="connsiteX92" fmla="*/ 1606307 w 4492692"/>
                <a:gd name="connsiteY92" fmla="*/ 1266533 h 3245348"/>
                <a:gd name="connsiteX93" fmla="*/ 1842230 w 4492692"/>
                <a:gd name="connsiteY93" fmla="*/ 1041334 h 3245348"/>
                <a:gd name="connsiteX94" fmla="*/ 1608564 w 4492692"/>
                <a:gd name="connsiteY94" fmla="*/ 579648 h 3245348"/>
                <a:gd name="connsiteX95" fmla="*/ 3449101 w 4492692"/>
                <a:gd name="connsiteY95" fmla="*/ 329050 h 3245348"/>
                <a:gd name="connsiteX96" fmla="*/ 2962016 w 4492692"/>
                <a:gd name="connsiteY96" fmla="*/ 329050 h 3245348"/>
                <a:gd name="connsiteX97" fmla="*/ 3183264 w 4492692"/>
                <a:gd name="connsiteY97" fmla="*/ 850564 h 3245348"/>
                <a:gd name="connsiteX98" fmla="*/ 3449101 w 4492692"/>
                <a:gd name="connsiteY98" fmla="*/ 329050 h 3245348"/>
                <a:gd name="connsiteX99" fmla="*/ 1042463 w 4492692"/>
                <a:gd name="connsiteY99" fmla="*/ 327921 h 3245348"/>
                <a:gd name="connsiteX100" fmla="*/ 1308863 w 4492692"/>
                <a:gd name="connsiteY100" fmla="*/ 850564 h 3245348"/>
                <a:gd name="connsiteX101" fmla="*/ 1530676 w 4492692"/>
                <a:gd name="connsiteY101" fmla="*/ 327921 h 3245348"/>
                <a:gd name="connsiteX102" fmla="*/ 1042463 w 4492692"/>
                <a:gd name="connsiteY102" fmla="*/ 327921 h 3245348"/>
                <a:gd name="connsiteX103" fmla="*/ 2247475 w 4492692"/>
                <a:gd name="connsiteY103" fmla="*/ 1314507 h 3245348"/>
                <a:gd name="connsiteX104" fmla="*/ 2259327 w 4492692"/>
                <a:gd name="connsiteY104" fmla="*/ 1298704 h 3245348"/>
                <a:gd name="connsiteX105" fmla="*/ 2456306 w 4492692"/>
                <a:gd name="connsiteY105" fmla="*/ 1063910 h 3245348"/>
                <a:gd name="connsiteX106" fmla="*/ 2455742 w 4492692"/>
                <a:gd name="connsiteY106" fmla="*/ 1035690 h 3245348"/>
                <a:gd name="connsiteX107" fmla="*/ 2296014 w 4492692"/>
                <a:gd name="connsiteY107" fmla="*/ 773240 h 3245348"/>
                <a:gd name="connsiteX108" fmla="*/ 2246346 w 4492692"/>
                <a:gd name="connsiteY108" fmla="*/ 661487 h 3245348"/>
                <a:gd name="connsiteX109" fmla="*/ 2242960 w 4492692"/>
                <a:gd name="connsiteY109" fmla="*/ 666002 h 3245348"/>
                <a:gd name="connsiteX110" fmla="*/ 2034693 w 4492692"/>
                <a:gd name="connsiteY110" fmla="*/ 1039076 h 3245348"/>
                <a:gd name="connsiteX111" fmla="*/ 2035257 w 4492692"/>
                <a:gd name="connsiteY111" fmla="*/ 1063346 h 3245348"/>
                <a:gd name="connsiteX112" fmla="*/ 2150961 w 4492692"/>
                <a:gd name="connsiteY112" fmla="*/ 1208399 h 3245348"/>
                <a:gd name="connsiteX113" fmla="*/ 2247475 w 4492692"/>
                <a:gd name="connsiteY113" fmla="*/ 1314507 h 3245348"/>
                <a:gd name="connsiteX114" fmla="*/ 2726093 w 4492692"/>
                <a:gd name="connsiteY114" fmla="*/ 2214739 h 3245348"/>
                <a:gd name="connsiteX115" fmla="*/ 2983464 w 4492692"/>
                <a:gd name="connsiteY115" fmla="*/ 2003086 h 3245348"/>
                <a:gd name="connsiteX116" fmla="*/ 2973869 w 4492692"/>
                <a:gd name="connsiteY116" fmla="*/ 1997442 h 3245348"/>
                <a:gd name="connsiteX117" fmla="*/ 2601924 w 4492692"/>
                <a:gd name="connsiteY117" fmla="*/ 1792562 h 3245348"/>
                <a:gd name="connsiteX118" fmla="*/ 2578218 w 4492692"/>
                <a:gd name="connsiteY118" fmla="*/ 1794819 h 3245348"/>
                <a:gd name="connsiteX119" fmla="*/ 2430908 w 4492692"/>
                <a:gd name="connsiteY119" fmla="*/ 1922375 h 3245348"/>
                <a:gd name="connsiteX120" fmla="*/ 2364872 w 4492692"/>
                <a:gd name="connsiteY120" fmla="*/ 1976559 h 3245348"/>
                <a:gd name="connsiteX121" fmla="*/ 2726093 w 4492692"/>
                <a:gd name="connsiteY121" fmla="*/ 2214739 h 3245348"/>
                <a:gd name="connsiteX122" fmla="*/ 1512615 w 4492692"/>
                <a:gd name="connsiteY122" fmla="*/ 2000264 h 3245348"/>
                <a:gd name="connsiteX123" fmla="*/ 1516566 w 4492692"/>
                <a:gd name="connsiteY123" fmla="*/ 2005343 h 3245348"/>
                <a:gd name="connsiteX124" fmla="*/ 1757568 w 4492692"/>
                <a:gd name="connsiteY124" fmla="*/ 2204015 h 3245348"/>
                <a:gd name="connsiteX125" fmla="*/ 1779016 w 4492692"/>
                <a:gd name="connsiteY125" fmla="*/ 2204015 h 3245348"/>
                <a:gd name="connsiteX126" fmla="*/ 2025662 w 4492692"/>
                <a:gd name="connsiteY126" fmla="*/ 2044288 h 3245348"/>
                <a:gd name="connsiteX127" fmla="*/ 2123305 w 4492692"/>
                <a:gd name="connsiteY127" fmla="*/ 1975430 h 3245348"/>
                <a:gd name="connsiteX128" fmla="*/ 1916167 w 4492692"/>
                <a:gd name="connsiteY128" fmla="*/ 1796512 h 3245348"/>
                <a:gd name="connsiteX129" fmla="*/ 1886253 w 4492692"/>
                <a:gd name="connsiteY129" fmla="*/ 1794255 h 3245348"/>
                <a:gd name="connsiteX130" fmla="*/ 1550430 w 4492692"/>
                <a:gd name="connsiteY130" fmla="*/ 1981638 h 3245348"/>
                <a:gd name="connsiteX131" fmla="*/ 1512615 w 4492692"/>
                <a:gd name="connsiteY131" fmla="*/ 2000264 h 3245348"/>
                <a:gd name="connsiteX132" fmla="*/ 2702953 w 4492692"/>
                <a:gd name="connsiteY132" fmla="*/ 1680809 h 3245348"/>
                <a:gd name="connsiteX133" fmla="*/ 3097474 w 4492692"/>
                <a:gd name="connsiteY133" fmla="*/ 1890204 h 3245348"/>
                <a:gd name="connsiteX134" fmla="*/ 3238012 w 4492692"/>
                <a:gd name="connsiteY134" fmla="*/ 1753053 h 3245348"/>
                <a:gd name="connsiteX135" fmla="*/ 3246478 w 4492692"/>
                <a:gd name="connsiteY135" fmla="*/ 1737814 h 3245348"/>
                <a:gd name="connsiteX136" fmla="*/ 3259459 w 4492692"/>
                <a:gd name="connsiteY136" fmla="*/ 1682502 h 3245348"/>
                <a:gd name="connsiteX137" fmla="*/ 2903882 w 4492692"/>
                <a:gd name="connsiteY137" fmla="*/ 1470284 h 3245348"/>
                <a:gd name="connsiteX138" fmla="*/ 2702953 w 4492692"/>
                <a:gd name="connsiteY138" fmla="*/ 1680809 h 3245348"/>
                <a:gd name="connsiteX139" fmla="*/ 1233233 w 4492692"/>
                <a:gd name="connsiteY139" fmla="*/ 1683066 h 3245348"/>
                <a:gd name="connsiteX140" fmla="*/ 1241699 w 4492692"/>
                <a:gd name="connsiteY140" fmla="*/ 1717495 h 3245348"/>
                <a:gd name="connsiteX141" fmla="*/ 1266533 w 4492692"/>
                <a:gd name="connsiteY141" fmla="*/ 1763777 h 3245348"/>
                <a:gd name="connsiteX142" fmla="*/ 1383930 w 4492692"/>
                <a:gd name="connsiteY142" fmla="*/ 1882302 h 3245348"/>
                <a:gd name="connsiteX143" fmla="*/ 1405942 w 4492692"/>
                <a:gd name="connsiteY143" fmla="*/ 1886253 h 3245348"/>
                <a:gd name="connsiteX144" fmla="*/ 1699999 w 4492692"/>
                <a:gd name="connsiteY144" fmla="*/ 1736121 h 3245348"/>
                <a:gd name="connsiteX145" fmla="*/ 1790304 w 4492692"/>
                <a:gd name="connsiteY145" fmla="*/ 1681373 h 3245348"/>
                <a:gd name="connsiteX146" fmla="*/ 1589375 w 4492692"/>
                <a:gd name="connsiteY146" fmla="*/ 1470849 h 3245348"/>
                <a:gd name="connsiteX147" fmla="*/ 1233233 w 4492692"/>
                <a:gd name="connsiteY147" fmla="*/ 1683066 h 3245348"/>
                <a:gd name="connsiteX148" fmla="*/ 3510057 w 4492692"/>
                <a:gd name="connsiteY148" fmla="*/ 563280 h 3245348"/>
                <a:gd name="connsiteX149" fmla="*/ 3505541 w 4492692"/>
                <a:gd name="connsiteY149" fmla="*/ 570617 h 3245348"/>
                <a:gd name="connsiteX150" fmla="*/ 3283165 w 4492692"/>
                <a:gd name="connsiteY150" fmla="*/ 968525 h 3245348"/>
                <a:gd name="connsiteX151" fmla="*/ 3285422 w 4492692"/>
                <a:gd name="connsiteY151" fmla="*/ 989408 h 3245348"/>
                <a:gd name="connsiteX152" fmla="*/ 3433862 w 4492692"/>
                <a:gd name="connsiteY152" fmla="*/ 1145749 h 3245348"/>
                <a:gd name="connsiteX153" fmla="*/ 3441199 w 4492692"/>
                <a:gd name="connsiteY153" fmla="*/ 1151393 h 3245348"/>
                <a:gd name="connsiteX154" fmla="*/ 3644386 w 4492692"/>
                <a:gd name="connsiteY154" fmla="*/ 770982 h 3245348"/>
                <a:gd name="connsiteX155" fmla="*/ 3510057 w 4492692"/>
                <a:gd name="connsiteY155" fmla="*/ 563280 h 3245348"/>
                <a:gd name="connsiteX156" fmla="*/ 850564 w 4492692"/>
                <a:gd name="connsiteY156" fmla="*/ 774368 h 3245348"/>
                <a:gd name="connsiteX157" fmla="*/ 1053751 w 4492692"/>
                <a:gd name="connsiteY157" fmla="*/ 1155344 h 3245348"/>
                <a:gd name="connsiteX158" fmla="*/ 1213478 w 4492692"/>
                <a:gd name="connsiteY158" fmla="*/ 986586 h 3245348"/>
                <a:gd name="connsiteX159" fmla="*/ 980942 w 4492692"/>
                <a:gd name="connsiteY159" fmla="*/ 570053 h 3245348"/>
                <a:gd name="connsiteX160" fmla="*/ 925066 w 4492692"/>
                <a:gd name="connsiteY160" fmla="*/ 677290 h 3245348"/>
                <a:gd name="connsiteX161" fmla="*/ 850564 w 4492692"/>
                <a:gd name="connsiteY161" fmla="*/ 774368 h 3245348"/>
                <a:gd name="connsiteX162" fmla="*/ 2353584 w 4492692"/>
                <a:gd name="connsiteY162" fmla="*/ 1414972 h 3245348"/>
                <a:gd name="connsiteX163" fmla="*/ 2577654 w 4492692"/>
                <a:gd name="connsiteY163" fmla="*/ 1596712 h 3245348"/>
                <a:gd name="connsiteX164" fmla="*/ 2786485 w 4492692"/>
                <a:gd name="connsiteY164" fmla="*/ 1380543 h 3245348"/>
                <a:gd name="connsiteX165" fmla="*/ 2561850 w 4492692"/>
                <a:gd name="connsiteY165" fmla="*/ 1170019 h 3245348"/>
                <a:gd name="connsiteX166" fmla="*/ 2461950 w 4492692"/>
                <a:gd name="connsiteY166" fmla="*/ 1293060 h 3245348"/>
                <a:gd name="connsiteX167" fmla="*/ 2353584 w 4492692"/>
                <a:gd name="connsiteY167" fmla="*/ 1414972 h 3245348"/>
                <a:gd name="connsiteX168" fmla="*/ 2139673 w 4492692"/>
                <a:gd name="connsiteY168" fmla="*/ 1418923 h 3245348"/>
                <a:gd name="connsiteX169" fmla="*/ 1929148 w 4492692"/>
                <a:gd name="connsiteY169" fmla="*/ 1171712 h 3245348"/>
                <a:gd name="connsiteX170" fmla="*/ 1706207 w 4492692"/>
                <a:gd name="connsiteY170" fmla="*/ 1380543 h 3245348"/>
                <a:gd name="connsiteX171" fmla="*/ 1917296 w 4492692"/>
                <a:gd name="connsiteY171" fmla="*/ 1598405 h 3245348"/>
                <a:gd name="connsiteX172" fmla="*/ 2139673 w 4492692"/>
                <a:gd name="connsiteY172" fmla="*/ 1418923 h 3245348"/>
                <a:gd name="connsiteX173" fmla="*/ 3300097 w 4492692"/>
                <a:gd name="connsiteY173" fmla="*/ 1532369 h 3245348"/>
                <a:gd name="connsiteX174" fmla="*/ 3380807 w 4492692"/>
                <a:gd name="connsiteY174" fmla="*/ 1300962 h 3245348"/>
                <a:gd name="connsiteX175" fmla="*/ 3190037 w 4492692"/>
                <a:gd name="connsiteY175" fmla="*/ 1111320 h 3245348"/>
                <a:gd name="connsiteX176" fmla="*/ 3003782 w 4492692"/>
                <a:gd name="connsiteY176" fmla="*/ 1354580 h 3245348"/>
                <a:gd name="connsiteX177" fmla="*/ 3300097 w 4492692"/>
                <a:gd name="connsiteY177" fmla="*/ 1532369 h 3245348"/>
                <a:gd name="connsiteX178" fmla="*/ 1303219 w 4492692"/>
                <a:gd name="connsiteY178" fmla="*/ 1112449 h 3245348"/>
                <a:gd name="connsiteX179" fmla="*/ 1115836 w 4492692"/>
                <a:gd name="connsiteY179" fmla="*/ 1293624 h 3245348"/>
                <a:gd name="connsiteX180" fmla="*/ 1113578 w 4492692"/>
                <a:gd name="connsiteY180" fmla="*/ 1309992 h 3245348"/>
                <a:gd name="connsiteX181" fmla="*/ 1156473 w 4492692"/>
                <a:gd name="connsiteY181" fmla="*/ 1427954 h 3245348"/>
                <a:gd name="connsiteX182" fmla="*/ 1191467 w 4492692"/>
                <a:gd name="connsiteY182" fmla="*/ 1533498 h 3245348"/>
                <a:gd name="connsiteX183" fmla="*/ 1488345 w 4492692"/>
                <a:gd name="connsiteY183" fmla="*/ 1355145 h 3245348"/>
                <a:gd name="connsiteX184" fmla="*/ 1303219 w 4492692"/>
                <a:gd name="connsiteY184" fmla="*/ 1112449 h 3245348"/>
                <a:gd name="connsiteX185" fmla="*/ 2246346 w 4492692"/>
                <a:gd name="connsiteY185" fmla="*/ 1521081 h 3245348"/>
                <a:gd name="connsiteX186" fmla="*/ 2027920 w 4492692"/>
                <a:gd name="connsiteY186" fmla="*/ 1700563 h 3245348"/>
                <a:gd name="connsiteX187" fmla="*/ 2246346 w 4492692"/>
                <a:gd name="connsiteY187" fmla="*/ 1883996 h 3245348"/>
                <a:gd name="connsiteX188" fmla="*/ 2464772 w 4492692"/>
                <a:gd name="connsiteY188" fmla="*/ 1700563 h 3245348"/>
                <a:gd name="connsiteX189" fmla="*/ 2246346 w 4492692"/>
                <a:gd name="connsiteY189" fmla="*/ 1521081 h 3245348"/>
                <a:gd name="connsiteX190" fmla="*/ 767596 w 4492692"/>
                <a:gd name="connsiteY190" fmla="*/ 647941 h 3245348"/>
                <a:gd name="connsiteX191" fmla="*/ 817828 w 4492692"/>
                <a:gd name="connsiteY191" fmla="*/ 566666 h 3245348"/>
                <a:gd name="connsiteX192" fmla="*/ 884993 w 4492692"/>
                <a:gd name="connsiteY192" fmla="*/ 356142 h 3245348"/>
                <a:gd name="connsiteX193" fmla="*/ 861288 w 4492692"/>
                <a:gd name="connsiteY193" fmla="*/ 327357 h 3245348"/>
                <a:gd name="connsiteX194" fmla="*/ 531673 w 4492692"/>
                <a:gd name="connsiteY194" fmla="*/ 327357 h 3245348"/>
                <a:gd name="connsiteX195" fmla="*/ 518691 w 4492692"/>
                <a:gd name="connsiteY195" fmla="*/ 327921 h 3245348"/>
                <a:gd name="connsiteX196" fmla="*/ 767596 w 4492692"/>
                <a:gd name="connsiteY196" fmla="*/ 647941 h 3245348"/>
                <a:gd name="connsiteX197" fmla="*/ 3727354 w 4492692"/>
                <a:gd name="connsiteY197" fmla="*/ 645119 h 3245348"/>
                <a:gd name="connsiteX198" fmla="*/ 3975129 w 4492692"/>
                <a:gd name="connsiteY198" fmla="*/ 327357 h 3245348"/>
                <a:gd name="connsiteX199" fmla="*/ 3621245 w 4492692"/>
                <a:gd name="connsiteY199" fmla="*/ 327357 h 3245348"/>
                <a:gd name="connsiteX200" fmla="*/ 3606006 w 4492692"/>
                <a:gd name="connsiteY200" fmla="*/ 345982 h 3245348"/>
                <a:gd name="connsiteX201" fmla="*/ 3660754 w 4492692"/>
                <a:gd name="connsiteY201" fmla="*/ 536753 h 3245348"/>
                <a:gd name="connsiteX202" fmla="*/ 3727354 w 4492692"/>
                <a:gd name="connsiteY202" fmla="*/ 645119 h 3245348"/>
                <a:gd name="connsiteX203" fmla="*/ 1629448 w 4492692"/>
                <a:gd name="connsiteY203" fmla="*/ 2292063 h 3245348"/>
                <a:gd name="connsiteX204" fmla="*/ 1619288 w 4492692"/>
                <a:gd name="connsiteY204" fmla="*/ 2283033 h 3245348"/>
                <a:gd name="connsiteX205" fmla="*/ 1391832 w 4492692"/>
                <a:gd name="connsiteY205" fmla="*/ 2090005 h 3245348"/>
                <a:gd name="connsiteX206" fmla="*/ 1325231 w 4492692"/>
                <a:gd name="connsiteY206" fmla="*/ 2078152 h 3245348"/>
                <a:gd name="connsiteX207" fmla="*/ 1308299 w 4492692"/>
                <a:gd name="connsiteY207" fmla="*/ 2106937 h 3245348"/>
                <a:gd name="connsiteX208" fmla="*/ 1326925 w 4492692"/>
                <a:gd name="connsiteY208" fmla="*/ 2365436 h 3245348"/>
                <a:gd name="connsiteX209" fmla="*/ 1326925 w 4492692"/>
                <a:gd name="connsiteY209" fmla="*/ 2447275 h 3245348"/>
                <a:gd name="connsiteX210" fmla="*/ 1629448 w 4492692"/>
                <a:gd name="connsiteY210" fmla="*/ 2292063 h 3245348"/>
                <a:gd name="connsiteX211" fmla="*/ 3161252 w 4492692"/>
                <a:gd name="connsiteY211" fmla="*/ 2445582 h 3245348"/>
                <a:gd name="connsiteX212" fmla="*/ 3162381 w 4492692"/>
                <a:gd name="connsiteY212" fmla="*/ 2434858 h 3245348"/>
                <a:gd name="connsiteX213" fmla="*/ 3180442 w 4492692"/>
                <a:gd name="connsiteY213" fmla="*/ 2125563 h 3245348"/>
                <a:gd name="connsiteX214" fmla="*/ 3146578 w 4492692"/>
                <a:gd name="connsiteY214" fmla="*/ 2071379 h 3245348"/>
                <a:gd name="connsiteX215" fmla="*/ 3118922 w 4492692"/>
                <a:gd name="connsiteY215" fmla="*/ 2077023 h 3245348"/>
                <a:gd name="connsiteX216" fmla="*/ 2924765 w 4492692"/>
                <a:gd name="connsiteY216" fmla="*/ 2244088 h 3245348"/>
                <a:gd name="connsiteX217" fmla="*/ 2863809 w 4492692"/>
                <a:gd name="connsiteY217" fmla="*/ 2293192 h 3245348"/>
                <a:gd name="connsiteX218" fmla="*/ 3161252 w 4492692"/>
                <a:gd name="connsiteY218" fmla="*/ 2445582 h 3245348"/>
                <a:gd name="connsiteX219" fmla="*/ 1492861 w 4492692"/>
                <a:gd name="connsiteY219" fmla="*/ 2907268 h 3245348"/>
                <a:gd name="connsiteX220" fmla="*/ 1315636 w 4492692"/>
                <a:gd name="connsiteY220" fmla="*/ 2792693 h 3245348"/>
                <a:gd name="connsiteX221" fmla="*/ 1292496 w 4492692"/>
                <a:gd name="connsiteY221" fmla="*/ 2982899 h 3245348"/>
                <a:gd name="connsiteX222" fmla="*/ 1492861 w 4492692"/>
                <a:gd name="connsiteY222" fmla="*/ 2907268 h 3245348"/>
                <a:gd name="connsiteX223" fmla="*/ 3177620 w 4492692"/>
                <a:gd name="connsiteY223" fmla="*/ 2792693 h 3245348"/>
                <a:gd name="connsiteX224" fmla="*/ 3000960 w 4492692"/>
                <a:gd name="connsiteY224" fmla="*/ 2907268 h 3245348"/>
                <a:gd name="connsiteX225" fmla="*/ 3199068 w 4492692"/>
                <a:gd name="connsiteY225" fmla="*/ 2982335 h 3245348"/>
                <a:gd name="connsiteX226" fmla="*/ 3177620 w 4492692"/>
                <a:gd name="connsiteY226" fmla="*/ 2792693 h 324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</a:cxnLst>
              <a:rect l="l" t="t" r="r" b="b"/>
              <a:pathLst>
                <a:path w="4492692" h="3245348">
                  <a:moveTo>
                    <a:pt x="4492692" y="326228"/>
                  </a:moveTo>
                  <a:cubicBezTo>
                    <a:pt x="4474067" y="326793"/>
                    <a:pt x="4455441" y="327357"/>
                    <a:pt x="4436816" y="327357"/>
                  </a:cubicBezTo>
                  <a:cubicBezTo>
                    <a:pt x="4358363" y="327357"/>
                    <a:pt x="4279910" y="327921"/>
                    <a:pt x="4201458" y="326793"/>
                  </a:cubicBezTo>
                  <a:cubicBezTo>
                    <a:pt x="4186783" y="326793"/>
                    <a:pt x="4176623" y="331308"/>
                    <a:pt x="4166464" y="342032"/>
                  </a:cubicBezTo>
                  <a:cubicBezTo>
                    <a:pt x="4016896" y="498937"/>
                    <a:pt x="3885953" y="669389"/>
                    <a:pt x="3771942" y="853386"/>
                  </a:cubicBezTo>
                  <a:cubicBezTo>
                    <a:pt x="3602056" y="1127124"/>
                    <a:pt x="3476192" y="1418923"/>
                    <a:pt x="3399997" y="1731605"/>
                  </a:cubicBezTo>
                  <a:cubicBezTo>
                    <a:pt x="3372905" y="1842229"/>
                    <a:pt x="3352587" y="1955111"/>
                    <a:pt x="3335655" y="2067993"/>
                  </a:cubicBezTo>
                  <a:cubicBezTo>
                    <a:pt x="3312514" y="2225463"/>
                    <a:pt x="3304612" y="2384626"/>
                    <a:pt x="3310256" y="2543789"/>
                  </a:cubicBezTo>
                  <a:cubicBezTo>
                    <a:pt x="3314207" y="2647640"/>
                    <a:pt x="3323238" y="2751492"/>
                    <a:pt x="3333961" y="2854778"/>
                  </a:cubicBezTo>
                  <a:cubicBezTo>
                    <a:pt x="3341863" y="2932667"/>
                    <a:pt x="3355973" y="3009426"/>
                    <a:pt x="3366133" y="3086750"/>
                  </a:cubicBezTo>
                  <a:cubicBezTo>
                    <a:pt x="3371777" y="3131338"/>
                    <a:pt x="3342992" y="3163510"/>
                    <a:pt x="3298404" y="3158995"/>
                  </a:cubicBezTo>
                  <a:cubicBezTo>
                    <a:pt x="3263410" y="3155044"/>
                    <a:pt x="3227853" y="3148271"/>
                    <a:pt x="3195117" y="3136418"/>
                  </a:cubicBezTo>
                  <a:cubicBezTo>
                    <a:pt x="3084493" y="3095781"/>
                    <a:pt x="2974997" y="3052886"/>
                    <a:pt x="2866067" y="3009991"/>
                  </a:cubicBezTo>
                  <a:cubicBezTo>
                    <a:pt x="2848570" y="3003218"/>
                    <a:pt x="2835589" y="3004347"/>
                    <a:pt x="2819785" y="3013377"/>
                  </a:cubicBezTo>
                  <a:cubicBezTo>
                    <a:pt x="2689407" y="3087315"/>
                    <a:pt x="2555078" y="3153915"/>
                    <a:pt x="2413411" y="3203018"/>
                  </a:cubicBezTo>
                  <a:cubicBezTo>
                    <a:pt x="2362050" y="3221080"/>
                    <a:pt x="2308996" y="3235754"/>
                    <a:pt x="2255941" y="3248735"/>
                  </a:cubicBezTo>
                  <a:cubicBezTo>
                    <a:pt x="2241266" y="3252122"/>
                    <a:pt x="2222641" y="3245349"/>
                    <a:pt x="2206838" y="3241398"/>
                  </a:cubicBezTo>
                  <a:cubicBezTo>
                    <a:pt x="2051625" y="3201890"/>
                    <a:pt x="1907136" y="3136418"/>
                    <a:pt x="1765470" y="3063045"/>
                  </a:cubicBezTo>
                  <a:cubicBezTo>
                    <a:pt x="1731605" y="3044984"/>
                    <a:pt x="1697741" y="3026923"/>
                    <a:pt x="1663876" y="3007733"/>
                  </a:cubicBezTo>
                  <a:cubicBezTo>
                    <a:pt x="1654846" y="3002653"/>
                    <a:pt x="1647509" y="3003218"/>
                    <a:pt x="1637914" y="3006604"/>
                  </a:cubicBezTo>
                  <a:cubicBezTo>
                    <a:pt x="1521081" y="3051757"/>
                    <a:pt x="1404249" y="3096910"/>
                    <a:pt x="1286852" y="3139805"/>
                  </a:cubicBezTo>
                  <a:cubicBezTo>
                    <a:pt x="1256938" y="3150528"/>
                    <a:pt x="1224767" y="3156173"/>
                    <a:pt x="1193160" y="3158995"/>
                  </a:cubicBezTo>
                  <a:cubicBezTo>
                    <a:pt x="1146878" y="3162946"/>
                    <a:pt x="1119222" y="3127952"/>
                    <a:pt x="1125995" y="3081671"/>
                  </a:cubicBezTo>
                  <a:cubicBezTo>
                    <a:pt x="1141234" y="2974997"/>
                    <a:pt x="1157038" y="2868324"/>
                    <a:pt x="1168890" y="2761087"/>
                  </a:cubicBezTo>
                  <a:cubicBezTo>
                    <a:pt x="1185822" y="2607003"/>
                    <a:pt x="1187516" y="2451791"/>
                    <a:pt x="1178485" y="2297143"/>
                  </a:cubicBezTo>
                  <a:cubicBezTo>
                    <a:pt x="1159295" y="1966399"/>
                    <a:pt x="1089873" y="1646380"/>
                    <a:pt x="966267" y="1338777"/>
                  </a:cubicBezTo>
                  <a:cubicBezTo>
                    <a:pt x="827987" y="995617"/>
                    <a:pt x="635524" y="686885"/>
                    <a:pt x="388878" y="411454"/>
                  </a:cubicBezTo>
                  <a:cubicBezTo>
                    <a:pt x="366866" y="387184"/>
                    <a:pt x="343725" y="364044"/>
                    <a:pt x="322277" y="339210"/>
                  </a:cubicBezTo>
                  <a:cubicBezTo>
                    <a:pt x="314376" y="330179"/>
                    <a:pt x="305909" y="327921"/>
                    <a:pt x="294621" y="327921"/>
                  </a:cubicBezTo>
                  <a:cubicBezTo>
                    <a:pt x="203751" y="327357"/>
                    <a:pt x="113446" y="327357"/>
                    <a:pt x="22576" y="327357"/>
                  </a:cubicBezTo>
                  <a:cubicBezTo>
                    <a:pt x="15803" y="327357"/>
                    <a:pt x="9031" y="327357"/>
                    <a:pt x="0" y="327357"/>
                  </a:cubicBezTo>
                  <a:cubicBezTo>
                    <a:pt x="0" y="217297"/>
                    <a:pt x="0" y="108366"/>
                    <a:pt x="0" y="0"/>
                  </a:cubicBezTo>
                  <a:cubicBezTo>
                    <a:pt x="1497376" y="0"/>
                    <a:pt x="2995316" y="0"/>
                    <a:pt x="4492692" y="0"/>
                  </a:cubicBezTo>
                  <a:cubicBezTo>
                    <a:pt x="4492692" y="108931"/>
                    <a:pt x="4492692" y="217862"/>
                    <a:pt x="4492692" y="326228"/>
                  </a:cubicBezTo>
                  <a:close/>
                  <a:moveTo>
                    <a:pt x="2097342" y="2619984"/>
                  </a:moveTo>
                  <a:cubicBezTo>
                    <a:pt x="1986154" y="2543789"/>
                    <a:pt x="1876094" y="2468723"/>
                    <a:pt x="1766034" y="2394221"/>
                  </a:cubicBezTo>
                  <a:cubicBezTo>
                    <a:pt x="1761519" y="2390835"/>
                    <a:pt x="1751924" y="2391399"/>
                    <a:pt x="1746845" y="2393657"/>
                  </a:cubicBezTo>
                  <a:cubicBezTo>
                    <a:pt x="1724268" y="2404945"/>
                    <a:pt x="1703385" y="2418491"/>
                    <a:pt x="1680809" y="2429779"/>
                  </a:cubicBezTo>
                  <a:cubicBezTo>
                    <a:pt x="1567363" y="2487348"/>
                    <a:pt x="1454481" y="2544918"/>
                    <a:pt x="1341035" y="2601923"/>
                  </a:cubicBezTo>
                  <a:cubicBezTo>
                    <a:pt x="1321845" y="2611518"/>
                    <a:pt x="1321280" y="2617162"/>
                    <a:pt x="1339342" y="2629015"/>
                  </a:cubicBezTo>
                  <a:cubicBezTo>
                    <a:pt x="1441499" y="2695615"/>
                    <a:pt x="1544222" y="2761087"/>
                    <a:pt x="1646380" y="2827687"/>
                  </a:cubicBezTo>
                  <a:cubicBezTo>
                    <a:pt x="1657104" y="2834460"/>
                    <a:pt x="1665570" y="2834460"/>
                    <a:pt x="1676293" y="2828816"/>
                  </a:cubicBezTo>
                  <a:cubicBezTo>
                    <a:pt x="1767728" y="2784227"/>
                    <a:pt x="1860291" y="2740768"/>
                    <a:pt x="1951725" y="2696180"/>
                  </a:cubicBezTo>
                  <a:cubicBezTo>
                    <a:pt x="2001393" y="2671910"/>
                    <a:pt x="2049932" y="2645383"/>
                    <a:pt x="2097342" y="2619984"/>
                  </a:cubicBezTo>
                  <a:close/>
                  <a:moveTo>
                    <a:pt x="2397043" y="2618291"/>
                  </a:moveTo>
                  <a:cubicBezTo>
                    <a:pt x="2397043" y="2618291"/>
                    <a:pt x="2397043" y="2619420"/>
                    <a:pt x="2397608" y="2619420"/>
                  </a:cubicBezTo>
                  <a:cubicBezTo>
                    <a:pt x="2539839" y="2689971"/>
                    <a:pt x="2682070" y="2761087"/>
                    <a:pt x="2824865" y="2831073"/>
                  </a:cubicBezTo>
                  <a:cubicBezTo>
                    <a:pt x="2829380" y="2833331"/>
                    <a:pt x="2837282" y="2832202"/>
                    <a:pt x="2841797" y="2828816"/>
                  </a:cubicBezTo>
                  <a:cubicBezTo>
                    <a:pt x="2946213" y="2761651"/>
                    <a:pt x="3051193" y="2694486"/>
                    <a:pt x="3155044" y="2627322"/>
                  </a:cubicBezTo>
                  <a:cubicBezTo>
                    <a:pt x="3170283" y="2617727"/>
                    <a:pt x="3169154" y="2610954"/>
                    <a:pt x="3153915" y="2603052"/>
                  </a:cubicBezTo>
                  <a:cubicBezTo>
                    <a:pt x="3017893" y="2533065"/>
                    <a:pt x="2882435" y="2463079"/>
                    <a:pt x="2746412" y="2394221"/>
                  </a:cubicBezTo>
                  <a:cubicBezTo>
                    <a:pt x="2741332" y="2391399"/>
                    <a:pt x="2731737" y="2391963"/>
                    <a:pt x="2726658" y="2395350"/>
                  </a:cubicBezTo>
                  <a:cubicBezTo>
                    <a:pt x="2704646" y="2409460"/>
                    <a:pt x="2683763" y="2425828"/>
                    <a:pt x="2662315" y="2440502"/>
                  </a:cubicBezTo>
                  <a:cubicBezTo>
                    <a:pt x="2574832" y="2499765"/>
                    <a:pt x="2486220" y="2559028"/>
                    <a:pt x="2397043" y="2618291"/>
                  </a:cubicBezTo>
                  <a:close/>
                  <a:moveTo>
                    <a:pt x="2809626" y="329050"/>
                  </a:moveTo>
                  <a:cubicBezTo>
                    <a:pt x="2645947" y="329050"/>
                    <a:pt x="2485091" y="329050"/>
                    <a:pt x="2323670" y="329050"/>
                  </a:cubicBezTo>
                  <a:cubicBezTo>
                    <a:pt x="2322541" y="340903"/>
                    <a:pt x="2319719" y="351627"/>
                    <a:pt x="2320848" y="361221"/>
                  </a:cubicBezTo>
                  <a:cubicBezTo>
                    <a:pt x="2345118" y="522078"/>
                    <a:pt x="2400430" y="672211"/>
                    <a:pt x="2483398" y="811619"/>
                  </a:cubicBezTo>
                  <a:cubicBezTo>
                    <a:pt x="2504845" y="847742"/>
                    <a:pt x="2527986" y="882171"/>
                    <a:pt x="2551691" y="919986"/>
                  </a:cubicBezTo>
                  <a:cubicBezTo>
                    <a:pt x="2667395" y="733731"/>
                    <a:pt x="2753185" y="538446"/>
                    <a:pt x="2809626" y="329050"/>
                  </a:cubicBezTo>
                  <a:close/>
                  <a:moveTo>
                    <a:pt x="1938179" y="917728"/>
                  </a:moveTo>
                  <a:cubicBezTo>
                    <a:pt x="1941001" y="916035"/>
                    <a:pt x="1941565" y="916035"/>
                    <a:pt x="1941565" y="915471"/>
                  </a:cubicBezTo>
                  <a:cubicBezTo>
                    <a:pt x="2048239" y="764774"/>
                    <a:pt x="2124434" y="600531"/>
                    <a:pt x="2161120" y="418791"/>
                  </a:cubicBezTo>
                  <a:cubicBezTo>
                    <a:pt x="2166764" y="389442"/>
                    <a:pt x="2176924" y="360093"/>
                    <a:pt x="2166764" y="328486"/>
                  </a:cubicBezTo>
                  <a:cubicBezTo>
                    <a:pt x="2006472" y="328486"/>
                    <a:pt x="1845616" y="328486"/>
                    <a:pt x="1682502" y="328486"/>
                  </a:cubicBezTo>
                  <a:cubicBezTo>
                    <a:pt x="1738943" y="538446"/>
                    <a:pt x="1825297" y="733167"/>
                    <a:pt x="1938179" y="917728"/>
                  </a:cubicBezTo>
                  <a:close/>
                  <a:moveTo>
                    <a:pt x="1822475" y="2924765"/>
                  </a:moveTo>
                  <a:cubicBezTo>
                    <a:pt x="1824733" y="2926458"/>
                    <a:pt x="1825862" y="2927587"/>
                    <a:pt x="1826991" y="2928151"/>
                  </a:cubicBezTo>
                  <a:cubicBezTo>
                    <a:pt x="1959062" y="2997009"/>
                    <a:pt x="2093391" y="3059659"/>
                    <a:pt x="2237880" y="3096910"/>
                  </a:cubicBezTo>
                  <a:cubicBezTo>
                    <a:pt x="2243524" y="3098603"/>
                    <a:pt x="2250861" y="3098039"/>
                    <a:pt x="2256505" y="3095781"/>
                  </a:cubicBezTo>
                  <a:cubicBezTo>
                    <a:pt x="2316897" y="3076026"/>
                    <a:pt x="2377853" y="3058530"/>
                    <a:pt x="2436552" y="3034825"/>
                  </a:cubicBezTo>
                  <a:cubicBezTo>
                    <a:pt x="2516133" y="3002089"/>
                    <a:pt x="2593457" y="2964274"/>
                    <a:pt x="2674168" y="2927023"/>
                  </a:cubicBezTo>
                  <a:cubicBezTo>
                    <a:pt x="2668524" y="2923072"/>
                    <a:pt x="2666830" y="2921378"/>
                    <a:pt x="2664573" y="2920250"/>
                  </a:cubicBezTo>
                  <a:cubicBezTo>
                    <a:pt x="2529115" y="2850263"/>
                    <a:pt x="2393092" y="2780276"/>
                    <a:pt x="2257634" y="2709725"/>
                  </a:cubicBezTo>
                  <a:cubicBezTo>
                    <a:pt x="2248039" y="2704646"/>
                    <a:pt x="2241831" y="2706903"/>
                    <a:pt x="2233929" y="2711419"/>
                  </a:cubicBezTo>
                  <a:cubicBezTo>
                    <a:pt x="2143624" y="2759958"/>
                    <a:pt x="2053318" y="2808497"/>
                    <a:pt x="1962449" y="2855907"/>
                  </a:cubicBezTo>
                  <a:cubicBezTo>
                    <a:pt x="1916732" y="2880177"/>
                    <a:pt x="1869885" y="2901624"/>
                    <a:pt x="1822475" y="2924765"/>
                  </a:cubicBezTo>
                  <a:close/>
                  <a:moveTo>
                    <a:pt x="1898106" y="2306738"/>
                  </a:moveTo>
                  <a:cubicBezTo>
                    <a:pt x="1900364" y="2308431"/>
                    <a:pt x="1902621" y="2310689"/>
                    <a:pt x="1905443" y="2312382"/>
                  </a:cubicBezTo>
                  <a:cubicBezTo>
                    <a:pt x="2015503" y="2384062"/>
                    <a:pt x="2125563" y="2455177"/>
                    <a:pt x="2235622" y="2526857"/>
                  </a:cubicBezTo>
                  <a:cubicBezTo>
                    <a:pt x="2244089" y="2532501"/>
                    <a:pt x="2250297" y="2532501"/>
                    <a:pt x="2258763" y="2526857"/>
                  </a:cubicBezTo>
                  <a:cubicBezTo>
                    <a:pt x="2341731" y="2473803"/>
                    <a:pt x="2425264" y="2421313"/>
                    <a:pt x="2508232" y="2367694"/>
                  </a:cubicBezTo>
                  <a:cubicBezTo>
                    <a:pt x="2538145" y="2348504"/>
                    <a:pt x="2567495" y="2327056"/>
                    <a:pt x="2595715" y="2307302"/>
                  </a:cubicBezTo>
                  <a:cubicBezTo>
                    <a:pt x="2477754" y="2227721"/>
                    <a:pt x="2361485" y="2148703"/>
                    <a:pt x="2246346" y="2070815"/>
                  </a:cubicBezTo>
                  <a:cubicBezTo>
                    <a:pt x="2131207" y="2148703"/>
                    <a:pt x="2015503" y="2227156"/>
                    <a:pt x="1898106" y="2306738"/>
                  </a:cubicBezTo>
                  <a:close/>
                  <a:moveTo>
                    <a:pt x="2884128" y="579648"/>
                  </a:moveTo>
                  <a:cubicBezTo>
                    <a:pt x="2821478" y="744455"/>
                    <a:pt x="2744155" y="896845"/>
                    <a:pt x="2650463" y="1041334"/>
                  </a:cubicBezTo>
                  <a:cubicBezTo>
                    <a:pt x="2721578" y="1123737"/>
                    <a:pt x="2800031" y="1196546"/>
                    <a:pt x="2886385" y="1265968"/>
                  </a:cubicBezTo>
                  <a:cubicBezTo>
                    <a:pt x="2957501" y="1171712"/>
                    <a:pt x="3028052" y="1079149"/>
                    <a:pt x="3098039" y="986586"/>
                  </a:cubicBezTo>
                  <a:cubicBezTo>
                    <a:pt x="3008298" y="860159"/>
                    <a:pt x="2938875" y="725829"/>
                    <a:pt x="2884128" y="579648"/>
                  </a:cubicBezTo>
                  <a:close/>
                  <a:moveTo>
                    <a:pt x="1608564" y="579648"/>
                  </a:moveTo>
                  <a:cubicBezTo>
                    <a:pt x="1553817" y="726394"/>
                    <a:pt x="1483266" y="860159"/>
                    <a:pt x="1394654" y="987150"/>
                  </a:cubicBezTo>
                  <a:cubicBezTo>
                    <a:pt x="1465205" y="1080278"/>
                    <a:pt x="1535191" y="1172841"/>
                    <a:pt x="1606307" y="1266533"/>
                  </a:cubicBezTo>
                  <a:cubicBezTo>
                    <a:pt x="1692661" y="1196546"/>
                    <a:pt x="1771678" y="1123737"/>
                    <a:pt x="1842230" y="1041334"/>
                  </a:cubicBezTo>
                  <a:cubicBezTo>
                    <a:pt x="1748538" y="896845"/>
                    <a:pt x="1671214" y="744455"/>
                    <a:pt x="1608564" y="579648"/>
                  </a:cubicBezTo>
                  <a:close/>
                  <a:moveTo>
                    <a:pt x="3449101" y="329050"/>
                  </a:moveTo>
                  <a:cubicBezTo>
                    <a:pt x="3285987" y="329050"/>
                    <a:pt x="3124566" y="329050"/>
                    <a:pt x="2962016" y="329050"/>
                  </a:cubicBezTo>
                  <a:cubicBezTo>
                    <a:pt x="3006040" y="516434"/>
                    <a:pt x="3079413" y="689707"/>
                    <a:pt x="3183264" y="850564"/>
                  </a:cubicBezTo>
                  <a:cubicBezTo>
                    <a:pt x="3263975" y="732602"/>
                    <a:pt x="3411285" y="443625"/>
                    <a:pt x="3449101" y="329050"/>
                  </a:cubicBezTo>
                  <a:close/>
                  <a:moveTo>
                    <a:pt x="1042463" y="327921"/>
                  </a:moveTo>
                  <a:cubicBezTo>
                    <a:pt x="1115271" y="511354"/>
                    <a:pt x="1205012" y="683499"/>
                    <a:pt x="1308863" y="850564"/>
                  </a:cubicBezTo>
                  <a:cubicBezTo>
                    <a:pt x="1413279" y="687450"/>
                    <a:pt x="1486088" y="514176"/>
                    <a:pt x="1530676" y="327921"/>
                  </a:cubicBezTo>
                  <a:cubicBezTo>
                    <a:pt x="1367562" y="327921"/>
                    <a:pt x="1206141" y="327921"/>
                    <a:pt x="1042463" y="327921"/>
                  </a:cubicBezTo>
                  <a:close/>
                  <a:moveTo>
                    <a:pt x="2247475" y="1314507"/>
                  </a:moveTo>
                  <a:cubicBezTo>
                    <a:pt x="2252555" y="1307735"/>
                    <a:pt x="2255377" y="1302655"/>
                    <a:pt x="2259327" y="1298704"/>
                  </a:cubicBezTo>
                  <a:cubicBezTo>
                    <a:pt x="2329879" y="1224767"/>
                    <a:pt x="2395350" y="1146314"/>
                    <a:pt x="2456306" y="1063910"/>
                  </a:cubicBezTo>
                  <a:cubicBezTo>
                    <a:pt x="2464208" y="1052622"/>
                    <a:pt x="2464208" y="1046413"/>
                    <a:pt x="2455742" y="1035690"/>
                  </a:cubicBezTo>
                  <a:cubicBezTo>
                    <a:pt x="2393092" y="953850"/>
                    <a:pt x="2340038" y="866367"/>
                    <a:pt x="2296014" y="773240"/>
                  </a:cubicBezTo>
                  <a:cubicBezTo>
                    <a:pt x="2278517" y="736553"/>
                    <a:pt x="2263278" y="699302"/>
                    <a:pt x="2246346" y="661487"/>
                  </a:cubicBezTo>
                  <a:cubicBezTo>
                    <a:pt x="2244653" y="663744"/>
                    <a:pt x="2243524" y="664873"/>
                    <a:pt x="2242960" y="666002"/>
                  </a:cubicBezTo>
                  <a:cubicBezTo>
                    <a:pt x="2191598" y="800331"/>
                    <a:pt x="2121612" y="924501"/>
                    <a:pt x="2034693" y="1039076"/>
                  </a:cubicBezTo>
                  <a:cubicBezTo>
                    <a:pt x="2027920" y="1048107"/>
                    <a:pt x="2028484" y="1054315"/>
                    <a:pt x="2035257" y="1063346"/>
                  </a:cubicBezTo>
                  <a:cubicBezTo>
                    <a:pt x="2074201" y="1111320"/>
                    <a:pt x="2111453" y="1160988"/>
                    <a:pt x="2150961" y="1208399"/>
                  </a:cubicBezTo>
                  <a:cubicBezTo>
                    <a:pt x="2180875" y="1243392"/>
                    <a:pt x="2213610" y="1276692"/>
                    <a:pt x="2247475" y="1314507"/>
                  </a:cubicBezTo>
                  <a:close/>
                  <a:moveTo>
                    <a:pt x="2726093" y="2214739"/>
                  </a:moveTo>
                  <a:cubicBezTo>
                    <a:pt x="2813577" y="2143059"/>
                    <a:pt x="2897674" y="2073637"/>
                    <a:pt x="2983464" y="2003086"/>
                  </a:cubicBezTo>
                  <a:cubicBezTo>
                    <a:pt x="2977819" y="1999699"/>
                    <a:pt x="2976126" y="1998571"/>
                    <a:pt x="2973869" y="1997442"/>
                  </a:cubicBezTo>
                  <a:cubicBezTo>
                    <a:pt x="2845184" y="1937614"/>
                    <a:pt x="2721014" y="1869885"/>
                    <a:pt x="2601924" y="1792562"/>
                  </a:cubicBezTo>
                  <a:cubicBezTo>
                    <a:pt x="2591764" y="1786353"/>
                    <a:pt x="2586120" y="1788046"/>
                    <a:pt x="2578218" y="1794819"/>
                  </a:cubicBezTo>
                  <a:cubicBezTo>
                    <a:pt x="2529679" y="1837714"/>
                    <a:pt x="2480576" y="1880045"/>
                    <a:pt x="2430908" y="1922375"/>
                  </a:cubicBezTo>
                  <a:cubicBezTo>
                    <a:pt x="2410589" y="1939872"/>
                    <a:pt x="2389141" y="1956804"/>
                    <a:pt x="2364872" y="1976559"/>
                  </a:cubicBezTo>
                  <a:cubicBezTo>
                    <a:pt x="2487349" y="2056140"/>
                    <a:pt x="2605874" y="2134593"/>
                    <a:pt x="2726093" y="2214739"/>
                  </a:cubicBezTo>
                  <a:close/>
                  <a:moveTo>
                    <a:pt x="1512615" y="2000264"/>
                  </a:moveTo>
                  <a:cubicBezTo>
                    <a:pt x="1514308" y="2003086"/>
                    <a:pt x="1515437" y="2004215"/>
                    <a:pt x="1516566" y="2005343"/>
                  </a:cubicBezTo>
                  <a:cubicBezTo>
                    <a:pt x="1596712" y="2071379"/>
                    <a:pt x="1677422" y="2137415"/>
                    <a:pt x="1757568" y="2204015"/>
                  </a:cubicBezTo>
                  <a:cubicBezTo>
                    <a:pt x="1766034" y="2210788"/>
                    <a:pt x="1771678" y="2208531"/>
                    <a:pt x="1779016" y="2204015"/>
                  </a:cubicBezTo>
                  <a:cubicBezTo>
                    <a:pt x="1861419" y="2150961"/>
                    <a:pt x="1943823" y="2097907"/>
                    <a:pt x="2025662" y="2044288"/>
                  </a:cubicBezTo>
                  <a:cubicBezTo>
                    <a:pt x="2058962" y="2022276"/>
                    <a:pt x="2091134" y="1998571"/>
                    <a:pt x="2123305" y="1975430"/>
                  </a:cubicBezTo>
                  <a:cubicBezTo>
                    <a:pt x="2053318" y="1915038"/>
                    <a:pt x="1984461" y="1856340"/>
                    <a:pt x="1916167" y="1796512"/>
                  </a:cubicBezTo>
                  <a:cubicBezTo>
                    <a:pt x="1904879" y="1786917"/>
                    <a:pt x="1898106" y="1786917"/>
                    <a:pt x="1886253" y="1794255"/>
                  </a:cubicBezTo>
                  <a:cubicBezTo>
                    <a:pt x="1778451" y="1864241"/>
                    <a:pt x="1666134" y="1926326"/>
                    <a:pt x="1550430" y="1981638"/>
                  </a:cubicBezTo>
                  <a:cubicBezTo>
                    <a:pt x="1538013" y="1987282"/>
                    <a:pt x="1525596" y="1993491"/>
                    <a:pt x="1512615" y="2000264"/>
                  </a:cubicBezTo>
                  <a:close/>
                  <a:moveTo>
                    <a:pt x="2702953" y="1680809"/>
                  </a:moveTo>
                  <a:cubicBezTo>
                    <a:pt x="2829945" y="1762083"/>
                    <a:pt x="2963145" y="1831506"/>
                    <a:pt x="3097474" y="1890204"/>
                  </a:cubicBezTo>
                  <a:cubicBezTo>
                    <a:pt x="3145449" y="1843358"/>
                    <a:pt x="3191730" y="1798206"/>
                    <a:pt x="3238012" y="1753053"/>
                  </a:cubicBezTo>
                  <a:cubicBezTo>
                    <a:pt x="3241963" y="1749102"/>
                    <a:pt x="3244785" y="1743458"/>
                    <a:pt x="3246478" y="1737814"/>
                  </a:cubicBezTo>
                  <a:cubicBezTo>
                    <a:pt x="3251558" y="1718060"/>
                    <a:pt x="3255509" y="1698305"/>
                    <a:pt x="3259459" y="1682502"/>
                  </a:cubicBezTo>
                  <a:cubicBezTo>
                    <a:pt x="3139805" y="1610822"/>
                    <a:pt x="3021844" y="1540835"/>
                    <a:pt x="2903882" y="1470284"/>
                  </a:cubicBezTo>
                  <a:cubicBezTo>
                    <a:pt x="2838975" y="1538578"/>
                    <a:pt x="2771246" y="1609129"/>
                    <a:pt x="2702953" y="1680809"/>
                  </a:cubicBezTo>
                  <a:close/>
                  <a:moveTo>
                    <a:pt x="1233233" y="1683066"/>
                  </a:moveTo>
                  <a:cubicBezTo>
                    <a:pt x="1235490" y="1692661"/>
                    <a:pt x="1240006" y="1704514"/>
                    <a:pt x="1241699" y="1717495"/>
                  </a:cubicBezTo>
                  <a:cubicBezTo>
                    <a:pt x="1243956" y="1736685"/>
                    <a:pt x="1252987" y="1750795"/>
                    <a:pt x="1266533" y="1763777"/>
                  </a:cubicBezTo>
                  <a:cubicBezTo>
                    <a:pt x="1306041" y="1802721"/>
                    <a:pt x="1344986" y="1842229"/>
                    <a:pt x="1383930" y="1882302"/>
                  </a:cubicBezTo>
                  <a:cubicBezTo>
                    <a:pt x="1391267" y="1889640"/>
                    <a:pt x="1396347" y="1891333"/>
                    <a:pt x="1405942" y="1886253"/>
                  </a:cubicBezTo>
                  <a:cubicBezTo>
                    <a:pt x="1504149" y="1836021"/>
                    <a:pt x="1602356" y="1786917"/>
                    <a:pt x="1699999" y="1736121"/>
                  </a:cubicBezTo>
                  <a:cubicBezTo>
                    <a:pt x="1731041" y="1719753"/>
                    <a:pt x="1760390" y="1699434"/>
                    <a:pt x="1790304" y="1681373"/>
                  </a:cubicBezTo>
                  <a:cubicBezTo>
                    <a:pt x="1721446" y="1609129"/>
                    <a:pt x="1653717" y="1538578"/>
                    <a:pt x="1589375" y="1470849"/>
                  </a:cubicBezTo>
                  <a:cubicBezTo>
                    <a:pt x="1470849" y="1541400"/>
                    <a:pt x="1352887" y="1611386"/>
                    <a:pt x="1233233" y="1683066"/>
                  </a:cubicBezTo>
                  <a:close/>
                  <a:moveTo>
                    <a:pt x="3510057" y="563280"/>
                  </a:moveTo>
                  <a:cubicBezTo>
                    <a:pt x="3508363" y="566102"/>
                    <a:pt x="3506670" y="568359"/>
                    <a:pt x="3505541" y="570617"/>
                  </a:cubicBezTo>
                  <a:cubicBezTo>
                    <a:pt x="3439506" y="707768"/>
                    <a:pt x="3366133" y="840969"/>
                    <a:pt x="3283165" y="968525"/>
                  </a:cubicBezTo>
                  <a:cubicBezTo>
                    <a:pt x="3277521" y="976991"/>
                    <a:pt x="3278649" y="982635"/>
                    <a:pt x="3285422" y="989408"/>
                  </a:cubicBezTo>
                  <a:cubicBezTo>
                    <a:pt x="3335090" y="1041334"/>
                    <a:pt x="3384194" y="1093259"/>
                    <a:pt x="3433862" y="1145749"/>
                  </a:cubicBezTo>
                  <a:cubicBezTo>
                    <a:pt x="3436684" y="1149136"/>
                    <a:pt x="3440634" y="1151393"/>
                    <a:pt x="3441199" y="1151393"/>
                  </a:cubicBezTo>
                  <a:cubicBezTo>
                    <a:pt x="3508928" y="1024401"/>
                    <a:pt x="3576093" y="897974"/>
                    <a:pt x="3644386" y="770982"/>
                  </a:cubicBezTo>
                  <a:cubicBezTo>
                    <a:pt x="3577786" y="698173"/>
                    <a:pt x="3577786" y="698173"/>
                    <a:pt x="3510057" y="563280"/>
                  </a:cubicBezTo>
                  <a:close/>
                  <a:moveTo>
                    <a:pt x="850564" y="774368"/>
                  </a:moveTo>
                  <a:cubicBezTo>
                    <a:pt x="917164" y="899667"/>
                    <a:pt x="984893" y="1026095"/>
                    <a:pt x="1053751" y="1155344"/>
                  </a:cubicBezTo>
                  <a:cubicBezTo>
                    <a:pt x="1107934" y="1097775"/>
                    <a:pt x="1162682" y="1040205"/>
                    <a:pt x="1213478" y="986586"/>
                  </a:cubicBezTo>
                  <a:cubicBezTo>
                    <a:pt x="1133332" y="843226"/>
                    <a:pt x="1056573" y="704946"/>
                    <a:pt x="980942" y="570053"/>
                  </a:cubicBezTo>
                  <a:cubicBezTo>
                    <a:pt x="964010" y="603353"/>
                    <a:pt x="947078" y="642297"/>
                    <a:pt x="925066" y="677290"/>
                  </a:cubicBezTo>
                  <a:cubicBezTo>
                    <a:pt x="902489" y="711719"/>
                    <a:pt x="874269" y="743326"/>
                    <a:pt x="850564" y="774368"/>
                  </a:cubicBezTo>
                  <a:close/>
                  <a:moveTo>
                    <a:pt x="2353584" y="1414972"/>
                  </a:moveTo>
                  <a:cubicBezTo>
                    <a:pt x="2423570" y="1479879"/>
                    <a:pt x="2498072" y="1539142"/>
                    <a:pt x="2577654" y="1596712"/>
                  </a:cubicBezTo>
                  <a:cubicBezTo>
                    <a:pt x="2648205" y="1523903"/>
                    <a:pt x="2718192" y="1451094"/>
                    <a:pt x="2786485" y="1380543"/>
                  </a:cubicBezTo>
                  <a:cubicBezTo>
                    <a:pt x="2710290" y="1309428"/>
                    <a:pt x="2636352" y="1240006"/>
                    <a:pt x="2561850" y="1170019"/>
                  </a:cubicBezTo>
                  <a:cubicBezTo>
                    <a:pt x="2529679" y="1210092"/>
                    <a:pt x="2496943" y="1252423"/>
                    <a:pt x="2461950" y="1293060"/>
                  </a:cubicBezTo>
                  <a:cubicBezTo>
                    <a:pt x="2427521" y="1334262"/>
                    <a:pt x="2390835" y="1373206"/>
                    <a:pt x="2353584" y="1414972"/>
                  </a:cubicBezTo>
                  <a:close/>
                  <a:moveTo>
                    <a:pt x="2139673" y="1418923"/>
                  </a:moveTo>
                  <a:cubicBezTo>
                    <a:pt x="2066864" y="1333697"/>
                    <a:pt x="1996877" y="1251294"/>
                    <a:pt x="1929148" y="1171712"/>
                  </a:cubicBezTo>
                  <a:cubicBezTo>
                    <a:pt x="1855775" y="1240570"/>
                    <a:pt x="1781838" y="1309428"/>
                    <a:pt x="1706207" y="1380543"/>
                  </a:cubicBezTo>
                  <a:cubicBezTo>
                    <a:pt x="1775065" y="1451659"/>
                    <a:pt x="1845052" y="1523903"/>
                    <a:pt x="1917296" y="1598405"/>
                  </a:cubicBezTo>
                  <a:cubicBezTo>
                    <a:pt x="1992927" y="1537449"/>
                    <a:pt x="2066300" y="1478186"/>
                    <a:pt x="2139673" y="1418923"/>
                  </a:cubicBezTo>
                  <a:close/>
                  <a:moveTo>
                    <a:pt x="3300097" y="1532369"/>
                  </a:moveTo>
                  <a:cubicBezTo>
                    <a:pt x="3327753" y="1453352"/>
                    <a:pt x="3354845" y="1376028"/>
                    <a:pt x="3380807" y="1300962"/>
                  </a:cubicBezTo>
                  <a:cubicBezTo>
                    <a:pt x="3316465" y="1237183"/>
                    <a:pt x="3253251" y="1173970"/>
                    <a:pt x="3190037" y="1111320"/>
                  </a:cubicBezTo>
                  <a:cubicBezTo>
                    <a:pt x="3129081" y="1191466"/>
                    <a:pt x="3066996" y="1272177"/>
                    <a:pt x="3003782" y="1354580"/>
                  </a:cubicBezTo>
                  <a:cubicBezTo>
                    <a:pt x="3098039" y="1420616"/>
                    <a:pt x="3197375" y="1479315"/>
                    <a:pt x="3300097" y="1532369"/>
                  </a:cubicBezTo>
                  <a:close/>
                  <a:moveTo>
                    <a:pt x="1303219" y="1112449"/>
                  </a:moveTo>
                  <a:cubicBezTo>
                    <a:pt x="1240570" y="1172841"/>
                    <a:pt x="1177921" y="1232668"/>
                    <a:pt x="1115836" y="1293624"/>
                  </a:cubicBezTo>
                  <a:cubicBezTo>
                    <a:pt x="1112449" y="1296446"/>
                    <a:pt x="1111885" y="1304913"/>
                    <a:pt x="1113578" y="1309992"/>
                  </a:cubicBezTo>
                  <a:cubicBezTo>
                    <a:pt x="1127688" y="1349501"/>
                    <a:pt x="1142927" y="1388445"/>
                    <a:pt x="1156473" y="1427954"/>
                  </a:cubicBezTo>
                  <a:cubicBezTo>
                    <a:pt x="1168890" y="1462383"/>
                    <a:pt x="1179614" y="1497940"/>
                    <a:pt x="1191467" y="1533498"/>
                  </a:cubicBezTo>
                  <a:cubicBezTo>
                    <a:pt x="1295318" y="1479315"/>
                    <a:pt x="1394654" y="1421181"/>
                    <a:pt x="1488345" y="1355145"/>
                  </a:cubicBezTo>
                  <a:cubicBezTo>
                    <a:pt x="1425696" y="1272177"/>
                    <a:pt x="1363611" y="1191466"/>
                    <a:pt x="1303219" y="1112449"/>
                  </a:cubicBezTo>
                  <a:close/>
                  <a:moveTo>
                    <a:pt x="2246346" y="1521081"/>
                  </a:moveTo>
                  <a:cubicBezTo>
                    <a:pt x="2174102" y="1580344"/>
                    <a:pt x="2101858" y="1639607"/>
                    <a:pt x="2027920" y="1700563"/>
                  </a:cubicBezTo>
                  <a:cubicBezTo>
                    <a:pt x="2100164" y="1761519"/>
                    <a:pt x="2172973" y="1822475"/>
                    <a:pt x="2246346" y="1883996"/>
                  </a:cubicBezTo>
                  <a:cubicBezTo>
                    <a:pt x="2320848" y="1821346"/>
                    <a:pt x="2393092" y="1760955"/>
                    <a:pt x="2464772" y="1700563"/>
                  </a:cubicBezTo>
                  <a:cubicBezTo>
                    <a:pt x="2390835" y="1639042"/>
                    <a:pt x="2318590" y="1580344"/>
                    <a:pt x="2246346" y="1521081"/>
                  </a:cubicBezTo>
                  <a:close/>
                  <a:moveTo>
                    <a:pt x="767596" y="647941"/>
                  </a:moveTo>
                  <a:cubicBezTo>
                    <a:pt x="784528" y="620849"/>
                    <a:pt x="803153" y="594887"/>
                    <a:pt x="817828" y="566666"/>
                  </a:cubicBezTo>
                  <a:cubicBezTo>
                    <a:pt x="852821" y="500630"/>
                    <a:pt x="870882" y="428950"/>
                    <a:pt x="884993" y="356142"/>
                  </a:cubicBezTo>
                  <a:cubicBezTo>
                    <a:pt x="890637" y="325664"/>
                    <a:pt x="883864" y="327357"/>
                    <a:pt x="861288" y="327357"/>
                  </a:cubicBezTo>
                  <a:cubicBezTo>
                    <a:pt x="751228" y="327921"/>
                    <a:pt x="641168" y="327357"/>
                    <a:pt x="531673" y="327357"/>
                  </a:cubicBezTo>
                  <a:cubicBezTo>
                    <a:pt x="526593" y="327357"/>
                    <a:pt x="521514" y="327921"/>
                    <a:pt x="518691" y="327921"/>
                  </a:cubicBezTo>
                  <a:cubicBezTo>
                    <a:pt x="600531" y="433466"/>
                    <a:pt x="682934" y="539010"/>
                    <a:pt x="767596" y="647941"/>
                  </a:cubicBezTo>
                  <a:close/>
                  <a:moveTo>
                    <a:pt x="3727354" y="645119"/>
                  </a:moveTo>
                  <a:cubicBezTo>
                    <a:pt x="3810322" y="538446"/>
                    <a:pt x="3892726" y="432901"/>
                    <a:pt x="3975129" y="327357"/>
                  </a:cubicBezTo>
                  <a:cubicBezTo>
                    <a:pt x="3857168" y="327357"/>
                    <a:pt x="3739207" y="327357"/>
                    <a:pt x="3621245" y="327357"/>
                  </a:cubicBezTo>
                  <a:cubicBezTo>
                    <a:pt x="3607135" y="327357"/>
                    <a:pt x="3603749" y="334694"/>
                    <a:pt x="3606006" y="345982"/>
                  </a:cubicBezTo>
                  <a:cubicBezTo>
                    <a:pt x="3618423" y="411454"/>
                    <a:pt x="3634227" y="475796"/>
                    <a:pt x="3660754" y="536753"/>
                  </a:cubicBezTo>
                  <a:cubicBezTo>
                    <a:pt x="3677122" y="576826"/>
                    <a:pt x="3698005" y="614077"/>
                    <a:pt x="3727354" y="645119"/>
                  </a:cubicBezTo>
                  <a:close/>
                  <a:moveTo>
                    <a:pt x="1629448" y="2292063"/>
                  </a:moveTo>
                  <a:cubicBezTo>
                    <a:pt x="1624932" y="2287548"/>
                    <a:pt x="1622110" y="2285290"/>
                    <a:pt x="1619288" y="2283033"/>
                  </a:cubicBezTo>
                  <a:cubicBezTo>
                    <a:pt x="1543093" y="2219254"/>
                    <a:pt x="1466333" y="2156605"/>
                    <a:pt x="1391832" y="2090005"/>
                  </a:cubicBezTo>
                  <a:cubicBezTo>
                    <a:pt x="1369255" y="2069686"/>
                    <a:pt x="1352323" y="2064606"/>
                    <a:pt x="1325231" y="2078152"/>
                  </a:cubicBezTo>
                  <a:cubicBezTo>
                    <a:pt x="1311121" y="2085489"/>
                    <a:pt x="1307170" y="2092262"/>
                    <a:pt x="1308299" y="2106937"/>
                  </a:cubicBezTo>
                  <a:cubicBezTo>
                    <a:pt x="1315072" y="2193292"/>
                    <a:pt x="1321280" y="2279082"/>
                    <a:pt x="1326925" y="2365436"/>
                  </a:cubicBezTo>
                  <a:cubicBezTo>
                    <a:pt x="1328618" y="2390835"/>
                    <a:pt x="1326925" y="2416233"/>
                    <a:pt x="1326925" y="2447275"/>
                  </a:cubicBezTo>
                  <a:cubicBezTo>
                    <a:pt x="1431905" y="2393657"/>
                    <a:pt x="1530112" y="2343424"/>
                    <a:pt x="1629448" y="2292063"/>
                  </a:cubicBezTo>
                  <a:close/>
                  <a:moveTo>
                    <a:pt x="3161252" y="2445582"/>
                  </a:moveTo>
                  <a:cubicBezTo>
                    <a:pt x="3161817" y="2439374"/>
                    <a:pt x="3162381" y="2437116"/>
                    <a:pt x="3162381" y="2434858"/>
                  </a:cubicBezTo>
                  <a:cubicBezTo>
                    <a:pt x="3168590" y="2331572"/>
                    <a:pt x="3173669" y="2228285"/>
                    <a:pt x="3180442" y="2125563"/>
                  </a:cubicBezTo>
                  <a:cubicBezTo>
                    <a:pt x="3182700" y="2085489"/>
                    <a:pt x="3183264" y="2086054"/>
                    <a:pt x="3146578" y="2071379"/>
                  </a:cubicBezTo>
                  <a:cubicBezTo>
                    <a:pt x="3135290" y="2066864"/>
                    <a:pt x="3127952" y="2069122"/>
                    <a:pt x="3118922" y="2077023"/>
                  </a:cubicBezTo>
                  <a:cubicBezTo>
                    <a:pt x="3054579" y="2132900"/>
                    <a:pt x="2989672" y="2188776"/>
                    <a:pt x="2924765" y="2244088"/>
                  </a:cubicBezTo>
                  <a:cubicBezTo>
                    <a:pt x="2906140" y="2259892"/>
                    <a:pt x="2886385" y="2275131"/>
                    <a:pt x="2863809" y="2293192"/>
                  </a:cubicBezTo>
                  <a:cubicBezTo>
                    <a:pt x="2964274" y="2343989"/>
                    <a:pt x="3061352" y="2394221"/>
                    <a:pt x="3161252" y="2445582"/>
                  </a:cubicBezTo>
                  <a:close/>
                  <a:moveTo>
                    <a:pt x="1492861" y="2907268"/>
                  </a:moveTo>
                  <a:cubicBezTo>
                    <a:pt x="1431340" y="2867760"/>
                    <a:pt x="1373770" y="2830509"/>
                    <a:pt x="1315636" y="2792693"/>
                  </a:cubicBezTo>
                  <a:cubicBezTo>
                    <a:pt x="1307735" y="2857036"/>
                    <a:pt x="1300397" y="2918556"/>
                    <a:pt x="1292496" y="2982899"/>
                  </a:cubicBezTo>
                  <a:cubicBezTo>
                    <a:pt x="1359660" y="2958065"/>
                    <a:pt x="1424567" y="2933231"/>
                    <a:pt x="1492861" y="2907268"/>
                  </a:cubicBezTo>
                  <a:close/>
                  <a:moveTo>
                    <a:pt x="3177620" y="2792693"/>
                  </a:moveTo>
                  <a:cubicBezTo>
                    <a:pt x="3118357" y="2831073"/>
                    <a:pt x="3061352" y="2867760"/>
                    <a:pt x="3000960" y="2907268"/>
                  </a:cubicBezTo>
                  <a:cubicBezTo>
                    <a:pt x="3068689" y="2932667"/>
                    <a:pt x="3133032" y="2957501"/>
                    <a:pt x="3199068" y="2982335"/>
                  </a:cubicBezTo>
                  <a:cubicBezTo>
                    <a:pt x="3191730" y="2917992"/>
                    <a:pt x="3184957" y="2857036"/>
                    <a:pt x="3177620" y="2792693"/>
                  </a:cubicBezTo>
                  <a:close/>
                </a:path>
              </a:pathLst>
            </a:custGeom>
            <a:solidFill>
              <a:schemeClr val="accent4"/>
            </a:solidFill>
            <a:ln w="5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8D14A83-210D-49E0-8C8E-EF975575E524}"/>
              </a:ext>
            </a:extLst>
          </p:cNvPr>
          <p:cNvSpPr txBox="1"/>
          <p:nvPr/>
        </p:nvSpPr>
        <p:spPr>
          <a:xfrm>
            <a:off x="5959104" y="1832035"/>
            <a:ext cx="5314010" cy="4231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</a:t>
            </a:r>
          </a:p>
          <a:p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 I hope and I believe that this Template will your Time, Money and Reputation. 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 Easy to change colors, photos and Text. Get a modern PowerPoint  Presentation that is beautifully designed. Easy to change colors, photos and Text. </a:t>
            </a:r>
          </a:p>
          <a:p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1293179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5727034" y="2631480"/>
            <a:ext cx="646496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72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7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5726968" y="3728405"/>
            <a:ext cx="646488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19" name="Graphic 3">
            <a:extLst>
              <a:ext uri="{FF2B5EF4-FFF2-40B4-BE49-F238E27FC236}">
                <a16:creationId xmlns:a16="http://schemas.microsoft.com/office/drawing/2014/main" id="{870BB6B5-2971-4897-B594-121FB9A640DA}"/>
              </a:ext>
            </a:extLst>
          </p:cNvPr>
          <p:cNvSpPr/>
          <p:nvPr/>
        </p:nvSpPr>
        <p:spPr>
          <a:xfrm>
            <a:off x="7259078" y="1163130"/>
            <a:ext cx="1548458" cy="4229466"/>
          </a:xfrm>
          <a:custGeom>
            <a:avLst/>
            <a:gdLst>
              <a:gd name="connsiteX0" fmla="*/ 292429 w 1548458"/>
              <a:gd name="connsiteY0" fmla="*/ 0 h 4229466"/>
              <a:gd name="connsiteX1" fmla="*/ 349376 w 1548458"/>
              <a:gd name="connsiteY1" fmla="*/ 14717 h 4229466"/>
              <a:gd name="connsiteX2" fmla="*/ 524697 w 1548458"/>
              <a:gd name="connsiteY2" fmla="*/ 293055 h 4229466"/>
              <a:gd name="connsiteX3" fmla="*/ 296268 w 1548458"/>
              <a:gd name="connsiteY3" fmla="*/ 522765 h 4229466"/>
              <a:gd name="connsiteX4" fmla="*/ 281551 w 1548458"/>
              <a:gd name="connsiteY4" fmla="*/ 524684 h 4229466"/>
              <a:gd name="connsiteX5" fmla="*/ 280911 w 1548458"/>
              <a:gd name="connsiteY5" fmla="*/ 607866 h 4229466"/>
              <a:gd name="connsiteX6" fmla="*/ 283470 w 1548458"/>
              <a:gd name="connsiteY6" fmla="*/ 628341 h 4229466"/>
              <a:gd name="connsiteX7" fmla="*/ 323142 w 1548458"/>
              <a:gd name="connsiteY7" fmla="*/ 577792 h 4229466"/>
              <a:gd name="connsiteX8" fmla="*/ 346177 w 1548458"/>
              <a:gd name="connsiteY8" fmla="*/ 550918 h 4229466"/>
              <a:gd name="connsiteX9" fmla="*/ 376250 w 1548458"/>
              <a:gd name="connsiteY9" fmla="*/ 552838 h 4229466"/>
              <a:gd name="connsiteX10" fmla="*/ 383288 w 1548458"/>
              <a:gd name="connsiteY10" fmla="*/ 566275 h 4229466"/>
              <a:gd name="connsiteX11" fmla="*/ 388407 w 1548458"/>
              <a:gd name="connsiteY11" fmla="*/ 589310 h 4229466"/>
              <a:gd name="connsiteX12" fmla="*/ 368572 w 1548458"/>
              <a:gd name="connsiteY12" fmla="*/ 591869 h 4229466"/>
              <a:gd name="connsiteX13" fmla="*/ 358974 w 1548458"/>
              <a:gd name="connsiteY13" fmla="*/ 591229 h 4229466"/>
              <a:gd name="connsiteX14" fmla="*/ 348096 w 1548458"/>
              <a:gd name="connsiteY14" fmla="*/ 673131 h 4229466"/>
              <a:gd name="connsiteX15" fmla="*/ 377530 w 1548458"/>
              <a:gd name="connsiteY15" fmla="*/ 637299 h 4229466"/>
              <a:gd name="connsiteX16" fmla="*/ 395446 w 1548458"/>
              <a:gd name="connsiteY16" fmla="*/ 616184 h 4229466"/>
              <a:gd name="connsiteX17" fmla="*/ 435757 w 1548458"/>
              <a:gd name="connsiteY17" fmla="*/ 631541 h 4229466"/>
              <a:gd name="connsiteX18" fmla="*/ 440236 w 1548458"/>
              <a:gd name="connsiteY18" fmla="*/ 650736 h 4229466"/>
              <a:gd name="connsiteX19" fmla="*/ 408243 w 1548458"/>
              <a:gd name="connsiteY19" fmla="*/ 674411 h 4229466"/>
              <a:gd name="connsiteX20" fmla="*/ 391607 w 1548458"/>
              <a:gd name="connsiteY20" fmla="*/ 696166 h 4229466"/>
              <a:gd name="connsiteX21" fmla="*/ 436397 w 1548458"/>
              <a:gd name="connsiteY21" fmla="*/ 692327 h 4229466"/>
              <a:gd name="connsiteX22" fmla="*/ 478627 w 1548458"/>
              <a:gd name="connsiteY22" fmla="*/ 637299 h 4229466"/>
              <a:gd name="connsiteX23" fmla="*/ 497183 w 1548458"/>
              <a:gd name="connsiteY23" fmla="*/ 627701 h 4229466"/>
              <a:gd name="connsiteX24" fmla="*/ 501662 w 1548458"/>
              <a:gd name="connsiteY24" fmla="*/ 648177 h 4229466"/>
              <a:gd name="connsiteX25" fmla="*/ 468390 w 1548458"/>
              <a:gd name="connsiteY25" fmla="*/ 705124 h 4229466"/>
              <a:gd name="connsiteX26" fmla="*/ 436397 w 1548458"/>
              <a:gd name="connsiteY26" fmla="*/ 787026 h 4229466"/>
              <a:gd name="connsiteX27" fmla="*/ 417841 w 1548458"/>
              <a:gd name="connsiteY27" fmla="*/ 867648 h 4229466"/>
              <a:gd name="connsiteX28" fmla="*/ 399285 w 1548458"/>
              <a:gd name="connsiteY28" fmla="*/ 1015456 h 4229466"/>
              <a:gd name="connsiteX29" fmla="*/ 453033 w 1548458"/>
              <a:gd name="connsiteY29" fmla="*/ 890683 h 4229466"/>
              <a:gd name="connsiteX30" fmla="*/ 491425 w 1548458"/>
              <a:gd name="connsiteY30" fmla="*/ 861890 h 4229466"/>
              <a:gd name="connsiteX31" fmla="*/ 479267 w 1548458"/>
              <a:gd name="connsiteY31" fmla="*/ 861890 h 4229466"/>
              <a:gd name="connsiteX32" fmla="*/ 584844 w 1548458"/>
              <a:gd name="connsiteY32" fmla="*/ 838215 h 4229466"/>
              <a:gd name="connsiteX33" fmla="*/ 742889 w 1548458"/>
              <a:gd name="connsiteY33" fmla="*/ 768470 h 4229466"/>
              <a:gd name="connsiteX34" fmla="*/ 749927 w 1548458"/>
              <a:gd name="connsiteY34" fmla="*/ 756953 h 4229466"/>
              <a:gd name="connsiteX35" fmla="*/ 733931 w 1548458"/>
              <a:gd name="connsiteY35" fmla="*/ 639219 h 4229466"/>
              <a:gd name="connsiteX36" fmla="*/ 717295 w 1548458"/>
              <a:gd name="connsiteY36" fmla="*/ 627062 h 4229466"/>
              <a:gd name="connsiteX37" fmla="*/ 684662 w 1548458"/>
              <a:gd name="connsiteY37" fmla="*/ 536202 h 4229466"/>
              <a:gd name="connsiteX38" fmla="*/ 678263 w 1548458"/>
              <a:gd name="connsiteY38" fmla="*/ 518925 h 4229466"/>
              <a:gd name="connsiteX39" fmla="*/ 650110 w 1548458"/>
              <a:gd name="connsiteY39" fmla="*/ 406310 h 4229466"/>
              <a:gd name="connsiteX40" fmla="*/ 677623 w 1548458"/>
              <a:gd name="connsiteY40" fmla="*/ 394153 h 4229466"/>
              <a:gd name="connsiteX41" fmla="*/ 679543 w 1548458"/>
              <a:gd name="connsiteY41" fmla="*/ 360880 h 4229466"/>
              <a:gd name="connsiteX42" fmla="*/ 676984 w 1548458"/>
              <a:gd name="connsiteY42" fmla="*/ 332727 h 4229466"/>
              <a:gd name="connsiteX43" fmla="*/ 772323 w 1548458"/>
              <a:gd name="connsiteY43" fmla="*/ 156126 h 4229466"/>
              <a:gd name="connsiteX44" fmla="*/ 912452 w 1548458"/>
              <a:gd name="connsiteY44" fmla="*/ 143328 h 4229466"/>
              <a:gd name="connsiteX45" fmla="*/ 945724 w 1548458"/>
              <a:gd name="connsiteY45" fmla="*/ 156126 h 4229466"/>
              <a:gd name="connsiteX46" fmla="*/ 1039783 w 1548458"/>
              <a:gd name="connsiteY46" fmla="*/ 348083 h 4229466"/>
              <a:gd name="connsiteX47" fmla="*/ 1024427 w 1548458"/>
              <a:gd name="connsiteY47" fmla="*/ 408870 h 4229466"/>
              <a:gd name="connsiteX48" fmla="*/ 1051941 w 1548458"/>
              <a:gd name="connsiteY48" fmla="*/ 437663 h 4229466"/>
              <a:gd name="connsiteX49" fmla="*/ 1009710 w 1548458"/>
              <a:gd name="connsiteY49" fmla="*/ 543240 h 4229466"/>
              <a:gd name="connsiteX50" fmla="*/ 996913 w 1548458"/>
              <a:gd name="connsiteY50" fmla="*/ 550279 h 4229466"/>
              <a:gd name="connsiteX51" fmla="*/ 972598 w 1548458"/>
              <a:gd name="connsiteY51" fmla="*/ 609785 h 4229466"/>
              <a:gd name="connsiteX52" fmla="*/ 971319 w 1548458"/>
              <a:gd name="connsiteY52" fmla="*/ 638579 h 4229466"/>
              <a:gd name="connsiteX53" fmla="*/ 993714 w 1548458"/>
              <a:gd name="connsiteY53" fmla="*/ 742236 h 4229466"/>
              <a:gd name="connsiteX54" fmla="*/ 1002672 w 1548458"/>
              <a:gd name="connsiteY54" fmla="*/ 751834 h 4229466"/>
              <a:gd name="connsiteX55" fmla="*/ 1249657 w 1548458"/>
              <a:gd name="connsiteY55" fmla="*/ 829897 h 4229466"/>
              <a:gd name="connsiteX56" fmla="*/ 1272692 w 1548458"/>
              <a:gd name="connsiteY56" fmla="*/ 831176 h 4229466"/>
              <a:gd name="connsiteX57" fmla="*/ 1288688 w 1548458"/>
              <a:gd name="connsiteY57" fmla="*/ 833096 h 4229466"/>
              <a:gd name="connsiteX58" fmla="*/ 1309164 w 1548458"/>
              <a:gd name="connsiteY58" fmla="*/ 846533 h 4229466"/>
              <a:gd name="connsiteX59" fmla="*/ 1323881 w 1548458"/>
              <a:gd name="connsiteY59" fmla="*/ 870848 h 4229466"/>
              <a:gd name="connsiteX60" fmla="*/ 1358433 w 1548458"/>
              <a:gd name="connsiteY60" fmla="*/ 929715 h 4229466"/>
              <a:gd name="connsiteX61" fmla="*/ 1404503 w 1548458"/>
              <a:gd name="connsiteY61" fmla="*/ 1152386 h 4229466"/>
              <a:gd name="connsiteX62" fmla="*/ 1412181 w 1548458"/>
              <a:gd name="connsiteY62" fmla="*/ 1261162 h 4229466"/>
              <a:gd name="connsiteX63" fmla="*/ 1440975 w 1548458"/>
              <a:gd name="connsiteY63" fmla="*/ 1488311 h 4229466"/>
              <a:gd name="connsiteX64" fmla="*/ 1444814 w 1548458"/>
              <a:gd name="connsiteY64" fmla="*/ 1504308 h 4229466"/>
              <a:gd name="connsiteX65" fmla="*/ 1490244 w 1548458"/>
              <a:gd name="connsiteY65" fmla="*/ 1787125 h 4229466"/>
              <a:gd name="connsiteX66" fmla="*/ 1547831 w 1548458"/>
              <a:gd name="connsiteY66" fmla="*/ 2286855 h 4229466"/>
              <a:gd name="connsiteX67" fmla="*/ 1535034 w 1548458"/>
              <a:gd name="connsiteY67" fmla="*/ 2359799 h 4229466"/>
              <a:gd name="connsiteX68" fmla="*/ 1520957 w 1548458"/>
              <a:gd name="connsiteY68" fmla="*/ 2393712 h 4229466"/>
              <a:gd name="connsiteX69" fmla="*/ 1486405 w 1548458"/>
              <a:gd name="connsiteY69" fmla="*/ 2434662 h 4229466"/>
              <a:gd name="connsiteX70" fmla="*/ 1388506 w 1548458"/>
              <a:gd name="connsiteY70" fmla="*/ 2514645 h 4229466"/>
              <a:gd name="connsiteX71" fmla="*/ 1396185 w 1548458"/>
              <a:gd name="connsiteY71" fmla="*/ 2466655 h 4229466"/>
              <a:gd name="connsiteX72" fmla="*/ 1439695 w 1548458"/>
              <a:gd name="connsiteY72" fmla="*/ 2402670 h 4229466"/>
              <a:gd name="connsiteX73" fmla="*/ 1450573 w 1548458"/>
              <a:gd name="connsiteY73" fmla="*/ 2323327 h 4229466"/>
              <a:gd name="connsiteX74" fmla="*/ 1421779 w 1548458"/>
              <a:gd name="connsiteY74" fmla="*/ 2301572 h 4229466"/>
              <a:gd name="connsiteX75" fmla="*/ 1399384 w 1548458"/>
              <a:gd name="connsiteY75" fmla="*/ 2375795 h 4229466"/>
              <a:gd name="connsiteX76" fmla="*/ 1355874 w 1548458"/>
              <a:gd name="connsiteY76" fmla="*/ 2395631 h 4229466"/>
              <a:gd name="connsiteX77" fmla="*/ 1363552 w 1548458"/>
              <a:gd name="connsiteY77" fmla="*/ 2356600 h 4229466"/>
              <a:gd name="connsiteX78" fmla="*/ 1369951 w 1548458"/>
              <a:gd name="connsiteY78" fmla="*/ 2331645 h 4229466"/>
              <a:gd name="connsiteX79" fmla="*/ 1377629 w 1548458"/>
              <a:gd name="connsiteY79" fmla="*/ 2268939 h 4229466"/>
              <a:gd name="connsiteX80" fmla="*/ 1393625 w 1548458"/>
              <a:gd name="connsiteY80" fmla="*/ 2192156 h 4229466"/>
              <a:gd name="connsiteX81" fmla="*/ 1416660 w 1548458"/>
              <a:gd name="connsiteY81" fmla="*/ 2091698 h 4229466"/>
              <a:gd name="connsiteX82" fmla="*/ 1366751 w 1548458"/>
              <a:gd name="connsiteY82" fmla="*/ 1932373 h 4229466"/>
              <a:gd name="connsiteX83" fmla="*/ 1279091 w 1548458"/>
              <a:gd name="connsiteY83" fmla="*/ 1645077 h 4229466"/>
              <a:gd name="connsiteX84" fmla="*/ 1266933 w 1548458"/>
              <a:gd name="connsiteY84" fmla="*/ 1516465 h 4229466"/>
              <a:gd name="connsiteX85" fmla="*/ 1235580 w 1548458"/>
              <a:gd name="connsiteY85" fmla="*/ 1352022 h 4229466"/>
              <a:gd name="connsiteX86" fmla="*/ 1243898 w 1548458"/>
              <a:gd name="connsiteY86" fmla="*/ 1428805 h 4229466"/>
              <a:gd name="connsiteX87" fmla="*/ 1240699 w 1548458"/>
              <a:gd name="connsiteY87" fmla="*/ 1456319 h 4229466"/>
              <a:gd name="connsiteX88" fmla="*/ 1259255 w 1548458"/>
              <a:gd name="connsiteY88" fmla="*/ 1767930 h 4229466"/>
              <a:gd name="connsiteX89" fmla="*/ 1279091 w 1548458"/>
              <a:gd name="connsiteY89" fmla="*/ 1872867 h 4229466"/>
              <a:gd name="connsiteX90" fmla="*/ 1273332 w 1548458"/>
              <a:gd name="connsiteY90" fmla="*/ 1924695 h 4229466"/>
              <a:gd name="connsiteX91" fmla="*/ 1273332 w 1548458"/>
              <a:gd name="connsiteY91" fmla="*/ 1976524 h 4229466"/>
              <a:gd name="connsiteX92" fmla="*/ 1273972 w 1548458"/>
              <a:gd name="connsiteY92" fmla="*/ 2009156 h 4229466"/>
              <a:gd name="connsiteX93" fmla="*/ 1263734 w 1548458"/>
              <a:gd name="connsiteY93" fmla="*/ 2031551 h 4229466"/>
              <a:gd name="connsiteX94" fmla="*/ 1274612 w 1548458"/>
              <a:gd name="connsiteY94" fmla="*/ 2061625 h 4229466"/>
              <a:gd name="connsiteX95" fmla="*/ 1294447 w 1548458"/>
              <a:gd name="connsiteY95" fmla="*/ 3007976 h 4229466"/>
              <a:gd name="connsiteX96" fmla="*/ 1273972 w 1548458"/>
              <a:gd name="connsiteY96" fmla="*/ 3029731 h 4229466"/>
              <a:gd name="connsiteX97" fmla="*/ 1190150 w 1548458"/>
              <a:gd name="connsiteY97" fmla="*/ 3040609 h 4229466"/>
              <a:gd name="connsiteX98" fmla="*/ 1194629 w 1548458"/>
              <a:gd name="connsiteY98" fmla="*/ 3131469 h 4229466"/>
              <a:gd name="connsiteX99" fmla="*/ 1147280 w 1548458"/>
              <a:gd name="connsiteY99" fmla="*/ 3469314 h 4229466"/>
              <a:gd name="connsiteX100" fmla="*/ 1079455 w 1548458"/>
              <a:gd name="connsiteY100" fmla="*/ 3819957 h 4229466"/>
              <a:gd name="connsiteX101" fmla="*/ 1079455 w 1548458"/>
              <a:gd name="connsiteY101" fmla="*/ 3837233 h 4229466"/>
              <a:gd name="connsiteX102" fmla="*/ 1085853 w 1548458"/>
              <a:gd name="connsiteY102" fmla="*/ 3919774 h 4229466"/>
              <a:gd name="connsiteX103" fmla="*/ 1207426 w 1548458"/>
              <a:gd name="connsiteY103" fmla="*/ 4071421 h 4229466"/>
              <a:gd name="connsiteX104" fmla="*/ 1246458 w 1548458"/>
              <a:gd name="connsiteY104" fmla="*/ 4098295 h 4229466"/>
              <a:gd name="connsiteX105" fmla="*/ 1281650 w 1548458"/>
              <a:gd name="connsiteY105" fmla="*/ 4164200 h 4229466"/>
              <a:gd name="connsiteX106" fmla="*/ 1239419 w 1548458"/>
              <a:gd name="connsiteY106" fmla="*/ 4218589 h 4229466"/>
              <a:gd name="connsiteX107" fmla="*/ 1097371 w 1548458"/>
              <a:gd name="connsiteY107" fmla="*/ 4204512 h 4229466"/>
              <a:gd name="connsiteX108" fmla="*/ 981556 w 1548458"/>
              <a:gd name="connsiteY108" fmla="*/ 4184036 h 4229466"/>
              <a:gd name="connsiteX109" fmla="*/ 893896 w 1548458"/>
              <a:gd name="connsiteY109" fmla="*/ 4164200 h 4229466"/>
              <a:gd name="connsiteX110" fmla="*/ 873420 w 1548458"/>
              <a:gd name="connsiteY110" fmla="*/ 4137966 h 4229466"/>
              <a:gd name="connsiteX111" fmla="*/ 880459 w 1548458"/>
              <a:gd name="connsiteY111" fmla="*/ 4101494 h 4229466"/>
              <a:gd name="connsiteX112" fmla="*/ 890696 w 1548458"/>
              <a:gd name="connsiteY112" fmla="*/ 4011914 h 4229466"/>
              <a:gd name="connsiteX113" fmla="*/ 896455 w 1548458"/>
              <a:gd name="connsiteY113" fmla="*/ 3930012 h 4229466"/>
              <a:gd name="connsiteX114" fmla="*/ 899015 w 1548458"/>
              <a:gd name="connsiteY114" fmla="*/ 3908897 h 4229466"/>
              <a:gd name="connsiteX115" fmla="*/ 910532 w 1548458"/>
              <a:gd name="connsiteY115" fmla="*/ 3885862 h 4229466"/>
              <a:gd name="connsiteX116" fmla="*/ 918210 w 1548458"/>
              <a:gd name="connsiteY116" fmla="*/ 3876264 h 4229466"/>
              <a:gd name="connsiteX117" fmla="*/ 923969 w 1548458"/>
              <a:gd name="connsiteY117" fmla="*/ 3758530 h 4229466"/>
              <a:gd name="connsiteX118" fmla="*/ 920770 w 1548458"/>
              <a:gd name="connsiteY118" fmla="*/ 3560174 h 4229466"/>
              <a:gd name="connsiteX119" fmla="*/ 945724 w 1548458"/>
              <a:gd name="connsiteY119" fmla="*/ 3226168 h 4229466"/>
              <a:gd name="connsiteX120" fmla="*/ 945084 w 1548458"/>
              <a:gd name="connsiteY120" fmla="*/ 3062364 h 4229466"/>
              <a:gd name="connsiteX121" fmla="*/ 942525 w 1548458"/>
              <a:gd name="connsiteY121" fmla="*/ 3034850 h 4229466"/>
              <a:gd name="connsiteX122" fmla="*/ 853585 w 1548458"/>
              <a:gd name="connsiteY122" fmla="*/ 3007976 h 4229466"/>
              <a:gd name="connsiteX123" fmla="*/ 847826 w 1548458"/>
              <a:gd name="connsiteY123" fmla="*/ 2961266 h 4229466"/>
              <a:gd name="connsiteX124" fmla="*/ 846546 w 1548458"/>
              <a:gd name="connsiteY124" fmla="*/ 2887682 h 4229466"/>
              <a:gd name="connsiteX125" fmla="*/ 833109 w 1548458"/>
              <a:gd name="connsiteY125" fmla="*/ 2656054 h 4229466"/>
              <a:gd name="connsiteX126" fmla="*/ 820312 w 1548458"/>
              <a:gd name="connsiteY126" fmla="*/ 2740515 h 4229466"/>
              <a:gd name="connsiteX127" fmla="*/ 794078 w 1548458"/>
              <a:gd name="connsiteY127" fmla="*/ 2917756 h 4229466"/>
              <a:gd name="connsiteX128" fmla="*/ 783200 w 1548458"/>
              <a:gd name="connsiteY128" fmla="*/ 2988780 h 4229466"/>
              <a:gd name="connsiteX129" fmla="*/ 778721 w 1548458"/>
              <a:gd name="connsiteY129" fmla="*/ 3000298 h 4229466"/>
              <a:gd name="connsiteX130" fmla="*/ 673784 w 1548458"/>
              <a:gd name="connsiteY130" fmla="*/ 3053406 h 4229466"/>
              <a:gd name="connsiteX131" fmla="*/ 597641 w 1548458"/>
              <a:gd name="connsiteY131" fmla="*/ 3046367 h 4229466"/>
              <a:gd name="connsiteX132" fmla="*/ 585484 w 1548458"/>
              <a:gd name="connsiteY132" fmla="*/ 3065563 h 4229466"/>
              <a:gd name="connsiteX133" fmla="*/ 574606 w 1548458"/>
              <a:gd name="connsiteY133" fmla="*/ 3141706 h 4229466"/>
              <a:gd name="connsiteX134" fmla="*/ 558610 w 1548458"/>
              <a:gd name="connsiteY134" fmla="*/ 3178178 h 4229466"/>
              <a:gd name="connsiteX135" fmla="*/ 517659 w 1548458"/>
              <a:gd name="connsiteY135" fmla="*/ 3434762 h 4229466"/>
              <a:gd name="connsiteX136" fmla="*/ 449194 w 1548458"/>
              <a:gd name="connsiteY136" fmla="*/ 3646555 h 4229466"/>
              <a:gd name="connsiteX137" fmla="*/ 392246 w 1548458"/>
              <a:gd name="connsiteY137" fmla="*/ 3818037 h 4229466"/>
              <a:gd name="connsiteX138" fmla="*/ 396086 w 1548458"/>
              <a:gd name="connsiteY138" fmla="*/ 3836593 h 4229466"/>
              <a:gd name="connsiteX139" fmla="*/ 403764 w 1548458"/>
              <a:gd name="connsiteY139" fmla="*/ 3858988 h 4229466"/>
              <a:gd name="connsiteX140" fmla="*/ 401844 w 1548458"/>
              <a:gd name="connsiteY140" fmla="*/ 3893540 h 4229466"/>
              <a:gd name="connsiteX141" fmla="*/ 408883 w 1548458"/>
              <a:gd name="connsiteY141" fmla="*/ 3946009 h 4229466"/>
              <a:gd name="connsiteX142" fmla="*/ 409523 w 1548458"/>
              <a:gd name="connsiteY142" fmla="*/ 3992079 h 4229466"/>
              <a:gd name="connsiteX143" fmla="*/ 388407 w 1548458"/>
              <a:gd name="connsiteY143" fmla="*/ 4093176 h 4229466"/>
              <a:gd name="connsiteX144" fmla="*/ 385208 w 1548458"/>
              <a:gd name="connsiteY144" fmla="*/ 4109173 h 4229466"/>
              <a:gd name="connsiteX145" fmla="*/ 382649 w 1548458"/>
              <a:gd name="connsiteY145" fmla="*/ 4195554 h 4229466"/>
              <a:gd name="connsiteX146" fmla="*/ 360254 w 1548458"/>
              <a:gd name="connsiteY146" fmla="*/ 4224347 h 4229466"/>
              <a:gd name="connsiteX147" fmla="*/ 329540 w 1548458"/>
              <a:gd name="connsiteY147" fmla="*/ 4229466 h 4229466"/>
              <a:gd name="connsiteX148" fmla="*/ 170855 w 1548458"/>
              <a:gd name="connsiteY148" fmla="*/ 4220508 h 4229466"/>
              <a:gd name="connsiteX149" fmla="*/ 138862 w 1548458"/>
              <a:gd name="connsiteY149" fmla="*/ 4179557 h 4229466"/>
              <a:gd name="connsiteX150" fmla="*/ 165097 w 1548458"/>
              <a:gd name="connsiteY150" fmla="*/ 4104054 h 4229466"/>
              <a:gd name="connsiteX151" fmla="*/ 177894 w 1548458"/>
              <a:gd name="connsiteY151" fmla="*/ 4088697 h 4229466"/>
              <a:gd name="connsiteX152" fmla="*/ 213726 w 1548458"/>
              <a:gd name="connsiteY152" fmla="*/ 3970323 h 4229466"/>
              <a:gd name="connsiteX153" fmla="*/ 218205 w 1548458"/>
              <a:gd name="connsiteY153" fmla="*/ 3908257 h 4229466"/>
              <a:gd name="connsiteX154" fmla="*/ 240600 w 1548458"/>
              <a:gd name="connsiteY154" fmla="*/ 3864107 h 4229466"/>
              <a:gd name="connsiteX155" fmla="*/ 249558 w 1548458"/>
              <a:gd name="connsiteY155" fmla="*/ 3844911 h 4229466"/>
              <a:gd name="connsiteX156" fmla="*/ 273233 w 1548458"/>
              <a:gd name="connsiteY156" fmla="*/ 3452038 h 4229466"/>
              <a:gd name="connsiteX157" fmla="*/ 328261 w 1548458"/>
              <a:gd name="connsiteY157" fmla="*/ 3158983 h 4229466"/>
              <a:gd name="connsiteX158" fmla="*/ 348096 w 1548458"/>
              <a:gd name="connsiteY158" fmla="*/ 3013095 h 4229466"/>
              <a:gd name="connsiteX159" fmla="*/ 351935 w 1548458"/>
              <a:gd name="connsiteY159" fmla="*/ 3000298 h 4229466"/>
              <a:gd name="connsiteX160" fmla="*/ 299467 w 1548458"/>
              <a:gd name="connsiteY160" fmla="*/ 2986221 h 4229466"/>
              <a:gd name="connsiteX161" fmla="*/ 318023 w 1548458"/>
              <a:gd name="connsiteY161" fmla="*/ 2890882 h 4229466"/>
              <a:gd name="connsiteX162" fmla="*/ 409523 w 1548458"/>
              <a:gd name="connsiteY162" fmla="*/ 2427624 h 4229466"/>
              <a:gd name="connsiteX163" fmla="*/ 465190 w 1548458"/>
              <a:gd name="connsiteY163" fmla="*/ 2103216 h 4229466"/>
              <a:gd name="connsiteX164" fmla="*/ 483746 w 1548458"/>
              <a:gd name="connsiteY164" fmla="*/ 2047548 h 4229466"/>
              <a:gd name="connsiteX165" fmla="*/ 476708 w 1548458"/>
              <a:gd name="connsiteY165" fmla="*/ 2005957 h 4229466"/>
              <a:gd name="connsiteX166" fmla="*/ 461351 w 1548458"/>
              <a:gd name="connsiteY166" fmla="*/ 1908698 h 4229466"/>
              <a:gd name="connsiteX167" fmla="*/ 460711 w 1548458"/>
              <a:gd name="connsiteY167" fmla="*/ 1806321 h 4229466"/>
              <a:gd name="connsiteX168" fmla="*/ 465830 w 1548458"/>
              <a:gd name="connsiteY168" fmla="*/ 1792244 h 4229466"/>
              <a:gd name="connsiteX169" fmla="*/ 502942 w 1548458"/>
              <a:gd name="connsiteY169" fmla="*/ 1644437 h 4229466"/>
              <a:gd name="connsiteX170" fmla="*/ 488865 w 1548458"/>
              <a:gd name="connsiteY170" fmla="*/ 1382735 h 4229466"/>
              <a:gd name="connsiteX171" fmla="*/ 479267 w 1548458"/>
              <a:gd name="connsiteY171" fmla="*/ 1406410 h 4229466"/>
              <a:gd name="connsiteX172" fmla="*/ 459432 w 1548458"/>
              <a:gd name="connsiteY172" fmla="*/ 1472315 h 4229466"/>
              <a:gd name="connsiteX173" fmla="*/ 341698 w 1548458"/>
              <a:gd name="connsiteY173" fmla="*/ 1572773 h 4229466"/>
              <a:gd name="connsiteX174" fmla="*/ 286670 w 1548458"/>
              <a:gd name="connsiteY174" fmla="*/ 1532462 h 4229466"/>
              <a:gd name="connsiteX175" fmla="*/ 247638 w 1548458"/>
              <a:gd name="connsiteY175" fmla="*/ 1424965 h 4229466"/>
              <a:gd name="connsiteX176" fmla="*/ 237401 w 1548458"/>
              <a:gd name="connsiteY176" fmla="*/ 1365458 h 4229466"/>
              <a:gd name="connsiteX177" fmla="*/ 247638 w 1548458"/>
              <a:gd name="connsiteY177" fmla="*/ 1158144 h 4229466"/>
              <a:gd name="connsiteX178" fmla="*/ 268114 w 1548458"/>
              <a:gd name="connsiteY178" fmla="*/ 927795 h 4229466"/>
              <a:gd name="connsiteX179" fmla="*/ 271313 w 1548458"/>
              <a:gd name="connsiteY179" fmla="*/ 880446 h 4229466"/>
              <a:gd name="connsiteX180" fmla="*/ 216925 w 1548458"/>
              <a:gd name="connsiteY180" fmla="*/ 767830 h 4229466"/>
              <a:gd name="connsiteX181" fmla="*/ 129265 w 1548458"/>
              <a:gd name="connsiteY181" fmla="*/ 694247 h 4229466"/>
              <a:gd name="connsiteX182" fmla="*/ 128625 w 1548458"/>
              <a:gd name="connsiteY182" fmla="*/ 675691 h 4229466"/>
              <a:gd name="connsiteX183" fmla="*/ 168296 w 1548458"/>
              <a:gd name="connsiteY183" fmla="*/ 668652 h 4229466"/>
              <a:gd name="connsiteX184" fmla="*/ 231002 w 1548458"/>
              <a:gd name="connsiteY184" fmla="*/ 712163 h 4229466"/>
              <a:gd name="connsiteX185" fmla="*/ 243799 w 1548458"/>
              <a:gd name="connsiteY185" fmla="*/ 685289 h 4229466"/>
              <a:gd name="connsiteX186" fmla="*/ 241880 w 1548458"/>
              <a:gd name="connsiteY186" fmla="*/ 541320 h 4229466"/>
              <a:gd name="connsiteX187" fmla="*/ 225883 w 1548458"/>
              <a:gd name="connsiteY187" fmla="*/ 524044 h 4229466"/>
              <a:gd name="connsiteX188" fmla="*/ 13 w 1548458"/>
              <a:gd name="connsiteY188" fmla="*/ 268101 h 4229466"/>
              <a:gd name="connsiteX189" fmla="*/ 218205 w 1548458"/>
              <a:gd name="connsiteY189" fmla="*/ 6399 h 4229466"/>
              <a:gd name="connsiteX190" fmla="*/ 232282 w 1548458"/>
              <a:gd name="connsiteY190" fmla="*/ 2559 h 4229466"/>
              <a:gd name="connsiteX191" fmla="*/ 292429 w 1548458"/>
              <a:gd name="connsiteY191" fmla="*/ 0 h 422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548458" h="4229466">
                <a:moveTo>
                  <a:pt x="292429" y="0"/>
                </a:moveTo>
                <a:cubicBezTo>
                  <a:pt x="311624" y="4479"/>
                  <a:pt x="330820" y="8318"/>
                  <a:pt x="349376" y="14717"/>
                </a:cubicBezTo>
                <a:cubicBezTo>
                  <a:pt x="465830" y="54388"/>
                  <a:pt x="538134" y="169563"/>
                  <a:pt x="524697" y="293055"/>
                </a:cubicBezTo>
                <a:cubicBezTo>
                  <a:pt x="511900" y="411429"/>
                  <a:pt x="415921" y="508048"/>
                  <a:pt x="296268" y="522765"/>
                </a:cubicBezTo>
                <a:cubicBezTo>
                  <a:pt x="290509" y="523404"/>
                  <a:pt x="289229" y="524044"/>
                  <a:pt x="281551" y="524684"/>
                </a:cubicBezTo>
                <a:cubicBezTo>
                  <a:pt x="285390" y="554758"/>
                  <a:pt x="280271" y="577153"/>
                  <a:pt x="280911" y="607866"/>
                </a:cubicBezTo>
                <a:cubicBezTo>
                  <a:pt x="282191" y="608506"/>
                  <a:pt x="282191" y="627701"/>
                  <a:pt x="283470" y="628341"/>
                </a:cubicBezTo>
                <a:cubicBezTo>
                  <a:pt x="291149" y="616184"/>
                  <a:pt x="315463" y="589950"/>
                  <a:pt x="323142" y="577792"/>
                </a:cubicBezTo>
                <a:cubicBezTo>
                  <a:pt x="329540" y="568195"/>
                  <a:pt x="338498" y="559237"/>
                  <a:pt x="346177" y="550918"/>
                </a:cubicBezTo>
                <a:cubicBezTo>
                  <a:pt x="357054" y="538121"/>
                  <a:pt x="366652" y="538761"/>
                  <a:pt x="376250" y="552838"/>
                </a:cubicBezTo>
                <a:cubicBezTo>
                  <a:pt x="378809" y="556677"/>
                  <a:pt x="381369" y="561796"/>
                  <a:pt x="383288" y="566275"/>
                </a:cubicBezTo>
                <a:cubicBezTo>
                  <a:pt x="385208" y="572034"/>
                  <a:pt x="390967" y="586111"/>
                  <a:pt x="388407" y="589310"/>
                </a:cubicBezTo>
                <a:cubicBezTo>
                  <a:pt x="384568" y="593789"/>
                  <a:pt x="379449" y="595708"/>
                  <a:pt x="368572" y="591869"/>
                </a:cubicBezTo>
                <a:cubicBezTo>
                  <a:pt x="366652" y="591229"/>
                  <a:pt x="360893" y="591229"/>
                  <a:pt x="358974" y="591229"/>
                </a:cubicBezTo>
                <a:cubicBezTo>
                  <a:pt x="330180" y="641138"/>
                  <a:pt x="306505" y="652016"/>
                  <a:pt x="348096" y="673131"/>
                </a:cubicBezTo>
                <a:cubicBezTo>
                  <a:pt x="353215" y="663533"/>
                  <a:pt x="371131" y="646897"/>
                  <a:pt x="377530" y="637299"/>
                </a:cubicBezTo>
                <a:cubicBezTo>
                  <a:pt x="382649" y="629621"/>
                  <a:pt x="387767" y="621303"/>
                  <a:pt x="395446" y="616184"/>
                </a:cubicBezTo>
                <a:cubicBezTo>
                  <a:pt x="410802" y="605306"/>
                  <a:pt x="430638" y="613625"/>
                  <a:pt x="435757" y="631541"/>
                </a:cubicBezTo>
                <a:cubicBezTo>
                  <a:pt x="437676" y="637939"/>
                  <a:pt x="438956" y="644338"/>
                  <a:pt x="440236" y="650736"/>
                </a:cubicBezTo>
                <a:cubicBezTo>
                  <a:pt x="445355" y="678890"/>
                  <a:pt x="435117" y="685929"/>
                  <a:pt x="408243" y="674411"/>
                </a:cubicBezTo>
                <a:cubicBezTo>
                  <a:pt x="404404" y="681450"/>
                  <a:pt x="395446" y="689128"/>
                  <a:pt x="391607" y="696166"/>
                </a:cubicBezTo>
                <a:cubicBezTo>
                  <a:pt x="417201" y="711523"/>
                  <a:pt x="418481" y="713442"/>
                  <a:pt x="436397" y="692327"/>
                </a:cubicBezTo>
                <a:cubicBezTo>
                  <a:pt x="447914" y="678890"/>
                  <a:pt x="466470" y="651376"/>
                  <a:pt x="478627" y="637299"/>
                </a:cubicBezTo>
                <a:cubicBezTo>
                  <a:pt x="483106" y="632180"/>
                  <a:pt x="488865" y="627062"/>
                  <a:pt x="497183" y="627701"/>
                </a:cubicBezTo>
                <a:cubicBezTo>
                  <a:pt x="504222" y="631541"/>
                  <a:pt x="504222" y="643058"/>
                  <a:pt x="501662" y="648177"/>
                </a:cubicBezTo>
                <a:cubicBezTo>
                  <a:pt x="494624" y="663533"/>
                  <a:pt x="480547" y="689128"/>
                  <a:pt x="468390" y="705124"/>
                </a:cubicBezTo>
                <a:cubicBezTo>
                  <a:pt x="445355" y="733278"/>
                  <a:pt x="437676" y="755033"/>
                  <a:pt x="436397" y="787026"/>
                </a:cubicBezTo>
                <a:cubicBezTo>
                  <a:pt x="435117" y="814540"/>
                  <a:pt x="429358" y="842694"/>
                  <a:pt x="417841" y="867648"/>
                </a:cubicBezTo>
                <a:cubicBezTo>
                  <a:pt x="405683" y="895162"/>
                  <a:pt x="399925" y="984103"/>
                  <a:pt x="399285" y="1015456"/>
                </a:cubicBezTo>
                <a:cubicBezTo>
                  <a:pt x="410163" y="974505"/>
                  <a:pt x="444715" y="913078"/>
                  <a:pt x="453033" y="890683"/>
                </a:cubicBezTo>
                <a:cubicBezTo>
                  <a:pt x="458152" y="877246"/>
                  <a:pt x="477348" y="860610"/>
                  <a:pt x="491425" y="861890"/>
                </a:cubicBezTo>
                <a:cubicBezTo>
                  <a:pt x="493344" y="861890"/>
                  <a:pt x="502942" y="860610"/>
                  <a:pt x="479267" y="861890"/>
                </a:cubicBezTo>
                <a:cubicBezTo>
                  <a:pt x="518938" y="862530"/>
                  <a:pt x="535575" y="859330"/>
                  <a:pt x="584844" y="838215"/>
                </a:cubicBezTo>
                <a:cubicBezTo>
                  <a:pt x="627075" y="819659"/>
                  <a:pt x="703218" y="791505"/>
                  <a:pt x="742889" y="768470"/>
                </a:cubicBezTo>
                <a:cubicBezTo>
                  <a:pt x="746088" y="766551"/>
                  <a:pt x="749288" y="761432"/>
                  <a:pt x="749927" y="756953"/>
                </a:cubicBezTo>
                <a:cubicBezTo>
                  <a:pt x="753767" y="714722"/>
                  <a:pt x="742249" y="697446"/>
                  <a:pt x="733931" y="639219"/>
                </a:cubicBezTo>
                <a:cubicBezTo>
                  <a:pt x="733291" y="635380"/>
                  <a:pt x="719214" y="630261"/>
                  <a:pt x="717295" y="627062"/>
                </a:cubicBezTo>
                <a:cubicBezTo>
                  <a:pt x="698099" y="602107"/>
                  <a:pt x="686581" y="566275"/>
                  <a:pt x="684662" y="536202"/>
                </a:cubicBezTo>
                <a:cubicBezTo>
                  <a:pt x="684022" y="530443"/>
                  <a:pt x="682102" y="523404"/>
                  <a:pt x="678263" y="518925"/>
                </a:cubicBezTo>
                <a:cubicBezTo>
                  <a:pt x="651389" y="485013"/>
                  <a:pt x="645630" y="445982"/>
                  <a:pt x="650110" y="406310"/>
                </a:cubicBezTo>
                <a:cubicBezTo>
                  <a:pt x="652029" y="392233"/>
                  <a:pt x="663547" y="390314"/>
                  <a:pt x="677623" y="394153"/>
                </a:cubicBezTo>
                <a:cubicBezTo>
                  <a:pt x="676344" y="379436"/>
                  <a:pt x="680823" y="373678"/>
                  <a:pt x="679543" y="360880"/>
                </a:cubicBezTo>
                <a:cubicBezTo>
                  <a:pt x="678263" y="349363"/>
                  <a:pt x="677623" y="344244"/>
                  <a:pt x="676984" y="332727"/>
                </a:cubicBezTo>
                <a:cubicBezTo>
                  <a:pt x="668026" y="230989"/>
                  <a:pt x="691061" y="197716"/>
                  <a:pt x="772323" y="156126"/>
                </a:cubicBezTo>
                <a:cubicBezTo>
                  <a:pt x="816473" y="133730"/>
                  <a:pt x="862543" y="132451"/>
                  <a:pt x="912452" y="143328"/>
                </a:cubicBezTo>
                <a:cubicBezTo>
                  <a:pt x="923969" y="145888"/>
                  <a:pt x="935486" y="150367"/>
                  <a:pt x="945724" y="156126"/>
                </a:cubicBezTo>
                <a:cubicBezTo>
                  <a:pt x="1014189" y="194517"/>
                  <a:pt x="1053860" y="271300"/>
                  <a:pt x="1039783" y="348083"/>
                </a:cubicBezTo>
                <a:cubicBezTo>
                  <a:pt x="1035304" y="372398"/>
                  <a:pt x="1029546" y="383915"/>
                  <a:pt x="1024427" y="408870"/>
                </a:cubicBezTo>
                <a:cubicBezTo>
                  <a:pt x="1044902" y="410149"/>
                  <a:pt x="1053220" y="417828"/>
                  <a:pt x="1051941" y="437663"/>
                </a:cubicBezTo>
                <a:cubicBezTo>
                  <a:pt x="1050021" y="475415"/>
                  <a:pt x="1032745" y="513807"/>
                  <a:pt x="1009710" y="543240"/>
                </a:cubicBezTo>
                <a:cubicBezTo>
                  <a:pt x="1006511" y="547719"/>
                  <a:pt x="999472" y="548999"/>
                  <a:pt x="996913" y="550279"/>
                </a:cubicBezTo>
                <a:cubicBezTo>
                  <a:pt x="990514" y="568834"/>
                  <a:pt x="978357" y="592509"/>
                  <a:pt x="972598" y="609785"/>
                </a:cubicBezTo>
                <a:cubicBezTo>
                  <a:pt x="971958" y="611065"/>
                  <a:pt x="971319" y="637299"/>
                  <a:pt x="971319" y="638579"/>
                </a:cubicBezTo>
                <a:cubicBezTo>
                  <a:pt x="973238" y="682089"/>
                  <a:pt x="977717" y="700645"/>
                  <a:pt x="993714" y="742236"/>
                </a:cubicBezTo>
                <a:cubicBezTo>
                  <a:pt x="994993" y="746075"/>
                  <a:pt x="998832" y="749275"/>
                  <a:pt x="1002672" y="751834"/>
                </a:cubicBezTo>
                <a:cubicBezTo>
                  <a:pt x="1071137" y="798544"/>
                  <a:pt x="1151119" y="804942"/>
                  <a:pt x="1249657" y="829897"/>
                </a:cubicBezTo>
                <a:cubicBezTo>
                  <a:pt x="1261175" y="829897"/>
                  <a:pt x="1261175" y="830537"/>
                  <a:pt x="1272692" y="831176"/>
                </a:cubicBezTo>
                <a:cubicBezTo>
                  <a:pt x="1273972" y="831176"/>
                  <a:pt x="1287409" y="832456"/>
                  <a:pt x="1288688" y="833096"/>
                </a:cubicBezTo>
                <a:cubicBezTo>
                  <a:pt x="1288688" y="833096"/>
                  <a:pt x="1309164" y="845893"/>
                  <a:pt x="1309164" y="846533"/>
                </a:cubicBezTo>
                <a:cubicBezTo>
                  <a:pt x="1308524" y="873407"/>
                  <a:pt x="1301486" y="854211"/>
                  <a:pt x="1323881" y="870848"/>
                </a:cubicBezTo>
                <a:cubicBezTo>
                  <a:pt x="1341157" y="883645"/>
                  <a:pt x="1353954" y="907959"/>
                  <a:pt x="1358433" y="929715"/>
                </a:cubicBezTo>
                <a:cubicBezTo>
                  <a:pt x="1372510" y="994980"/>
                  <a:pt x="1395545" y="1086480"/>
                  <a:pt x="1404503" y="1152386"/>
                </a:cubicBezTo>
                <a:cubicBezTo>
                  <a:pt x="1409622" y="1188218"/>
                  <a:pt x="1404503" y="1225969"/>
                  <a:pt x="1412181" y="1261162"/>
                </a:cubicBezTo>
                <a:cubicBezTo>
                  <a:pt x="1428178" y="1336025"/>
                  <a:pt x="1440975" y="1411528"/>
                  <a:pt x="1440975" y="1488311"/>
                </a:cubicBezTo>
                <a:cubicBezTo>
                  <a:pt x="1440975" y="1493430"/>
                  <a:pt x="1442894" y="1499189"/>
                  <a:pt x="1444814" y="1504308"/>
                </a:cubicBezTo>
                <a:cubicBezTo>
                  <a:pt x="1487685" y="1593888"/>
                  <a:pt x="1481286" y="1689227"/>
                  <a:pt x="1490244" y="1787125"/>
                </a:cubicBezTo>
                <a:cubicBezTo>
                  <a:pt x="1505601" y="1957968"/>
                  <a:pt x="1533114" y="2116013"/>
                  <a:pt x="1547831" y="2286855"/>
                </a:cubicBezTo>
                <a:cubicBezTo>
                  <a:pt x="1549751" y="2312449"/>
                  <a:pt x="1549111" y="2336764"/>
                  <a:pt x="1535034" y="2359799"/>
                </a:cubicBezTo>
                <a:cubicBezTo>
                  <a:pt x="1530555" y="2371956"/>
                  <a:pt x="1525436" y="2384114"/>
                  <a:pt x="1520957" y="2393712"/>
                </a:cubicBezTo>
                <a:cubicBezTo>
                  <a:pt x="1513919" y="2409708"/>
                  <a:pt x="1498562" y="2423145"/>
                  <a:pt x="1486405" y="2434662"/>
                </a:cubicBezTo>
                <a:cubicBezTo>
                  <a:pt x="1456971" y="2463456"/>
                  <a:pt x="1422419" y="2485211"/>
                  <a:pt x="1388506" y="2514645"/>
                </a:cubicBezTo>
                <a:cubicBezTo>
                  <a:pt x="1372510" y="2503127"/>
                  <a:pt x="1383388" y="2485851"/>
                  <a:pt x="1396185" y="2466655"/>
                </a:cubicBezTo>
                <a:cubicBezTo>
                  <a:pt x="1414101" y="2439781"/>
                  <a:pt x="1421139" y="2429544"/>
                  <a:pt x="1439695" y="2402670"/>
                </a:cubicBezTo>
                <a:cubicBezTo>
                  <a:pt x="1455692" y="2383474"/>
                  <a:pt x="1456331" y="2351481"/>
                  <a:pt x="1450573" y="2323327"/>
                </a:cubicBezTo>
                <a:cubicBezTo>
                  <a:pt x="1447373" y="2309250"/>
                  <a:pt x="1439055" y="2306691"/>
                  <a:pt x="1421779" y="2301572"/>
                </a:cubicBezTo>
                <a:cubicBezTo>
                  <a:pt x="1407702" y="2322687"/>
                  <a:pt x="1405143" y="2357879"/>
                  <a:pt x="1399384" y="2375795"/>
                </a:cubicBezTo>
                <a:cubicBezTo>
                  <a:pt x="1394905" y="2387953"/>
                  <a:pt x="1353954" y="2409708"/>
                  <a:pt x="1355874" y="2395631"/>
                </a:cubicBezTo>
                <a:cubicBezTo>
                  <a:pt x="1356514" y="2386673"/>
                  <a:pt x="1360993" y="2374516"/>
                  <a:pt x="1363552" y="2356600"/>
                </a:cubicBezTo>
                <a:cubicBezTo>
                  <a:pt x="1366111" y="2339963"/>
                  <a:pt x="1366751" y="2348282"/>
                  <a:pt x="1369951" y="2331645"/>
                </a:cubicBezTo>
                <a:cubicBezTo>
                  <a:pt x="1373790" y="2311170"/>
                  <a:pt x="1378269" y="2290054"/>
                  <a:pt x="1377629" y="2268939"/>
                </a:cubicBezTo>
                <a:cubicBezTo>
                  <a:pt x="1376349" y="2240145"/>
                  <a:pt x="1375069" y="2213911"/>
                  <a:pt x="1393625" y="2192156"/>
                </a:cubicBezTo>
                <a:cubicBezTo>
                  <a:pt x="1418580" y="2162083"/>
                  <a:pt x="1420499" y="2128170"/>
                  <a:pt x="1416660" y="2091698"/>
                </a:cubicBezTo>
                <a:cubicBezTo>
                  <a:pt x="1410902" y="2030912"/>
                  <a:pt x="1391066" y="1987401"/>
                  <a:pt x="1366751" y="1932373"/>
                </a:cubicBezTo>
                <a:cubicBezTo>
                  <a:pt x="1325160" y="1840234"/>
                  <a:pt x="1297647" y="1744895"/>
                  <a:pt x="1279091" y="1645077"/>
                </a:cubicBezTo>
                <a:cubicBezTo>
                  <a:pt x="1271412" y="1602846"/>
                  <a:pt x="1272052" y="1559336"/>
                  <a:pt x="1266933" y="1516465"/>
                </a:cubicBezTo>
                <a:cubicBezTo>
                  <a:pt x="1263094" y="1487032"/>
                  <a:pt x="1241979" y="1381455"/>
                  <a:pt x="1235580" y="1352022"/>
                </a:cubicBezTo>
                <a:cubicBezTo>
                  <a:pt x="1234301" y="1352022"/>
                  <a:pt x="1245178" y="1428805"/>
                  <a:pt x="1243898" y="1428805"/>
                </a:cubicBezTo>
                <a:cubicBezTo>
                  <a:pt x="1242619" y="1437763"/>
                  <a:pt x="1241979" y="1447360"/>
                  <a:pt x="1240699" y="1456319"/>
                </a:cubicBezTo>
                <a:cubicBezTo>
                  <a:pt x="1221503" y="1563175"/>
                  <a:pt x="1238780" y="1657234"/>
                  <a:pt x="1259255" y="1767930"/>
                </a:cubicBezTo>
                <a:cubicBezTo>
                  <a:pt x="1270772" y="1801842"/>
                  <a:pt x="1271412" y="1837674"/>
                  <a:pt x="1279091" y="1872867"/>
                </a:cubicBezTo>
                <a:cubicBezTo>
                  <a:pt x="1282290" y="1887583"/>
                  <a:pt x="1273332" y="1909978"/>
                  <a:pt x="1273332" y="1924695"/>
                </a:cubicBezTo>
                <a:cubicBezTo>
                  <a:pt x="1273332" y="1941971"/>
                  <a:pt x="1272692" y="1959247"/>
                  <a:pt x="1273332" y="1976524"/>
                </a:cubicBezTo>
                <a:cubicBezTo>
                  <a:pt x="1273332" y="1987401"/>
                  <a:pt x="1275252" y="1998279"/>
                  <a:pt x="1273972" y="2009156"/>
                </a:cubicBezTo>
                <a:cubicBezTo>
                  <a:pt x="1272692" y="2017474"/>
                  <a:pt x="1269493" y="2029632"/>
                  <a:pt x="1263734" y="2031551"/>
                </a:cubicBezTo>
                <a:cubicBezTo>
                  <a:pt x="1244538" y="2039230"/>
                  <a:pt x="1273972" y="2047548"/>
                  <a:pt x="1274612" y="2061625"/>
                </a:cubicBezTo>
                <a:cubicBezTo>
                  <a:pt x="1289968" y="2377075"/>
                  <a:pt x="1279091" y="2692525"/>
                  <a:pt x="1294447" y="3007976"/>
                </a:cubicBezTo>
                <a:cubicBezTo>
                  <a:pt x="1295727" y="3029091"/>
                  <a:pt x="1295087" y="3028451"/>
                  <a:pt x="1273972" y="3029731"/>
                </a:cubicBezTo>
                <a:cubicBezTo>
                  <a:pt x="1220864" y="3032930"/>
                  <a:pt x="1245178" y="3036770"/>
                  <a:pt x="1190150" y="3040609"/>
                </a:cubicBezTo>
                <a:cubicBezTo>
                  <a:pt x="1191430" y="3061084"/>
                  <a:pt x="1192710" y="3112273"/>
                  <a:pt x="1194629" y="3131469"/>
                </a:cubicBezTo>
                <a:cubicBezTo>
                  <a:pt x="1203587" y="3245364"/>
                  <a:pt x="1168395" y="3357339"/>
                  <a:pt x="1147280" y="3469314"/>
                </a:cubicBezTo>
                <a:cubicBezTo>
                  <a:pt x="1124885" y="3586408"/>
                  <a:pt x="1101850" y="3702862"/>
                  <a:pt x="1079455" y="3819957"/>
                </a:cubicBezTo>
                <a:cubicBezTo>
                  <a:pt x="1078175" y="3825715"/>
                  <a:pt x="1077535" y="3832114"/>
                  <a:pt x="1079455" y="3837233"/>
                </a:cubicBezTo>
                <a:cubicBezTo>
                  <a:pt x="1089053" y="3864107"/>
                  <a:pt x="1087773" y="3892261"/>
                  <a:pt x="1085853" y="3919774"/>
                </a:cubicBezTo>
                <a:cubicBezTo>
                  <a:pt x="1081374" y="3978002"/>
                  <a:pt x="1161996" y="4036229"/>
                  <a:pt x="1207426" y="4071421"/>
                </a:cubicBezTo>
                <a:cubicBezTo>
                  <a:pt x="1220224" y="4081019"/>
                  <a:pt x="1234301" y="4088697"/>
                  <a:pt x="1246458" y="4098295"/>
                </a:cubicBezTo>
                <a:cubicBezTo>
                  <a:pt x="1268213" y="4114931"/>
                  <a:pt x="1280370" y="4136687"/>
                  <a:pt x="1281650" y="4164200"/>
                </a:cubicBezTo>
                <a:cubicBezTo>
                  <a:pt x="1283570" y="4194914"/>
                  <a:pt x="1269493" y="4215389"/>
                  <a:pt x="1239419" y="4218589"/>
                </a:cubicBezTo>
                <a:cubicBezTo>
                  <a:pt x="1211266" y="4221788"/>
                  <a:pt x="1124885" y="4208351"/>
                  <a:pt x="1097371" y="4204512"/>
                </a:cubicBezTo>
                <a:cubicBezTo>
                  <a:pt x="1062818" y="4200033"/>
                  <a:pt x="1016109" y="4191714"/>
                  <a:pt x="981556" y="4184036"/>
                </a:cubicBezTo>
                <a:cubicBezTo>
                  <a:pt x="952123" y="4177638"/>
                  <a:pt x="923329" y="4169959"/>
                  <a:pt x="893896" y="4164200"/>
                </a:cubicBezTo>
                <a:cubicBezTo>
                  <a:pt x="877899" y="4161001"/>
                  <a:pt x="872141" y="4151403"/>
                  <a:pt x="873420" y="4137966"/>
                </a:cubicBezTo>
                <a:cubicBezTo>
                  <a:pt x="874060" y="4125809"/>
                  <a:pt x="877259" y="4113012"/>
                  <a:pt x="880459" y="4101494"/>
                </a:cubicBezTo>
                <a:cubicBezTo>
                  <a:pt x="890056" y="4071421"/>
                  <a:pt x="902854" y="4041348"/>
                  <a:pt x="890696" y="4011914"/>
                </a:cubicBezTo>
                <a:cubicBezTo>
                  <a:pt x="879179" y="3983760"/>
                  <a:pt x="881099" y="3956886"/>
                  <a:pt x="896455" y="3930012"/>
                </a:cubicBezTo>
                <a:cubicBezTo>
                  <a:pt x="899654" y="3924253"/>
                  <a:pt x="900934" y="3915296"/>
                  <a:pt x="899015" y="3908897"/>
                </a:cubicBezTo>
                <a:cubicBezTo>
                  <a:pt x="895815" y="3896740"/>
                  <a:pt x="900294" y="3890981"/>
                  <a:pt x="910532" y="3885862"/>
                </a:cubicBezTo>
                <a:cubicBezTo>
                  <a:pt x="913731" y="3883942"/>
                  <a:pt x="917570" y="3879463"/>
                  <a:pt x="918210" y="3876264"/>
                </a:cubicBezTo>
                <a:cubicBezTo>
                  <a:pt x="920770" y="3837233"/>
                  <a:pt x="923969" y="3798201"/>
                  <a:pt x="923969" y="3758530"/>
                </a:cubicBezTo>
                <a:cubicBezTo>
                  <a:pt x="923969" y="3692625"/>
                  <a:pt x="923969" y="3626079"/>
                  <a:pt x="920770" y="3560174"/>
                </a:cubicBezTo>
                <a:cubicBezTo>
                  <a:pt x="915651" y="3447559"/>
                  <a:pt x="924609" y="3336224"/>
                  <a:pt x="945724" y="3226168"/>
                </a:cubicBezTo>
                <a:cubicBezTo>
                  <a:pt x="954042" y="3182017"/>
                  <a:pt x="966840" y="3105234"/>
                  <a:pt x="945084" y="3062364"/>
                </a:cubicBezTo>
                <a:cubicBezTo>
                  <a:pt x="943165" y="3057885"/>
                  <a:pt x="943165" y="3039969"/>
                  <a:pt x="942525" y="3034850"/>
                </a:cubicBezTo>
                <a:cubicBezTo>
                  <a:pt x="940605" y="3009256"/>
                  <a:pt x="877899" y="3023972"/>
                  <a:pt x="853585" y="3007976"/>
                </a:cubicBezTo>
                <a:cubicBezTo>
                  <a:pt x="849106" y="3004777"/>
                  <a:pt x="848466" y="2968305"/>
                  <a:pt x="847826" y="2961266"/>
                </a:cubicBezTo>
                <a:cubicBezTo>
                  <a:pt x="847186" y="2936952"/>
                  <a:pt x="849745" y="2911997"/>
                  <a:pt x="846546" y="2887682"/>
                </a:cubicBezTo>
                <a:cubicBezTo>
                  <a:pt x="840787" y="2838413"/>
                  <a:pt x="840148" y="2705323"/>
                  <a:pt x="833109" y="2656054"/>
                </a:cubicBezTo>
                <a:cubicBezTo>
                  <a:pt x="831829" y="2656054"/>
                  <a:pt x="822232" y="2740515"/>
                  <a:pt x="820312" y="2740515"/>
                </a:cubicBezTo>
                <a:cubicBezTo>
                  <a:pt x="807515" y="2799382"/>
                  <a:pt x="806235" y="2858249"/>
                  <a:pt x="794078" y="2917756"/>
                </a:cubicBezTo>
                <a:cubicBezTo>
                  <a:pt x="788959" y="2941431"/>
                  <a:pt x="787039" y="2965105"/>
                  <a:pt x="783200" y="2988780"/>
                </a:cubicBezTo>
                <a:cubicBezTo>
                  <a:pt x="782560" y="2992619"/>
                  <a:pt x="781281" y="2997738"/>
                  <a:pt x="778721" y="3000298"/>
                </a:cubicBezTo>
                <a:cubicBezTo>
                  <a:pt x="748008" y="3029091"/>
                  <a:pt x="805595" y="3059805"/>
                  <a:pt x="673784" y="3053406"/>
                </a:cubicBezTo>
                <a:cubicBezTo>
                  <a:pt x="640512" y="3051486"/>
                  <a:pt x="630914" y="3047007"/>
                  <a:pt x="597641" y="3046367"/>
                </a:cubicBezTo>
                <a:cubicBezTo>
                  <a:pt x="586764" y="3046367"/>
                  <a:pt x="590603" y="3055965"/>
                  <a:pt x="585484" y="3065563"/>
                </a:cubicBezTo>
                <a:cubicBezTo>
                  <a:pt x="578445" y="3079000"/>
                  <a:pt x="579725" y="3121231"/>
                  <a:pt x="574606" y="3141706"/>
                </a:cubicBezTo>
                <a:cubicBezTo>
                  <a:pt x="566928" y="3155143"/>
                  <a:pt x="561169" y="3163461"/>
                  <a:pt x="558610" y="3178178"/>
                </a:cubicBezTo>
                <a:cubicBezTo>
                  <a:pt x="546452" y="3263279"/>
                  <a:pt x="534935" y="3350300"/>
                  <a:pt x="517659" y="3434762"/>
                </a:cubicBezTo>
                <a:cubicBezTo>
                  <a:pt x="503582" y="3506426"/>
                  <a:pt x="470309" y="3576171"/>
                  <a:pt x="449194" y="3646555"/>
                </a:cubicBezTo>
                <a:cubicBezTo>
                  <a:pt x="431918" y="3703502"/>
                  <a:pt x="408883" y="3760450"/>
                  <a:pt x="392246" y="3818037"/>
                </a:cubicBezTo>
                <a:cubicBezTo>
                  <a:pt x="390327" y="3824436"/>
                  <a:pt x="387767" y="3830194"/>
                  <a:pt x="396086" y="3836593"/>
                </a:cubicBezTo>
                <a:cubicBezTo>
                  <a:pt x="401204" y="3840432"/>
                  <a:pt x="403124" y="3851310"/>
                  <a:pt x="403764" y="3858988"/>
                </a:cubicBezTo>
                <a:cubicBezTo>
                  <a:pt x="404404" y="3870506"/>
                  <a:pt x="402484" y="3882023"/>
                  <a:pt x="401844" y="3893540"/>
                </a:cubicBezTo>
                <a:cubicBezTo>
                  <a:pt x="400565" y="3911456"/>
                  <a:pt x="397365" y="3928093"/>
                  <a:pt x="408883" y="3946009"/>
                </a:cubicBezTo>
                <a:cubicBezTo>
                  <a:pt x="415921" y="3956886"/>
                  <a:pt x="413362" y="3977362"/>
                  <a:pt x="409523" y="3992079"/>
                </a:cubicBezTo>
                <a:cubicBezTo>
                  <a:pt x="401844" y="4025991"/>
                  <a:pt x="397365" y="4059264"/>
                  <a:pt x="388407" y="4093176"/>
                </a:cubicBezTo>
                <a:cubicBezTo>
                  <a:pt x="387128" y="4098295"/>
                  <a:pt x="385208" y="4103414"/>
                  <a:pt x="385208" y="4109173"/>
                </a:cubicBezTo>
                <a:cubicBezTo>
                  <a:pt x="383928" y="4136047"/>
                  <a:pt x="383288" y="4168680"/>
                  <a:pt x="382649" y="4195554"/>
                </a:cubicBezTo>
                <a:cubicBezTo>
                  <a:pt x="382009" y="4210910"/>
                  <a:pt x="374330" y="4220508"/>
                  <a:pt x="360254" y="4224347"/>
                </a:cubicBezTo>
                <a:cubicBezTo>
                  <a:pt x="350016" y="4226907"/>
                  <a:pt x="339778" y="4230106"/>
                  <a:pt x="329540" y="4229466"/>
                </a:cubicBezTo>
                <a:cubicBezTo>
                  <a:pt x="276432" y="4226907"/>
                  <a:pt x="223964" y="4224987"/>
                  <a:pt x="170855" y="4220508"/>
                </a:cubicBezTo>
                <a:cubicBezTo>
                  <a:pt x="142702" y="4217949"/>
                  <a:pt x="136943" y="4207711"/>
                  <a:pt x="138862" y="4179557"/>
                </a:cubicBezTo>
                <a:cubicBezTo>
                  <a:pt x="140142" y="4153963"/>
                  <a:pt x="148460" y="4123889"/>
                  <a:pt x="165097" y="4104054"/>
                </a:cubicBezTo>
                <a:cubicBezTo>
                  <a:pt x="169576" y="4098935"/>
                  <a:pt x="173415" y="4093816"/>
                  <a:pt x="177894" y="4088697"/>
                </a:cubicBezTo>
                <a:cubicBezTo>
                  <a:pt x="207967" y="4054785"/>
                  <a:pt x="215006" y="4015753"/>
                  <a:pt x="213726" y="3970323"/>
                </a:cubicBezTo>
                <a:cubicBezTo>
                  <a:pt x="213086" y="3949848"/>
                  <a:pt x="213726" y="3928093"/>
                  <a:pt x="218205" y="3908257"/>
                </a:cubicBezTo>
                <a:cubicBezTo>
                  <a:pt x="222044" y="3892901"/>
                  <a:pt x="232922" y="3878824"/>
                  <a:pt x="240600" y="3864107"/>
                </a:cubicBezTo>
                <a:cubicBezTo>
                  <a:pt x="243799" y="3857708"/>
                  <a:pt x="248918" y="3851310"/>
                  <a:pt x="249558" y="3844911"/>
                </a:cubicBezTo>
                <a:cubicBezTo>
                  <a:pt x="255317" y="3713740"/>
                  <a:pt x="266194" y="3582569"/>
                  <a:pt x="273233" y="3452038"/>
                </a:cubicBezTo>
                <a:cubicBezTo>
                  <a:pt x="278352" y="3352860"/>
                  <a:pt x="293068" y="3253682"/>
                  <a:pt x="328261" y="3158983"/>
                </a:cubicBezTo>
                <a:cubicBezTo>
                  <a:pt x="339778" y="3128909"/>
                  <a:pt x="342977" y="3057245"/>
                  <a:pt x="348096" y="3013095"/>
                </a:cubicBezTo>
                <a:cubicBezTo>
                  <a:pt x="348736" y="3007336"/>
                  <a:pt x="348736" y="3007336"/>
                  <a:pt x="351935" y="3000298"/>
                </a:cubicBezTo>
                <a:cubicBezTo>
                  <a:pt x="332740" y="2997098"/>
                  <a:pt x="319303" y="2989420"/>
                  <a:pt x="299467" y="2986221"/>
                </a:cubicBezTo>
                <a:cubicBezTo>
                  <a:pt x="305866" y="2953588"/>
                  <a:pt x="312904" y="2922235"/>
                  <a:pt x="318023" y="2890882"/>
                </a:cubicBezTo>
                <a:cubicBezTo>
                  <a:pt x="346816" y="2727718"/>
                  <a:pt x="381369" y="2590788"/>
                  <a:pt x="409523" y="2427624"/>
                </a:cubicBezTo>
                <a:cubicBezTo>
                  <a:pt x="428079" y="2319488"/>
                  <a:pt x="445995" y="2211352"/>
                  <a:pt x="465190" y="2103216"/>
                </a:cubicBezTo>
                <a:cubicBezTo>
                  <a:pt x="469029" y="2082740"/>
                  <a:pt x="477988" y="2062904"/>
                  <a:pt x="483746" y="2047548"/>
                </a:cubicBezTo>
                <a:cubicBezTo>
                  <a:pt x="481187" y="2031551"/>
                  <a:pt x="476708" y="2018754"/>
                  <a:pt x="476708" y="2005957"/>
                </a:cubicBezTo>
                <a:cubicBezTo>
                  <a:pt x="477348" y="1972684"/>
                  <a:pt x="475428" y="1940052"/>
                  <a:pt x="461351" y="1908698"/>
                </a:cubicBezTo>
                <a:cubicBezTo>
                  <a:pt x="446634" y="1875426"/>
                  <a:pt x="448554" y="1840234"/>
                  <a:pt x="460711" y="1806321"/>
                </a:cubicBezTo>
                <a:cubicBezTo>
                  <a:pt x="462631" y="1801842"/>
                  <a:pt x="463271" y="1796723"/>
                  <a:pt x="465830" y="1792244"/>
                </a:cubicBezTo>
                <a:cubicBezTo>
                  <a:pt x="492064" y="1746174"/>
                  <a:pt x="498463" y="1696266"/>
                  <a:pt x="502942" y="1644437"/>
                </a:cubicBezTo>
                <a:cubicBezTo>
                  <a:pt x="510620" y="1557416"/>
                  <a:pt x="482467" y="1470395"/>
                  <a:pt x="488865" y="1382735"/>
                </a:cubicBezTo>
                <a:cubicBezTo>
                  <a:pt x="485666" y="1390413"/>
                  <a:pt x="481187" y="1398091"/>
                  <a:pt x="479267" y="1406410"/>
                </a:cubicBezTo>
                <a:cubicBezTo>
                  <a:pt x="474148" y="1428165"/>
                  <a:pt x="463911" y="1449920"/>
                  <a:pt x="459432" y="1472315"/>
                </a:cubicBezTo>
                <a:cubicBezTo>
                  <a:pt x="445355" y="1537581"/>
                  <a:pt x="406963" y="1582371"/>
                  <a:pt x="341698" y="1572773"/>
                </a:cubicBezTo>
                <a:cubicBezTo>
                  <a:pt x="316743" y="1568934"/>
                  <a:pt x="292429" y="1556136"/>
                  <a:pt x="286670" y="1532462"/>
                </a:cubicBezTo>
                <a:cubicBezTo>
                  <a:pt x="277712" y="1495350"/>
                  <a:pt x="262355" y="1460158"/>
                  <a:pt x="247638" y="1424965"/>
                </a:cubicBezTo>
                <a:cubicBezTo>
                  <a:pt x="239960" y="1407049"/>
                  <a:pt x="236761" y="1385294"/>
                  <a:pt x="237401" y="1365458"/>
                </a:cubicBezTo>
                <a:cubicBezTo>
                  <a:pt x="239320" y="1300833"/>
                  <a:pt x="243799" y="1222770"/>
                  <a:pt x="247638" y="1158144"/>
                </a:cubicBezTo>
                <a:cubicBezTo>
                  <a:pt x="252757" y="1068564"/>
                  <a:pt x="263635" y="1017375"/>
                  <a:pt x="268114" y="927795"/>
                </a:cubicBezTo>
                <a:cubicBezTo>
                  <a:pt x="268114" y="922676"/>
                  <a:pt x="273873" y="884925"/>
                  <a:pt x="271313" y="880446"/>
                </a:cubicBezTo>
                <a:cubicBezTo>
                  <a:pt x="241880" y="843334"/>
                  <a:pt x="238680" y="804942"/>
                  <a:pt x="216925" y="767830"/>
                </a:cubicBezTo>
                <a:cubicBezTo>
                  <a:pt x="200929" y="740317"/>
                  <a:pt x="161257" y="701925"/>
                  <a:pt x="129265" y="694247"/>
                </a:cubicBezTo>
                <a:cubicBezTo>
                  <a:pt x="114548" y="691047"/>
                  <a:pt x="118387" y="686568"/>
                  <a:pt x="128625" y="675691"/>
                </a:cubicBezTo>
                <a:cubicBezTo>
                  <a:pt x="140142" y="663533"/>
                  <a:pt x="153579" y="663533"/>
                  <a:pt x="168296" y="668652"/>
                </a:cubicBezTo>
                <a:cubicBezTo>
                  <a:pt x="193890" y="677610"/>
                  <a:pt x="208607" y="696806"/>
                  <a:pt x="231002" y="712163"/>
                </a:cubicBezTo>
                <a:cubicBezTo>
                  <a:pt x="250198" y="720481"/>
                  <a:pt x="245079" y="701925"/>
                  <a:pt x="243799" y="685289"/>
                </a:cubicBezTo>
                <a:cubicBezTo>
                  <a:pt x="239960" y="635380"/>
                  <a:pt x="243799" y="591229"/>
                  <a:pt x="241880" y="541320"/>
                </a:cubicBezTo>
                <a:cubicBezTo>
                  <a:pt x="241240" y="529803"/>
                  <a:pt x="238041" y="525324"/>
                  <a:pt x="225883" y="524044"/>
                </a:cubicBezTo>
                <a:cubicBezTo>
                  <a:pt x="98551" y="507408"/>
                  <a:pt x="1933" y="396712"/>
                  <a:pt x="13" y="268101"/>
                </a:cubicBezTo>
                <a:cubicBezTo>
                  <a:pt x="-1267" y="140129"/>
                  <a:pt x="91513" y="28154"/>
                  <a:pt x="218205" y="6399"/>
                </a:cubicBezTo>
                <a:cubicBezTo>
                  <a:pt x="222684" y="5759"/>
                  <a:pt x="227163" y="3839"/>
                  <a:pt x="232282" y="2559"/>
                </a:cubicBezTo>
                <a:cubicBezTo>
                  <a:pt x="252757" y="0"/>
                  <a:pt x="272593" y="0"/>
                  <a:pt x="292429" y="0"/>
                </a:cubicBezTo>
                <a:close/>
              </a:path>
            </a:pathLst>
          </a:custGeom>
          <a:solidFill>
            <a:srgbClr val="000000"/>
          </a:solidFill>
          <a:ln w="63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2">
            <a:extLst>
              <a:ext uri="{FF2B5EF4-FFF2-40B4-BE49-F238E27FC236}">
                <a16:creationId xmlns:a16="http://schemas.microsoft.com/office/drawing/2014/main" id="{2E336621-87CE-4D27-B1B1-FA00DF9484B4}"/>
              </a:ext>
            </a:extLst>
          </p:cNvPr>
          <p:cNvSpPr/>
          <p:nvPr/>
        </p:nvSpPr>
        <p:spPr>
          <a:xfrm>
            <a:off x="3812564" y="969639"/>
            <a:ext cx="2283436" cy="4587950"/>
          </a:xfrm>
          <a:custGeom>
            <a:avLst/>
            <a:gdLst>
              <a:gd name="connsiteX0" fmla="*/ 372500 w 2283436"/>
              <a:gd name="connsiteY0" fmla="*/ 4590899 h 4587950"/>
              <a:gd name="connsiteX1" fmla="*/ 298024 w 2283436"/>
              <a:gd name="connsiteY1" fmla="*/ 4451082 h 4587950"/>
              <a:gd name="connsiteX2" fmla="*/ 309266 w 2283436"/>
              <a:gd name="connsiteY2" fmla="*/ 4261381 h 4587950"/>
              <a:gd name="connsiteX3" fmla="*/ 321210 w 2283436"/>
              <a:gd name="connsiteY3" fmla="*/ 4139129 h 4587950"/>
              <a:gd name="connsiteX4" fmla="*/ 329641 w 2283436"/>
              <a:gd name="connsiteY4" fmla="*/ 3996503 h 4587950"/>
              <a:gd name="connsiteX5" fmla="*/ 340180 w 2283436"/>
              <a:gd name="connsiteY5" fmla="*/ 3949429 h 4587950"/>
              <a:gd name="connsiteX6" fmla="*/ 410440 w 2283436"/>
              <a:gd name="connsiteY6" fmla="*/ 3905868 h 4587950"/>
              <a:gd name="connsiteX7" fmla="*/ 542528 w 2283436"/>
              <a:gd name="connsiteY7" fmla="*/ 3923433 h 4587950"/>
              <a:gd name="connsiteX8" fmla="*/ 617003 w 2283436"/>
              <a:gd name="connsiteY8" fmla="*/ 3900247 h 4587950"/>
              <a:gd name="connsiteX9" fmla="*/ 652133 w 2283436"/>
              <a:gd name="connsiteY9" fmla="*/ 3886195 h 4587950"/>
              <a:gd name="connsiteX10" fmla="*/ 679534 w 2283436"/>
              <a:gd name="connsiteY10" fmla="*/ 3874251 h 4587950"/>
              <a:gd name="connsiteX11" fmla="*/ 777897 w 2283436"/>
              <a:gd name="connsiteY11" fmla="*/ 3742865 h 4587950"/>
              <a:gd name="connsiteX12" fmla="*/ 900149 w 2283436"/>
              <a:gd name="connsiteY12" fmla="*/ 3561596 h 4587950"/>
              <a:gd name="connsiteX13" fmla="*/ 1117251 w 2283436"/>
              <a:gd name="connsiteY13" fmla="*/ 3425995 h 4587950"/>
              <a:gd name="connsiteX14" fmla="*/ 1153083 w 2283436"/>
              <a:gd name="connsiteY14" fmla="*/ 3391568 h 4587950"/>
              <a:gd name="connsiteX15" fmla="*/ 1150273 w 2283436"/>
              <a:gd name="connsiteY15" fmla="*/ 3355735 h 4587950"/>
              <a:gd name="connsiteX16" fmla="*/ 1105307 w 2283436"/>
              <a:gd name="connsiteY16" fmla="*/ 3232078 h 4587950"/>
              <a:gd name="connsiteX17" fmla="*/ 1082824 w 2283436"/>
              <a:gd name="connsiteY17" fmla="*/ 3137228 h 4587950"/>
              <a:gd name="connsiteX18" fmla="*/ 1066664 w 2283436"/>
              <a:gd name="connsiteY18" fmla="*/ 3001627 h 4587950"/>
              <a:gd name="connsiteX19" fmla="*/ 1058936 w 2283436"/>
              <a:gd name="connsiteY19" fmla="*/ 2899048 h 4587950"/>
              <a:gd name="connsiteX20" fmla="*/ 1061746 w 2283436"/>
              <a:gd name="connsiteY20" fmla="*/ 2830896 h 4587950"/>
              <a:gd name="connsiteX21" fmla="*/ 1061043 w 2283436"/>
              <a:gd name="connsiteY21" fmla="*/ 2803495 h 4587950"/>
              <a:gd name="connsiteX22" fmla="*/ 1048397 w 2283436"/>
              <a:gd name="connsiteY22" fmla="*/ 2759232 h 4587950"/>
              <a:gd name="connsiteX23" fmla="*/ 1051207 w 2283436"/>
              <a:gd name="connsiteY23" fmla="*/ 2744477 h 4587950"/>
              <a:gd name="connsiteX24" fmla="*/ 1041371 w 2283436"/>
              <a:gd name="connsiteY24" fmla="*/ 2703727 h 4587950"/>
              <a:gd name="connsiteX25" fmla="*/ 1037155 w 2283436"/>
              <a:gd name="connsiteY25" fmla="*/ 2695998 h 4587950"/>
              <a:gd name="connsiteX26" fmla="*/ 992189 w 2283436"/>
              <a:gd name="connsiteY26" fmla="*/ 2655247 h 4587950"/>
              <a:gd name="connsiteX27" fmla="*/ 954951 w 2283436"/>
              <a:gd name="connsiteY27" fmla="*/ 2644006 h 4587950"/>
              <a:gd name="connsiteX28" fmla="*/ 938792 w 2283436"/>
              <a:gd name="connsiteY28" fmla="*/ 2633467 h 4587950"/>
              <a:gd name="connsiteX29" fmla="*/ 812325 w 2283436"/>
              <a:gd name="connsiteY29" fmla="*/ 2429012 h 4587950"/>
              <a:gd name="connsiteX30" fmla="*/ 790544 w 2283436"/>
              <a:gd name="connsiteY30" fmla="*/ 2339782 h 4587950"/>
              <a:gd name="connsiteX31" fmla="*/ 805299 w 2283436"/>
              <a:gd name="connsiteY31" fmla="*/ 2254768 h 4587950"/>
              <a:gd name="connsiteX32" fmla="*/ 801083 w 2283436"/>
              <a:gd name="connsiteY32" fmla="*/ 2140947 h 4587950"/>
              <a:gd name="connsiteX33" fmla="*/ 798273 w 2283436"/>
              <a:gd name="connsiteY33" fmla="*/ 2051015 h 4587950"/>
              <a:gd name="connsiteX34" fmla="*/ 801083 w 2283436"/>
              <a:gd name="connsiteY34" fmla="*/ 2013075 h 4587950"/>
              <a:gd name="connsiteX35" fmla="*/ 815838 w 2283436"/>
              <a:gd name="connsiteY35" fmla="*/ 1940707 h 4587950"/>
              <a:gd name="connsiteX36" fmla="*/ 816540 w 2283436"/>
              <a:gd name="connsiteY36" fmla="*/ 1882392 h 4587950"/>
              <a:gd name="connsiteX37" fmla="*/ 806001 w 2283436"/>
              <a:gd name="connsiteY37" fmla="*/ 1831102 h 4587950"/>
              <a:gd name="connsiteX38" fmla="*/ 786328 w 2283436"/>
              <a:gd name="connsiteY38" fmla="*/ 1740468 h 4587950"/>
              <a:gd name="connsiteX39" fmla="*/ 782113 w 2283436"/>
              <a:gd name="connsiteY39" fmla="*/ 1708851 h 4587950"/>
              <a:gd name="connsiteX40" fmla="*/ 707638 w 2283436"/>
              <a:gd name="connsiteY40" fmla="*/ 1571845 h 4587950"/>
              <a:gd name="connsiteX41" fmla="*/ 674616 w 2283436"/>
              <a:gd name="connsiteY41" fmla="*/ 1526879 h 4587950"/>
              <a:gd name="connsiteX42" fmla="*/ 614895 w 2283436"/>
              <a:gd name="connsiteY42" fmla="*/ 1456619 h 4587950"/>
              <a:gd name="connsiteX43" fmla="*/ 594520 w 2283436"/>
              <a:gd name="connsiteY43" fmla="*/ 1376523 h 4587950"/>
              <a:gd name="connsiteX44" fmla="*/ 531286 w 2283436"/>
              <a:gd name="connsiteY44" fmla="*/ 1348419 h 4587950"/>
              <a:gd name="connsiteX45" fmla="*/ 356340 w 2283436"/>
              <a:gd name="connsiteY45" fmla="*/ 1236706 h 4587950"/>
              <a:gd name="connsiteX46" fmla="*/ 302240 w 2283436"/>
              <a:gd name="connsiteY46" fmla="*/ 1210008 h 4587950"/>
              <a:gd name="connsiteX47" fmla="*/ 191932 w 2283436"/>
              <a:gd name="connsiteY47" fmla="*/ 1140451 h 4587950"/>
              <a:gd name="connsiteX48" fmla="*/ 68276 w 2283436"/>
              <a:gd name="connsiteY48" fmla="*/ 1047708 h 4587950"/>
              <a:gd name="connsiteX49" fmla="*/ 24715 w 2283436"/>
              <a:gd name="connsiteY49" fmla="*/ 998527 h 4587950"/>
              <a:gd name="connsiteX50" fmla="*/ 9258 w 2283436"/>
              <a:gd name="connsiteY50" fmla="*/ 875572 h 4587950"/>
              <a:gd name="connsiteX51" fmla="*/ 181394 w 2283436"/>
              <a:gd name="connsiteY51" fmla="*/ 544650 h 4587950"/>
              <a:gd name="connsiteX52" fmla="*/ 228467 w 2283436"/>
              <a:gd name="connsiteY52" fmla="*/ 473688 h 4587950"/>
              <a:gd name="connsiteX53" fmla="*/ 219334 w 2283436"/>
              <a:gd name="connsiteY53" fmla="*/ 420290 h 4587950"/>
              <a:gd name="connsiteX54" fmla="*/ 201066 w 2283436"/>
              <a:gd name="connsiteY54" fmla="*/ 397807 h 4587950"/>
              <a:gd name="connsiteX55" fmla="*/ 200364 w 2283436"/>
              <a:gd name="connsiteY55" fmla="*/ 267124 h 4587950"/>
              <a:gd name="connsiteX56" fmla="*/ 216523 w 2283436"/>
              <a:gd name="connsiteY56" fmla="*/ 248154 h 4587950"/>
              <a:gd name="connsiteX57" fmla="*/ 224954 w 2283436"/>
              <a:gd name="connsiteY57" fmla="*/ 227076 h 4587950"/>
              <a:gd name="connsiteX58" fmla="*/ 329641 w 2283436"/>
              <a:gd name="connsiteY58" fmla="*/ 59156 h 4587950"/>
              <a:gd name="connsiteX59" fmla="*/ 433625 w 2283436"/>
              <a:gd name="connsiteY59" fmla="*/ 20513 h 4587950"/>
              <a:gd name="connsiteX60" fmla="*/ 515829 w 2283436"/>
              <a:gd name="connsiteY60" fmla="*/ 12082 h 4587950"/>
              <a:gd name="connsiteX61" fmla="*/ 623326 w 2283436"/>
              <a:gd name="connsiteY61" fmla="*/ 21216 h 4587950"/>
              <a:gd name="connsiteX62" fmla="*/ 720987 w 2283436"/>
              <a:gd name="connsiteY62" fmla="*/ 75316 h 4587950"/>
              <a:gd name="connsiteX63" fmla="*/ 907175 w 2283436"/>
              <a:gd name="connsiteY63" fmla="*/ 144873 h 4587950"/>
              <a:gd name="connsiteX64" fmla="*/ 1004836 w 2283436"/>
              <a:gd name="connsiteY64" fmla="*/ 190541 h 4587950"/>
              <a:gd name="connsiteX65" fmla="*/ 1143247 w 2283436"/>
              <a:gd name="connsiteY65" fmla="*/ 283987 h 4587950"/>
              <a:gd name="connsiteX66" fmla="*/ 1300629 w 2283436"/>
              <a:gd name="connsiteY66" fmla="*/ 501089 h 4587950"/>
              <a:gd name="connsiteX67" fmla="*/ 1344189 w 2283436"/>
              <a:gd name="connsiteY67" fmla="*/ 580482 h 4587950"/>
              <a:gd name="connsiteX68" fmla="*/ 1405315 w 2283436"/>
              <a:gd name="connsiteY68" fmla="*/ 744187 h 4587950"/>
              <a:gd name="connsiteX69" fmla="*/ 1443958 w 2283436"/>
              <a:gd name="connsiteY69" fmla="*/ 893137 h 4587950"/>
              <a:gd name="connsiteX70" fmla="*/ 1460118 w 2283436"/>
              <a:gd name="connsiteY70" fmla="*/ 954966 h 4587950"/>
              <a:gd name="connsiteX71" fmla="*/ 1472062 w 2283436"/>
              <a:gd name="connsiteY71" fmla="*/ 1020307 h 4587950"/>
              <a:gd name="connsiteX72" fmla="*/ 1465036 w 2283436"/>
              <a:gd name="connsiteY72" fmla="*/ 1148882 h 4587950"/>
              <a:gd name="connsiteX73" fmla="*/ 1427096 w 2283436"/>
              <a:gd name="connsiteY73" fmla="*/ 1211413 h 4587950"/>
              <a:gd name="connsiteX74" fmla="*/ 1432014 w 2283436"/>
              <a:gd name="connsiteY74" fmla="*/ 1254271 h 4587950"/>
              <a:gd name="connsiteX75" fmla="*/ 1445363 w 2283436"/>
              <a:gd name="connsiteY75" fmla="*/ 1263405 h 4587950"/>
              <a:gd name="connsiteX76" fmla="*/ 1462928 w 2283436"/>
              <a:gd name="connsiteY76" fmla="*/ 1343501 h 4587950"/>
              <a:gd name="connsiteX77" fmla="*/ 1453794 w 2283436"/>
              <a:gd name="connsiteY77" fmla="*/ 1382144 h 4587950"/>
              <a:gd name="connsiteX78" fmla="*/ 1479790 w 2283436"/>
              <a:gd name="connsiteY78" fmla="*/ 1507206 h 4587950"/>
              <a:gd name="connsiteX79" fmla="*/ 1472062 w 2283436"/>
              <a:gd name="connsiteY79" fmla="*/ 1539525 h 4587950"/>
              <a:gd name="connsiteX80" fmla="*/ 1468549 w 2283436"/>
              <a:gd name="connsiteY80" fmla="*/ 1651238 h 4587950"/>
              <a:gd name="connsiteX81" fmla="*/ 1494545 w 2283436"/>
              <a:gd name="connsiteY81" fmla="*/ 1710959 h 4587950"/>
              <a:gd name="connsiteX82" fmla="*/ 1517028 w 2283436"/>
              <a:gd name="connsiteY82" fmla="*/ 1924548 h 4587950"/>
              <a:gd name="connsiteX83" fmla="*/ 1566912 w 2283436"/>
              <a:gd name="connsiteY83" fmla="*/ 2051718 h 4587950"/>
              <a:gd name="connsiteX84" fmla="*/ 1582369 w 2283436"/>
              <a:gd name="connsiteY84" fmla="*/ 2129706 h 4587950"/>
              <a:gd name="connsiteX85" fmla="*/ 1582369 w 2283436"/>
              <a:gd name="connsiteY85" fmla="*/ 2133219 h 4587950"/>
              <a:gd name="connsiteX86" fmla="*/ 1587288 w 2283436"/>
              <a:gd name="connsiteY86" fmla="*/ 2202776 h 4587950"/>
              <a:gd name="connsiteX87" fmla="*/ 1590098 w 2283436"/>
              <a:gd name="connsiteY87" fmla="*/ 2249850 h 4587950"/>
              <a:gd name="connsiteX88" fmla="*/ 1573938 w 2283436"/>
              <a:gd name="connsiteY88" fmla="*/ 2287087 h 4587950"/>
              <a:gd name="connsiteX89" fmla="*/ 1616797 w 2283436"/>
              <a:gd name="connsiteY89" fmla="*/ 2300436 h 4587950"/>
              <a:gd name="connsiteX90" fmla="*/ 1776988 w 2283436"/>
              <a:gd name="connsiteY90" fmla="*/ 2351726 h 4587950"/>
              <a:gd name="connsiteX91" fmla="*/ 1802984 w 2283436"/>
              <a:gd name="connsiteY91" fmla="*/ 2354536 h 4587950"/>
              <a:gd name="connsiteX92" fmla="*/ 1849356 w 2283436"/>
              <a:gd name="connsiteY92" fmla="*/ 2377020 h 4587950"/>
              <a:gd name="connsiteX93" fmla="*/ 1909076 w 2283436"/>
              <a:gd name="connsiteY93" fmla="*/ 2394584 h 4587950"/>
              <a:gd name="connsiteX94" fmla="*/ 1955448 w 2283436"/>
              <a:gd name="connsiteY94" fmla="*/ 2429012 h 4587950"/>
              <a:gd name="connsiteX95" fmla="*/ 1992685 w 2283436"/>
              <a:gd name="connsiteY95" fmla="*/ 2459223 h 4587950"/>
              <a:gd name="connsiteX96" fmla="*/ 2054514 w 2283436"/>
              <a:gd name="connsiteY96" fmla="*/ 2595527 h 4587950"/>
              <a:gd name="connsiteX97" fmla="*/ 2022194 w 2283436"/>
              <a:gd name="connsiteY97" fmla="*/ 2764852 h 4587950"/>
              <a:gd name="connsiteX98" fmla="*/ 1999711 w 2283436"/>
              <a:gd name="connsiteY98" fmla="*/ 2943311 h 4587950"/>
              <a:gd name="connsiteX99" fmla="*/ 1909076 w 2283436"/>
              <a:gd name="connsiteY99" fmla="*/ 3258777 h 4587950"/>
              <a:gd name="connsiteX100" fmla="*/ 1860597 w 2283436"/>
              <a:gd name="connsiteY100" fmla="*/ 3507496 h 4587950"/>
              <a:gd name="connsiteX101" fmla="*/ 1866921 w 2283436"/>
              <a:gd name="connsiteY101" fmla="*/ 3511712 h 4587950"/>
              <a:gd name="connsiteX102" fmla="*/ 1882378 w 2283436"/>
              <a:gd name="connsiteY102" fmla="*/ 3504686 h 4587950"/>
              <a:gd name="connsiteX103" fmla="*/ 1925236 w 2283436"/>
              <a:gd name="connsiteY103" fmla="*/ 3475879 h 4587950"/>
              <a:gd name="connsiteX104" fmla="*/ 1954042 w 2283436"/>
              <a:gd name="connsiteY104" fmla="*/ 3473771 h 4587950"/>
              <a:gd name="connsiteX105" fmla="*/ 1951935 w 2283436"/>
              <a:gd name="connsiteY105" fmla="*/ 3500470 h 4587950"/>
              <a:gd name="connsiteX106" fmla="*/ 1923831 w 2283436"/>
              <a:gd name="connsiteY106" fmla="*/ 3617101 h 4587950"/>
              <a:gd name="connsiteX107" fmla="*/ 1921723 w 2283436"/>
              <a:gd name="connsiteY107" fmla="*/ 3639584 h 4587950"/>
              <a:gd name="connsiteX108" fmla="*/ 1955448 w 2283436"/>
              <a:gd name="connsiteY108" fmla="*/ 3653636 h 4587950"/>
              <a:gd name="connsiteX109" fmla="*/ 1989172 w 2283436"/>
              <a:gd name="connsiteY109" fmla="*/ 3715464 h 4587950"/>
              <a:gd name="connsiteX110" fmla="*/ 1986362 w 2283436"/>
              <a:gd name="connsiteY110" fmla="*/ 3728813 h 4587950"/>
              <a:gd name="connsiteX111" fmla="*/ 1970202 w 2283436"/>
              <a:gd name="connsiteY111" fmla="*/ 3732326 h 4587950"/>
              <a:gd name="connsiteX112" fmla="*/ 1994793 w 2283436"/>
              <a:gd name="connsiteY112" fmla="*/ 3774482 h 4587950"/>
              <a:gd name="connsiteX113" fmla="*/ 2101588 w 2283436"/>
              <a:gd name="connsiteY113" fmla="*/ 3879871 h 4587950"/>
              <a:gd name="connsiteX114" fmla="*/ 2153580 w 2283436"/>
              <a:gd name="connsiteY114" fmla="*/ 3900247 h 4587950"/>
              <a:gd name="connsiteX115" fmla="*/ 2236486 w 2283436"/>
              <a:gd name="connsiteY115" fmla="*/ 3912894 h 4587950"/>
              <a:gd name="connsiteX116" fmla="*/ 2252646 w 2283436"/>
              <a:gd name="connsiteY116" fmla="*/ 3922027 h 4587950"/>
              <a:gd name="connsiteX117" fmla="*/ 2282857 w 2283436"/>
              <a:gd name="connsiteY117" fmla="*/ 3991584 h 4587950"/>
              <a:gd name="connsiteX118" fmla="*/ 2259672 w 2283436"/>
              <a:gd name="connsiteY118" fmla="*/ 4021093 h 4587950"/>
              <a:gd name="connsiteX119" fmla="*/ 2145851 w 2283436"/>
              <a:gd name="connsiteY119" fmla="*/ 4041468 h 4587950"/>
              <a:gd name="connsiteX120" fmla="*/ 1917508 w 2283436"/>
              <a:gd name="connsiteY120" fmla="*/ 4019688 h 4587950"/>
              <a:gd name="connsiteX121" fmla="*/ 1674409 w 2283436"/>
              <a:gd name="connsiteY121" fmla="*/ 3978938 h 4587950"/>
              <a:gd name="connsiteX122" fmla="*/ 1540214 w 2283436"/>
              <a:gd name="connsiteY122" fmla="*/ 3951536 h 4587950"/>
              <a:gd name="connsiteX123" fmla="*/ 1518433 w 2283436"/>
              <a:gd name="connsiteY123" fmla="*/ 3939592 h 4587950"/>
              <a:gd name="connsiteX124" fmla="*/ 1510002 w 2283436"/>
              <a:gd name="connsiteY124" fmla="*/ 3913596 h 4587950"/>
              <a:gd name="connsiteX125" fmla="*/ 1581667 w 2283436"/>
              <a:gd name="connsiteY125" fmla="*/ 3695792 h 4587950"/>
              <a:gd name="connsiteX126" fmla="*/ 1573938 w 2283436"/>
              <a:gd name="connsiteY126" fmla="*/ 3602346 h 4587950"/>
              <a:gd name="connsiteX127" fmla="*/ 1569723 w 2283436"/>
              <a:gd name="connsiteY127" fmla="*/ 3570027 h 4587950"/>
              <a:gd name="connsiteX128" fmla="*/ 1607663 w 2283436"/>
              <a:gd name="connsiteY128" fmla="*/ 3570730 h 4587950"/>
              <a:gd name="connsiteX129" fmla="*/ 1613986 w 2283436"/>
              <a:gd name="connsiteY129" fmla="*/ 3596725 h 4587950"/>
              <a:gd name="connsiteX130" fmla="*/ 1627336 w 2283436"/>
              <a:gd name="connsiteY130" fmla="*/ 3612183 h 4587950"/>
              <a:gd name="connsiteX131" fmla="*/ 1645603 w 2283436"/>
              <a:gd name="connsiteY131" fmla="*/ 3592510 h 4587950"/>
              <a:gd name="connsiteX132" fmla="*/ 1654737 w 2283436"/>
              <a:gd name="connsiteY132" fmla="*/ 3547544 h 4587950"/>
              <a:gd name="connsiteX133" fmla="*/ 1661060 w 2283436"/>
              <a:gd name="connsiteY133" fmla="*/ 3331144 h 4587950"/>
              <a:gd name="connsiteX134" fmla="*/ 1679328 w 2283436"/>
              <a:gd name="connsiteY134" fmla="*/ 3092262 h 4587950"/>
              <a:gd name="connsiteX135" fmla="*/ 1710242 w 2283436"/>
              <a:gd name="connsiteY135" fmla="*/ 2935583 h 4587950"/>
              <a:gd name="connsiteX136" fmla="*/ 1755911 w 2283436"/>
              <a:gd name="connsiteY136" fmla="*/ 2784525 h 4587950"/>
              <a:gd name="connsiteX137" fmla="*/ 1734130 w 2283436"/>
              <a:gd name="connsiteY137" fmla="*/ 2746585 h 4587950"/>
              <a:gd name="connsiteX138" fmla="*/ 1635767 w 2283436"/>
              <a:gd name="connsiteY138" fmla="*/ 2726912 h 4587950"/>
              <a:gd name="connsiteX139" fmla="*/ 1522649 w 2283436"/>
              <a:gd name="connsiteY139" fmla="*/ 2715671 h 4587950"/>
              <a:gd name="connsiteX140" fmla="*/ 1510705 w 2283436"/>
              <a:gd name="connsiteY140" fmla="*/ 2872349 h 4587950"/>
              <a:gd name="connsiteX141" fmla="*/ 1504381 w 2283436"/>
              <a:gd name="connsiteY141" fmla="*/ 2996709 h 4587950"/>
              <a:gd name="connsiteX142" fmla="*/ 1512110 w 2283436"/>
              <a:gd name="connsiteY142" fmla="*/ 3128797 h 4587950"/>
              <a:gd name="connsiteX143" fmla="*/ 1510705 w 2283436"/>
              <a:gd name="connsiteY143" fmla="*/ 3209595 h 4587950"/>
              <a:gd name="connsiteX144" fmla="*/ 1484709 w 2283436"/>
              <a:gd name="connsiteY144" fmla="*/ 3320605 h 4587950"/>
              <a:gd name="connsiteX145" fmla="*/ 1476980 w 2283436"/>
              <a:gd name="connsiteY145" fmla="*/ 3366274 h 4587950"/>
              <a:gd name="connsiteX146" fmla="*/ 1466441 w 2283436"/>
              <a:gd name="connsiteY146" fmla="*/ 3395783 h 4587950"/>
              <a:gd name="connsiteX147" fmla="*/ 1433419 w 2283436"/>
              <a:gd name="connsiteY147" fmla="*/ 3499767 h 4587950"/>
              <a:gd name="connsiteX148" fmla="*/ 1266201 w 2283436"/>
              <a:gd name="connsiteY148" fmla="*/ 3634666 h 4587950"/>
              <a:gd name="connsiteX149" fmla="*/ 1190321 w 2283436"/>
              <a:gd name="connsiteY149" fmla="*/ 3712654 h 4587950"/>
              <a:gd name="connsiteX150" fmla="*/ 1049099 w 2283436"/>
              <a:gd name="connsiteY150" fmla="*/ 3839824 h 4587950"/>
              <a:gd name="connsiteX151" fmla="*/ 878368 w 2283436"/>
              <a:gd name="connsiteY151" fmla="*/ 3954347 h 4587950"/>
              <a:gd name="connsiteX152" fmla="*/ 751901 w 2283436"/>
              <a:gd name="connsiteY152" fmla="*/ 4050603 h 4587950"/>
              <a:gd name="connsiteX153" fmla="*/ 761035 w 2283436"/>
              <a:gd name="connsiteY153" fmla="*/ 4096974 h 4587950"/>
              <a:gd name="connsiteX154" fmla="*/ 784221 w 2283436"/>
              <a:gd name="connsiteY154" fmla="*/ 4122970 h 4587950"/>
              <a:gd name="connsiteX155" fmla="*/ 794760 w 2283436"/>
              <a:gd name="connsiteY155" fmla="*/ 4166531 h 4587950"/>
              <a:gd name="connsiteX156" fmla="*/ 785626 w 2283436"/>
              <a:gd name="connsiteY156" fmla="*/ 4196743 h 4587950"/>
              <a:gd name="connsiteX157" fmla="*/ 720284 w 2283436"/>
              <a:gd name="connsiteY157" fmla="*/ 4200256 h 4587950"/>
              <a:gd name="connsiteX158" fmla="*/ 677426 w 2283436"/>
              <a:gd name="connsiteY158" fmla="*/ 4204471 h 4587950"/>
              <a:gd name="connsiteX159" fmla="*/ 656348 w 2283436"/>
              <a:gd name="connsiteY159" fmla="*/ 4212902 h 4587950"/>
              <a:gd name="connsiteX160" fmla="*/ 644404 w 2283436"/>
              <a:gd name="connsiteY160" fmla="*/ 4243817 h 4587950"/>
              <a:gd name="connsiteX161" fmla="*/ 659861 w 2283436"/>
              <a:gd name="connsiteY161" fmla="*/ 4253653 h 4587950"/>
              <a:gd name="connsiteX162" fmla="*/ 669698 w 2283436"/>
              <a:gd name="connsiteY162" fmla="*/ 4257868 h 4587950"/>
              <a:gd name="connsiteX163" fmla="*/ 666887 w 2283436"/>
              <a:gd name="connsiteY163" fmla="*/ 4260679 h 4587950"/>
              <a:gd name="connsiteX164" fmla="*/ 598033 w 2283436"/>
              <a:gd name="connsiteY164" fmla="*/ 4278243 h 4587950"/>
              <a:gd name="connsiteX165" fmla="*/ 529881 w 2283436"/>
              <a:gd name="connsiteY165" fmla="*/ 4352719 h 4587950"/>
              <a:gd name="connsiteX166" fmla="*/ 463134 w 2283436"/>
              <a:gd name="connsiteY166" fmla="*/ 4509398 h 4587950"/>
              <a:gd name="connsiteX167" fmla="*/ 422384 w 2283436"/>
              <a:gd name="connsiteY167" fmla="*/ 4569821 h 4587950"/>
              <a:gd name="connsiteX168" fmla="*/ 418871 w 2283436"/>
              <a:gd name="connsiteY168" fmla="*/ 4590899 h 4587950"/>
              <a:gd name="connsiteX169" fmla="*/ 372500 w 2283436"/>
              <a:gd name="connsiteY169" fmla="*/ 4590899 h 4587950"/>
              <a:gd name="connsiteX170" fmla="*/ 768764 w 2283436"/>
              <a:gd name="connsiteY170" fmla="*/ 739971 h 4587950"/>
              <a:gd name="connsiteX171" fmla="*/ 791949 w 2283436"/>
              <a:gd name="connsiteY171" fmla="*/ 636690 h 4587950"/>
              <a:gd name="connsiteX172" fmla="*/ 796165 w 2283436"/>
              <a:gd name="connsiteY172" fmla="*/ 626853 h 4587950"/>
              <a:gd name="connsiteX173" fmla="*/ 876963 w 2283436"/>
              <a:gd name="connsiteY173" fmla="*/ 557296 h 4587950"/>
              <a:gd name="connsiteX174" fmla="*/ 982353 w 2283436"/>
              <a:gd name="connsiteY174" fmla="*/ 541137 h 4587950"/>
              <a:gd name="connsiteX175" fmla="*/ 987973 w 2283436"/>
              <a:gd name="connsiteY175" fmla="*/ 544650 h 4587950"/>
              <a:gd name="connsiteX176" fmla="*/ 1009754 w 2283436"/>
              <a:gd name="connsiteY176" fmla="*/ 551676 h 4587950"/>
              <a:gd name="connsiteX177" fmla="*/ 1061746 w 2283436"/>
              <a:gd name="connsiteY177" fmla="*/ 598750 h 4587950"/>
              <a:gd name="connsiteX178" fmla="*/ 1087742 w 2283436"/>
              <a:gd name="connsiteY178" fmla="*/ 653552 h 4587950"/>
              <a:gd name="connsiteX179" fmla="*/ 1116549 w 2283436"/>
              <a:gd name="connsiteY179" fmla="*/ 758239 h 4587950"/>
              <a:gd name="connsiteX180" fmla="*/ 1131303 w 2283436"/>
              <a:gd name="connsiteY180" fmla="*/ 761752 h 4587950"/>
              <a:gd name="connsiteX181" fmla="*/ 1150273 w 2283436"/>
              <a:gd name="connsiteY181" fmla="*/ 784235 h 4587950"/>
              <a:gd name="connsiteX182" fmla="*/ 1115846 w 2283436"/>
              <a:gd name="connsiteY182" fmla="*/ 868546 h 4587950"/>
              <a:gd name="connsiteX183" fmla="*/ 1107415 w 2283436"/>
              <a:gd name="connsiteY183" fmla="*/ 878383 h 4587950"/>
              <a:gd name="connsiteX184" fmla="*/ 1088445 w 2283436"/>
              <a:gd name="connsiteY184" fmla="*/ 990095 h 4587950"/>
              <a:gd name="connsiteX185" fmla="*/ 1103902 w 2283436"/>
              <a:gd name="connsiteY185" fmla="*/ 1029441 h 4587950"/>
              <a:gd name="connsiteX186" fmla="*/ 1141139 w 2283436"/>
              <a:gd name="connsiteY186" fmla="*/ 970423 h 4587950"/>
              <a:gd name="connsiteX187" fmla="*/ 1170648 w 2283436"/>
              <a:gd name="connsiteY187" fmla="*/ 938806 h 4587950"/>
              <a:gd name="connsiteX188" fmla="*/ 1212804 w 2283436"/>
              <a:gd name="connsiteY188" fmla="*/ 876275 h 4587950"/>
              <a:gd name="connsiteX189" fmla="*/ 1212804 w 2283436"/>
              <a:gd name="connsiteY189" fmla="*/ 862223 h 4587950"/>
              <a:gd name="connsiteX190" fmla="*/ 1186808 w 2283436"/>
              <a:gd name="connsiteY190" fmla="*/ 796179 h 4587950"/>
              <a:gd name="connsiteX191" fmla="*/ 1127087 w 2283436"/>
              <a:gd name="connsiteY191" fmla="*/ 594534 h 4587950"/>
              <a:gd name="connsiteX192" fmla="*/ 1118656 w 2283436"/>
              <a:gd name="connsiteY192" fmla="*/ 516546 h 4587950"/>
              <a:gd name="connsiteX193" fmla="*/ 1115143 w 2283436"/>
              <a:gd name="connsiteY193" fmla="*/ 503197 h 4587950"/>
              <a:gd name="connsiteX194" fmla="*/ 1046289 w 2283436"/>
              <a:gd name="connsiteY194" fmla="*/ 430127 h 4587950"/>
              <a:gd name="connsiteX195" fmla="*/ 938089 w 2283436"/>
              <a:gd name="connsiteY195" fmla="*/ 346518 h 4587950"/>
              <a:gd name="connsiteX196" fmla="*/ 816540 w 2283436"/>
              <a:gd name="connsiteY196" fmla="*/ 236210 h 4587950"/>
              <a:gd name="connsiteX197" fmla="*/ 782815 w 2283436"/>
              <a:gd name="connsiteY197" fmla="*/ 250262 h 4587950"/>
              <a:gd name="connsiteX198" fmla="*/ 751901 w 2283436"/>
              <a:gd name="connsiteY198" fmla="*/ 324035 h 4587950"/>
              <a:gd name="connsiteX199" fmla="*/ 732931 w 2283436"/>
              <a:gd name="connsiteY199" fmla="*/ 352841 h 4587950"/>
              <a:gd name="connsiteX200" fmla="*/ 683749 w 2283436"/>
              <a:gd name="connsiteY200" fmla="*/ 403428 h 4587950"/>
              <a:gd name="connsiteX201" fmla="*/ 603654 w 2283436"/>
              <a:gd name="connsiteY201" fmla="*/ 483524 h 4587950"/>
              <a:gd name="connsiteX202" fmla="*/ 418871 w 2283436"/>
              <a:gd name="connsiteY202" fmla="*/ 517248 h 4587950"/>
              <a:gd name="connsiteX203" fmla="*/ 355637 w 2283436"/>
              <a:gd name="connsiteY203" fmla="*/ 528490 h 4587950"/>
              <a:gd name="connsiteX204" fmla="*/ 333857 w 2283436"/>
              <a:gd name="connsiteY204" fmla="*/ 545352 h 4587950"/>
              <a:gd name="connsiteX205" fmla="*/ 268515 w 2283436"/>
              <a:gd name="connsiteY205" fmla="*/ 695708 h 4587950"/>
              <a:gd name="connsiteX206" fmla="*/ 214416 w 2283436"/>
              <a:gd name="connsiteY206" fmla="*/ 894542 h 4587950"/>
              <a:gd name="connsiteX207" fmla="*/ 239709 w 2283436"/>
              <a:gd name="connsiteY207" fmla="*/ 933185 h 4587950"/>
              <a:gd name="connsiteX208" fmla="*/ 497562 w 2283436"/>
              <a:gd name="connsiteY208" fmla="*/ 1056139 h 4587950"/>
              <a:gd name="connsiteX209" fmla="*/ 591709 w 2283436"/>
              <a:gd name="connsiteY209" fmla="*/ 1063165 h 4587950"/>
              <a:gd name="connsiteX210" fmla="*/ 617705 w 2283436"/>
              <a:gd name="connsiteY210" fmla="*/ 1074407 h 4587950"/>
              <a:gd name="connsiteX211" fmla="*/ 652133 w 2283436"/>
              <a:gd name="connsiteY211" fmla="*/ 1068084 h 4587950"/>
              <a:gd name="connsiteX212" fmla="*/ 681642 w 2283436"/>
              <a:gd name="connsiteY212" fmla="*/ 1066678 h 4587950"/>
              <a:gd name="connsiteX213" fmla="*/ 718177 w 2283436"/>
              <a:gd name="connsiteY213" fmla="*/ 1062463 h 4587950"/>
              <a:gd name="connsiteX214" fmla="*/ 856588 w 2283436"/>
              <a:gd name="connsiteY214" fmla="*/ 1064571 h 4587950"/>
              <a:gd name="connsiteX215" fmla="*/ 836213 w 2283436"/>
              <a:gd name="connsiteY215" fmla="*/ 976746 h 4587950"/>
              <a:gd name="connsiteX216" fmla="*/ 768764 w 2283436"/>
              <a:gd name="connsiteY216" fmla="*/ 878383 h 4587950"/>
              <a:gd name="connsiteX217" fmla="*/ 771574 w 2283436"/>
              <a:gd name="connsiteY217" fmla="*/ 834822 h 4587950"/>
              <a:gd name="connsiteX218" fmla="*/ 777195 w 2283436"/>
              <a:gd name="connsiteY218" fmla="*/ 806015 h 4587950"/>
              <a:gd name="connsiteX219" fmla="*/ 768764 w 2283436"/>
              <a:gd name="connsiteY219" fmla="*/ 739971 h 458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2283436" h="4587950">
                <a:moveTo>
                  <a:pt x="372500" y="4590899"/>
                </a:moveTo>
                <a:cubicBezTo>
                  <a:pt x="324723" y="4556472"/>
                  <a:pt x="306456" y="4503777"/>
                  <a:pt x="298024" y="4451082"/>
                </a:cubicBezTo>
                <a:cubicBezTo>
                  <a:pt x="288188" y="4387849"/>
                  <a:pt x="290296" y="4323912"/>
                  <a:pt x="309266" y="4261381"/>
                </a:cubicBezTo>
                <a:cubicBezTo>
                  <a:pt x="321210" y="4221333"/>
                  <a:pt x="322615" y="4180583"/>
                  <a:pt x="321210" y="4139129"/>
                </a:cubicBezTo>
                <a:cubicBezTo>
                  <a:pt x="319805" y="4091353"/>
                  <a:pt x="327533" y="4044279"/>
                  <a:pt x="329641" y="3996503"/>
                </a:cubicBezTo>
                <a:cubicBezTo>
                  <a:pt x="330344" y="3981045"/>
                  <a:pt x="334559" y="3964886"/>
                  <a:pt x="340180" y="3949429"/>
                </a:cubicBezTo>
                <a:cubicBezTo>
                  <a:pt x="352827" y="3916407"/>
                  <a:pt x="375310" y="3907975"/>
                  <a:pt x="410440" y="3905868"/>
                </a:cubicBezTo>
                <a:cubicBezTo>
                  <a:pt x="458216" y="3903057"/>
                  <a:pt x="497562" y="3911488"/>
                  <a:pt x="542528" y="3923433"/>
                </a:cubicBezTo>
                <a:cubicBezTo>
                  <a:pt x="572739" y="3931161"/>
                  <a:pt x="598033" y="3926243"/>
                  <a:pt x="617003" y="3900247"/>
                </a:cubicBezTo>
                <a:cubicBezTo>
                  <a:pt x="626137" y="3887600"/>
                  <a:pt x="637378" y="3883384"/>
                  <a:pt x="652133" y="3886195"/>
                </a:cubicBezTo>
                <a:cubicBezTo>
                  <a:pt x="663374" y="3888303"/>
                  <a:pt x="671805" y="3884790"/>
                  <a:pt x="679534" y="3874251"/>
                </a:cubicBezTo>
                <a:cubicBezTo>
                  <a:pt x="711853" y="3829987"/>
                  <a:pt x="746983" y="3787832"/>
                  <a:pt x="777897" y="3742865"/>
                </a:cubicBezTo>
                <a:cubicBezTo>
                  <a:pt x="796165" y="3716167"/>
                  <a:pt x="872748" y="3591807"/>
                  <a:pt x="900149" y="3561596"/>
                </a:cubicBezTo>
                <a:cubicBezTo>
                  <a:pt x="958464" y="3497660"/>
                  <a:pt x="1046991" y="3475177"/>
                  <a:pt x="1117251" y="3425995"/>
                </a:cubicBezTo>
                <a:cubicBezTo>
                  <a:pt x="1130600" y="3416861"/>
                  <a:pt x="1141842" y="3403512"/>
                  <a:pt x="1153083" y="3391568"/>
                </a:cubicBezTo>
                <a:cubicBezTo>
                  <a:pt x="1165028" y="3378921"/>
                  <a:pt x="1162217" y="3364869"/>
                  <a:pt x="1150273" y="3355735"/>
                </a:cubicBezTo>
                <a:cubicBezTo>
                  <a:pt x="1109523" y="3324118"/>
                  <a:pt x="1112333" y="3279855"/>
                  <a:pt x="1105307" y="3232078"/>
                </a:cubicBezTo>
                <a:cubicBezTo>
                  <a:pt x="1100389" y="3199759"/>
                  <a:pt x="1093363" y="3167440"/>
                  <a:pt x="1082824" y="3137228"/>
                </a:cubicBezTo>
                <a:cubicBezTo>
                  <a:pt x="1068069" y="3092964"/>
                  <a:pt x="1061043" y="3047998"/>
                  <a:pt x="1066664" y="3001627"/>
                </a:cubicBezTo>
                <a:cubicBezTo>
                  <a:pt x="1071582" y="2966497"/>
                  <a:pt x="1066664" y="2932773"/>
                  <a:pt x="1058936" y="2899048"/>
                </a:cubicBezTo>
                <a:cubicBezTo>
                  <a:pt x="1054017" y="2875160"/>
                  <a:pt x="1054720" y="2853379"/>
                  <a:pt x="1061746" y="2830896"/>
                </a:cubicBezTo>
                <a:cubicBezTo>
                  <a:pt x="1063854" y="2822465"/>
                  <a:pt x="1062449" y="2812629"/>
                  <a:pt x="1061043" y="2803495"/>
                </a:cubicBezTo>
                <a:cubicBezTo>
                  <a:pt x="1057530" y="2788740"/>
                  <a:pt x="1051910" y="2773986"/>
                  <a:pt x="1048397" y="2759232"/>
                </a:cubicBezTo>
                <a:cubicBezTo>
                  <a:pt x="1046991" y="2754313"/>
                  <a:pt x="1048397" y="2747287"/>
                  <a:pt x="1051207" y="2744477"/>
                </a:cubicBezTo>
                <a:cubicBezTo>
                  <a:pt x="1063151" y="2731830"/>
                  <a:pt x="1043478" y="2717778"/>
                  <a:pt x="1041371" y="2703727"/>
                </a:cubicBezTo>
                <a:cubicBezTo>
                  <a:pt x="1040668" y="2700916"/>
                  <a:pt x="1039263" y="2697403"/>
                  <a:pt x="1037155" y="2695998"/>
                </a:cubicBezTo>
                <a:cubicBezTo>
                  <a:pt x="1011159" y="2685459"/>
                  <a:pt x="1023103" y="2658058"/>
                  <a:pt x="992189" y="2655247"/>
                </a:cubicBezTo>
                <a:cubicBezTo>
                  <a:pt x="979542" y="2653842"/>
                  <a:pt x="966896" y="2648924"/>
                  <a:pt x="954951" y="2644006"/>
                </a:cubicBezTo>
                <a:cubicBezTo>
                  <a:pt x="949331" y="2641898"/>
                  <a:pt x="943007" y="2638385"/>
                  <a:pt x="938792" y="2633467"/>
                </a:cubicBezTo>
                <a:cubicBezTo>
                  <a:pt x="881179" y="2575151"/>
                  <a:pt x="834808" y="2509810"/>
                  <a:pt x="812325" y="2429012"/>
                </a:cubicBezTo>
                <a:cubicBezTo>
                  <a:pt x="805299" y="2403718"/>
                  <a:pt x="787734" y="2343997"/>
                  <a:pt x="790544" y="2339782"/>
                </a:cubicBezTo>
                <a:cubicBezTo>
                  <a:pt x="806704" y="2313083"/>
                  <a:pt x="806001" y="2284277"/>
                  <a:pt x="805299" y="2254768"/>
                </a:cubicBezTo>
                <a:cubicBezTo>
                  <a:pt x="804596" y="2216828"/>
                  <a:pt x="803191" y="2178887"/>
                  <a:pt x="801083" y="2140947"/>
                </a:cubicBezTo>
                <a:cubicBezTo>
                  <a:pt x="800380" y="2124085"/>
                  <a:pt x="797570" y="2064364"/>
                  <a:pt x="798273" y="2051015"/>
                </a:cubicBezTo>
                <a:cubicBezTo>
                  <a:pt x="798975" y="2038368"/>
                  <a:pt x="798975" y="2025722"/>
                  <a:pt x="801083" y="2013075"/>
                </a:cubicBezTo>
                <a:cubicBezTo>
                  <a:pt x="805299" y="1988484"/>
                  <a:pt x="808109" y="1963190"/>
                  <a:pt x="815838" y="1940707"/>
                </a:cubicBezTo>
                <a:cubicBezTo>
                  <a:pt x="822863" y="1920332"/>
                  <a:pt x="824971" y="1902767"/>
                  <a:pt x="816540" y="1882392"/>
                </a:cubicBezTo>
                <a:cubicBezTo>
                  <a:pt x="809514" y="1866232"/>
                  <a:pt x="806704" y="1847965"/>
                  <a:pt x="806001" y="1831102"/>
                </a:cubicBezTo>
                <a:cubicBezTo>
                  <a:pt x="804596" y="1800891"/>
                  <a:pt x="786328" y="1770679"/>
                  <a:pt x="786328" y="1740468"/>
                </a:cubicBezTo>
                <a:cubicBezTo>
                  <a:pt x="786328" y="1729929"/>
                  <a:pt x="786328" y="1717985"/>
                  <a:pt x="782113" y="1708851"/>
                </a:cubicBezTo>
                <a:cubicBezTo>
                  <a:pt x="762440" y="1665290"/>
                  <a:pt x="739957" y="1609082"/>
                  <a:pt x="707638" y="1571845"/>
                </a:cubicBezTo>
                <a:cubicBezTo>
                  <a:pt x="699207" y="1562711"/>
                  <a:pt x="680237" y="1528986"/>
                  <a:pt x="674616" y="1526879"/>
                </a:cubicBezTo>
                <a:cubicBezTo>
                  <a:pt x="646512" y="1514232"/>
                  <a:pt x="624029" y="1485425"/>
                  <a:pt x="614895" y="1456619"/>
                </a:cubicBezTo>
                <a:cubicBezTo>
                  <a:pt x="602951" y="1418679"/>
                  <a:pt x="594520" y="1415868"/>
                  <a:pt x="594520" y="1376523"/>
                </a:cubicBezTo>
                <a:cubicBezTo>
                  <a:pt x="594520" y="1359661"/>
                  <a:pt x="547446" y="1357553"/>
                  <a:pt x="531286" y="1348419"/>
                </a:cubicBezTo>
                <a:cubicBezTo>
                  <a:pt x="462432" y="1312587"/>
                  <a:pt x="423789" y="1273944"/>
                  <a:pt x="356340" y="1236706"/>
                </a:cubicBezTo>
                <a:cubicBezTo>
                  <a:pt x="338775" y="1226870"/>
                  <a:pt x="319102" y="1219844"/>
                  <a:pt x="302240" y="1210008"/>
                </a:cubicBezTo>
                <a:cubicBezTo>
                  <a:pt x="265002" y="1187525"/>
                  <a:pt x="227765" y="1165744"/>
                  <a:pt x="191932" y="1140451"/>
                </a:cubicBezTo>
                <a:cubicBezTo>
                  <a:pt x="149777" y="1110942"/>
                  <a:pt x="108324" y="1080028"/>
                  <a:pt x="68276" y="1047708"/>
                </a:cubicBezTo>
                <a:cubicBezTo>
                  <a:pt x="51413" y="1034359"/>
                  <a:pt x="38767" y="1015389"/>
                  <a:pt x="24715" y="998527"/>
                </a:cubicBezTo>
                <a:cubicBezTo>
                  <a:pt x="-6200" y="960586"/>
                  <a:pt x="-4092" y="918431"/>
                  <a:pt x="9258" y="875572"/>
                </a:cubicBezTo>
                <a:cubicBezTo>
                  <a:pt x="41577" y="767373"/>
                  <a:pt x="120268" y="641608"/>
                  <a:pt x="181394" y="544650"/>
                </a:cubicBezTo>
                <a:cubicBezTo>
                  <a:pt x="196851" y="520761"/>
                  <a:pt x="213010" y="497576"/>
                  <a:pt x="228467" y="473688"/>
                </a:cubicBezTo>
                <a:cubicBezTo>
                  <a:pt x="243222" y="449799"/>
                  <a:pt x="240412" y="438558"/>
                  <a:pt x="219334" y="420290"/>
                </a:cubicBezTo>
                <a:cubicBezTo>
                  <a:pt x="213713" y="415372"/>
                  <a:pt x="201066" y="405536"/>
                  <a:pt x="201066" y="397807"/>
                </a:cubicBezTo>
                <a:cubicBezTo>
                  <a:pt x="199661" y="354246"/>
                  <a:pt x="199661" y="310685"/>
                  <a:pt x="200364" y="267124"/>
                </a:cubicBezTo>
                <a:cubicBezTo>
                  <a:pt x="200364" y="260801"/>
                  <a:pt x="213713" y="254478"/>
                  <a:pt x="216523" y="248154"/>
                </a:cubicBezTo>
                <a:cubicBezTo>
                  <a:pt x="219334" y="241128"/>
                  <a:pt x="224252" y="234805"/>
                  <a:pt x="224954" y="227076"/>
                </a:cubicBezTo>
                <a:cubicBezTo>
                  <a:pt x="235493" y="156114"/>
                  <a:pt x="274136" y="100609"/>
                  <a:pt x="329641" y="59156"/>
                </a:cubicBezTo>
                <a:cubicBezTo>
                  <a:pt x="358448" y="38078"/>
                  <a:pt x="394280" y="21918"/>
                  <a:pt x="433625" y="20513"/>
                </a:cubicBezTo>
                <a:cubicBezTo>
                  <a:pt x="461027" y="19108"/>
                  <a:pt x="488428" y="17000"/>
                  <a:pt x="515829" y="12082"/>
                </a:cubicBezTo>
                <a:cubicBezTo>
                  <a:pt x="576252" y="1543"/>
                  <a:pt x="563606" y="-12509"/>
                  <a:pt x="623326" y="21216"/>
                </a:cubicBezTo>
                <a:cubicBezTo>
                  <a:pt x="654943" y="38781"/>
                  <a:pt x="689370" y="58453"/>
                  <a:pt x="720987" y="75316"/>
                </a:cubicBezTo>
                <a:cubicBezTo>
                  <a:pt x="791949" y="112553"/>
                  <a:pt x="836213" y="108338"/>
                  <a:pt x="907175" y="144873"/>
                </a:cubicBezTo>
                <a:cubicBezTo>
                  <a:pt x="935279" y="159627"/>
                  <a:pt x="974624" y="180705"/>
                  <a:pt x="1004836" y="190541"/>
                </a:cubicBezTo>
                <a:cubicBezTo>
                  <a:pt x="1082121" y="248857"/>
                  <a:pt x="1096876" y="253775"/>
                  <a:pt x="1143247" y="283987"/>
                </a:cubicBezTo>
                <a:cubicBezTo>
                  <a:pt x="1266201" y="364785"/>
                  <a:pt x="1261283" y="387971"/>
                  <a:pt x="1300629" y="501089"/>
                </a:cubicBezTo>
                <a:cubicBezTo>
                  <a:pt x="1309762" y="528490"/>
                  <a:pt x="1330138" y="554486"/>
                  <a:pt x="1344189" y="580482"/>
                </a:cubicBezTo>
                <a:cubicBezTo>
                  <a:pt x="1372293" y="631772"/>
                  <a:pt x="1398289" y="686574"/>
                  <a:pt x="1405315" y="744187"/>
                </a:cubicBezTo>
                <a:cubicBezTo>
                  <a:pt x="1412341" y="795476"/>
                  <a:pt x="1419367" y="846063"/>
                  <a:pt x="1443958" y="893137"/>
                </a:cubicBezTo>
                <a:cubicBezTo>
                  <a:pt x="1453794" y="911405"/>
                  <a:pt x="1455902" y="933888"/>
                  <a:pt x="1460118" y="954966"/>
                </a:cubicBezTo>
                <a:cubicBezTo>
                  <a:pt x="1465036" y="976746"/>
                  <a:pt x="1467144" y="998527"/>
                  <a:pt x="1472062" y="1020307"/>
                </a:cubicBezTo>
                <a:cubicBezTo>
                  <a:pt x="1482601" y="1063868"/>
                  <a:pt x="1479790" y="1106726"/>
                  <a:pt x="1465036" y="1148882"/>
                </a:cubicBezTo>
                <a:cubicBezTo>
                  <a:pt x="1461523" y="1160124"/>
                  <a:pt x="1429204" y="1199469"/>
                  <a:pt x="1427096" y="1211413"/>
                </a:cubicBezTo>
                <a:cubicBezTo>
                  <a:pt x="1422178" y="1237409"/>
                  <a:pt x="1408828" y="1238814"/>
                  <a:pt x="1432014" y="1254271"/>
                </a:cubicBezTo>
                <a:cubicBezTo>
                  <a:pt x="1436230" y="1257082"/>
                  <a:pt x="1441148" y="1259892"/>
                  <a:pt x="1445363" y="1263405"/>
                </a:cubicBezTo>
                <a:cubicBezTo>
                  <a:pt x="1491032" y="1302751"/>
                  <a:pt x="1481898" y="1304858"/>
                  <a:pt x="1462928" y="1343501"/>
                </a:cubicBezTo>
                <a:cubicBezTo>
                  <a:pt x="1457307" y="1354743"/>
                  <a:pt x="1457307" y="1369497"/>
                  <a:pt x="1453794" y="1382144"/>
                </a:cubicBezTo>
                <a:cubicBezTo>
                  <a:pt x="1442553" y="1425002"/>
                  <a:pt x="1479088" y="1465050"/>
                  <a:pt x="1479790" y="1507206"/>
                </a:cubicBezTo>
                <a:cubicBezTo>
                  <a:pt x="1479790" y="1518447"/>
                  <a:pt x="1467846" y="1528986"/>
                  <a:pt x="1472062" y="1539525"/>
                </a:cubicBezTo>
                <a:cubicBezTo>
                  <a:pt x="1487519" y="1574655"/>
                  <a:pt x="1453092" y="1616108"/>
                  <a:pt x="1468549" y="1651238"/>
                </a:cubicBezTo>
                <a:cubicBezTo>
                  <a:pt x="1476980" y="1670911"/>
                  <a:pt x="1488924" y="1690583"/>
                  <a:pt x="1494545" y="1710959"/>
                </a:cubicBezTo>
                <a:cubicBezTo>
                  <a:pt x="1509299" y="1768572"/>
                  <a:pt x="1508597" y="1907685"/>
                  <a:pt x="1517028" y="1924548"/>
                </a:cubicBezTo>
                <a:cubicBezTo>
                  <a:pt x="1535998" y="1965298"/>
                  <a:pt x="1558481" y="2008157"/>
                  <a:pt x="1566912" y="2051718"/>
                </a:cubicBezTo>
                <a:cubicBezTo>
                  <a:pt x="1571830" y="2077714"/>
                  <a:pt x="1577451" y="2103710"/>
                  <a:pt x="1582369" y="2129706"/>
                </a:cubicBezTo>
                <a:cubicBezTo>
                  <a:pt x="1582369" y="2131111"/>
                  <a:pt x="1583072" y="2132516"/>
                  <a:pt x="1582369" y="2133219"/>
                </a:cubicBezTo>
                <a:cubicBezTo>
                  <a:pt x="1564102" y="2157810"/>
                  <a:pt x="1581667" y="2179590"/>
                  <a:pt x="1587288" y="2202776"/>
                </a:cubicBezTo>
                <a:cubicBezTo>
                  <a:pt x="1590801" y="2218233"/>
                  <a:pt x="1590801" y="2234392"/>
                  <a:pt x="1590098" y="2249850"/>
                </a:cubicBezTo>
                <a:cubicBezTo>
                  <a:pt x="1590098" y="2255470"/>
                  <a:pt x="1581667" y="2280764"/>
                  <a:pt x="1573938" y="2287087"/>
                </a:cubicBezTo>
                <a:cubicBezTo>
                  <a:pt x="1580964" y="2291303"/>
                  <a:pt x="1609068" y="2296221"/>
                  <a:pt x="1616797" y="2300436"/>
                </a:cubicBezTo>
                <a:cubicBezTo>
                  <a:pt x="1654034" y="2318001"/>
                  <a:pt x="1739751" y="2335566"/>
                  <a:pt x="1776988" y="2351726"/>
                </a:cubicBezTo>
                <a:cubicBezTo>
                  <a:pt x="1784717" y="2355239"/>
                  <a:pt x="1794553" y="2355239"/>
                  <a:pt x="1802984" y="2354536"/>
                </a:cubicBezTo>
                <a:cubicBezTo>
                  <a:pt x="1822657" y="2354536"/>
                  <a:pt x="1835304" y="2364373"/>
                  <a:pt x="1849356" y="2377020"/>
                </a:cubicBezTo>
                <a:cubicBezTo>
                  <a:pt x="1864110" y="2390369"/>
                  <a:pt x="1891511" y="2383343"/>
                  <a:pt x="1909076" y="2394584"/>
                </a:cubicBezTo>
                <a:cubicBezTo>
                  <a:pt x="1925236" y="2405123"/>
                  <a:pt x="1939991" y="2417067"/>
                  <a:pt x="1955448" y="2429012"/>
                </a:cubicBezTo>
                <a:cubicBezTo>
                  <a:pt x="1968094" y="2438848"/>
                  <a:pt x="1979336" y="2450792"/>
                  <a:pt x="1992685" y="2459223"/>
                </a:cubicBezTo>
                <a:cubicBezTo>
                  <a:pt x="2051001" y="2495056"/>
                  <a:pt x="2066458" y="2527375"/>
                  <a:pt x="2054514" y="2595527"/>
                </a:cubicBezTo>
                <a:cubicBezTo>
                  <a:pt x="2046083" y="2646816"/>
                  <a:pt x="2032733" y="2713563"/>
                  <a:pt x="2022194" y="2764852"/>
                </a:cubicBezTo>
                <a:cubicBezTo>
                  <a:pt x="2015168" y="2799982"/>
                  <a:pt x="2003224" y="2918018"/>
                  <a:pt x="1999711" y="2943311"/>
                </a:cubicBezTo>
                <a:cubicBezTo>
                  <a:pt x="1989875" y="3010058"/>
                  <a:pt x="1913995" y="3241915"/>
                  <a:pt x="1909076" y="3258777"/>
                </a:cubicBezTo>
                <a:cubicBezTo>
                  <a:pt x="1896430" y="3300230"/>
                  <a:pt x="1869731" y="3468853"/>
                  <a:pt x="1860597" y="3507496"/>
                </a:cubicBezTo>
                <a:cubicBezTo>
                  <a:pt x="1862705" y="3508901"/>
                  <a:pt x="1864813" y="3510306"/>
                  <a:pt x="1866921" y="3511712"/>
                </a:cubicBezTo>
                <a:cubicBezTo>
                  <a:pt x="1871839" y="3509604"/>
                  <a:pt x="1877460" y="3508199"/>
                  <a:pt x="1882378" y="3504686"/>
                </a:cubicBezTo>
                <a:cubicBezTo>
                  <a:pt x="1896430" y="3494849"/>
                  <a:pt x="1909779" y="3483608"/>
                  <a:pt x="1925236" y="3475879"/>
                </a:cubicBezTo>
                <a:cubicBezTo>
                  <a:pt x="1932965" y="3471664"/>
                  <a:pt x="1944206" y="3474474"/>
                  <a:pt x="1954042" y="3473771"/>
                </a:cubicBezTo>
                <a:cubicBezTo>
                  <a:pt x="1953340" y="3482905"/>
                  <a:pt x="1954745" y="3492039"/>
                  <a:pt x="1951935" y="3500470"/>
                </a:cubicBezTo>
                <a:cubicBezTo>
                  <a:pt x="1940693" y="3541923"/>
                  <a:pt x="1935073" y="3575648"/>
                  <a:pt x="1923831" y="3617101"/>
                </a:cubicBezTo>
                <a:cubicBezTo>
                  <a:pt x="1921723" y="3624829"/>
                  <a:pt x="1922426" y="3633261"/>
                  <a:pt x="1921723" y="3639584"/>
                </a:cubicBezTo>
                <a:cubicBezTo>
                  <a:pt x="1934370" y="3645205"/>
                  <a:pt x="1944909" y="3650123"/>
                  <a:pt x="1955448" y="3653636"/>
                </a:cubicBezTo>
                <a:cubicBezTo>
                  <a:pt x="1984957" y="3664877"/>
                  <a:pt x="1978633" y="3656446"/>
                  <a:pt x="1989172" y="3715464"/>
                </a:cubicBezTo>
                <a:cubicBezTo>
                  <a:pt x="1989875" y="3719680"/>
                  <a:pt x="1987767" y="3724598"/>
                  <a:pt x="1986362" y="3728813"/>
                </a:cubicBezTo>
                <a:cubicBezTo>
                  <a:pt x="1983552" y="3735137"/>
                  <a:pt x="1968797" y="3728111"/>
                  <a:pt x="1970202" y="3732326"/>
                </a:cubicBezTo>
                <a:cubicBezTo>
                  <a:pt x="1973715" y="3742865"/>
                  <a:pt x="1986362" y="3768861"/>
                  <a:pt x="1994793" y="3774482"/>
                </a:cubicBezTo>
                <a:cubicBezTo>
                  <a:pt x="2043272" y="3803289"/>
                  <a:pt x="2060837" y="3842634"/>
                  <a:pt x="2101588" y="3879871"/>
                </a:cubicBezTo>
                <a:cubicBezTo>
                  <a:pt x="2117045" y="3893923"/>
                  <a:pt x="2134610" y="3898139"/>
                  <a:pt x="2153580" y="3900247"/>
                </a:cubicBezTo>
                <a:cubicBezTo>
                  <a:pt x="2180981" y="3904462"/>
                  <a:pt x="2209085" y="3907975"/>
                  <a:pt x="2236486" y="3912894"/>
                </a:cubicBezTo>
                <a:cubicBezTo>
                  <a:pt x="2242107" y="3913596"/>
                  <a:pt x="2250538" y="3917812"/>
                  <a:pt x="2252646" y="3922027"/>
                </a:cubicBezTo>
                <a:cubicBezTo>
                  <a:pt x="2263887" y="3944510"/>
                  <a:pt x="2275129" y="3967696"/>
                  <a:pt x="2282857" y="3991584"/>
                </a:cubicBezTo>
                <a:cubicBezTo>
                  <a:pt x="2287775" y="4007744"/>
                  <a:pt x="2276534" y="4016878"/>
                  <a:pt x="2259672" y="4021093"/>
                </a:cubicBezTo>
                <a:cubicBezTo>
                  <a:pt x="2221732" y="4028822"/>
                  <a:pt x="2183791" y="4039361"/>
                  <a:pt x="2145851" y="4041468"/>
                </a:cubicBezTo>
                <a:cubicBezTo>
                  <a:pt x="2065053" y="4046387"/>
                  <a:pt x="1997603" y="4032335"/>
                  <a:pt x="1917508" y="4019688"/>
                </a:cubicBezTo>
                <a:cubicBezTo>
                  <a:pt x="1836709" y="4006339"/>
                  <a:pt x="1755208" y="3994395"/>
                  <a:pt x="1674409" y="3978938"/>
                </a:cubicBezTo>
                <a:cubicBezTo>
                  <a:pt x="1629443" y="3970506"/>
                  <a:pt x="1584477" y="3963481"/>
                  <a:pt x="1540214" y="3951536"/>
                </a:cubicBezTo>
                <a:cubicBezTo>
                  <a:pt x="1532485" y="3949429"/>
                  <a:pt x="1525459" y="3944510"/>
                  <a:pt x="1518433" y="3939592"/>
                </a:cubicBezTo>
                <a:cubicBezTo>
                  <a:pt x="1509299" y="3933269"/>
                  <a:pt x="1507192" y="3925540"/>
                  <a:pt x="1510002" y="3913596"/>
                </a:cubicBezTo>
                <a:cubicBezTo>
                  <a:pt x="1526162" y="3838419"/>
                  <a:pt x="1553563" y="3766754"/>
                  <a:pt x="1581667" y="3695792"/>
                </a:cubicBezTo>
                <a:cubicBezTo>
                  <a:pt x="1593611" y="3665580"/>
                  <a:pt x="1599232" y="3627640"/>
                  <a:pt x="1573938" y="3602346"/>
                </a:cubicBezTo>
                <a:cubicBezTo>
                  <a:pt x="1564804" y="3593213"/>
                  <a:pt x="1557779" y="3581971"/>
                  <a:pt x="1569723" y="3570027"/>
                </a:cubicBezTo>
                <a:cubicBezTo>
                  <a:pt x="1578154" y="3560893"/>
                  <a:pt x="1597124" y="3560893"/>
                  <a:pt x="1607663" y="3570730"/>
                </a:cubicBezTo>
                <a:cubicBezTo>
                  <a:pt x="1613284" y="3575648"/>
                  <a:pt x="1609068" y="3590402"/>
                  <a:pt x="1613986" y="3596725"/>
                </a:cubicBezTo>
                <a:cubicBezTo>
                  <a:pt x="1618202" y="3602346"/>
                  <a:pt x="1622417" y="3607264"/>
                  <a:pt x="1627336" y="3612183"/>
                </a:cubicBezTo>
                <a:cubicBezTo>
                  <a:pt x="1633659" y="3605859"/>
                  <a:pt x="1642793" y="3600238"/>
                  <a:pt x="1645603" y="3592510"/>
                </a:cubicBezTo>
                <a:cubicBezTo>
                  <a:pt x="1650521" y="3577756"/>
                  <a:pt x="1652629" y="3562298"/>
                  <a:pt x="1654737" y="3547544"/>
                </a:cubicBezTo>
                <a:cubicBezTo>
                  <a:pt x="1664573" y="3470961"/>
                  <a:pt x="1654034" y="3408430"/>
                  <a:pt x="1661060" y="3331144"/>
                </a:cubicBezTo>
                <a:cubicBezTo>
                  <a:pt x="1668789" y="3251751"/>
                  <a:pt x="1673707" y="3172358"/>
                  <a:pt x="1679328" y="3092262"/>
                </a:cubicBezTo>
                <a:cubicBezTo>
                  <a:pt x="1682841" y="3038865"/>
                  <a:pt x="1695487" y="2986873"/>
                  <a:pt x="1710242" y="2935583"/>
                </a:cubicBezTo>
                <a:cubicBezTo>
                  <a:pt x="1724996" y="2884996"/>
                  <a:pt x="1742561" y="2835112"/>
                  <a:pt x="1755911" y="2784525"/>
                </a:cubicBezTo>
                <a:cubicBezTo>
                  <a:pt x="1763639" y="2757124"/>
                  <a:pt x="1761531" y="2755016"/>
                  <a:pt x="1734130" y="2746585"/>
                </a:cubicBezTo>
                <a:cubicBezTo>
                  <a:pt x="1708837" y="2738856"/>
                  <a:pt x="1661763" y="2733235"/>
                  <a:pt x="1635767" y="2726912"/>
                </a:cubicBezTo>
                <a:cubicBezTo>
                  <a:pt x="1620310" y="2723399"/>
                  <a:pt x="1542321" y="2719886"/>
                  <a:pt x="1522649" y="2715671"/>
                </a:cubicBezTo>
                <a:cubicBezTo>
                  <a:pt x="1518433" y="2770473"/>
                  <a:pt x="1513515" y="2821060"/>
                  <a:pt x="1510705" y="2872349"/>
                </a:cubicBezTo>
                <a:cubicBezTo>
                  <a:pt x="1507894" y="2913803"/>
                  <a:pt x="1514920" y="2957363"/>
                  <a:pt x="1504381" y="2996709"/>
                </a:cubicBezTo>
                <a:cubicBezTo>
                  <a:pt x="1492437" y="3040972"/>
                  <a:pt x="1520541" y="3085236"/>
                  <a:pt x="1512110" y="3128797"/>
                </a:cubicBezTo>
                <a:cubicBezTo>
                  <a:pt x="1505786" y="3160414"/>
                  <a:pt x="1517028" y="3177979"/>
                  <a:pt x="1510705" y="3209595"/>
                </a:cubicBezTo>
                <a:cubicBezTo>
                  <a:pt x="1503679" y="3246833"/>
                  <a:pt x="1496653" y="3284773"/>
                  <a:pt x="1484709" y="3320605"/>
                </a:cubicBezTo>
                <a:cubicBezTo>
                  <a:pt x="1479088" y="3338170"/>
                  <a:pt x="1490329" y="3352222"/>
                  <a:pt x="1476980" y="3366274"/>
                </a:cubicBezTo>
                <a:cubicBezTo>
                  <a:pt x="1468549" y="3375408"/>
                  <a:pt x="1465036" y="3383136"/>
                  <a:pt x="1466441" y="3395783"/>
                </a:cubicBezTo>
                <a:cubicBezTo>
                  <a:pt x="1468549" y="3434426"/>
                  <a:pt x="1462226" y="3471664"/>
                  <a:pt x="1433419" y="3499767"/>
                </a:cubicBezTo>
                <a:cubicBezTo>
                  <a:pt x="1385643" y="3547544"/>
                  <a:pt x="1314680" y="3587592"/>
                  <a:pt x="1266201" y="3634666"/>
                </a:cubicBezTo>
                <a:cubicBezTo>
                  <a:pt x="1240205" y="3659959"/>
                  <a:pt x="1214209" y="3685955"/>
                  <a:pt x="1190321" y="3712654"/>
                </a:cubicBezTo>
                <a:cubicBezTo>
                  <a:pt x="1147463" y="3759728"/>
                  <a:pt x="1100389" y="3801884"/>
                  <a:pt x="1049099" y="3839824"/>
                </a:cubicBezTo>
                <a:cubicBezTo>
                  <a:pt x="1025211" y="3857389"/>
                  <a:pt x="909985" y="3931864"/>
                  <a:pt x="878368" y="3954347"/>
                </a:cubicBezTo>
                <a:cubicBezTo>
                  <a:pt x="835510" y="3985261"/>
                  <a:pt x="793354" y="4017580"/>
                  <a:pt x="751901" y="4050603"/>
                </a:cubicBezTo>
                <a:cubicBezTo>
                  <a:pt x="736444" y="4062546"/>
                  <a:pt x="742768" y="4092055"/>
                  <a:pt x="761035" y="4096974"/>
                </a:cubicBezTo>
                <a:cubicBezTo>
                  <a:pt x="775087" y="4101189"/>
                  <a:pt x="780708" y="4108918"/>
                  <a:pt x="784221" y="4122970"/>
                </a:cubicBezTo>
                <a:cubicBezTo>
                  <a:pt x="787734" y="4135616"/>
                  <a:pt x="787031" y="4155289"/>
                  <a:pt x="794760" y="4166531"/>
                </a:cubicBezTo>
                <a:cubicBezTo>
                  <a:pt x="806704" y="4183393"/>
                  <a:pt x="805299" y="4192527"/>
                  <a:pt x="785626" y="4196743"/>
                </a:cubicBezTo>
                <a:cubicBezTo>
                  <a:pt x="761738" y="4201661"/>
                  <a:pt x="744875" y="4197445"/>
                  <a:pt x="720284" y="4200256"/>
                </a:cubicBezTo>
                <a:cubicBezTo>
                  <a:pt x="706233" y="4202363"/>
                  <a:pt x="691478" y="4202363"/>
                  <a:pt x="677426" y="4204471"/>
                </a:cubicBezTo>
                <a:cubicBezTo>
                  <a:pt x="669698" y="4205876"/>
                  <a:pt x="661969" y="4208687"/>
                  <a:pt x="656348" y="4212902"/>
                </a:cubicBezTo>
                <a:cubicBezTo>
                  <a:pt x="651430" y="4217118"/>
                  <a:pt x="648620" y="4238195"/>
                  <a:pt x="644404" y="4243817"/>
                </a:cubicBezTo>
                <a:cubicBezTo>
                  <a:pt x="649322" y="4247330"/>
                  <a:pt x="654241" y="4250842"/>
                  <a:pt x="659861" y="4253653"/>
                </a:cubicBezTo>
                <a:cubicBezTo>
                  <a:pt x="662672" y="4255058"/>
                  <a:pt x="666185" y="4256463"/>
                  <a:pt x="669698" y="4257868"/>
                </a:cubicBezTo>
                <a:cubicBezTo>
                  <a:pt x="668292" y="4259273"/>
                  <a:pt x="667590" y="4260679"/>
                  <a:pt x="666887" y="4260679"/>
                </a:cubicBezTo>
                <a:cubicBezTo>
                  <a:pt x="633163" y="4248032"/>
                  <a:pt x="614193" y="4253653"/>
                  <a:pt x="598033" y="4278243"/>
                </a:cubicBezTo>
                <a:cubicBezTo>
                  <a:pt x="579765" y="4304942"/>
                  <a:pt x="542528" y="4323210"/>
                  <a:pt x="529881" y="4352719"/>
                </a:cubicBezTo>
                <a:cubicBezTo>
                  <a:pt x="507398" y="4404711"/>
                  <a:pt x="468755" y="4450379"/>
                  <a:pt x="463134" y="4509398"/>
                </a:cubicBezTo>
                <a:cubicBezTo>
                  <a:pt x="460324" y="4536799"/>
                  <a:pt x="449083" y="4557876"/>
                  <a:pt x="422384" y="4569821"/>
                </a:cubicBezTo>
                <a:cubicBezTo>
                  <a:pt x="415358" y="4572631"/>
                  <a:pt x="424492" y="4585980"/>
                  <a:pt x="418871" y="4590899"/>
                </a:cubicBezTo>
                <a:cubicBezTo>
                  <a:pt x="403414" y="4590899"/>
                  <a:pt x="387957" y="4590899"/>
                  <a:pt x="372500" y="4590899"/>
                </a:cubicBezTo>
                <a:close/>
                <a:moveTo>
                  <a:pt x="768764" y="739971"/>
                </a:moveTo>
                <a:cubicBezTo>
                  <a:pt x="763143" y="690790"/>
                  <a:pt x="763845" y="676035"/>
                  <a:pt x="791949" y="636690"/>
                </a:cubicBezTo>
                <a:cubicBezTo>
                  <a:pt x="794057" y="633879"/>
                  <a:pt x="795462" y="630366"/>
                  <a:pt x="796165" y="626853"/>
                </a:cubicBezTo>
                <a:cubicBezTo>
                  <a:pt x="807406" y="579077"/>
                  <a:pt x="831295" y="569943"/>
                  <a:pt x="876963" y="557296"/>
                </a:cubicBezTo>
                <a:cubicBezTo>
                  <a:pt x="903662" y="549568"/>
                  <a:pt x="954249" y="543947"/>
                  <a:pt x="982353" y="541137"/>
                </a:cubicBezTo>
                <a:cubicBezTo>
                  <a:pt x="984460" y="541137"/>
                  <a:pt x="985866" y="543947"/>
                  <a:pt x="987973" y="544650"/>
                </a:cubicBezTo>
                <a:cubicBezTo>
                  <a:pt x="994999" y="547460"/>
                  <a:pt x="1002728" y="551676"/>
                  <a:pt x="1009754" y="551676"/>
                </a:cubicBezTo>
                <a:cubicBezTo>
                  <a:pt x="1042073" y="551676"/>
                  <a:pt x="1050504" y="578374"/>
                  <a:pt x="1061746" y="598750"/>
                </a:cubicBezTo>
                <a:cubicBezTo>
                  <a:pt x="1072988" y="619827"/>
                  <a:pt x="1077203" y="631069"/>
                  <a:pt x="1087742" y="653552"/>
                </a:cubicBezTo>
                <a:cubicBezTo>
                  <a:pt x="1102497" y="687277"/>
                  <a:pt x="1110928" y="721704"/>
                  <a:pt x="1116549" y="758239"/>
                </a:cubicBezTo>
                <a:cubicBezTo>
                  <a:pt x="1117954" y="766670"/>
                  <a:pt x="1124980" y="754023"/>
                  <a:pt x="1131303" y="761752"/>
                </a:cubicBezTo>
                <a:cubicBezTo>
                  <a:pt x="1136924" y="769480"/>
                  <a:pt x="1148868" y="775804"/>
                  <a:pt x="1150273" y="784235"/>
                </a:cubicBezTo>
                <a:cubicBezTo>
                  <a:pt x="1154489" y="814446"/>
                  <a:pt x="1153083" y="846063"/>
                  <a:pt x="1115846" y="868546"/>
                </a:cubicBezTo>
                <a:cubicBezTo>
                  <a:pt x="1112333" y="870654"/>
                  <a:pt x="1107415" y="874870"/>
                  <a:pt x="1107415" y="878383"/>
                </a:cubicBezTo>
                <a:cubicBezTo>
                  <a:pt x="1107415" y="901568"/>
                  <a:pt x="1086337" y="966910"/>
                  <a:pt x="1088445" y="990095"/>
                </a:cubicBezTo>
                <a:cubicBezTo>
                  <a:pt x="1089147" y="994311"/>
                  <a:pt x="1100389" y="1030846"/>
                  <a:pt x="1103902" y="1029441"/>
                </a:cubicBezTo>
                <a:cubicBezTo>
                  <a:pt x="1119359" y="1023117"/>
                  <a:pt x="1134816" y="988690"/>
                  <a:pt x="1141139" y="970423"/>
                </a:cubicBezTo>
                <a:cubicBezTo>
                  <a:pt x="1142545" y="966207"/>
                  <a:pt x="1167135" y="940211"/>
                  <a:pt x="1170648" y="938806"/>
                </a:cubicBezTo>
                <a:cubicBezTo>
                  <a:pt x="1200860" y="928970"/>
                  <a:pt x="1203670" y="900866"/>
                  <a:pt x="1212804" y="876275"/>
                </a:cubicBezTo>
                <a:cubicBezTo>
                  <a:pt x="1214209" y="872059"/>
                  <a:pt x="1214209" y="866439"/>
                  <a:pt x="1212804" y="862223"/>
                </a:cubicBezTo>
                <a:cubicBezTo>
                  <a:pt x="1204373" y="839740"/>
                  <a:pt x="1195942" y="817959"/>
                  <a:pt x="1186808" y="796179"/>
                </a:cubicBezTo>
                <a:cubicBezTo>
                  <a:pt x="1159407" y="731540"/>
                  <a:pt x="1141139" y="663388"/>
                  <a:pt x="1127087" y="594534"/>
                </a:cubicBezTo>
                <a:cubicBezTo>
                  <a:pt x="1122169" y="569241"/>
                  <a:pt x="1121467" y="542542"/>
                  <a:pt x="1118656" y="516546"/>
                </a:cubicBezTo>
                <a:cubicBezTo>
                  <a:pt x="1117954" y="511628"/>
                  <a:pt x="1117251" y="507412"/>
                  <a:pt x="1115143" y="503197"/>
                </a:cubicBezTo>
                <a:cubicBezTo>
                  <a:pt x="1100389" y="471580"/>
                  <a:pt x="1073690" y="450502"/>
                  <a:pt x="1046289" y="430127"/>
                </a:cubicBezTo>
                <a:cubicBezTo>
                  <a:pt x="1009754" y="403428"/>
                  <a:pt x="972516" y="376027"/>
                  <a:pt x="938089" y="346518"/>
                </a:cubicBezTo>
                <a:cubicBezTo>
                  <a:pt x="891718" y="305767"/>
                  <a:pt x="873450" y="257288"/>
                  <a:pt x="816540" y="236210"/>
                </a:cubicBezTo>
                <a:cubicBezTo>
                  <a:pt x="801786" y="230589"/>
                  <a:pt x="789139" y="234805"/>
                  <a:pt x="782815" y="250262"/>
                </a:cubicBezTo>
                <a:cubicBezTo>
                  <a:pt x="772277" y="274853"/>
                  <a:pt x="763143" y="300146"/>
                  <a:pt x="751901" y="324035"/>
                </a:cubicBezTo>
                <a:cubicBezTo>
                  <a:pt x="746983" y="334574"/>
                  <a:pt x="740660" y="344410"/>
                  <a:pt x="732931" y="352841"/>
                </a:cubicBezTo>
                <a:cubicBezTo>
                  <a:pt x="717474" y="370406"/>
                  <a:pt x="699909" y="386566"/>
                  <a:pt x="683749" y="403428"/>
                </a:cubicBezTo>
                <a:cubicBezTo>
                  <a:pt x="657051" y="430829"/>
                  <a:pt x="634568" y="462446"/>
                  <a:pt x="603654" y="483524"/>
                </a:cubicBezTo>
                <a:cubicBezTo>
                  <a:pt x="548851" y="521464"/>
                  <a:pt x="484915" y="532003"/>
                  <a:pt x="418871" y="517248"/>
                </a:cubicBezTo>
                <a:cubicBezTo>
                  <a:pt x="394280" y="511628"/>
                  <a:pt x="373905" y="505304"/>
                  <a:pt x="355637" y="528490"/>
                </a:cubicBezTo>
                <a:cubicBezTo>
                  <a:pt x="350017" y="535516"/>
                  <a:pt x="337370" y="537624"/>
                  <a:pt x="333857" y="545352"/>
                </a:cubicBezTo>
                <a:cubicBezTo>
                  <a:pt x="314887" y="587508"/>
                  <a:pt x="279054" y="650742"/>
                  <a:pt x="268515" y="695708"/>
                </a:cubicBezTo>
                <a:cubicBezTo>
                  <a:pt x="253058" y="761049"/>
                  <a:pt x="224252" y="828498"/>
                  <a:pt x="214416" y="894542"/>
                </a:cubicBezTo>
                <a:cubicBezTo>
                  <a:pt x="210200" y="921944"/>
                  <a:pt x="212308" y="924754"/>
                  <a:pt x="239709" y="933185"/>
                </a:cubicBezTo>
                <a:cubicBezTo>
                  <a:pt x="334559" y="961992"/>
                  <a:pt x="423086" y="987988"/>
                  <a:pt x="497562" y="1056139"/>
                </a:cubicBezTo>
                <a:cubicBezTo>
                  <a:pt x="529178" y="1084946"/>
                  <a:pt x="551661" y="1061760"/>
                  <a:pt x="591709" y="1063165"/>
                </a:cubicBezTo>
                <a:cubicBezTo>
                  <a:pt x="593115" y="1063165"/>
                  <a:pt x="616300" y="1075812"/>
                  <a:pt x="617705" y="1074407"/>
                </a:cubicBezTo>
                <a:cubicBezTo>
                  <a:pt x="630352" y="1063165"/>
                  <a:pt x="635973" y="1061760"/>
                  <a:pt x="652133" y="1068084"/>
                </a:cubicBezTo>
                <a:cubicBezTo>
                  <a:pt x="658456" y="1070894"/>
                  <a:pt x="673913" y="1067381"/>
                  <a:pt x="681642" y="1066678"/>
                </a:cubicBezTo>
                <a:cubicBezTo>
                  <a:pt x="689370" y="1065976"/>
                  <a:pt x="711151" y="1063165"/>
                  <a:pt x="718177" y="1062463"/>
                </a:cubicBezTo>
                <a:cubicBezTo>
                  <a:pt x="754712" y="1059652"/>
                  <a:pt x="829187" y="1087756"/>
                  <a:pt x="856588" y="1064571"/>
                </a:cubicBezTo>
                <a:cubicBezTo>
                  <a:pt x="882584" y="1042790"/>
                  <a:pt x="853075" y="1006958"/>
                  <a:pt x="836213" y="976746"/>
                </a:cubicBezTo>
                <a:cubicBezTo>
                  <a:pt x="822161" y="951453"/>
                  <a:pt x="780708" y="904379"/>
                  <a:pt x="768764" y="878383"/>
                </a:cubicBezTo>
                <a:cubicBezTo>
                  <a:pt x="762440" y="864331"/>
                  <a:pt x="760332" y="849576"/>
                  <a:pt x="771574" y="834822"/>
                </a:cubicBezTo>
                <a:cubicBezTo>
                  <a:pt x="777195" y="827796"/>
                  <a:pt x="777897" y="815852"/>
                  <a:pt x="777195" y="806015"/>
                </a:cubicBezTo>
                <a:cubicBezTo>
                  <a:pt x="775087" y="786343"/>
                  <a:pt x="771574" y="763157"/>
                  <a:pt x="768764" y="739971"/>
                </a:cubicBezTo>
                <a:close/>
              </a:path>
            </a:pathLst>
          </a:custGeom>
          <a:solidFill>
            <a:srgbClr val="000000"/>
          </a:solidFill>
          <a:ln w="70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1" name="Graphic 6">
            <a:extLst>
              <a:ext uri="{FF2B5EF4-FFF2-40B4-BE49-F238E27FC236}">
                <a16:creationId xmlns:a16="http://schemas.microsoft.com/office/drawing/2014/main" id="{F4CC5E33-2B9F-4D75-811D-4077144A54C3}"/>
              </a:ext>
            </a:extLst>
          </p:cNvPr>
          <p:cNvGrpSpPr/>
          <p:nvPr/>
        </p:nvGrpSpPr>
        <p:grpSpPr>
          <a:xfrm>
            <a:off x="10187486" y="155529"/>
            <a:ext cx="1482278" cy="6546941"/>
            <a:chOff x="5228266" y="311712"/>
            <a:chExt cx="1482278" cy="6546941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C40352B-08A3-4295-997D-95AB26AF37A8}"/>
                </a:ext>
              </a:extLst>
            </p:cNvPr>
            <p:cNvSpPr/>
            <p:nvPr/>
          </p:nvSpPr>
          <p:spPr>
            <a:xfrm>
              <a:off x="5524722" y="975662"/>
              <a:ext cx="1185822" cy="5882991"/>
            </a:xfrm>
            <a:custGeom>
              <a:avLst/>
              <a:gdLst>
                <a:gd name="connsiteX0" fmla="*/ 658896 w 1185821"/>
                <a:gd name="connsiteY0" fmla="*/ 5881679 h 5882991"/>
                <a:gd name="connsiteX1" fmla="*/ 534385 w 1185821"/>
                <a:gd name="connsiteY1" fmla="*/ 5810530 h 5882991"/>
                <a:gd name="connsiteX2" fmla="*/ 481023 w 1185821"/>
                <a:gd name="connsiteY2" fmla="*/ 5697877 h 5882991"/>
                <a:gd name="connsiteX3" fmla="*/ 444131 w 1185821"/>
                <a:gd name="connsiteY3" fmla="*/ 5577977 h 5882991"/>
                <a:gd name="connsiteX4" fmla="*/ 394063 w 1185821"/>
                <a:gd name="connsiteY4" fmla="*/ 5442925 h 5882991"/>
                <a:gd name="connsiteX5" fmla="*/ 413168 w 1185821"/>
                <a:gd name="connsiteY5" fmla="*/ 5394834 h 5882991"/>
                <a:gd name="connsiteX6" fmla="*/ 432932 w 1185821"/>
                <a:gd name="connsiteY6" fmla="*/ 5342130 h 5882991"/>
                <a:gd name="connsiteX7" fmla="*/ 458624 w 1185821"/>
                <a:gd name="connsiteY7" fmla="*/ 5270981 h 5882991"/>
                <a:gd name="connsiteX8" fmla="*/ 504081 w 1185821"/>
                <a:gd name="connsiteY8" fmla="*/ 5216302 h 5882991"/>
                <a:gd name="connsiteX9" fmla="*/ 479706 w 1185821"/>
                <a:gd name="connsiteY9" fmla="*/ 4888224 h 5882991"/>
                <a:gd name="connsiteX10" fmla="*/ 456648 w 1185821"/>
                <a:gd name="connsiteY10" fmla="*/ 4641837 h 5882991"/>
                <a:gd name="connsiteX11" fmla="*/ 483658 w 1185821"/>
                <a:gd name="connsiteY11" fmla="*/ 4249857 h 5882991"/>
                <a:gd name="connsiteX12" fmla="*/ 448742 w 1185821"/>
                <a:gd name="connsiteY12" fmla="*/ 4185296 h 5882991"/>
                <a:gd name="connsiteX13" fmla="*/ 415144 w 1185821"/>
                <a:gd name="connsiteY13" fmla="*/ 4147086 h 5882991"/>
                <a:gd name="connsiteX14" fmla="*/ 388793 w 1185821"/>
                <a:gd name="connsiteY14" fmla="*/ 4085160 h 5882991"/>
                <a:gd name="connsiteX15" fmla="*/ 364417 w 1185821"/>
                <a:gd name="connsiteY15" fmla="*/ 3987659 h 5882991"/>
                <a:gd name="connsiteX16" fmla="*/ 330160 w 1185821"/>
                <a:gd name="connsiteY16" fmla="*/ 3562740 h 5882991"/>
                <a:gd name="connsiteX17" fmla="*/ 313032 w 1185821"/>
                <a:gd name="connsiteY17" fmla="*/ 3268261 h 5882991"/>
                <a:gd name="connsiteX18" fmla="*/ 293927 w 1185821"/>
                <a:gd name="connsiteY18" fmla="*/ 3214240 h 5882991"/>
                <a:gd name="connsiteX19" fmla="*/ 273504 w 1185821"/>
                <a:gd name="connsiteY19" fmla="*/ 3150337 h 5882991"/>
                <a:gd name="connsiteX20" fmla="*/ 300515 w 1185821"/>
                <a:gd name="connsiteY20" fmla="*/ 2898021 h 5882991"/>
                <a:gd name="connsiteX21" fmla="*/ 318302 w 1185821"/>
                <a:gd name="connsiteY21" fmla="*/ 2555450 h 5882991"/>
                <a:gd name="connsiteX22" fmla="*/ 297221 w 1185821"/>
                <a:gd name="connsiteY22" fmla="*/ 2457290 h 5882991"/>
                <a:gd name="connsiteX23" fmla="*/ 186544 w 1185821"/>
                <a:gd name="connsiteY23" fmla="*/ 2130531 h 5882991"/>
                <a:gd name="connsiteX24" fmla="*/ 168757 w 1185821"/>
                <a:gd name="connsiteY24" fmla="*/ 2094297 h 5882991"/>
                <a:gd name="connsiteX25" fmla="*/ 168757 w 1185821"/>
                <a:gd name="connsiteY25" fmla="*/ 1962540 h 5882991"/>
                <a:gd name="connsiteX26" fmla="*/ 162828 w 1185821"/>
                <a:gd name="connsiteY26" fmla="*/ 1942776 h 5882991"/>
                <a:gd name="connsiteX27" fmla="*/ 125277 w 1185821"/>
                <a:gd name="connsiteY27" fmla="*/ 1567925 h 5882991"/>
                <a:gd name="connsiteX28" fmla="*/ 125277 w 1185821"/>
                <a:gd name="connsiteY28" fmla="*/ 1502704 h 5882991"/>
                <a:gd name="connsiteX29" fmla="*/ 119348 w 1185821"/>
                <a:gd name="connsiteY29" fmla="*/ 1288598 h 5882991"/>
                <a:gd name="connsiteX30" fmla="*/ 142405 w 1185821"/>
                <a:gd name="connsiteY30" fmla="*/ 1061315 h 5882991"/>
                <a:gd name="connsiteX31" fmla="*/ 181933 w 1185821"/>
                <a:gd name="connsiteY31" fmla="*/ 614656 h 5882991"/>
                <a:gd name="connsiteX32" fmla="*/ 191156 w 1185821"/>
                <a:gd name="connsiteY32" fmla="*/ 420972 h 5882991"/>
                <a:gd name="connsiteX33" fmla="*/ 180615 w 1185821"/>
                <a:gd name="connsiteY33" fmla="*/ 397914 h 5882991"/>
                <a:gd name="connsiteX34" fmla="*/ 121324 w 1185821"/>
                <a:gd name="connsiteY34" fmla="*/ 312271 h 5882991"/>
                <a:gd name="connsiteX35" fmla="*/ 65327 w 1185821"/>
                <a:gd name="connsiteY35" fmla="*/ 233876 h 5882991"/>
                <a:gd name="connsiteX36" fmla="*/ 6694 w 1185821"/>
                <a:gd name="connsiteY36" fmla="*/ 186443 h 5882991"/>
                <a:gd name="connsiteX37" fmla="*/ 4718 w 1185821"/>
                <a:gd name="connsiteY37" fmla="*/ 155479 h 5882991"/>
                <a:gd name="connsiteX38" fmla="*/ 33705 w 1185821"/>
                <a:gd name="connsiteY38" fmla="*/ 158773 h 5882991"/>
                <a:gd name="connsiteX39" fmla="*/ 110783 w 1185821"/>
                <a:gd name="connsiteY39" fmla="*/ 212794 h 5882991"/>
                <a:gd name="connsiteX40" fmla="*/ 129229 w 1185821"/>
                <a:gd name="connsiteY40" fmla="*/ 218723 h 5882991"/>
                <a:gd name="connsiteX41" fmla="*/ 128571 w 1185821"/>
                <a:gd name="connsiteY41" fmla="*/ 197642 h 5882991"/>
                <a:gd name="connsiteX42" fmla="*/ 60715 w 1185821"/>
                <a:gd name="connsiteY42" fmla="*/ 72472 h 5882991"/>
                <a:gd name="connsiteX43" fmla="*/ 63350 w 1185821"/>
                <a:gd name="connsiteY43" fmla="*/ 32286 h 5882991"/>
                <a:gd name="connsiteX44" fmla="*/ 102219 w 1185821"/>
                <a:gd name="connsiteY44" fmla="*/ 57320 h 5882991"/>
                <a:gd name="connsiteX45" fmla="*/ 133182 w 1185821"/>
                <a:gd name="connsiteY45" fmla="*/ 110023 h 5882991"/>
                <a:gd name="connsiteX46" fmla="*/ 135817 w 1185821"/>
                <a:gd name="connsiteY46" fmla="*/ 108705 h 5882991"/>
                <a:gd name="connsiteX47" fmla="*/ 106831 w 1185821"/>
                <a:gd name="connsiteY47" fmla="*/ 45462 h 5882991"/>
                <a:gd name="connsiteX48" fmla="*/ 107489 w 1185821"/>
                <a:gd name="connsiteY48" fmla="*/ 1323 h 5882991"/>
                <a:gd name="connsiteX49" fmla="*/ 139770 w 1185821"/>
                <a:gd name="connsiteY49" fmla="*/ 2640 h 5882991"/>
                <a:gd name="connsiteX50" fmla="*/ 159534 w 1185821"/>
                <a:gd name="connsiteY50" fmla="*/ 9228 h 5882991"/>
                <a:gd name="connsiteX51" fmla="*/ 211578 w 1185821"/>
                <a:gd name="connsiteY51" fmla="*/ 35580 h 5882991"/>
                <a:gd name="connsiteX52" fmla="*/ 298538 w 1185821"/>
                <a:gd name="connsiteY52" fmla="*/ 177878 h 5882991"/>
                <a:gd name="connsiteX53" fmla="*/ 348606 w 1185821"/>
                <a:gd name="connsiteY53" fmla="*/ 330718 h 5882991"/>
                <a:gd name="connsiteX54" fmla="*/ 334113 w 1185821"/>
                <a:gd name="connsiteY54" fmla="*/ 435465 h 5882991"/>
                <a:gd name="connsiteX55" fmla="*/ 343995 w 1185821"/>
                <a:gd name="connsiteY55" fmla="*/ 813610 h 5882991"/>
                <a:gd name="connsiteX56" fmla="*/ 347289 w 1185821"/>
                <a:gd name="connsiteY56" fmla="*/ 1095572 h 5882991"/>
                <a:gd name="connsiteX57" fmla="*/ 346630 w 1185821"/>
                <a:gd name="connsiteY57" fmla="*/ 1189121 h 5882991"/>
                <a:gd name="connsiteX58" fmla="*/ 353877 w 1185821"/>
                <a:gd name="connsiteY58" fmla="*/ 1350524 h 5882991"/>
                <a:gd name="connsiteX59" fmla="*/ 355194 w 1185821"/>
                <a:gd name="connsiteY59" fmla="*/ 1379511 h 5882991"/>
                <a:gd name="connsiteX60" fmla="*/ 387475 w 1185821"/>
                <a:gd name="connsiteY60" fmla="*/ 1338666 h 5882991"/>
                <a:gd name="connsiteX61" fmla="*/ 404604 w 1185821"/>
                <a:gd name="connsiteY61" fmla="*/ 1314291 h 5882991"/>
                <a:gd name="connsiteX62" fmla="*/ 412509 w 1185821"/>
                <a:gd name="connsiteY62" fmla="*/ 1301774 h 5882991"/>
                <a:gd name="connsiteX63" fmla="*/ 557443 w 1185821"/>
                <a:gd name="connsiteY63" fmla="*/ 1272787 h 5882991"/>
                <a:gd name="connsiteX64" fmla="*/ 544267 w 1185821"/>
                <a:gd name="connsiteY64" fmla="*/ 1262246 h 5882991"/>
                <a:gd name="connsiteX65" fmla="*/ 487611 w 1185821"/>
                <a:gd name="connsiteY65" fmla="*/ 1176604 h 5882991"/>
                <a:gd name="connsiteX66" fmla="*/ 463895 w 1185821"/>
                <a:gd name="connsiteY66" fmla="*/ 1089643 h 5882991"/>
                <a:gd name="connsiteX67" fmla="*/ 436884 w 1185821"/>
                <a:gd name="connsiteY67" fmla="*/ 1050116 h 5882991"/>
                <a:gd name="connsiteX68" fmla="*/ 440837 w 1185821"/>
                <a:gd name="connsiteY68" fmla="*/ 1025082 h 5882991"/>
                <a:gd name="connsiteX69" fmla="*/ 468506 w 1185821"/>
                <a:gd name="connsiteY69" fmla="*/ 1024423 h 5882991"/>
                <a:gd name="connsiteX70" fmla="*/ 515939 w 1185821"/>
                <a:gd name="connsiteY70" fmla="*/ 1072515 h 5882991"/>
                <a:gd name="connsiteX71" fmla="*/ 534385 w 1185821"/>
                <a:gd name="connsiteY71" fmla="*/ 1100184 h 5882991"/>
                <a:gd name="connsiteX72" fmla="*/ 545585 w 1185821"/>
                <a:gd name="connsiteY72" fmla="*/ 1097549 h 5882991"/>
                <a:gd name="connsiteX73" fmla="*/ 544267 w 1185821"/>
                <a:gd name="connsiteY73" fmla="*/ 1048140 h 5882991"/>
                <a:gd name="connsiteX74" fmla="*/ 452036 w 1185821"/>
                <a:gd name="connsiteY74" fmla="*/ 984896 h 5882991"/>
                <a:gd name="connsiteX75" fmla="*/ 413168 w 1185821"/>
                <a:gd name="connsiteY75" fmla="*/ 971720 h 5882991"/>
                <a:gd name="connsiteX76" fmla="*/ 417121 w 1185821"/>
                <a:gd name="connsiteY76" fmla="*/ 948662 h 5882991"/>
                <a:gd name="connsiteX77" fmla="*/ 424367 w 1185821"/>
                <a:gd name="connsiteY77" fmla="*/ 917699 h 5882991"/>
                <a:gd name="connsiteX78" fmla="*/ 585112 w 1185821"/>
                <a:gd name="connsiteY78" fmla="*/ 973037 h 5882991"/>
                <a:gd name="connsiteX79" fmla="*/ 620687 w 1185821"/>
                <a:gd name="connsiteY79" fmla="*/ 1009271 h 5882991"/>
                <a:gd name="connsiteX80" fmla="*/ 670755 w 1185821"/>
                <a:gd name="connsiteY80" fmla="*/ 1148275 h 5882991"/>
                <a:gd name="connsiteX81" fmla="*/ 715552 w 1185821"/>
                <a:gd name="connsiteY81" fmla="*/ 1262246 h 5882991"/>
                <a:gd name="connsiteX82" fmla="*/ 885520 w 1185821"/>
                <a:gd name="connsiteY82" fmla="*/ 1394004 h 5882991"/>
                <a:gd name="connsiteX83" fmla="*/ 1114779 w 1185821"/>
                <a:gd name="connsiteY83" fmla="*/ 1575171 h 5882991"/>
                <a:gd name="connsiteX84" fmla="*/ 1176705 w 1185821"/>
                <a:gd name="connsiteY84" fmla="*/ 1814971 h 5882991"/>
                <a:gd name="connsiteX85" fmla="*/ 1124002 w 1185821"/>
                <a:gd name="connsiteY85" fmla="*/ 1989550 h 5882991"/>
                <a:gd name="connsiteX86" fmla="*/ 1015302 w 1185821"/>
                <a:gd name="connsiteY86" fmla="*/ 2161494 h 5882991"/>
                <a:gd name="connsiteX87" fmla="*/ 1005420 w 1185821"/>
                <a:gd name="connsiteY87" fmla="*/ 2202339 h 5882991"/>
                <a:gd name="connsiteX88" fmla="*/ 1020572 w 1185821"/>
                <a:gd name="connsiteY88" fmla="*/ 2434892 h 5882991"/>
                <a:gd name="connsiteX89" fmla="*/ 1024525 w 1185821"/>
                <a:gd name="connsiteY89" fmla="*/ 2885504 h 5882991"/>
                <a:gd name="connsiteX90" fmla="*/ 1035724 w 1185821"/>
                <a:gd name="connsiteY90" fmla="*/ 2937548 h 5882991"/>
                <a:gd name="connsiteX91" fmla="*/ 1084475 w 1185821"/>
                <a:gd name="connsiteY91" fmla="*/ 3133209 h 5882991"/>
                <a:gd name="connsiteX92" fmla="*/ 1122685 w 1185821"/>
                <a:gd name="connsiteY92" fmla="*/ 3378279 h 5882991"/>
                <a:gd name="connsiteX93" fmla="*/ 1125320 w 1185821"/>
                <a:gd name="connsiteY93" fmla="*/ 3768282 h 5882991"/>
                <a:gd name="connsiteX94" fmla="*/ 1071958 w 1185821"/>
                <a:gd name="connsiteY94" fmla="*/ 4097677 h 5882991"/>
                <a:gd name="connsiteX95" fmla="*/ 1052853 w 1185821"/>
                <a:gd name="connsiteY95" fmla="*/ 4249198 h 5882991"/>
                <a:gd name="connsiteX96" fmla="*/ 1046265 w 1185821"/>
                <a:gd name="connsiteY96" fmla="*/ 4266327 h 5882991"/>
                <a:gd name="connsiteX97" fmla="*/ 994879 w 1185821"/>
                <a:gd name="connsiteY97" fmla="*/ 4384250 h 5882991"/>
                <a:gd name="connsiteX98" fmla="*/ 919777 w 1185821"/>
                <a:gd name="connsiteY98" fmla="*/ 4774913 h 5882991"/>
                <a:gd name="connsiteX99" fmla="*/ 861804 w 1185821"/>
                <a:gd name="connsiteY99" fmla="*/ 4979138 h 5882991"/>
                <a:gd name="connsiteX100" fmla="*/ 818324 w 1185821"/>
                <a:gd name="connsiteY100" fmla="*/ 5200491 h 5882991"/>
                <a:gd name="connsiteX101" fmla="*/ 817665 w 1185821"/>
                <a:gd name="connsiteY101" fmla="*/ 5242653 h 5882991"/>
                <a:gd name="connsiteX102" fmla="*/ 857192 w 1185821"/>
                <a:gd name="connsiteY102" fmla="*/ 5305897 h 5882991"/>
                <a:gd name="connsiteX103" fmla="*/ 898696 w 1185821"/>
                <a:gd name="connsiteY103" fmla="*/ 5305897 h 5882991"/>
                <a:gd name="connsiteX104" fmla="*/ 876956 w 1185821"/>
                <a:gd name="connsiteY104" fmla="*/ 5338837 h 5882991"/>
                <a:gd name="connsiteX105" fmla="*/ 897378 w 1185821"/>
                <a:gd name="connsiteY105" fmla="*/ 5380999 h 5882991"/>
                <a:gd name="connsiteX106" fmla="*/ 849946 w 1185821"/>
                <a:gd name="connsiteY106" fmla="*/ 5400104 h 5882991"/>
                <a:gd name="connsiteX107" fmla="*/ 841381 w 1185821"/>
                <a:gd name="connsiteY107" fmla="*/ 5392857 h 5882991"/>
                <a:gd name="connsiteX108" fmla="*/ 836111 w 1185821"/>
                <a:gd name="connsiteY108" fmla="*/ 5446878 h 5882991"/>
                <a:gd name="connsiteX109" fmla="*/ 853898 w 1185821"/>
                <a:gd name="connsiteY109" fmla="*/ 5552285 h 5882991"/>
                <a:gd name="connsiteX110" fmla="*/ 891449 w 1185821"/>
                <a:gd name="connsiteY110" fmla="*/ 5610917 h 5882991"/>
                <a:gd name="connsiteX111" fmla="*/ 936247 w 1185821"/>
                <a:gd name="connsiteY111" fmla="*/ 5776273 h 5882991"/>
                <a:gd name="connsiteX112" fmla="*/ 891449 w 1185821"/>
                <a:gd name="connsiteY112" fmla="*/ 5825682 h 5882991"/>
                <a:gd name="connsiteX113" fmla="*/ 832817 w 1185821"/>
                <a:gd name="connsiteY113" fmla="*/ 5825682 h 5882991"/>
                <a:gd name="connsiteX114" fmla="*/ 757715 w 1185821"/>
                <a:gd name="connsiteY114" fmla="*/ 5884315 h 5882991"/>
                <a:gd name="connsiteX115" fmla="*/ 658896 w 1185821"/>
                <a:gd name="connsiteY115" fmla="*/ 5881679 h 5882991"/>
                <a:gd name="connsiteX116" fmla="*/ 759691 w 1185821"/>
                <a:gd name="connsiteY116" fmla="*/ 1477670 h 5882991"/>
                <a:gd name="connsiteX117" fmla="*/ 760350 w 1185821"/>
                <a:gd name="connsiteY117" fmla="*/ 1551455 h 5882991"/>
                <a:gd name="connsiteX118" fmla="*/ 770891 w 1185821"/>
                <a:gd name="connsiteY118" fmla="*/ 1571877 h 5882991"/>
                <a:gd name="connsiteX119" fmla="*/ 759691 w 1185821"/>
                <a:gd name="connsiteY119" fmla="*/ 1656861 h 5882991"/>
                <a:gd name="connsiteX120" fmla="*/ 739928 w 1185821"/>
                <a:gd name="connsiteY120" fmla="*/ 1668719 h 5882991"/>
                <a:gd name="connsiteX121" fmla="*/ 727411 w 1185821"/>
                <a:gd name="connsiteY121" fmla="*/ 1802454 h 5882991"/>
                <a:gd name="connsiteX122" fmla="*/ 728069 w 1185821"/>
                <a:gd name="connsiteY122" fmla="*/ 1849886 h 5882991"/>
                <a:gd name="connsiteX123" fmla="*/ 803830 w 1185821"/>
                <a:gd name="connsiteY123" fmla="*/ 1875579 h 5882991"/>
                <a:gd name="connsiteX124" fmla="*/ 902649 w 1185821"/>
                <a:gd name="connsiteY124" fmla="*/ 1882826 h 5882991"/>
                <a:gd name="connsiteX125" fmla="*/ 914507 w 1185821"/>
                <a:gd name="connsiteY125" fmla="*/ 1822217 h 5882991"/>
                <a:gd name="connsiteX126" fmla="*/ 967210 w 1185821"/>
                <a:gd name="connsiteY126" fmla="*/ 1729328 h 5882991"/>
                <a:gd name="connsiteX127" fmla="*/ 759691 w 1185821"/>
                <a:gd name="connsiteY127" fmla="*/ 1477670 h 588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1185821" h="5882991">
                  <a:moveTo>
                    <a:pt x="658896" y="5881679"/>
                  </a:moveTo>
                  <a:cubicBezTo>
                    <a:pt x="617393" y="5858622"/>
                    <a:pt x="572595" y="5838858"/>
                    <a:pt x="534385" y="5810530"/>
                  </a:cubicBezTo>
                  <a:cubicBezTo>
                    <a:pt x="499469" y="5784178"/>
                    <a:pt x="477070" y="5741357"/>
                    <a:pt x="481023" y="5697877"/>
                  </a:cubicBezTo>
                  <a:cubicBezTo>
                    <a:pt x="485635" y="5651103"/>
                    <a:pt x="471141" y="5613552"/>
                    <a:pt x="444131" y="5577977"/>
                  </a:cubicBezTo>
                  <a:cubicBezTo>
                    <a:pt x="413827" y="5537791"/>
                    <a:pt x="387475" y="5495628"/>
                    <a:pt x="394063" y="5442925"/>
                  </a:cubicBezTo>
                  <a:cubicBezTo>
                    <a:pt x="396039" y="5425797"/>
                    <a:pt x="401968" y="5406692"/>
                    <a:pt x="413168" y="5394834"/>
                  </a:cubicBezTo>
                  <a:cubicBezTo>
                    <a:pt x="427661" y="5378364"/>
                    <a:pt x="432932" y="5363212"/>
                    <a:pt x="432932" y="5342130"/>
                  </a:cubicBezTo>
                  <a:cubicBezTo>
                    <a:pt x="433590" y="5307215"/>
                    <a:pt x="424367" y="5281522"/>
                    <a:pt x="458624" y="5270981"/>
                  </a:cubicBezTo>
                  <a:cubicBezTo>
                    <a:pt x="490246" y="5261099"/>
                    <a:pt x="506057" y="5249241"/>
                    <a:pt x="504081" y="5216302"/>
                  </a:cubicBezTo>
                  <a:cubicBezTo>
                    <a:pt x="496175" y="5111554"/>
                    <a:pt x="488270" y="4992972"/>
                    <a:pt x="479706" y="4888224"/>
                  </a:cubicBezTo>
                  <a:cubicBezTo>
                    <a:pt x="472459" y="4805876"/>
                    <a:pt x="463895" y="4724186"/>
                    <a:pt x="456648" y="4641837"/>
                  </a:cubicBezTo>
                  <a:cubicBezTo>
                    <a:pt x="444790" y="4511397"/>
                    <a:pt x="460601" y="4377004"/>
                    <a:pt x="483658" y="4249857"/>
                  </a:cubicBezTo>
                  <a:cubicBezTo>
                    <a:pt x="491564" y="4206377"/>
                    <a:pt x="490905" y="4202424"/>
                    <a:pt x="448742" y="4185296"/>
                  </a:cubicBezTo>
                  <a:cubicBezTo>
                    <a:pt x="430296" y="4177390"/>
                    <a:pt x="421073" y="4165532"/>
                    <a:pt x="415144" y="4147086"/>
                  </a:cubicBezTo>
                  <a:cubicBezTo>
                    <a:pt x="408556" y="4126005"/>
                    <a:pt x="395381" y="4106900"/>
                    <a:pt x="388793" y="4085160"/>
                  </a:cubicBezTo>
                  <a:cubicBezTo>
                    <a:pt x="378911" y="4052879"/>
                    <a:pt x="364417" y="4019939"/>
                    <a:pt x="364417" y="3987659"/>
                  </a:cubicBezTo>
                  <a:cubicBezTo>
                    <a:pt x="363100" y="3840749"/>
                    <a:pt x="368370" y="3703720"/>
                    <a:pt x="330160" y="3562740"/>
                  </a:cubicBezTo>
                  <a:cubicBezTo>
                    <a:pt x="303809" y="3465239"/>
                    <a:pt x="303809" y="3367079"/>
                    <a:pt x="313032" y="3268261"/>
                  </a:cubicBezTo>
                  <a:cubicBezTo>
                    <a:pt x="315008" y="3246521"/>
                    <a:pt x="314349" y="3228074"/>
                    <a:pt x="293927" y="3214240"/>
                  </a:cubicBezTo>
                  <a:cubicBezTo>
                    <a:pt x="271528" y="3198429"/>
                    <a:pt x="269552" y="3177348"/>
                    <a:pt x="273504" y="3150337"/>
                  </a:cubicBezTo>
                  <a:cubicBezTo>
                    <a:pt x="284704" y="3066671"/>
                    <a:pt x="290633" y="2982346"/>
                    <a:pt x="300515" y="2898021"/>
                  </a:cubicBezTo>
                  <a:cubicBezTo>
                    <a:pt x="313032" y="2784050"/>
                    <a:pt x="309079" y="2670080"/>
                    <a:pt x="318302" y="2555450"/>
                  </a:cubicBezTo>
                  <a:cubicBezTo>
                    <a:pt x="320937" y="2523169"/>
                    <a:pt x="305785" y="2489571"/>
                    <a:pt x="297221" y="2457290"/>
                  </a:cubicBezTo>
                  <a:cubicBezTo>
                    <a:pt x="265599" y="2341344"/>
                    <a:pt x="243859" y="2235278"/>
                    <a:pt x="186544" y="2130531"/>
                  </a:cubicBezTo>
                  <a:cubicBezTo>
                    <a:pt x="178639" y="2116037"/>
                    <a:pt x="169416" y="2110767"/>
                    <a:pt x="168757" y="2094297"/>
                  </a:cubicBezTo>
                  <a:cubicBezTo>
                    <a:pt x="167439" y="2050158"/>
                    <a:pt x="168757" y="2006678"/>
                    <a:pt x="168757" y="1962540"/>
                  </a:cubicBezTo>
                  <a:cubicBezTo>
                    <a:pt x="168757" y="1955952"/>
                    <a:pt x="166780" y="1948046"/>
                    <a:pt x="162828" y="1942776"/>
                  </a:cubicBezTo>
                  <a:cubicBezTo>
                    <a:pt x="79161" y="1830123"/>
                    <a:pt x="98266" y="1693753"/>
                    <a:pt x="125277" y="1567925"/>
                  </a:cubicBezTo>
                  <a:cubicBezTo>
                    <a:pt x="129888" y="1546843"/>
                    <a:pt x="130547" y="1523127"/>
                    <a:pt x="125277" y="1502704"/>
                  </a:cubicBezTo>
                  <a:cubicBezTo>
                    <a:pt x="108148" y="1431555"/>
                    <a:pt x="104195" y="1360406"/>
                    <a:pt x="119348" y="1288598"/>
                  </a:cubicBezTo>
                  <a:cubicBezTo>
                    <a:pt x="135159" y="1213496"/>
                    <a:pt x="148334" y="1139052"/>
                    <a:pt x="142405" y="1061315"/>
                  </a:cubicBezTo>
                  <a:cubicBezTo>
                    <a:pt x="131865" y="919017"/>
                    <a:pt x="158875" y="754319"/>
                    <a:pt x="181933" y="614656"/>
                  </a:cubicBezTo>
                  <a:cubicBezTo>
                    <a:pt x="192473" y="551412"/>
                    <a:pt x="189179" y="485533"/>
                    <a:pt x="191156" y="420972"/>
                  </a:cubicBezTo>
                  <a:cubicBezTo>
                    <a:pt x="191156" y="413066"/>
                    <a:pt x="185227" y="404502"/>
                    <a:pt x="180615" y="397914"/>
                  </a:cubicBezTo>
                  <a:cubicBezTo>
                    <a:pt x="160851" y="368927"/>
                    <a:pt x="138452" y="341917"/>
                    <a:pt x="121324" y="312271"/>
                  </a:cubicBezTo>
                  <a:cubicBezTo>
                    <a:pt x="96290" y="274720"/>
                    <a:pt x="98266" y="254298"/>
                    <a:pt x="65327" y="233876"/>
                  </a:cubicBezTo>
                  <a:cubicBezTo>
                    <a:pt x="47539" y="222676"/>
                    <a:pt x="21847" y="201595"/>
                    <a:pt x="6694" y="186443"/>
                  </a:cubicBezTo>
                  <a:cubicBezTo>
                    <a:pt x="-1870" y="177878"/>
                    <a:pt x="-1870" y="158773"/>
                    <a:pt x="4718" y="155479"/>
                  </a:cubicBezTo>
                  <a:cubicBezTo>
                    <a:pt x="14600" y="149550"/>
                    <a:pt x="26458" y="154162"/>
                    <a:pt x="33705" y="158773"/>
                  </a:cubicBezTo>
                  <a:cubicBezTo>
                    <a:pt x="60056" y="175243"/>
                    <a:pt x="85090" y="195007"/>
                    <a:pt x="110783" y="212794"/>
                  </a:cubicBezTo>
                  <a:cubicBezTo>
                    <a:pt x="116054" y="216088"/>
                    <a:pt x="121983" y="221358"/>
                    <a:pt x="129229" y="218723"/>
                  </a:cubicBezTo>
                  <a:cubicBezTo>
                    <a:pt x="137794" y="214771"/>
                    <a:pt x="131206" y="202912"/>
                    <a:pt x="128571" y="197642"/>
                  </a:cubicBezTo>
                  <a:cubicBezTo>
                    <a:pt x="106831" y="155479"/>
                    <a:pt x="83773" y="113317"/>
                    <a:pt x="60715" y="72472"/>
                  </a:cubicBezTo>
                  <a:cubicBezTo>
                    <a:pt x="51492" y="56661"/>
                    <a:pt x="48857" y="39533"/>
                    <a:pt x="63350" y="32286"/>
                  </a:cubicBezTo>
                  <a:cubicBezTo>
                    <a:pt x="74550" y="27016"/>
                    <a:pt x="95631" y="45462"/>
                    <a:pt x="102219" y="57320"/>
                  </a:cubicBezTo>
                  <a:cubicBezTo>
                    <a:pt x="113418" y="76425"/>
                    <a:pt x="122641" y="90259"/>
                    <a:pt x="133182" y="110023"/>
                  </a:cubicBezTo>
                  <a:cubicBezTo>
                    <a:pt x="138452" y="117270"/>
                    <a:pt x="137794" y="117928"/>
                    <a:pt x="135817" y="108705"/>
                  </a:cubicBezTo>
                  <a:cubicBezTo>
                    <a:pt x="125277" y="88283"/>
                    <a:pt x="116712" y="66543"/>
                    <a:pt x="106831" y="45462"/>
                  </a:cubicBezTo>
                  <a:cubicBezTo>
                    <a:pt x="100243" y="31627"/>
                    <a:pt x="93655" y="7911"/>
                    <a:pt x="107489" y="1323"/>
                  </a:cubicBezTo>
                  <a:cubicBezTo>
                    <a:pt x="120665" y="-4606"/>
                    <a:pt x="123959" y="11863"/>
                    <a:pt x="139770" y="2640"/>
                  </a:cubicBezTo>
                  <a:cubicBezTo>
                    <a:pt x="145699" y="-654"/>
                    <a:pt x="154922" y="3958"/>
                    <a:pt x="159534" y="9228"/>
                  </a:cubicBezTo>
                  <a:cubicBezTo>
                    <a:pt x="183909" y="-10535"/>
                    <a:pt x="197744" y="17134"/>
                    <a:pt x="211578" y="35580"/>
                  </a:cubicBezTo>
                  <a:cubicBezTo>
                    <a:pt x="246494" y="81036"/>
                    <a:pt x="266916" y="130445"/>
                    <a:pt x="298538" y="177878"/>
                  </a:cubicBezTo>
                  <a:cubicBezTo>
                    <a:pt x="328843" y="223335"/>
                    <a:pt x="351242" y="266815"/>
                    <a:pt x="348606" y="330718"/>
                  </a:cubicBezTo>
                  <a:cubicBezTo>
                    <a:pt x="349265" y="378150"/>
                    <a:pt x="336089" y="388032"/>
                    <a:pt x="334113" y="435465"/>
                  </a:cubicBezTo>
                  <a:cubicBezTo>
                    <a:pt x="329502" y="549436"/>
                    <a:pt x="334113" y="708863"/>
                    <a:pt x="343995" y="813610"/>
                  </a:cubicBezTo>
                  <a:cubicBezTo>
                    <a:pt x="357171" y="907817"/>
                    <a:pt x="359806" y="1001365"/>
                    <a:pt x="347289" y="1095572"/>
                  </a:cubicBezTo>
                  <a:cubicBezTo>
                    <a:pt x="343336" y="1126536"/>
                    <a:pt x="345312" y="1158157"/>
                    <a:pt x="346630" y="1189121"/>
                  </a:cubicBezTo>
                  <a:cubicBezTo>
                    <a:pt x="348606" y="1243141"/>
                    <a:pt x="351900" y="1296503"/>
                    <a:pt x="353877" y="1350524"/>
                  </a:cubicBezTo>
                  <a:cubicBezTo>
                    <a:pt x="354536" y="1360406"/>
                    <a:pt x="354536" y="1370947"/>
                    <a:pt x="355194" y="1379511"/>
                  </a:cubicBezTo>
                  <a:cubicBezTo>
                    <a:pt x="368370" y="1365676"/>
                    <a:pt x="376934" y="1351841"/>
                    <a:pt x="387475" y="1338666"/>
                  </a:cubicBezTo>
                  <a:cubicBezTo>
                    <a:pt x="394063" y="1330760"/>
                    <a:pt x="394722" y="1323514"/>
                    <a:pt x="404604" y="1314291"/>
                  </a:cubicBezTo>
                  <a:cubicBezTo>
                    <a:pt x="402627" y="1311655"/>
                    <a:pt x="408556" y="1307044"/>
                    <a:pt x="412509" y="1301774"/>
                  </a:cubicBezTo>
                  <a:cubicBezTo>
                    <a:pt x="436225" y="1280692"/>
                    <a:pt x="515939" y="1272787"/>
                    <a:pt x="557443" y="1272787"/>
                  </a:cubicBezTo>
                  <a:cubicBezTo>
                    <a:pt x="554149" y="1270152"/>
                    <a:pt x="549537" y="1266199"/>
                    <a:pt x="544267" y="1262246"/>
                  </a:cubicBezTo>
                  <a:cubicBezTo>
                    <a:pt x="514621" y="1240506"/>
                    <a:pt x="493540" y="1212837"/>
                    <a:pt x="487611" y="1176604"/>
                  </a:cubicBezTo>
                  <a:cubicBezTo>
                    <a:pt x="482341" y="1143005"/>
                    <a:pt x="485635" y="1114677"/>
                    <a:pt x="463895" y="1089643"/>
                  </a:cubicBezTo>
                  <a:cubicBezTo>
                    <a:pt x="454672" y="1079103"/>
                    <a:pt x="440837" y="1063292"/>
                    <a:pt x="436884" y="1050116"/>
                  </a:cubicBezTo>
                  <a:cubicBezTo>
                    <a:pt x="434249" y="1040893"/>
                    <a:pt x="434249" y="1031670"/>
                    <a:pt x="440837" y="1025082"/>
                  </a:cubicBezTo>
                  <a:cubicBezTo>
                    <a:pt x="446107" y="1019811"/>
                    <a:pt x="463236" y="1019811"/>
                    <a:pt x="468506" y="1024423"/>
                  </a:cubicBezTo>
                  <a:cubicBezTo>
                    <a:pt x="484976" y="1038916"/>
                    <a:pt x="502104" y="1055386"/>
                    <a:pt x="515939" y="1072515"/>
                  </a:cubicBezTo>
                  <a:cubicBezTo>
                    <a:pt x="522527" y="1081079"/>
                    <a:pt x="527797" y="1090961"/>
                    <a:pt x="534385" y="1100184"/>
                  </a:cubicBezTo>
                  <a:cubicBezTo>
                    <a:pt x="538338" y="1104137"/>
                    <a:pt x="544926" y="1101501"/>
                    <a:pt x="545585" y="1097549"/>
                  </a:cubicBezTo>
                  <a:cubicBezTo>
                    <a:pt x="546243" y="1083714"/>
                    <a:pt x="549537" y="1058021"/>
                    <a:pt x="544267" y="1048140"/>
                  </a:cubicBezTo>
                  <a:cubicBezTo>
                    <a:pt x="525821" y="1011906"/>
                    <a:pt x="496834" y="984896"/>
                    <a:pt x="452036" y="984896"/>
                  </a:cubicBezTo>
                  <a:cubicBezTo>
                    <a:pt x="440178" y="984896"/>
                    <a:pt x="415144" y="979625"/>
                    <a:pt x="413168" y="971720"/>
                  </a:cubicBezTo>
                  <a:cubicBezTo>
                    <a:pt x="408556" y="950639"/>
                    <a:pt x="426344" y="953933"/>
                    <a:pt x="417121" y="948662"/>
                  </a:cubicBezTo>
                  <a:cubicBezTo>
                    <a:pt x="407897" y="944051"/>
                    <a:pt x="394063" y="919017"/>
                    <a:pt x="424367" y="917699"/>
                  </a:cubicBezTo>
                  <a:cubicBezTo>
                    <a:pt x="478388" y="926922"/>
                    <a:pt x="544267" y="926922"/>
                    <a:pt x="585112" y="973037"/>
                  </a:cubicBezTo>
                  <a:cubicBezTo>
                    <a:pt x="597629" y="986872"/>
                    <a:pt x="606193" y="996754"/>
                    <a:pt x="620687" y="1009271"/>
                  </a:cubicBezTo>
                  <a:cubicBezTo>
                    <a:pt x="663508" y="1045504"/>
                    <a:pt x="664167" y="1100843"/>
                    <a:pt x="670755" y="1148275"/>
                  </a:cubicBezTo>
                  <a:cubicBezTo>
                    <a:pt x="678001" y="1195708"/>
                    <a:pt x="678001" y="1232601"/>
                    <a:pt x="715552" y="1262246"/>
                  </a:cubicBezTo>
                  <a:cubicBezTo>
                    <a:pt x="772208" y="1306385"/>
                    <a:pt x="826888" y="1352500"/>
                    <a:pt x="885520" y="1394004"/>
                  </a:cubicBezTo>
                  <a:cubicBezTo>
                    <a:pt x="966551" y="1451319"/>
                    <a:pt x="1050876" y="1498752"/>
                    <a:pt x="1114779" y="1575171"/>
                  </a:cubicBezTo>
                  <a:cubicBezTo>
                    <a:pt x="1172753" y="1645003"/>
                    <a:pt x="1203057" y="1722740"/>
                    <a:pt x="1176705" y="1814971"/>
                  </a:cubicBezTo>
                  <a:cubicBezTo>
                    <a:pt x="1160236" y="1873603"/>
                    <a:pt x="1149036" y="1934870"/>
                    <a:pt x="1124002" y="1989550"/>
                  </a:cubicBezTo>
                  <a:cubicBezTo>
                    <a:pt x="1099627" y="2043571"/>
                    <a:pt x="1046924" y="2110108"/>
                    <a:pt x="1015302" y="2161494"/>
                  </a:cubicBezTo>
                  <a:cubicBezTo>
                    <a:pt x="1008055" y="2173352"/>
                    <a:pt x="1001467" y="2191140"/>
                    <a:pt x="1005420" y="2202339"/>
                  </a:cubicBezTo>
                  <a:cubicBezTo>
                    <a:pt x="1031113" y="2280076"/>
                    <a:pt x="1018596" y="2353861"/>
                    <a:pt x="1020572" y="2434892"/>
                  </a:cubicBezTo>
                  <a:cubicBezTo>
                    <a:pt x="1025184" y="2585096"/>
                    <a:pt x="1020572" y="2735300"/>
                    <a:pt x="1024525" y="2885504"/>
                  </a:cubicBezTo>
                  <a:cubicBezTo>
                    <a:pt x="1025184" y="2902632"/>
                    <a:pt x="1029136" y="2921078"/>
                    <a:pt x="1035724" y="2937548"/>
                  </a:cubicBezTo>
                  <a:cubicBezTo>
                    <a:pt x="1062735" y="3000133"/>
                    <a:pt x="1076569" y="3065354"/>
                    <a:pt x="1084475" y="3133209"/>
                  </a:cubicBezTo>
                  <a:cubicBezTo>
                    <a:pt x="1094357" y="3214898"/>
                    <a:pt x="1108191" y="3296589"/>
                    <a:pt x="1122685" y="3378279"/>
                  </a:cubicBezTo>
                  <a:cubicBezTo>
                    <a:pt x="1145742" y="3510037"/>
                    <a:pt x="1156283" y="3638501"/>
                    <a:pt x="1125320" y="3768282"/>
                  </a:cubicBezTo>
                  <a:cubicBezTo>
                    <a:pt x="1099627" y="3876323"/>
                    <a:pt x="1089745" y="3987659"/>
                    <a:pt x="1071958" y="4097677"/>
                  </a:cubicBezTo>
                  <a:cubicBezTo>
                    <a:pt x="1062076" y="4161579"/>
                    <a:pt x="1064052" y="4185296"/>
                    <a:pt x="1052853" y="4249198"/>
                  </a:cubicBezTo>
                  <a:cubicBezTo>
                    <a:pt x="1051535" y="4255128"/>
                    <a:pt x="1050218" y="4263692"/>
                    <a:pt x="1046265" y="4266327"/>
                  </a:cubicBezTo>
                  <a:cubicBezTo>
                    <a:pt x="1002785" y="4293996"/>
                    <a:pt x="998832" y="4342747"/>
                    <a:pt x="994879" y="4384250"/>
                  </a:cubicBezTo>
                  <a:cubicBezTo>
                    <a:pt x="983021" y="4503491"/>
                    <a:pt x="951399" y="4659625"/>
                    <a:pt x="919777" y="4774913"/>
                  </a:cubicBezTo>
                  <a:cubicBezTo>
                    <a:pt x="901331" y="4843427"/>
                    <a:pt x="880909" y="4910623"/>
                    <a:pt x="861804" y="4979138"/>
                  </a:cubicBezTo>
                  <a:cubicBezTo>
                    <a:pt x="844016" y="5043699"/>
                    <a:pt x="834135" y="5135270"/>
                    <a:pt x="818324" y="5200491"/>
                  </a:cubicBezTo>
                  <a:cubicBezTo>
                    <a:pt x="815030" y="5213666"/>
                    <a:pt x="817665" y="5228819"/>
                    <a:pt x="817665" y="5242653"/>
                  </a:cubicBezTo>
                  <a:cubicBezTo>
                    <a:pt x="869050" y="5255170"/>
                    <a:pt x="881567" y="5273616"/>
                    <a:pt x="857192" y="5305897"/>
                  </a:cubicBezTo>
                  <a:cubicBezTo>
                    <a:pt x="871027" y="5305897"/>
                    <a:pt x="882226" y="5305897"/>
                    <a:pt x="898696" y="5305897"/>
                  </a:cubicBezTo>
                  <a:cubicBezTo>
                    <a:pt x="888814" y="5321049"/>
                    <a:pt x="880909" y="5332907"/>
                    <a:pt x="876956" y="5338837"/>
                  </a:cubicBezTo>
                  <a:cubicBezTo>
                    <a:pt x="885520" y="5355965"/>
                    <a:pt x="891449" y="5368482"/>
                    <a:pt x="897378" y="5380999"/>
                  </a:cubicBezTo>
                  <a:cubicBezTo>
                    <a:pt x="881567" y="5387587"/>
                    <a:pt x="865756" y="5393516"/>
                    <a:pt x="849946" y="5400104"/>
                  </a:cubicBezTo>
                  <a:cubicBezTo>
                    <a:pt x="847310" y="5397469"/>
                    <a:pt x="844675" y="5395492"/>
                    <a:pt x="841381" y="5392857"/>
                  </a:cubicBezTo>
                  <a:cubicBezTo>
                    <a:pt x="839405" y="5410645"/>
                    <a:pt x="834793" y="5429091"/>
                    <a:pt x="836111" y="5446878"/>
                  </a:cubicBezTo>
                  <a:cubicBezTo>
                    <a:pt x="840064" y="5482453"/>
                    <a:pt x="844675" y="5518027"/>
                    <a:pt x="853898" y="5552285"/>
                  </a:cubicBezTo>
                  <a:cubicBezTo>
                    <a:pt x="859827" y="5572707"/>
                    <a:pt x="884861" y="5589835"/>
                    <a:pt x="891449" y="5610917"/>
                  </a:cubicBezTo>
                  <a:cubicBezTo>
                    <a:pt x="908578" y="5665596"/>
                    <a:pt x="925048" y="5720276"/>
                    <a:pt x="936247" y="5776273"/>
                  </a:cubicBezTo>
                  <a:cubicBezTo>
                    <a:pt x="942835" y="5807894"/>
                    <a:pt x="923730" y="5825024"/>
                    <a:pt x="891449" y="5825682"/>
                  </a:cubicBezTo>
                  <a:cubicBezTo>
                    <a:pt x="878932" y="5825682"/>
                    <a:pt x="846652" y="5825682"/>
                    <a:pt x="832817" y="5825682"/>
                  </a:cubicBezTo>
                  <a:cubicBezTo>
                    <a:pt x="827547" y="5871797"/>
                    <a:pt x="788019" y="5871139"/>
                    <a:pt x="757715" y="5884315"/>
                  </a:cubicBezTo>
                  <a:cubicBezTo>
                    <a:pt x="727411" y="5881679"/>
                    <a:pt x="693154" y="5881679"/>
                    <a:pt x="658896" y="5881679"/>
                  </a:cubicBezTo>
                  <a:close/>
                  <a:moveTo>
                    <a:pt x="759691" y="1477670"/>
                  </a:moveTo>
                  <a:cubicBezTo>
                    <a:pt x="757715" y="1478329"/>
                    <a:pt x="757056" y="1527738"/>
                    <a:pt x="760350" y="1551455"/>
                  </a:cubicBezTo>
                  <a:cubicBezTo>
                    <a:pt x="761009" y="1558702"/>
                    <a:pt x="765620" y="1565948"/>
                    <a:pt x="770891" y="1571877"/>
                  </a:cubicBezTo>
                  <a:cubicBezTo>
                    <a:pt x="794607" y="1600864"/>
                    <a:pt x="793290" y="1639733"/>
                    <a:pt x="759691" y="1656861"/>
                  </a:cubicBezTo>
                  <a:cubicBezTo>
                    <a:pt x="754421" y="1659496"/>
                    <a:pt x="742563" y="1664108"/>
                    <a:pt x="739928" y="1668719"/>
                  </a:cubicBezTo>
                  <a:cubicBezTo>
                    <a:pt x="714894" y="1709564"/>
                    <a:pt x="725434" y="1754362"/>
                    <a:pt x="727411" y="1802454"/>
                  </a:cubicBezTo>
                  <a:cubicBezTo>
                    <a:pt x="728069" y="1811677"/>
                    <a:pt x="730705" y="1841981"/>
                    <a:pt x="728069" y="1849886"/>
                  </a:cubicBezTo>
                  <a:cubicBezTo>
                    <a:pt x="722799" y="1867015"/>
                    <a:pt x="779455" y="1863721"/>
                    <a:pt x="803830" y="1875579"/>
                  </a:cubicBezTo>
                  <a:cubicBezTo>
                    <a:pt x="836111" y="1891390"/>
                    <a:pt x="873662" y="1886120"/>
                    <a:pt x="902649" y="1882826"/>
                  </a:cubicBezTo>
                  <a:cubicBezTo>
                    <a:pt x="906601" y="1882167"/>
                    <a:pt x="911872" y="1827488"/>
                    <a:pt x="914507" y="1822217"/>
                  </a:cubicBezTo>
                  <a:cubicBezTo>
                    <a:pt x="935588" y="1779396"/>
                    <a:pt x="946129" y="1772808"/>
                    <a:pt x="967210" y="1729328"/>
                  </a:cubicBezTo>
                  <a:cubicBezTo>
                    <a:pt x="899355" y="1646979"/>
                    <a:pt x="829523" y="1562654"/>
                    <a:pt x="759691" y="1477670"/>
                  </a:cubicBezTo>
                  <a:close/>
                </a:path>
              </a:pathLst>
            </a:custGeom>
            <a:solidFill>
              <a:srgbClr val="000000"/>
            </a:solidFill>
            <a:ln w="65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9543CB3-813B-47F5-BE3E-FEDF8CE685BD}"/>
                </a:ext>
              </a:extLst>
            </p:cNvPr>
            <p:cNvSpPr/>
            <p:nvPr/>
          </p:nvSpPr>
          <p:spPr>
            <a:xfrm>
              <a:off x="5228266" y="311712"/>
              <a:ext cx="592911" cy="592911"/>
            </a:xfrm>
            <a:custGeom>
              <a:avLst/>
              <a:gdLst>
                <a:gd name="connsiteX0" fmla="*/ 297117 w 592910"/>
                <a:gd name="connsiteY0" fmla="*/ 592979 h 592910"/>
                <a:gd name="connsiteX1" fmla="*/ 3 w 592910"/>
                <a:gd name="connsiteY1" fmla="*/ 309699 h 592910"/>
                <a:gd name="connsiteX2" fmla="*/ 269448 w 592910"/>
                <a:gd name="connsiteY2" fmla="*/ 1385 h 592910"/>
                <a:gd name="connsiteX3" fmla="*/ 594890 w 592910"/>
                <a:gd name="connsiteY3" fmla="*/ 291253 h 592910"/>
                <a:gd name="connsiteX4" fmla="*/ 297117 w 592910"/>
                <a:gd name="connsiteY4" fmla="*/ 592979 h 59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910" h="592910">
                  <a:moveTo>
                    <a:pt x="297117" y="592979"/>
                  </a:moveTo>
                  <a:cubicBezTo>
                    <a:pt x="165359" y="604837"/>
                    <a:pt x="661" y="490866"/>
                    <a:pt x="3" y="309699"/>
                  </a:cubicBezTo>
                  <a:cubicBezTo>
                    <a:pt x="-656" y="125897"/>
                    <a:pt x="120561" y="14561"/>
                    <a:pt x="269448" y="1385"/>
                  </a:cubicBezTo>
                  <a:cubicBezTo>
                    <a:pt x="459179" y="-15743"/>
                    <a:pt x="588961" y="128532"/>
                    <a:pt x="594890" y="291253"/>
                  </a:cubicBezTo>
                  <a:cubicBezTo>
                    <a:pt x="600819" y="449362"/>
                    <a:pt x="474990" y="593637"/>
                    <a:pt x="297117" y="592979"/>
                  </a:cubicBezTo>
                  <a:close/>
                </a:path>
              </a:pathLst>
            </a:custGeom>
            <a:solidFill>
              <a:srgbClr val="000000"/>
            </a:solidFill>
            <a:ln w="65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Graphic 10">
            <a:extLst>
              <a:ext uri="{FF2B5EF4-FFF2-40B4-BE49-F238E27FC236}">
                <a16:creationId xmlns:a16="http://schemas.microsoft.com/office/drawing/2014/main" id="{ECB4AF6F-0E43-48BA-8AD5-AB8CCFB5C2BE}"/>
              </a:ext>
            </a:extLst>
          </p:cNvPr>
          <p:cNvSpPr/>
          <p:nvPr/>
        </p:nvSpPr>
        <p:spPr>
          <a:xfrm>
            <a:off x="606431" y="969639"/>
            <a:ext cx="2438913" cy="4587590"/>
          </a:xfrm>
          <a:custGeom>
            <a:avLst/>
            <a:gdLst>
              <a:gd name="connsiteX0" fmla="*/ 3610947 w 3645937"/>
              <a:gd name="connsiteY0" fmla="*/ 2347028 h 6858000"/>
              <a:gd name="connsiteX1" fmla="*/ 3452794 w 3645937"/>
              <a:gd name="connsiteY1" fmla="*/ 2028621 h 6858000"/>
              <a:gd name="connsiteX2" fmla="*/ 3401008 w 3645937"/>
              <a:gd name="connsiteY2" fmla="*/ 1922252 h 6858000"/>
              <a:gd name="connsiteX3" fmla="*/ 3253352 w 3645937"/>
              <a:gd name="connsiteY3" fmla="*/ 1723510 h 6858000"/>
              <a:gd name="connsiteX4" fmla="*/ 3182672 w 3645937"/>
              <a:gd name="connsiteY4" fmla="*/ 1470884 h 6858000"/>
              <a:gd name="connsiteX5" fmla="*/ 3088900 w 3645937"/>
              <a:gd name="connsiteY5" fmla="*/ 1316229 h 6858000"/>
              <a:gd name="connsiteX6" fmla="*/ 2874762 w 3645937"/>
              <a:gd name="connsiteY6" fmla="*/ 1071300 h 6858000"/>
              <a:gd name="connsiteX7" fmla="*/ 2652927 w 3645937"/>
              <a:gd name="connsiteY7" fmla="*/ 940438 h 6858000"/>
              <a:gd name="connsiteX8" fmla="*/ 2389104 w 3645937"/>
              <a:gd name="connsiteY8" fmla="*/ 921544 h 6858000"/>
              <a:gd name="connsiteX9" fmla="*/ 2314225 w 3645937"/>
              <a:gd name="connsiteY9" fmla="*/ 914546 h 6858000"/>
              <a:gd name="connsiteX10" fmla="*/ 2368110 w 3645937"/>
              <a:gd name="connsiteY10" fmla="*/ 639526 h 6858000"/>
              <a:gd name="connsiteX11" fmla="*/ 2424093 w 3645937"/>
              <a:gd name="connsiteY11" fmla="*/ 557650 h 6858000"/>
              <a:gd name="connsiteX12" fmla="*/ 2381406 w 3645937"/>
              <a:gd name="connsiteY12" fmla="*/ 412792 h 6858000"/>
              <a:gd name="connsiteX13" fmla="*/ 2382805 w 3645937"/>
              <a:gd name="connsiteY13" fmla="*/ 277032 h 6858000"/>
              <a:gd name="connsiteX14" fmla="*/ 2135777 w 3645937"/>
              <a:gd name="connsiteY14" fmla="*/ 23006 h 6858000"/>
              <a:gd name="connsiteX15" fmla="*/ 2079794 w 3645937"/>
              <a:gd name="connsiteY15" fmla="*/ 7610 h 6858000"/>
              <a:gd name="connsiteX16" fmla="*/ 2002116 w 3645937"/>
              <a:gd name="connsiteY16" fmla="*/ 2012 h 6858000"/>
              <a:gd name="connsiteX17" fmla="*/ 1823668 w 3645937"/>
              <a:gd name="connsiteY17" fmla="*/ 87387 h 6858000"/>
              <a:gd name="connsiteX18" fmla="*/ 1759987 w 3645937"/>
              <a:gd name="connsiteY18" fmla="*/ 184659 h 6858000"/>
              <a:gd name="connsiteX19" fmla="*/ 1725697 w 3645937"/>
              <a:gd name="connsiteY19" fmla="*/ 374303 h 6858000"/>
              <a:gd name="connsiteX20" fmla="*/ 1692806 w 3645937"/>
              <a:gd name="connsiteY20" fmla="*/ 410693 h 6858000"/>
              <a:gd name="connsiteX21" fmla="*/ 1682310 w 3645937"/>
              <a:gd name="connsiteY21" fmla="*/ 422589 h 6858000"/>
              <a:gd name="connsiteX22" fmla="*/ 1684409 w 3645937"/>
              <a:gd name="connsiteY22" fmla="*/ 594739 h 6858000"/>
              <a:gd name="connsiteX23" fmla="*/ 1766285 w 3645937"/>
              <a:gd name="connsiteY23" fmla="*/ 640226 h 6858000"/>
              <a:gd name="connsiteX24" fmla="*/ 1790778 w 3645937"/>
              <a:gd name="connsiteY24" fmla="*/ 716503 h 6858000"/>
              <a:gd name="connsiteX25" fmla="*/ 1835565 w 3645937"/>
              <a:gd name="connsiteY25" fmla="*/ 787183 h 6858000"/>
              <a:gd name="connsiteX26" fmla="*/ 1755788 w 3645937"/>
              <a:gd name="connsiteY26" fmla="*/ 920844 h 6858000"/>
              <a:gd name="connsiteX27" fmla="*/ 1624926 w 3645937"/>
              <a:gd name="connsiteY27" fmla="*/ 941838 h 6858000"/>
              <a:gd name="connsiteX28" fmla="*/ 1543050 w 3645937"/>
              <a:gd name="connsiteY28" fmla="*/ 968430 h 6858000"/>
              <a:gd name="connsiteX29" fmla="*/ 1433182 w 3645937"/>
              <a:gd name="connsiteY29" fmla="*/ 1017416 h 6858000"/>
              <a:gd name="connsiteX30" fmla="*/ 1279227 w 3645937"/>
              <a:gd name="connsiteY30" fmla="*/ 1085996 h 6858000"/>
              <a:gd name="connsiteX31" fmla="*/ 1186854 w 3645937"/>
              <a:gd name="connsiteY31" fmla="*/ 1584950 h 6858000"/>
              <a:gd name="connsiteX32" fmla="*/ 1172158 w 3645937"/>
              <a:gd name="connsiteY32" fmla="*/ 1781593 h 6858000"/>
              <a:gd name="connsiteX33" fmla="*/ 1149765 w 3645937"/>
              <a:gd name="connsiteY33" fmla="*/ 1915254 h 6858000"/>
              <a:gd name="connsiteX34" fmla="*/ 1109177 w 3645937"/>
              <a:gd name="connsiteY34" fmla="*/ 2070609 h 6858000"/>
              <a:gd name="connsiteX35" fmla="*/ 1030800 w 3645937"/>
              <a:gd name="connsiteY35" fmla="*/ 2103499 h 6858000"/>
              <a:gd name="connsiteX36" fmla="*/ 986712 w 3645937"/>
              <a:gd name="connsiteY36" fmla="*/ 2011826 h 6858000"/>
              <a:gd name="connsiteX37" fmla="*/ 952422 w 3645937"/>
              <a:gd name="connsiteY37" fmla="*/ 1957942 h 6858000"/>
              <a:gd name="connsiteX38" fmla="*/ 895039 w 3645937"/>
              <a:gd name="connsiteY38" fmla="*/ 1966339 h 6858000"/>
              <a:gd name="connsiteX39" fmla="*/ 856550 w 3645937"/>
              <a:gd name="connsiteY39" fmla="*/ 1978236 h 6858000"/>
              <a:gd name="connsiteX40" fmla="*/ 683701 w 3645937"/>
              <a:gd name="connsiteY40" fmla="*/ 1936948 h 6858000"/>
              <a:gd name="connsiteX41" fmla="*/ 624218 w 3645937"/>
              <a:gd name="connsiteY41" fmla="*/ 1910355 h 6858000"/>
              <a:gd name="connsiteX42" fmla="*/ 573833 w 3645937"/>
              <a:gd name="connsiteY42" fmla="*/ 1866968 h 6858000"/>
              <a:gd name="connsiteX43" fmla="*/ 499654 w 3645937"/>
              <a:gd name="connsiteY43" fmla="*/ 1927850 h 6858000"/>
              <a:gd name="connsiteX44" fmla="*/ 484959 w 3645937"/>
              <a:gd name="connsiteY44" fmla="*/ 1953043 h 6858000"/>
              <a:gd name="connsiteX45" fmla="*/ 443671 w 3645937"/>
              <a:gd name="connsiteY45" fmla="*/ 1972637 h 6858000"/>
              <a:gd name="connsiteX46" fmla="*/ 397484 w 3645937"/>
              <a:gd name="connsiteY46" fmla="*/ 1954443 h 6858000"/>
              <a:gd name="connsiteX47" fmla="*/ 310709 w 3645937"/>
              <a:gd name="connsiteY47" fmla="*/ 2002728 h 6858000"/>
              <a:gd name="connsiteX48" fmla="*/ 298813 w 3645937"/>
              <a:gd name="connsiteY48" fmla="*/ 2069909 h 6858000"/>
              <a:gd name="connsiteX49" fmla="*/ 289716 w 3645937"/>
              <a:gd name="connsiteY49" fmla="*/ 2109098 h 6858000"/>
              <a:gd name="connsiteX50" fmla="*/ 210639 w 3645937"/>
              <a:gd name="connsiteY50" fmla="*/ 2169280 h 6858000"/>
              <a:gd name="connsiteX51" fmla="*/ 188245 w 3645937"/>
              <a:gd name="connsiteY51" fmla="*/ 2267951 h 6858000"/>
              <a:gd name="connsiteX52" fmla="*/ 188945 w 3645937"/>
              <a:gd name="connsiteY52" fmla="*/ 2316937 h 6858000"/>
              <a:gd name="connsiteX53" fmla="*/ 178448 w 3645937"/>
              <a:gd name="connsiteY53" fmla="*/ 2454097 h 6858000"/>
              <a:gd name="connsiteX54" fmla="*/ 540942 w 3645937"/>
              <a:gd name="connsiteY54" fmla="*/ 2916662 h 6858000"/>
              <a:gd name="connsiteX55" fmla="*/ 804765 w 3645937"/>
              <a:gd name="connsiteY55" fmla="*/ 2901966 h 6858000"/>
              <a:gd name="connsiteX56" fmla="*/ 1097980 w 3645937"/>
              <a:gd name="connsiteY56" fmla="*/ 2658437 h 6858000"/>
              <a:gd name="connsiteX57" fmla="*/ 1139268 w 3645937"/>
              <a:gd name="connsiteY57" fmla="*/ 2578660 h 6858000"/>
              <a:gd name="connsiteX58" fmla="*/ 1200150 w 3645937"/>
              <a:gd name="connsiteY58" fmla="*/ 2548569 h 6858000"/>
              <a:gd name="connsiteX59" fmla="*/ 1253335 w 3645937"/>
              <a:gd name="connsiteY59" fmla="*/ 2544371 h 6858000"/>
              <a:gd name="connsiteX60" fmla="*/ 1419186 w 3645937"/>
              <a:gd name="connsiteY60" fmla="*/ 2475791 h 6858000"/>
              <a:gd name="connsiteX61" fmla="*/ 1474470 w 3645937"/>
              <a:gd name="connsiteY61" fmla="*/ 2382718 h 6858000"/>
              <a:gd name="connsiteX62" fmla="*/ 1522056 w 3645937"/>
              <a:gd name="connsiteY62" fmla="*/ 2246257 h 6858000"/>
              <a:gd name="connsiteX63" fmla="*/ 1496164 w 3645937"/>
              <a:gd name="connsiteY63" fmla="*/ 2399513 h 6858000"/>
              <a:gd name="connsiteX64" fmla="*/ 1509460 w 3645937"/>
              <a:gd name="connsiteY64" fmla="*/ 2489087 h 6858000"/>
              <a:gd name="connsiteX65" fmla="*/ 1521356 w 3645937"/>
              <a:gd name="connsiteY65" fmla="*/ 2515679 h 6858000"/>
              <a:gd name="connsiteX66" fmla="*/ 1510860 w 3645937"/>
              <a:gd name="connsiteY66" fmla="*/ 2556267 h 6858000"/>
              <a:gd name="connsiteX67" fmla="*/ 1461874 w 3645937"/>
              <a:gd name="connsiteY67" fmla="*/ 2592656 h 6858000"/>
              <a:gd name="connsiteX68" fmla="*/ 1413588 w 3645937"/>
              <a:gd name="connsiteY68" fmla="*/ 2769705 h 6858000"/>
              <a:gd name="connsiteX69" fmla="*/ 1375799 w 3645937"/>
              <a:gd name="connsiteY69" fmla="*/ 2894268 h 6858000"/>
              <a:gd name="connsiteX70" fmla="*/ 1305819 w 3645937"/>
              <a:gd name="connsiteY70" fmla="*/ 3090211 h 6858000"/>
              <a:gd name="connsiteX71" fmla="*/ 1290424 w 3645937"/>
              <a:gd name="connsiteY71" fmla="*/ 3128700 h 6858000"/>
              <a:gd name="connsiteX72" fmla="*/ 1139268 w 3645937"/>
              <a:gd name="connsiteY72" fmla="*/ 3420515 h 6858000"/>
              <a:gd name="connsiteX73" fmla="*/ 1090982 w 3645937"/>
              <a:gd name="connsiteY73" fmla="*/ 3546478 h 6858000"/>
              <a:gd name="connsiteX74" fmla="*/ 1052493 w 3645937"/>
              <a:gd name="connsiteY74" fmla="*/ 3611559 h 6858000"/>
              <a:gd name="connsiteX75" fmla="*/ 1021702 w 3645937"/>
              <a:gd name="connsiteY75" fmla="*/ 3616458 h 6858000"/>
              <a:gd name="connsiteX76" fmla="*/ 976215 w 3645937"/>
              <a:gd name="connsiteY76" fmla="*/ 3631154 h 6858000"/>
              <a:gd name="connsiteX77" fmla="*/ 975516 w 3645937"/>
              <a:gd name="connsiteY77" fmla="*/ 3738222 h 6858000"/>
              <a:gd name="connsiteX78" fmla="*/ 1011205 w 3645937"/>
              <a:gd name="connsiteY78" fmla="*/ 3790707 h 6858000"/>
              <a:gd name="connsiteX79" fmla="*/ 1008406 w 3645937"/>
              <a:gd name="connsiteY79" fmla="*/ 3913171 h 6858000"/>
              <a:gd name="connsiteX80" fmla="*/ 977615 w 3645937"/>
              <a:gd name="connsiteY80" fmla="*/ 4101417 h 6858000"/>
              <a:gd name="connsiteX81" fmla="*/ 941925 w 3645937"/>
              <a:gd name="connsiteY81" fmla="*/ 4252573 h 6858000"/>
              <a:gd name="connsiteX82" fmla="*/ 899938 w 3645937"/>
              <a:gd name="connsiteY82" fmla="*/ 4349844 h 6858000"/>
              <a:gd name="connsiteX83" fmla="*/ 764877 w 3645937"/>
              <a:gd name="connsiteY83" fmla="*/ 4548586 h 6858000"/>
              <a:gd name="connsiteX84" fmla="*/ 599025 w 3645937"/>
              <a:gd name="connsiteY84" fmla="*/ 4882389 h 6858000"/>
              <a:gd name="connsiteX85" fmla="*/ 403083 w 3645937"/>
              <a:gd name="connsiteY85" fmla="*/ 5647266 h 6858000"/>
              <a:gd name="connsiteX86" fmla="*/ 363894 w 3645937"/>
              <a:gd name="connsiteY86" fmla="*/ 5753635 h 6858000"/>
              <a:gd name="connsiteX87" fmla="*/ 353397 w 3645937"/>
              <a:gd name="connsiteY87" fmla="*/ 5799821 h 6858000"/>
              <a:gd name="connsiteX88" fmla="*/ 291115 w 3645937"/>
              <a:gd name="connsiteY88" fmla="*/ 6062945 h 6858000"/>
              <a:gd name="connsiteX89" fmla="*/ 270821 w 3645937"/>
              <a:gd name="connsiteY89" fmla="*/ 6105632 h 6858000"/>
              <a:gd name="connsiteX90" fmla="*/ 233032 w 3645937"/>
              <a:gd name="connsiteY90" fmla="*/ 6127326 h 6858000"/>
              <a:gd name="connsiteX91" fmla="*/ 204340 w 3645937"/>
              <a:gd name="connsiteY91" fmla="*/ 6148320 h 6858000"/>
              <a:gd name="connsiteX92" fmla="*/ 105669 w 3645937"/>
              <a:gd name="connsiteY92" fmla="*/ 6452731 h 6858000"/>
              <a:gd name="connsiteX93" fmla="*/ 90274 w 3645937"/>
              <a:gd name="connsiteY93" fmla="*/ 6517112 h 6858000"/>
              <a:gd name="connsiteX94" fmla="*/ 81176 w 3645937"/>
              <a:gd name="connsiteY94" fmla="*/ 6541605 h 6858000"/>
              <a:gd name="connsiteX95" fmla="*/ 4199 w 3645937"/>
              <a:gd name="connsiteY95" fmla="*/ 6708856 h 6858000"/>
              <a:gd name="connsiteX96" fmla="*/ 0 w 3645937"/>
              <a:gd name="connsiteY96" fmla="*/ 6718653 h 6858000"/>
              <a:gd name="connsiteX97" fmla="*/ 0 w 3645937"/>
              <a:gd name="connsiteY97" fmla="*/ 6771838 h 6858000"/>
              <a:gd name="connsiteX98" fmla="*/ 92373 w 3645937"/>
              <a:gd name="connsiteY98" fmla="*/ 6839718 h 6858000"/>
              <a:gd name="connsiteX99" fmla="*/ 329604 w 3645937"/>
              <a:gd name="connsiteY99" fmla="*/ 6860012 h 6858000"/>
              <a:gd name="connsiteX100" fmla="*/ 443671 w 3645937"/>
              <a:gd name="connsiteY100" fmla="*/ 6861412 h 6858000"/>
              <a:gd name="connsiteX101" fmla="*/ 484259 w 3645937"/>
              <a:gd name="connsiteY101" fmla="*/ 6825022 h 6858000"/>
              <a:gd name="connsiteX102" fmla="*/ 481460 w 3645937"/>
              <a:gd name="connsiteY102" fmla="*/ 6724951 h 6858000"/>
              <a:gd name="connsiteX103" fmla="*/ 500354 w 3645937"/>
              <a:gd name="connsiteY103" fmla="*/ 6617183 h 6858000"/>
              <a:gd name="connsiteX104" fmla="*/ 547940 w 3645937"/>
              <a:gd name="connsiteY104" fmla="*/ 6494019 h 6858000"/>
              <a:gd name="connsiteX105" fmla="*/ 554938 w 3645937"/>
              <a:gd name="connsiteY105" fmla="*/ 6460429 h 6858000"/>
              <a:gd name="connsiteX106" fmla="*/ 597626 w 3645937"/>
              <a:gd name="connsiteY106" fmla="*/ 6326768 h 6858000"/>
              <a:gd name="connsiteX107" fmla="*/ 592727 w 3645937"/>
              <a:gd name="connsiteY107" fmla="*/ 6272183 h 6858000"/>
              <a:gd name="connsiteX108" fmla="*/ 582930 w 3645937"/>
              <a:gd name="connsiteY108" fmla="*/ 6233695 h 6858000"/>
              <a:gd name="connsiteX109" fmla="*/ 566835 w 3645937"/>
              <a:gd name="connsiteY109" fmla="*/ 6172113 h 6858000"/>
              <a:gd name="connsiteX110" fmla="*/ 573133 w 3645937"/>
              <a:gd name="connsiteY110" fmla="*/ 6130125 h 6858000"/>
              <a:gd name="connsiteX111" fmla="*/ 643812 w 3645937"/>
              <a:gd name="connsiteY111" fmla="*/ 6025155 h 6858000"/>
              <a:gd name="connsiteX112" fmla="*/ 652210 w 3645937"/>
              <a:gd name="connsiteY112" fmla="*/ 5974770 h 6858000"/>
              <a:gd name="connsiteX113" fmla="*/ 643113 w 3645937"/>
              <a:gd name="connsiteY113" fmla="*/ 5973371 h 6858000"/>
              <a:gd name="connsiteX114" fmla="*/ 637514 w 3645937"/>
              <a:gd name="connsiteY114" fmla="*/ 5983868 h 6858000"/>
              <a:gd name="connsiteX115" fmla="*/ 619319 w 3645937"/>
              <a:gd name="connsiteY115" fmla="*/ 5998563 h 6858000"/>
              <a:gd name="connsiteX116" fmla="*/ 609522 w 3645937"/>
              <a:gd name="connsiteY116" fmla="*/ 5974770 h 6858000"/>
              <a:gd name="connsiteX117" fmla="*/ 610922 w 3645937"/>
              <a:gd name="connsiteY117" fmla="*/ 5969872 h 6858000"/>
              <a:gd name="connsiteX118" fmla="*/ 713092 w 3645937"/>
              <a:gd name="connsiteY118" fmla="*/ 5706748 h 6858000"/>
              <a:gd name="connsiteX119" fmla="*/ 896439 w 3645937"/>
              <a:gd name="connsiteY119" fmla="*/ 5360349 h 6858000"/>
              <a:gd name="connsiteX120" fmla="*/ 929329 w 3645937"/>
              <a:gd name="connsiteY120" fmla="*/ 5305765 h 6858000"/>
              <a:gd name="connsiteX121" fmla="*/ 1147665 w 3645937"/>
              <a:gd name="connsiteY121" fmla="*/ 4812409 h 6858000"/>
              <a:gd name="connsiteX122" fmla="*/ 1181955 w 3645937"/>
              <a:gd name="connsiteY122" fmla="*/ 4721436 h 6858000"/>
              <a:gd name="connsiteX123" fmla="*/ 1376499 w 3645937"/>
              <a:gd name="connsiteY123" fmla="*/ 4446416 h 6858000"/>
              <a:gd name="connsiteX124" fmla="*/ 1489866 w 3645937"/>
              <a:gd name="connsiteY124" fmla="*/ 4277765 h 6858000"/>
              <a:gd name="connsiteX125" fmla="*/ 1580139 w 3645937"/>
              <a:gd name="connsiteY125" fmla="*/ 4140605 h 6858000"/>
              <a:gd name="connsiteX126" fmla="*/ 1645220 w 3645937"/>
              <a:gd name="connsiteY126" fmla="*/ 4121011 h 6858000"/>
              <a:gd name="connsiteX127" fmla="*/ 1777482 w 3645937"/>
              <a:gd name="connsiteY127" fmla="*/ 4134307 h 6858000"/>
              <a:gd name="connsiteX128" fmla="*/ 1694206 w 3645937"/>
              <a:gd name="connsiteY128" fmla="*/ 4293861 h 6858000"/>
              <a:gd name="connsiteX129" fmla="*/ 1662715 w 3645937"/>
              <a:gd name="connsiteY129" fmla="*/ 4344946 h 6858000"/>
              <a:gd name="connsiteX130" fmla="*/ 1539551 w 3645937"/>
              <a:gd name="connsiteY130" fmla="*/ 4691345 h 6858000"/>
              <a:gd name="connsiteX131" fmla="*/ 1508060 w 3645937"/>
              <a:gd name="connsiteY131" fmla="*/ 4916679 h 6858000"/>
              <a:gd name="connsiteX132" fmla="*/ 1577340 w 3645937"/>
              <a:gd name="connsiteY132" fmla="*/ 5032845 h 6858000"/>
              <a:gd name="connsiteX133" fmla="*/ 1804074 w 3645937"/>
              <a:gd name="connsiteY133" fmla="*/ 5100725 h 6858000"/>
              <a:gd name="connsiteX134" fmla="*/ 1825068 w 3645937"/>
              <a:gd name="connsiteY134" fmla="*/ 5167206 h 6858000"/>
              <a:gd name="connsiteX135" fmla="*/ 1783780 w 3645937"/>
              <a:gd name="connsiteY135" fmla="*/ 5347053 h 6858000"/>
              <a:gd name="connsiteX136" fmla="*/ 1756488 w 3645937"/>
              <a:gd name="connsiteY136" fmla="*/ 5501009 h 6858000"/>
              <a:gd name="connsiteX137" fmla="*/ 1750190 w 3645937"/>
              <a:gd name="connsiteY137" fmla="*/ 5592682 h 6858000"/>
              <a:gd name="connsiteX138" fmla="*/ 1948932 w 3645937"/>
              <a:gd name="connsiteY138" fmla="*/ 5693452 h 6858000"/>
              <a:gd name="connsiteX139" fmla="*/ 2082593 w 3645937"/>
              <a:gd name="connsiteY139" fmla="*/ 5561191 h 6858000"/>
              <a:gd name="connsiteX140" fmla="*/ 2214155 w 3645937"/>
              <a:gd name="connsiteY140" fmla="*/ 5351252 h 6858000"/>
              <a:gd name="connsiteX141" fmla="*/ 2256142 w 3645937"/>
              <a:gd name="connsiteY141" fmla="*/ 5265877 h 6858000"/>
              <a:gd name="connsiteX142" fmla="*/ 2329621 w 3645937"/>
              <a:gd name="connsiteY142" fmla="*/ 5114721 h 6858000"/>
              <a:gd name="connsiteX143" fmla="*/ 2298130 w 3645937"/>
              <a:gd name="connsiteY143" fmla="*/ 4923677 h 6858000"/>
              <a:gd name="connsiteX144" fmla="*/ 2347116 w 3645937"/>
              <a:gd name="connsiteY144" fmla="*/ 4731233 h 6858000"/>
              <a:gd name="connsiteX145" fmla="*/ 2322623 w 3645937"/>
              <a:gd name="connsiteY145" fmla="*/ 4589174 h 6858000"/>
              <a:gd name="connsiteX146" fmla="*/ 2273637 w 3645937"/>
              <a:gd name="connsiteY146" fmla="*/ 4566781 h 6858000"/>
              <a:gd name="connsiteX147" fmla="*/ 2279236 w 3645937"/>
              <a:gd name="connsiteY147" fmla="*/ 4443617 h 6858000"/>
              <a:gd name="connsiteX148" fmla="*/ 2507369 w 3645937"/>
              <a:gd name="connsiteY148" fmla="*/ 4200787 h 6858000"/>
              <a:gd name="connsiteX149" fmla="*/ 2634032 w 3645937"/>
              <a:gd name="connsiteY149" fmla="*/ 4114013 h 6858000"/>
              <a:gd name="connsiteX150" fmla="*/ 2689316 w 3645937"/>
              <a:gd name="connsiteY150" fmla="*/ 3984551 h 6858000"/>
              <a:gd name="connsiteX151" fmla="*/ 2728505 w 3645937"/>
              <a:gd name="connsiteY151" fmla="*/ 3879581 h 6858000"/>
              <a:gd name="connsiteX152" fmla="*/ 2745300 w 3645937"/>
              <a:gd name="connsiteY152" fmla="*/ 3841092 h 6858000"/>
              <a:gd name="connsiteX153" fmla="*/ 2822977 w 3645937"/>
              <a:gd name="connsiteY153" fmla="*/ 3676640 h 6858000"/>
              <a:gd name="connsiteX154" fmla="*/ 2890857 w 3645937"/>
              <a:gd name="connsiteY154" fmla="*/ 3517087 h 6858000"/>
              <a:gd name="connsiteX155" fmla="*/ 2981131 w 3645937"/>
              <a:gd name="connsiteY155" fmla="*/ 2958650 h 6858000"/>
              <a:gd name="connsiteX156" fmla="*/ 3004224 w 3645937"/>
              <a:gd name="connsiteY156" fmla="*/ 2931358 h 6858000"/>
              <a:gd name="connsiteX157" fmla="*/ 3244954 w 3645937"/>
              <a:gd name="connsiteY157" fmla="*/ 2831287 h 6858000"/>
              <a:gd name="connsiteX158" fmla="*/ 3340126 w 3645937"/>
              <a:gd name="connsiteY158" fmla="*/ 2773904 h 6858000"/>
              <a:gd name="connsiteX159" fmla="*/ 3579456 w 3645937"/>
              <a:gd name="connsiteY159" fmla="*/ 2668934 h 6858000"/>
              <a:gd name="connsiteX160" fmla="*/ 3645937 w 3645937"/>
              <a:gd name="connsiteY160" fmla="*/ 2582859 h 6858000"/>
              <a:gd name="connsiteX161" fmla="*/ 3610947 w 3645937"/>
              <a:gd name="connsiteY161" fmla="*/ 2347028 h 6858000"/>
              <a:gd name="connsiteX162" fmla="*/ 3198068 w 3645937"/>
              <a:gd name="connsiteY162" fmla="*/ 2444300 h 6858000"/>
              <a:gd name="connsiteX163" fmla="*/ 3000725 w 3645937"/>
              <a:gd name="connsiteY163" fmla="*/ 2541571 h 6858000"/>
              <a:gd name="connsiteX164" fmla="*/ 2976932 w 3645937"/>
              <a:gd name="connsiteY164" fmla="*/ 2090203 h 6858000"/>
              <a:gd name="connsiteX165" fmla="*/ 2999326 w 3645937"/>
              <a:gd name="connsiteY165" fmla="*/ 2104899 h 6858000"/>
              <a:gd name="connsiteX166" fmla="*/ 3148382 w 3645937"/>
              <a:gd name="connsiteY166" fmla="*/ 2273550 h 6858000"/>
              <a:gd name="connsiteX167" fmla="*/ 3226759 w 3645937"/>
              <a:gd name="connsiteY167" fmla="*/ 2375020 h 6858000"/>
              <a:gd name="connsiteX168" fmla="*/ 3198068 w 3645937"/>
              <a:gd name="connsiteY168" fmla="*/ 24443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3645937" h="6858000">
                <a:moveTo>
                  <a:pt x="3610947" y="2347028"/>
                </a:moveTo>
                <a:cubicBezTo>
                  <a:pt x="3573158" y="2232261"/>
                  <a:pt x="3491282" y="2143388"/>
                  <a:pt x="3452794" y="2028621"/>
                </a:cubicBezTo>
                <a:cubicBezTo>
                  <a:pt x="3440197" y="1991532"/>
                  <a:pt x="3421303" y="1955142"/>
                  <a:pt x="3401008" y="1922252"/>
                </a:cubicBezTo>
                <a:cubicBezTo>
                  <a:pt x="3353422" y="1845974"/>
                  <a:pt x="3303737" y="1798388"/>
                  <a:pt x="3253352" y="1723510"/>
                </a:cubicBezTo>
                <a:cubicBezTo>
                  <a:pt x="3200867" y="1644433"/>
                  <a:pt x="3211364" y="1561857"/>
                  <a:pt x="3182672" y="1470884"/>
                </a:cubicBezTo>
                <a:cubicBezTo>
                  <a:pt x="3164477" y="1411401"/>
                  <a:pt x="3133687" y="1360316"/>
                  <a:pt x="3088900" y="1316229"/>
                </a:cubicBezTo>
                <a:cubicBezTo>
                  <a:pt x="3000025" y="1228054"/>
                  <a:pt x="2962936" y="1160174"/>
                  <a:pt x="2874762" y="1071300"/>
                </a:cubicBezTo>
                <a:cubicBezTo>
                  <a:pt x="2801983" y="997821"/>
                  <a:pt x="2750198" y="967730"/>
                  <a:pt x="2652927" y="940438"/>
                </a:cubicBezTo>
                <a:cubicBezTo>
                  <a:pt x="2607440" y="927842"/>
                  <a:pt x="2435990" y="931341"/>
                  <a:pt x="2389104" y="921544"/>
                </a:cubicBezTo>
                <a:cubicBezTo>
                  <a:pt x="2383505" y="920144"/>
                  <a:pt x="2317025" y="919444"/>
                  <a:pt x="2314225" y="914546"/>
                </a:cubicBezTo>
                <a:cubicBezTo>
                  <a:pt x="2234449" y="745195"/>
                  <a:pt x="2342217" y="788582"/>
                  <a:pt x="2368110" y="639526"/>
                </a:cubicBezTo>
                <a:cubicBezTo>
                  <a:pt x="2419195" y="646524"/>
                  <a:pt x="2424793" y="598938"/>
                  <a:pt x="2424093" y="557650"/>
                </a:cubicBezTo>
                <a:cubicBezTo>
                  <a:pt x="2423394" y="500267"/>
                  <a:pt x="2457684" y="398796"/>
                  <a:pt x="2381406" y="412792"/>
                </a:cubicBezTo>
                <a:cubicBezTo>
                  <a:pt x="2385605" y="357508"/>
                  <a:pt x="2395402" y="342113"/>
                  <a:pt x="2382805" y="277032"/>
                </a:cubicBezTo>
                <a:cubicBezTo>
                  <a:pt x="2355513" y="134973"/>
                  <a:pt x="2265940" y="65693"/>
                  <a:pt x="2135777" y="23006"/>
                </a:cubicBezTo>
                <a:cubicBezTo>
                  <a:pt x="2129479" y="20906"/>
                  <a:pt x="2086792" y="9710"/>
                  <a:pt x="2079794" y="7610"/>
                </a:cubicBezTo>
                <a:cubicBezTo>
                  <a:pt x="2057400" y="2012"/>
                  <a:pt x="2028009" y="-2887"/>
                  <a:pt x="2002116" y="2012"/>
                </a:cubicBezTo>
                <a:cubicBezTo>
                  <a:pt x="1953830" y="11809"/>
                  <a:pt x="1866356" y="57296"/>
                  <a:pt x="1823668" y="87387"/>
                </a:cubicBezTo>
                <a:cubicBezTo>
                  <a:pt x="1788679" y="111880"/>
                  <a:pt x="1776082" y="145470"/>
                  <a:pt x="1759987" y="184659"/>
                </a:cubicBezTo>
                <a:cubicBezTo>
                  <a:pt x="1735494" y="245541"/>
                  <a:pt x="1727097" y="309222"/>
                  <a:pt x="1725697" y="374303"/>
                </a:cubicBezTo>
                <a:cubicBezTo>
                  <a:pt x="1724997" y="400896"/>
                  <a:pt x="1731295" y="402995"/>
                  <a:pt x="1692806" y="410693"/>
                </a:cubicBezTo>
                <a:cubicBezTo>
                  <a:pt x="1688608" y="411392"/>
                  <a:pt x="1684409" y="417691"/>
                  <a:pt x="1682310" y="422589"/>
                </a:cubicBezTo>
                <a:cubicBezTo>
                  <a:pt x="1657117" y="477173"/>
                  <a:pt x="1669013" y="533857"/>
                  <a:pt x="1684409" y="594739"/>
                </a:cubicBezTo>
                <a:cubicBezTo>
                  <a:pt x="1696305" y="641625"/>
                  <a:pt x="1720798" y="654222"/>
                  <a:pt x="1766285" y="640226"/>
                </a:cubicBezTo>
                <a:cubicBezTo>
                  <a:pt x="1782380" y="635327"/>
                  <a:pt x="1787979" y="703207"/>
                  <a:pt x="1790778" y="716503"/>
                </a:cubicBezTo>
                <a:cubicBezTo>
                  <a:pt x="1800575" y="764789"/>
                  <a:pt x="1820869" y="775986"/>
                  <a:pt x="1835565" y="787183"/>
                </a:cubicBezTo>
                <a:cubicBezTo>
                  <a:pt x="1869855" y="814475"/>
                  <a:pt x="1863557" y="988024"/>
                  <a:pt x="1755788" y="920844"/>
                </a:cubicBezTo>
                <a:cubicBezTo>
                  <a:pt x="1712401" y="893552"/>
                  <a:pt x="1664815" y="911747"/>
                  <a:pt x="1624926" y="941838"/>
                </a:cubicBezTo>
                <a:cubicBezTo>
                  <a:pt x="1594135" y="965631"/>
                  <a:pt x="1573141" y="943237"/>
                  <a:pt x="1543050" y="968430"/>
                </a:cubicBezTo>
                <a:cubicBezTo>
                  <a:pt x="1510860" y="995722"/>
                  <a:pt x="1474470" y="1011817"/>
                  <a:pt x="1433182" y="1017416"/>
                </a:cubicBezTo>
                <a:cubicBezTo>
                  <a:pt x="1383497" y="1023714"/>
                  <a:pt x="1312817" y="1049606"/>
                  <a:pt x="1279227" y="1085996"/>
                </a:cubicBezTo>
                <a:cubicBezTo>
                  <a:pt x="1151164" y="1227355"/>
                  <a:pt x="1146266" y="1403703"/>
                  <a:pt x="1186854" y="1584950"/>
                </a:cubicBezTo>
                <a:cubicBezTo>
                  <a:pt x="1200850" y="1647932"/>
                  <a:pt x="1208548" y="1727709"/>
                  <a:pt x="1172158" y="1781593"/>
                </a:cubicBezTo>
                <a:cubicBezTo>
                  <a:pt x="1145566" y="1820782"/>
                  <a:pt x="1150465" y="1866968"/>
                  <a:pt x="1149765" y="1915254"/>
                </a:cubicBezTo>
                <a:cubicBezTo>
                  <a:pt x="1149065" y="1969138"/>
                  <a:pt x="1136469" y="2022323"/>
                  <a:pt x="1109177" y="2070609"/>
                </a:cubicBezTo>
                <a:cubicBezTo>
                  <a:pt x="1090982" y="2103499"/>
                  <a:pt x="1050394" y="2113996"/>
                  <a:pt x="1030800" y="2103499"/>
                </a:cubicBezTo>
                <a:cubicBezTo>
                  <a:pt x="1004907" y="2089503"/>
                  <a:pt x="973416" y="2039818"/>
                  <a:pt x="986712" y="2011826"/>
                </a:cubicBezTo>
                <a:cubicBezTo>
                  <a:pt x="1003507" y="1976836"/>
                  <a:pt x="991611" y="1957242"/>
                  <a:pt x="952422" y="1957942"/>
                </a:cubicBezTo>
                <a:cubicBezTo>
                  <a:pt x="933528" y="1958641"/>
                  <a:pt x="913934" y="1964940"/>
                  <a:pt x="895039" y="1966339"/>
                </a:cubicBezTo>
                <a:cubicBezTo>
                  <a:pt x="875445" y="1967739"/>
                  <a:pt x="874045" y="1985234"/>
                  <a:pt x="856550" y="1978236"/>
                </a:cubicBezTo>
                <a:cubicBezTo>
                  <a:pt x="798467" y="1953743"/>
                  <a:pt x="745983" y="1941146"/>
                  <a:pt x="683701" y="1936948"/>
                </a:cubicBezTo>
                <a:cubicBezTo>
                  <a:pt x="655009" y="1934848"/>
                  <a:pt x="636814" y="1936248"/>
                  <a:pt x="624218" y="1910355"/>
                </a:cubicBezTo>
                <a:cubicBezTo>
                  <a:pt x="613721" y="1889361"/>
                  <a:pt x="604624" y="1864169"/>
                  <a:pt x="573833" y="1866968"/>
                </a:cubicBezTo>
                <a:cubicBezTo>
                  <a:pt x="543042" y="1869767"/>
                  <a:pt x="507352" y="1899858"/>
                  <a:pt x="499654" y="1927850"/>
                </a:cubicBezTo>
                <a:cubicBezTo>
                  <a:pt x="496155" y="1940447"/>
                  <a:pt x="488458" y="1939747"/>
                  <a:pt x="484959" y="1953043"/>
                </a:cubicBezTo>
                <a:cubicBezTo>
                  <a:pt x="478660" y="1976836"/>
                  <a:pt x="465364" y="1983834"/>
                  <a:pt x="443671" y="1972637"/>
                </a:cubicBezTo>
                <a:cubicBezTo>
                  <a:pt x="424776" y="1962840"/>
                  <a:pt x="418478" y="1968438"/>
                  <a:pt x="397484" y="1954443"/>
                </a:cubicBezTo>
                <a:cubicBezTo>
                  <a:pt x="360395" y="1959341"/>
                  <a:pt x="335202" y="1978935"/>
                  <a:pt x="310709" y="2002728"/>
                </a:cubicBezTo>
                <a:cubicBezTo>
                  <a:pt x="291815" y="2021623"/>
                  <a:pt x="284117" y="2044716"/>
                  <a:pt x="298813" y="2069909"/>
                </a:cubicBezTo>
                <a:cubicBezTo>
                  <a:pt x="307910" y="2086004"/>
                  <a:pt x="303711" y="2099300"/>
                  <a:pt x="289716" y="2109098"/>
                </a:cubicBezTo>
                <a:cubicBezTo>
                  <a:pt x="263823" y="2127292"/>
                  <a:pt x="236531" y="2151085"/>
                  <a:pt x="210639" y="2169280"/>
                </a:cubicBezTo>
                <a:cubicBezTo>
                  <a:pt x="172850" y="2195872"/>
                  <a:pt x="167251" y="2225963"/>
                  <a:pt x="188245" y="2267951"/>
                </a:cubicBezTo>
                <a:cubicBezTo>
                  <a:pt x="194543" y="2281247"/>
                  <a:pt x="189645" y="2300842"/>
                  <a:pt x="188945" y="2316937"/>
                </a:cubicBezTo>
                <a:cubicBezTo>
                  <a:pt x="185446" y="2362424"/>
                  <a:pt x="177748" y="2408610"/>
                  <a:pt x="178448" y="2454097"/>
                </a:cubicBezTo>
                <a:cubicBezTo>
                  <a:pt x="181947" y="2644441"/>
                  <a:pt x="329604" y="2877473"/>
                  <a:pt x="540942" y="2916662"/>
                </a:cubicBezTo>
                <a:cubicBezTo>
                  <a:pt x="624218" y="2932057"/>
                  <a:pt x="720790" y="2924360"/>
                  <a:pt x="804765" y="2901966"/>
                </a:cubicBezTo>
                <a:cubicBezTo>
                  <a:pt x="939826" y="2866277"/>
                  <a:pt x="1031499" y="2776703"/>
                  <a:pt x="1097980" y="2658437"/>
                </a:cubicBezTo>
                <a:cubicBezTo>
                  <a:pt x="1112676" y="2632545"/>
                  <a:pt x="1125972" y="2605253"/>
                  <a:pt x="1139268" y="2578660"/>
                </a:cubicBezTo>
                <a:cubicBezTo>
                  <a:pt x="1151864" y="2553468"/>
                  <a:pt x="1172158" y="2542971"/>
                  <a:pt x="1200150" y="2548569"/>
                </a:cubicBezTo>
                <a:cubicBezTo>
                  <a:pt x="1206448" y="2549969"/>
                  <a:pt x="1247736" y="2542271"/>
                  <a:pt x="1253335" y="2544371"/>
                </a:cubicBezTo>
                <a:cubicBezTo>
                  <a:pt x="1326813" y="2564665"/>
                  <a:pt x="1378598" y="2533874"/>
                  <a:pt x="1419186" y="2475791"/>
                </a:cubicBezTo>
                <a:cubicBezTo>
                  <a:pt x="1442280" y="2442200"/>
                  <a:pt x="1451377" y="2415608"/>
                  <a:pt x="1474470" y="2382718"/>
                </a:cubicBezTo>
                <a:cubicBezTo>
                  <a:pt x="1480069" y="2374320"/>
                  <a:pt x="1510860" y="2260953"/>
                  <a:pt x="1522056" y="2246257"/>
                </a:cubicBezTo>
                <a:cubicBezTo>
                  <a:pt x="1530454" y="2265852"/>
                  <a:pt x="1490565" y="2385517"/>
                  <a:pt x="1496164" y="2399513"/>
                </a:cubicBezTo>
                <a:cubicBezTo>
                  <a:pt x="1507361" y="2426805"/>
                  <a:pt x="1497563" y="2461795"/>
                  <a:pt x="1509460" y="2489087"/>
                </a:cubicBezTo>
                <a:cubicBezTo>
                  <a:pt x="1512959" y="2498184"/>
                  <a:pt x="1517857" y="2506582"/>
                  <a:pt x="1521356" y="2515679"/>
                </a:cubicBezTo>
                <a:cubicBezTo>
                  <a:pt x="1533253" y="2540872"/>
                  <a:pt x="1534653" y="2540172"/>
                  <a:pt x="1510860" y="2556267"/>
                </a:cubicBezTo>
                <a:cubicBezTo>
                  <a:pt x="1494064" y="2567464"/>
                  <a:pt x="1478669" y="2580760"/>
                  <a:pt x="1461874" y="2592656"/>
                </a:cubicBezTo>
                <a:cubicBezTo>
                  <a:pt x="1405190" y="2632545"/>
                  <a:pt x="1415687" y="2699725"/>
                  <a:pt x="1413588" y="2769705"/>
                </a:cubicBezTo>
                <a:cubicBezTo>
                  <a:pt x="1412188" y="2814492"/>
                  <a:pt x="1400292" y="2854380"/>
                  <a:pt x="1375799" y="2894268"/>
                </a:cubicBezTo>
                <a:cubicBezTo>
                  <a:pt x="1339410" y="2953751"/>
                  <a:pt x="1314917" y="3019532"/>
                  <a:pt x="1305819" y="3090211"/>
                </a:cubicBezTo>
                <a:cubicBezTo>
                  <a:pt x="1303720" y="3103507"/>
                  <a:pt x="1298821" y="3118203"/>
                  <a:pt x="1290424" y="3128700"/>
                </a:cubicBezTo>
                <a:cubicBezTo>
                  <a:pt x="1230941" y="3205678"/>
                  <a:pt x="1170759" y="3330241"/>
                  <a:pt x="1139268" y="3420515"/>
                </a:cubicBezTo>
                <a:cubicBezTo>
                  <a:pt x="1124572" y="3463203"/>
                  <a:pt x="1107777" y="3505190"/>
                  <a:pt x="1090982" y="3546478"/>
                </a:cubicBezTo>
                <a:cubicBezTo>
                  <a:pt x="1078386" y="3577969"/>
                  <a:pt x="1074187" y="3586367"/>
                  <a:pt x="1052493" y="3611559"/>
                </a:cubicBezTo>
                <a:cubicBezTo>
                  <a:pt x="1042696" y="3622756"/>
                  <a:pt x="1034299" y="3624855"/>
                  <a:pt x="1021702" y="3616458"/>
                </a:cubicBezTo>
                <a:cubicBezTo>
                  <a:pt x="997909" y="3600363"/>
                  <a:pt x="983213" y="3603162"/>
                  <a:pt x="976215" y="3631154"/>
                </a:cubicBezTo>
                <a:cubicBezTo>
                  <a:pt x="970617" y="3654247"/>
                  <a:pt x="968518" y="3716529"/>
                  <a:pt x="975516" y="3738222"/>
                </a:cubicBezTo>
                <a:cubicBezTo>
                  <a:pt x="990911" y="3785109"/>
                  <a:pt x="989512" y="3746620"/>
                  <a:pt x="1011205" y="3790707"/>
                </a:cubicBezTo>
                <a:cubicBezTo>
                  <a:pt x="1035698" y="3839693"/>
                  <a:pt x="1025201" y="3844591"/>
                  <a:pt x="1008406" y="3913171"/>
                </a:cubicBezTo>
                <a:cubicBezTo>
                  <a:pt x="990211" y="3986650"/>
                  <a:pt x="984613" y="4025838"/>
                  <a:pt x="977615" y="4101417"/>
                </a:cubicBezTo>
                <a:cubicBezTo>
                  <a:pt x="972716" y="4152502"/>
                  <a:pt x="957321" y="4202887"/>
                  <a:pt x="941925" y="4252573"/>
                </a:cubicBezTo>
                <a:cubicBezTo>
                  <a:pt x="931428" y="4286163"/>
                  <a:pt x="913234" y="4316954"/>
                  <a:pt x="899938" y="4349844"/>
                </a:cubicBezTo>
                <a:cubicBezTo>
                  <a:pt x="869846" y="4424722"/>
                  <a:pt x="820861" y="4489803"/>
                  <a:pt x="764877" y="4548586"/>
                </a:cubicBezTo>
                <a:cubicBezTo>
                  <a:pt x="676003" y="4641659"/>
                  <a:pt x="630516" y="4759225"/>
                  <a:pt x="599025" y="4882389"/>
                </a:cubicBezTo>
                <a:cubicBezTo>
                  <a:pt x="533245" y="5137115"/>
                  <a:pt x="469563" y="5392540"/>
                  <a:pt x="403083" y="5647266"/>
                </a:cubicBezTo>
                <a:cubicBezTo>
                  <a:pt x="393985" y="5683655"/>
                  <a:pt x="376490" y="5717945"/>
                  <a:pt x="363894" y="5753635"/>
                </a:cubicBezTo>
                <a:cubicBezTo>
                  <a:pt x="358995" y="5768330"/>
                  <a:pt x="357596" y="5784426"/>
                  <a:pt x="353397" y="5799821"/>
                </a:cubicBezTo>
                <a:cubicBezTo>
                  <a:pt x="333103" y="5887296"/>
                  <a:pt x="312109" y="5975470"/>
                  <a:pt x="291115" y="6062945"/>
                </a:cubicBezTo>
                <a:cubicBezTo>
                  <a:pt x="287616" y="6078340"/>
                  <a:pt x="280618" y="6094435"/>
                  <a:pt x="270821" y="6105632"/>
                </a:cubicBezTo>
                <a:cubicBezTo>
                  <a:pt x="261724" y="6116129"/>
                  <a:pt x="246328" y="6125226"/>
                  <a:pt x="233032" y="6127326"/>
                </a:cubicBezTo>
                <a:cubicBezTo>
                  <a:pt x="217637" y="6129425"/>
                  <a:pt x="209239" y="6133624"/>
                  <a:pt x="204340" y="6148320"/>
                </a:cubicBezTo>
                <a:cubicBezTo>
                  <a:pt x="171450" y="6249790"/>
                  <a:pt x="137860" y="6351261"/>
                  <a:pt x="105669" y="6452731"/>
                </a:cubicBezTo>
                <a:cubicBezTo>
                  <a:pt x="98671" y="6473725"/>
                  <a:pt x="95872" y="6495418"/>
                  <a:pt x="90274" y="6517112"/>
                </a:cubicBezTo>
                <a:cubicBezTo>
                  <a:pt x="88174" y="6525510"/>
                  <a:pt x="86075" y="6535307"/>
                  <a:pt x="81176" y="6541605"/>
                </a:cubicBezTo>
                <a:cubicBezTo>
                  <a:pt x="39189" y="6589891"/>
                  <a:pt x="20294" y="6648674"/>
                  <a:pt x="4199" y="6708856"/>
                </a:cubicBezTo>
                <a:cubicBezTo>
                  <a:pt x="3499" y="6712355"/>
                  <a:pt x="1400" y="6715155"/>
                  <a:pt x="0" y="6718653"/>
                </a:cubicBezTo>
                <a:cubicBezTo>
                  <a:pt x="0" y="6736148"/>
                  <a:pt x="0" y="6754343"/>
                  <a:pt x="0" y="6771838"/>
                </a:cubicBezTo>
                <a:cubicBezTo>
                  <a:pt x="15396" y="6815925"/>
                  <a:pt x="50385" y="6835519"/>
                  <a:pt x="92373" y="6839718"/>
                </a:cubicBezTo>
                <a:cubicBezTo>
                  <a:pt x="171450" y="6848815"/>
                  <a:pt x="250527" y="6854414"/>
                  <a:pt x="329604" y="6860012"/>
                </a:cubicBezTo>
                <a:cubicBezTo>
                  <a:pt x="367393" y="6862811"/>
                  <a:pt x="405882" y="6860712"/>
                  <a:pt x="443671" y="6861412"/>
                </a:cubicBezTo>
                <a:cubicBezTo>
                  <a:pt x="468863" y="6861412"/>
                  <a:pt x="484959" y="6853014"/>
                  <a:pt x="484259" y="6825022"/>
                </a:cubicBezTo>
                <a:cubicBezTo>
                  <a:pt x="483559" y="6791432"/>
                  <a:pt x="485658" y="6757842"/>
                  <a:pt x="481460" y="6724951"/>
                </a:cubicBezTo>
                <a:cubicBezTo>
                  <a:pt x="476561" y="6686463"/>
                  <a:pt x="484959" y="6652173"/>
                  <a:pt x="500354" y="6617183"/>
                </a:cubicBezTo>
                <a:cubicBezTo>
                  <a:pt x="517849" y="6576595"/>
                  <a:pt x="533245" y="6535307"/>
                  <a:pt x="547940" y="6494019"/>
                </a:cubicBezTo>
                <a:cubicBezTo>
                  <a:pt x="552139" y="6483522"/>
                  <a:pt x="554938" y="6471625"/>
                  <a:pt x="554938" y="6460429"/>
                </a:cubicBezTo>
                <a:cubicBezTo>
                  <a:pt x="554238" y="6410743"/>
                  <a:pt x="569634" y="6366656"/>
                  <a:pt x="597626" y="6326768"/>
                </a:cubicBezTo>
                <a:cubicBezTo>
                  <a:pt x="610222" y="6308573"/>
                  <a:pt x="610922" y="6290378"/>
                  <a:pt x="592727" y="6272183"/>
                </a:cubicBezTo>
                <a:cubicBezTo>
                  <a:pt x="584330" y="6263786"/>
                  <a:pt x="582230" y="6246291"/>
                  <a:pt x="582930" y="6233695"/>
                </a:cubicBezTo>
                <a:cubicBezTo>
                  <a:pt x="584330" y="6210601"/>
                  <a:pt x="585029" y="6190308"/>
                  <a:pt x="566835" y="6172113"/>
                </a:cubicBezTo>
                <a:cubicBezTo>
                  <a:pt x="551439" y="6156717"/>
                  <a:pt x="564036" y="6143421"/>
                  <a:pt x="573133" y="6130125"/>
                </a:cubicBezTo>
                <a:cubicBezTo>
                  <a:pt x="597626" y="6095835"/>
                  <a:pt x="622818" y="6061545"/>
                  <a:pt x="643812" y="6025155"/>
                </a:cubicBezTo>
                <a:cubicBezTo>
                  <a:pt x="652210" y="6011160"/>
                  <a:pt x="649411" y="5991565"/>
                  <a:pt x="652210" y="5974770"/>
                </a:cubicBezTo>
                <a:cubicBezTo>
                  <a:pt x="649411" y="5974070"/>
                  <a:pt x="645912" y="5973371"/>
                  <a:pt x="643113" y="5973371"/>
                </a:cubicBezTo>
                <a:cubicBezTo>
                  <a:pt x="641713" y="5976870"/>
                  <a:pt x="640313" y="5981068"/>
                  <a:pt x="637514" y="5983868"/>
                </a:cubicBezTo>
                <a:cubicBezTo>
                  <a:pt x="631916" y="5989466"/>
                  <a:pt x="624918" y="5993665"/>
                  <a:pt x="619319" y="5998563"/>
                </a:cubicBezTo>
                <a:cubicBezTo>
                  <a:pt x="615821" y="5990866"/>
                  <a:pt x="612322" y="5982468"/>
                  <a:pt x="609522" y="5974770"/>
                </a:cubicBezTo>
                <a:cubicBezTo>
                  <a:pt x="608823" y="5973371"/>
                  <a:pt x="610222" y="5971271"/>
                  <a:pt x="610922" y="5969872"/>
                </a:cubicBezTo>
                <a:cubicBezTo>
                  <a:pt x="644512" y="5881697"/>
                  <a:pt x="672504" y="5791424"/>
                  <a:pt x="713092" y="5706748"/>
                </a:cubicBezTo>
                <a:cubicBezTo>
                  <a:pt x="769076" y="5589183"/>
                  <a:pt x="834857" y="5475116"/>
                  <a:pt x="896439" y="5360349"/>
                </a:cubicBezTo>
                <a:cubicBezTo>
                  <a:pt x="906236" y="5341455"/>
                  <a:pt x="916733" y="5322561"/>
                  <a:pt x="929329" y="5305765"/>
                </a:cubicBezTo>
                <a:cubicBezTo>
                  <a:pt x="1035698" y="5158109"/>
                  <a:pt x="1110576" y="4987358"/>
                  <a:pt x="1147665" y="4812409"/>
                </a:cubicBezTo>
                <a:cubicBezTo>
                  <a:pt x="1153964" y="4780918"/>
                  <a:pt x="1165860" y="4749428"/>
                  <a:pt x="1181955" y="4721436"/>
                </a:cubicBezTo>
                <a:cubicBezTo>
                  <a:pt x="1233740" y="4629063"/>
                  <a:pt x="1324014" y="4538789"/>
                  <a:pt x="1376499" y="4446416"/>
                </a:cubicBezTo>
                <a:cubicBezTo>
                  <a:pt x="1410089" y="4387633"/>
                  <a:pt x="1444379" y="4329550"/>
                  <a:pt x="1489866" y="4277765"/>
                </a:cubicBezTo>
                <a:cubicBezTo>
                  <a:pt x="1525555" y="4237177"/>
                  <a:pt x="1552148" y="4187491"/>
                  <a:pt x="1580139" y="4140605"/>
                </a:cubicBezTo>
                <a:cubicBezTo>
                  <a:pt x="1601133" y="4106315"/>
                  <a:pt x="1610930" y="4101417"/>
                  <a:pt x="1645220" y="4121011"/>
                </a:cubicBezTo>
                <a:cubicBezTo>
                  <a:pt x="1647320" y="4122411"/>
                  <a:pt x="1778881" y="4132207"/>
                  <a:pt x="1777482" y="4134307"/>
                </a:cubicBezTo>
                <a:cubicBezTo>
                  <a:pt x="1735494" y="4223181"/>
                  <a:pt x="1712401" y="4244175"/>
                  <a:pt x="1694206" y="4293861"/>
                </a:cubicBezTo>
                <a:cubicBezTo>
                  <a:pt x="1692107" y="4300859"/>
                  <a:pt x="1665514" y="4338647"/>
                  <a:pt x="1662715" y="4344946"/>
                </a:cubicBezTo>
                <a:cubicBezTo>
                  <a:pt x="1610930" y="4456213"/>
                  <a:pt x="1570342" y="4587075"/>
                  <a:pt x="1539551" y="4691345"/>
                </a:cubicBezTo>
                <a:cubicBezTo>
                  <a:pt x="1505961" y="4804712"/>
                  <a:pt x="1501762" y="4798413"/>
                  <a:pt x="1508060" y="4916679"/>
                </a:cubicBezTo>
                <a:cubicBezTo>
                  <a:pt x="1510860" y="4969164"/>
                  <a:pt x="1530454" y="5007652"/>
                  <a:pt x="1577340" y="5032845"/>
                </a:cubicBezTo>
                <a:cubicBezTo>
                  <a:pt x="1637523" y="5065035"/>
                  <a:pt x="1731995" y="5104924"/>
                  <a:pt x="1804074" y="5100725"/>
                </a:cubicBezTo>
                <a:cubicBezTo>
                  <a:pt x="1832766" y="5099326"/>
                  <a:pt x="1833465" y="5139214"/>
                  <a:pt x="1825068" y="5167206"/>
                </a:cubicBezTo>
                <a:cubicBezTo>
                  <a:pt x="1806873" y="5227388"/>
                  <a:pt x="1799175" y="5286171"/>
                  <a:pt x="1783780" y="5347053"/>
                </a:cubicBezTo>
                <a:cubicBezTo>
                  <a:pt x="1771184" y="5397438"/>
                  <a:pt x="1762086" y="5449224"/>
                  <a:pt x="1756488" y="5501009"/>
                </a:cubicBezTo>
                <a:cubicBezTo>
                  <a:pt x="1753689" y="5531100"/>
                  <a:pt x="1742492" y="5563290"/>
                  <a:pt x="1750190" y="5592682"/>
                </a:cubicBezTo>
                <a:cubicBezTo>
                  <a:pt x="1773983" y="5685055"/>
                  <a:pt x="1860058" y="5727742"/>
                  <a:pt x="1948932" y="5693452"/>
                </a:cubicBezTo>
                <a:cubicBezTo>
                  <a:pt x="2016812" y="5667560"/>
                  <a:pt x="2035007" y="5613676"/>
                  <a:pt x="2082593" y="5561191"/>
                </a:cubicBezTo>
                <a:cubicBezTo>
                  <a:pt x="2138577" y="5498909"/>
                  <a:pt x="2182664" y="5428929"/>
                  <a:pt x="2214155" y="5351252"/>
                </a:cubicBezTo>
                <a:cubicBezTo>
                  <a:pt x="2226051" y="5321861"/>
                  <a:pt x="2238648" y="5291769"/>
                  <a:pt x="2256142" y="5265877"/>
                </a:cubicBezTo>
                <a:cubicBezTo>
                  <a:pt x="2287633" y="5218291"/>
                  <a:pt x="2347116" y="5167905"/>
                  <a:pt x="2329621" y="5114721"/>
                </a:cubicBezTo>
                <a:cubicBezTo>
                  <a:pt x="2307927" y="5047541"/>
                  <a:pt x="2279236" y="4990158"/>
                  <a:pt x="2298130" y="4923677"/>
                </a:cubicBezTo>
                <a:cubicBezTo>
                  <a:pt x="2316325" y="4859995"/>
                  <a:pt x="2331020" y="4795614"/>
                  <a:pt x="2347116" y="4731233"/>
                </a:cubicBezTo>
                <a:cubicBezTo>
                  <a:pt x="2359712" y="4680848"/>
                  <a:pt x="2352014" y="4633262"/>
                  <a:pt x="2322623" y="4589174"/>
                </a:cubicBezTo>
                <a:cubicBezTo>
                  <a:pt x="2317724" y="4582176"/>
                  <a:pt x="2277836" y="4574479"/>
                  <a:pt x="2273637" y="4566781"/>
                </a:cubicBezTo>
                <a:cubicBezTo>
                  <a:pt x="2239347" y="4512897"/>
                  <a:pt x="2236548" y="4492602"/>
                  <a:pt x="2279236" y="4443617"/>
                </a:cubicBezTo>
                <a:cubicBezTo>
                  <a:pt x="2350615" y="4360341"/>
                  <a:pt x="2433891" y="4281264"/>
                  <a:pt x="2507369" y="4200787"/>
                </a:cubicBezTo>
                <a:cubicBezTo>
                  <a:pt x="2533261" y="4172096"/>
                  <a:pt x="2607440" y="4142005"/>
                  <a:pt x="2634032" y="4114013"/>
                </a:cubicBezTo>
                <a:cubicBezTo>
                  <a:pt x="2669022" y="4077623"/>
                  <a:pt x="2684417" y="4033536"/>
                  <a:pt x="2689316" y="3984551"/>
                </a:cubicBezTo>
                <a:cubicBezTo>
                  <a:pt x="2693515" y="3946062"/>
                  <a:pt x="2703312" y="3910372"/>
                  <a:pt x="2728505" y="3879581"/>
                </a:cubicBezTo>
                <a:cubicBezTo>
                  <a:pt x="2736902" y="3869084"/>
                  <a:pt x="2741101" y="3854388"/>
                  <a:pt x="2745300" y="3841092"/>
                </a:cubicBezTo>
                <a:cubicBezTo>
                  <a:pt x="2763494" y="3783009"/>
                  <a:pt x="2785188" y="3726326"/>
                  <a:pt x="2822977" y="3676640"/>
                </a:cubicBezTo>
                <a:cubicBezTo>
                  <a:pt x="2859366" y="3629754"/>
                  <a:pt x="2877561" y="3574470"/>
                  <a:pt x="2890857" y="3517087"/>
                </a:cubicBezTo>
                <a:cubicBezTo>
                  <a:pt x="2930746" y="3342138"/>
                  <a:pt x="2962936" y="3137798"/>
                  <a:pt x="2981131" y="2958650"/>
                </a:cubicBezTo>
                <a:cubicBezTo>
                  <a:pt x="2982531" y="2942554"/>
                  <a:pt x="2989529" y="2935556"/>
                  <a:pt x="3004224" y="2931358"/>
                </a:cubicBezTo>
                <a:cubicBezTo>
                  <a:pt x="3084701" y="2908264"/>
                  <a:pt x="3165177" y="2856480"/>
                  <a:pt x="3244954" y="2831287"/>
                </a:cubicBezTo>
                <a:cubicBezTo>
                  <a:pt x="3261749" y="2825689"/>
                  <a:pt x="3326130" y="2785800"/>
                  <a:pt x="3340126" y="2773904"/>
                </a:cubicBezTo>
                <a:cubicBezTo>
                  <a:pt x="3411505" y="2713721"/>
                  <a:pt x="3490582" y="2696926"/>
                  <a:pt x="3579456" y="2668934"/>
                </a:cubicBezTo>
                <a:cubicBezTo>
                  <a:pt x="3618645" y="2656338"/>
                  <a:pt x="3643138" y="2624147"/>
                  <a:pt x="3645937" y="2582859"/>
                </a:cubicBezTo>
                <a:cubicBezTo>
                  <a:pt x="3653635" y="2498184"/>
                  <a:pt x="3636140" y="2422606"/>
                  <a:pt x="3610947" y="2347028"/>
                </a:cubicBezTo>
                <a:close/>
                <a:moveTo>
                  <a:pt x="3198068" y="2444300"/>
                </a:moveTo>
                <a:cubicBezTo>
                  <a:pt x="3149082" y="2462495"/>
                  <a:pt x="3056709" y="2521277"/>
                  <a:pt x="3000725" y="2541571"/>
                </a:cubicBezTo>
                <a:cubicBezTo>
                  <a:pt x="2990928" y="2212667"/>
                  <a:pt x="2950340" y="2329533"/>
                  <a:pt x="2976932" y="2090203"/>
                </a:cubicBezTo>
                <a:cubicBezTo>
                  <a:pt x="2988129" y="2097901"/>
                  <a:pt x="2994427" y="2100700"/>
                  <a:pt x="2999326" y="2104899"/>
                </a:cubicBezTo>
                <a:cubicBezTo>
                  <a:pt x="3028017" y="2130791"/>
                  <a:pt x="3118991" y="2248357"/>
                  <a:pt x="3148382" y="2273550"/>
                </a:cubicBezTo>
                <a:cubicBezTo>
                  <a:pt x="3181972" y="2302241"/>
                  <a:pt x="3210664" y="2333732"/>
                  <a:pt x="3226759" y="2375020"/>
                </a:cubicBezTo>
                <a:cubicBezTo>
                  <a:pt x="3242855" y="2414208"/>
                  <a:pt x="3236556" y="2430304"/>
                  <a:pt x="3198068" y="2444300"/>
                </a:cubicBezTo>
                <a:close/>
              </a:path>
            </a:pathLst>
          </a:custGeom>
          <a:solidFill>
            <a:srgbClr val="000000"/>
          </a:solidFill>
          <a:ln w="698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5C2846E-F4C4-439E-9657-AF3485CCA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392596"/>
            <a:ext cx="10902544" cy="146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F307AF9-767A-446E-8BC1-A1C92F97359A}"/>
              </a:ext>
            </a:extLst>
          </p:cNvPr>
          <p:cNvGrpSpPr/>
          <p:nvPr/>
        </p:nvGrpSpPr>
        <p:grpSpPr>
          <a:xfrm>
            <a:off x="637581" y="1526625"/>
            <a:ext cx="1137234" cy="498910"/>
            <a:chOff x="1231518" y="1683967"/>
            <a:chExt cx="1137234" cy="498910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49ACD19-2609-4691-BD16-99873E9522E2}"/>
                </a:ext>
              </a:extLst>
            </p:cNvPr>
            <p:cNvSpPr>
              <a:spLocks/>
            </p:cNvSpPr>
            <p:nvPr/>
          </p:nvSpPr>
          <p:spPr bwMode="auto">
            <a:xfrm rot="20370441">
              <a:off x="1231518" y="1683967"/>
              <a:ext cx="1137234" cy="498910"/>
            </a:xfrm>
            <a:custGeom>
              <a:avLst/>
              <a:gdLst>
                <a:gd name="connsiteX0" fmla="*/ 109934 w 1137234"/>
                <a:gd name="connsiteY0" fmla="*/ 188930 h 498910"/>
                <a:gd name="connsiteX1" fmla="*/ 25051 w 1137234"/>
                <a:gd name="connsiteY1" fmla="*/ 227627 h 498910"/>
                <a:gd name="connsiteX2" fmla="*/ 63748 w 1137234"/>
                <a:gd name="connsiteY2" fmla="*/ 312509 h 498910"/>
                <a:gd name="connsiteX3" fmla="*/ 134786 w 1137234"/>
                <a:gd name="connsiteY3" fmla="*/ 296050 h 498910"/>
                <a:gd name="connsiteX4" fmla="*/ 148123 w 1137234"/>
                <a:gd name="connsiteY4" fmla="*/ 274629 h 498910"/>
                <a:gd name="connsiteX5" fmla="*/ 144470 w 1137234"/>
                <a:gd name="connsiteY5" fmla="*/ 274698 h 498910"/>
                <a:gd name="connsiteX6" fmla="*/ 136707 w 1137234"/>
                <a:gd name="connsiteY6" fmla="*/ 267224 h 498910"/>
                <a:gd name="connsiteX7" fmla="*/ 136128 w 1137234"/>
                <a:gd name="connsiteY7" fmla="*/ 236751 h 498910"/>
                <a:gd name="connsiteX8" fmla="*/ 143602 w 1137234"/>
                <a:gd name="connsiteY8" fmla="*/ 228987 h 498910"/>
                <a:gd name="connsiteX9" fmla="*/ 148193 w 1137234"/>
                <a:gd name="connsiteY9" fmla="*/ 228900 h 498910"/>
                <a:gd name="connsiteX10" fmla="*/ 146862 w 1137234"/>
                <a:gd name="connsiteY10" fmla="*/ 223357 h 498910"/>
                <a:gd name="connsiteX11" fmla="*/ 109934 w 1137234"/>
                <a:gd name="connsiteY11" fmla="*/ 188930 h 498910"/>
                <a:gd name="connsiteX12" fmla="*/ 1104841 w 1137234"/>
                <a:gd name="connsiteY12" fmla="*/ 4167 h 498910"/>
                <a:gd name="connsiteX13" fmla="*/ 1137234 w 1137234"/>
                <a:gd name="connsiteY13" fmla="*/ 53062 h 498910"/>
                <a:gd name="connsiteX14" fmla="*/ 1137234 w 1137234"/>
                <a:gd name="connsiteY14" fmla="*/ 60742 h 498910"/>
                <a:gd name="connsiteX15" fmla="*/ 1093607 w 1137234"/>
                <a:gd name="connsiteY15" fmla="*/ 112757 h 498910"/>
                <a:gd name="connsiteX16" fmla="*/ 674383 w 1137234"/>
                <a:gd name="connsiteY16" fmla="*/ 186550 h 498910"/>
                <a:gd name="connsiteX17" fmla="*/ 678789 w 1137234"/>
                <a:gd name="connsiteY17" fmla="*/ 201275 h 498910"/>
                <a:gd name="connsiteX18" fmla="*/ 683415 w 1137234"/>
                <a:gd name="connsiteY18" fmla="*/ 249630 h 498910"/>
                <a:gd name="connsiteX19" fmla="*/ 433786 w 1137234"/>
                <a:gd name="connsiteY19" fmla="*/ 498910 h 498910"/>
                <a:gd name="connsiteX20" fmla="*/ 204112 w 1137234"/>
                <a:gd name="connsiteY20" fmla="*/ 346612 h 498910"/>
                <a:gd name="connsiteX21" fmla="*/ 189401 w 1137234"/>
                <a:gd name="connsiteY21" fmla="*/ 273845 h 498910"/>
                <a:gd name="connsiteX22" fmla="*/ 169265 w 1137234"/>
                <a:gd name="connsiteY22" fmla="*/ 274227 h 498910"/>
                <a:gd name="connsiteX23" fmla="*/ 168165 w 1137234"/>
                <a:gd name="connsiteY23" fmla="*/ 281114 h 498910"/>
                <a:gd name="connsiteX24" fmla="*/ 56447 w 1137234"/>
                <a:gd name="connsiteY24" fmla="*/ 332044 h 498910"/>
                <a:gd name="connsiteX25" fmla="*/ 5517 w 1137234"/>
                <a:gd name="connsiteY25" fmla="*/ 220326 h 498910"/>
                <a:gd name="connsiteX26" fmla="*/ 117235 w 1137234"/>
                <a:gd name="connsiteY26" fmla="*/ 169396 h 498910"/>
                <a:gd name="connsiteX27" fmla="*/ 165837 w 1137234"/>
                <a:gd name="connsiteY27" fmla="*/ 214707 h 498910"/>
                <a:gd name="connsiteX28" fmla="*/ 169148 w 1137234"/>
                <a:gd name="connsiteY28" fmla="*/ 228502 h 498910"/>
                <a:gd name="connsiteX29" fmla="*/ 186668 w 1137234"/>
                <a:gd name="connsiteY29" fmla="*/ 228169 h 498910"/>
                <a:gd name="connsiteX30" fmla="*/ 189575 w 1137234"/>
                <a:gd name="connsiteY30" fmla="*/ 199309 h 498910"/>
                <a:gd name="connsiteX31" fmla="*/ 433786 w 1137234"/>
                <a:gd name="connsiteY31" fmla="*/ 0 h 498910"/>
                <a:gd name="connsiteX32" fmla="*/ 433960 w 1137234"/>
                <a:gd name="connsiteY32" fmla="*/ 17 h 498910"/>
                <a:gd name="connsiteX33" fmla="*/ 433961 w 1137234"/>
                <a:gd name="connsiteY33" fmla="*/ 0 h 498910"/>
                <a:gd name="connsiteX34" fmla="*/ 496784 w 1137234"/>
                <a:gd name="connsiteY34" fmla="*/ 0 h 498910"/>
                <a:gd name="connsiteX35" fmla="*/ 516329 w 1137234"/>
                <a:gd name="connsiteY35" fmla="*/ 19549 h 498910"/>
                <a:gd name="connsiteX36" fmla="*/ 553674 w 1137234"/>
                <a:gd name="connsiteY36" fmla="*/ 56902 h 498910"/>
                <a:gd name="connsiteX37" fmla="*/ 573219 w 1137234"/>
                <a:gd name="connsiteY37" fmla="*/ 56902 h 498910"/>
                <a:gd name="connsiteX38" fmla="*/ 610913 w 1137234"/>
                <a:gd name="connsiteY38" fmla="*/ 19549 h 498910"/>
                <a:gd name="connsiteX39" fmla="*/ 630458 w 1137234"/>
                <a:gd name="connsiteY39" fmla="*/ 0 h 498910"/>
                <a:gd name="connsiteX40" fmla="*/ 1084183 w 1137234"/>
                <a:gd name="connsiteY40" fmla="*/ 0 h 498910"/>
                <a:gd name="connsiteX41" fmla="*/ 1104841 w 1137234"/>
                <a:gd name="connsiteY41" fmla="*/ 4167 h 49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37234" h="498910">
                  <a:moveTo>
                    <a:pt x="109934" y="188930"/>
                  </a:moveTo>
                  <a:cubicBezTo>
                    <a:pt x="75809" y="176176"/>
                    <a:pt x="37805" y="193501"/>
                    <a:pt x="25051" y="227627"/>
                  </a:cubicBezTo>
                  <a:cubicBezTo>
                    <a:pt x="12297" y="261752"/>
                    <a:pt x="29622" y="299755"/>
                    <a:pt x="63748" y="312509"/>
                  </a:cubicBezTo>
                  <a:cubicBezTo>
                    <a:pt x="89342" y="322075"/>
                    <a:pt x="117117" y="314721"/>
                    <a:pt x="134786" y="296050"/>
                  </a:cubicBezTo>
                  <a:lnTo>
                    <a:pt x="148123" y="274629"/>
                  </a:lnTo>
                  <a:lnTo>
                    <a:pt x="144470" y="274698"/>
                  </a:lnTo>
                  <a:cubicBezTo>
                    <a:pt x="140263" y="274778"/>
                    <a:pt x="136787" y="271431"/>
                    <a:pt x="136707" y="267224"/>
                  </a:cubicBezTo>
                  <a:lnTo>
                    <a:pt x="136128" y="236751"/>
                  </a:lnTo>
                  <a:cubicBezTo>
                    <a:pt x="136048" y="232543"/>
                    <a:pt x="139395" y="229067"/>
                    <a:pt x="143602" y="228987"/>
                  </a:cubicBezTo>
                  <a:lnTo>
                    <a:pt x="148193" y="228900"/>
                  </a:lnTo>
                  <a:lnTo>
                    <a:pt x="146862" y="223357"/>
                  </a:lnTo>
                  <a:cubicBezTo>
                    <a:pt x="139860" y="207997"/>
                    <a:pt x="126997" y="195307"/>
                    <a:pt x="109934" y="188930"/>
                  </a:cubicBezTo>
                  <a:close/>
                  <a:moveTo>
                    <a:pt x="1104841" y="4167"/>
                  </a:moveTo>
                  <a:cubicBezTo>
                    <a:pt x="1123884" y="12218"/>
                    <a:pt x="1137234" y="31069"/>
                    <a:pt x="1137234" y="53062"/>
                  </a:cubicBezTo>
                  <a:lnTo>
                    <a:pt x="1137234" y="60742"/>
                  </a:lnTo>
                  <a:cubicBezTo>
                    <a:pt x="1137234" y="86226"/>
                    <a:pt x="1118736" y="108218"/>
                    <a:pt x="1093607" y="112757"/>
                  </a:cubicBezTo>
                  <a:lnTo>
                    <a:pt x="674383" y="186550"/>
                  </a:lnTo>
                  <a:lnTo>
                    <a:pt x="678789" y="201275"/>
                  </a:lnTo>
                  <a:cubicBezTo>
                    <a:pt x="681845" y="216899"/>
                    <a:pt x="683415" y="233046"/>
                    <a:pt x="683415" y="249630"/>
                  </a:cubicBezTo>
                  <a:cubicBezTo>
                    <a:pt x="683415" y="387188"/>
                    <a:pt x="571694" y="498910"/>
                    <a:pt x="433786" y="498910"/>
                  </a:cubicBezTo>
                  <a:cubicBezTo>
                    <a:pt x="330618" y="498910"/>
                    <a:pt x="241982" y="436066"/>
                    <a:pt x="204112" y="346612"/>
                  </a:cubicBezTo>
                  <a:lnTo>
                    <a:pt x="189401" y="273845"/>
                  </a:lnTo>
                  <a:lnTo>
                    <a:pt x="169265" y="274227"/>
                  </a:lnTo>
                  <a:lnTo>
                    <a:pt x="168165" y="281114"/>
                  </a:lnTo>
                  <a:cubicBezTo>
                    <a:pt x="151379" y="326027"/>
                    <a:pt x="101361" y="348830"/>
                    <a:pt x="56447" y="332044"/>
                  </a:cubicBezTo>
                  <a:cubicBezTo>
                    <a:pt x="11533" y="315258"/>
                    <a:pt x="-11269" y="265240"/>
                    <a:pt x="5517" y="220326"/>
                  </a:cubicBezTo>
                  <a:cubicBezTo>
                    <a:pt x="22303" y="175412"/>
                    <a:pt x="72321" y="152610"/>
                    <a:pt x="117235" y="169396"/>
                  </a:cubicBezTo>
                  <a:cubicBezTo>
                    <a:pt x="139692" y="177789"/>
                    <a:pt x="156621" y="194490"/>
                    <a:pt x="165837" y="214707"/>
                  </a:cubicBezTo>
                  <a:lnTo>
                    <a:pt x="169148" y="228502"/>
                  </a:lnTo>
                  <a:lnTo>
                    <a:pt x="186668" y="228169"/>
                  </a:lnTo>
                  <a:lnTo>
                    <a:pt x="189575" y="199309"/>
                  </a:lnTo>
                  <a:cubicBezTo>
                    <a:pt x="212840" y="85538"/>
                    <a:pt x="313423" y="0"/>
                    <a:pt x="433786" y="0"/>
                  </a:cubicBezTo>
                  <a:lnTo>
                    <a:pt x="433960" y="17"/>
                  </a:lnTo>
                  <a:lnTo>
                    <a:pt x="433961" y="0"/>
                  </a:lnTo>
                  <a:lnTo>
                    <a:pt x="496784" y="0"/>
                  </a:lnTo>
                  <a:cubicBezTo>
                    <a:pt x="507604" y="0"/>
                    <a:pt x="516329" y="8727"/>
                    <a:pt x="516329" y="19549"/>
                  </a:cubicBezTo>
                  <a:cubicBezTo>
                    <a:pt x="516329" y="40145"/>
                    <a:pt x="533082" y="56902"/>
                    <a:pt x="553674" y="56902"/>
                  </a:cubicBezTo>
                  <a:lnTo>
                    <a:pt x="573219" y="56902"/>
                  </a:lnTo>
                  <a:cubicBezTo>
                    <a:pt x="594160" y="56902"/>
                    <a:pt x="610913" y="40146"/>
                    <a:pt x="610913" y="19549"/>
                  </a:cubicBezTo>
                  <a:cubicBezTo>
                    <a:pt x="610913" y="8727"/>
                    <a:pt x="619639" y="0"/>
                    <a:pt x="630458" y="0"/>
                  </a:cubicBezTo>
                  <a:lnTo>
                    <a:pt x="1084183" y="0"/>
                  </a:lnTo>
                  <a:cubicBezTo>
                    <a:pt x="1091513" y="0"/>
                    <a:pt x="1098493" y="1484"/>
                    <a:pt x="1104841" y="41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5AD0BBF-82E5-4033-8985-2B85F7F96F63}"/>
                </a:ext>
              </a:extLst>
            </p:cNvPr>
            <p:cNvSpPr>
              <a:spLocks/>
            </p:cNvSpPr>
            <p:nvPr/>
          </p:nvSpPr>
          <p:spPr bwMode="auto">
            <a:xfrm rot="20370441">
              <a:off x="1504546" y="1811110"/>
              <a:ext cx="338909" cy="338910"/>
            </a:xfrm>
            <a:custGeom>
              <a:avLst/>
              <a:gdLst>
                <a:gd name="connsiteX0" fmla="*/ 196348 w 338909"/>
                <a:gd name="connsiteY0" fmla="*/ 104310 h 338910"/>
                <a:gd name="connsiteX1" fmla="*/ 238546 w 338909"/>
                <a:gd name="connsiteY1" fmla="*/ 167637 h 338910"/>
                <a:gd name="connsiteX2" fmla="*/ 169455 w 338909"/>
                <a:gd name="connsiteY2" fmla="*/ 236365 h 338910"/>
                <a:gd name="connsiteX3" fmla="*/ 100364 w 338909"/>
                <a:gd name="connsiteY3" fmla="*/ 167637 h 338910"/>
                <a:gd name="connsiteX4" fmla="*/ 169455 w 338909"/>
                <a:gd name="connsiteY4" fmla="*/ 98909 h 338910"/>
                <a:gd name="connsiteX5" fmla="*/ 196348 w 338909"/>
                <a:gd name="connsiteY5" fmla="*/ 104310 h 338910"/>
                <a:gd name="connsiteX6" fmla="*/ 235533 w 338909"/>
                <a:gd name="connsiteY6" fmla="*/ 13277 h 338910"/>
                <a:gd name="connsiteX7" fmla="*/ 289296 w 338909"/>
                <a:gd name="connsiteY7" fmla="*/ 49614 h 338910"/>
                <a:gd name="connsiteX8" fmla="*/ 338909 w 338909"/>
                <a:gd name="connsiteY8" fmla="*/ 169455 h 338910"/>
                <a:gd name="connsiteX9" fmla="*/ 289296 w 338909"/>
                <a:gd name="connsiteY9" fmla="*/ 288947 h 338910"/>
                <a:gd name="connsiteX10" fmla="*/ 169454 w 338909"/>
                <a:gd name="connsiteY10" fmla="*/ 338910 h 338910"/>
                <a:gd name="connsiteX11" fmla="*/ 49963 w 338909"/>
                <a:gd name="connsiteY11" fmla="*/ 288947 h 338910"/>
                <a:gd name="connsiteX12" fmla="*/ 0 w 338909"/>
                <a:gd name="connsiteY12" fmla="*/ 169455 h 338910"/>
                <a:gd name="connsiteX13" fmla="*/ 49963 w 338909"/>
                <a:gd name="connsiteY13" fmla="*/ 49614 h 338910"/>
                <a:gd name="connsiteX14" fmla="*/ 169455 w 338909"/>
                <a:gd name="connsiteY14" fmla="*/ 0 h 338910"/>
                <a:gd name="connsiteX15" fmla="*/ 155129 w 338909"/>
                <a:gd name="connsiteY15" fmla="*/ 14325 h 338910"/>
                <a:gd name="connsiteX16" fmla="*/ 169455 w 338909"/>
                <a:gd name="connsiteY16" fmla="*/ 29000 h 338910"/>
                <a:gd name="connsiteX17" fmla="*/ 70577 w 338909"/>
                <a:gd name="connsiteY17" fmla="*/ 70228 h 338910"/>
                <a:gd name="connsiteX18" fmla="*/ 29349 w 338909"/>
                <a:gd name="connsiteY18" fmla="*/ 169455 h 338910"/>
                <a:gd name="connsiteX19" fmla="*/ 70577 w 338909"/>
                <a:gd name="connsiteY19" fmla="*/ 268333 h 338910"/>
                <a:gd name="connsiteX20" fmla="*/ 169455 w 338909"/>
                <a:gd name="connsiteY20" fmla="*/ 309561 h 338910"/>
                <a:gd name="connsiteX21" fmla="*/ 268681 w 338909"/>
                <a:gd name="connsiteY21" fmla="*/ 268333 h 338910"/>
                <a:gd name="connsiteX22" fmla="*/ 309910 w 338909"/>
                <a:gd name="connsiteY22" fmla="*/ 169455 h 338910"/>
                <a:gd name="connsiteX23" fmla="*/ 268681 w 338909"/>
                <a:gd name="connsiteY23" fmla="*/ 70228 h 338910"/>
                <a:gd name="connsiteX24" fmla="*/ 169455 w 338909"/>
                <a:gd name="connsiteY24" fmla="*/ 29000 h 338910"/>
                <a:gd name="connsiteX25" fmla="*/ 184129 w 338909"/>
                <a:gd name="connsiteY25" fmla="*/ 14325 h 338910"/>
                <a:gd name="connsiteX26" fmla="*/ 169455 w 338909"/>
                <a:gd name="connsiteY26" fmla="*/ 0 h 338910"/>
                <a:gd name="connsiteX27" fmla="*/ 235533 w 338909"/>
                <a:gd name="connsiteY27" fmla="*/ 13277 h 33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8909" h="338910">
                  <a:moveTo>
                    <a:pt x="196348" y="104310"/>
                  </a:moveTo>
                  <a:cubicBezTo>
                    <a:pt x="221146" y="114744"/>
                    <a:pt x="238546" y="139169"/>
                    <a:pt x="238546" y="167637"/>
                  </a:cubicBezTo>
                  <a:cubicBezTo>
                    <a:pt x="238546" y="205594"/>
                    <a:pt x="207613" y="236365"/>
                    <a:pt x="169455" y="236365"/>
                  </a:cubicBezTo>
                  <a:cubicBezTo>
                    <a:pt x="131297" y="236365"/>
                    <a:pt x="100364" y="205594"/>
                    <a:pt x="100364" y="167637"/>
                  </a:cubicBezTo>
                  <a:cubicBezTo>
                    <a:pt x="100364" y="129680"/>
                    <a:pt x="131297" y="98909"/>
                    <a:pt x="169455" y="98909"/>
                  </a:cubicBezTo>
                  <a:cubicBezTo>
                    <a:pt x="178994" y="98909"/>
                    <a:pt x="188082" y="100832"/>
                    <a:pt x="196348" y="104310"/>
                  </a:cubicBezTo>
                  <a:close/>
                  <a:moveTo>
                    <a:pt x="235533" y="13277"/>
                  </a:moveTo>
                  <a:cubicBezTo>
                    <a:pt x="255841" y="21837"/>
                    <a:pt x="274097" y="34241"/>
                    <a:pt x="289296" y="49614"/>
                  </a:cubicBezTo>
                  <a:cubicBezTo>
                    <a:pt x="320042" y="80360"/>
                    <a:pt x="338909" y="122637"/>
                    <a:pt x="338909" y="169455"/>
                  </a:cubicBezTo>
                  <a:cubicBezTo>
                    <a:pt x="338909" y="215924"/>
                    <a:pt x="320042" y="258550"/>
                    <a:pt x="289296" y="288947"/>
                  </a:cubicBezTo>
                  <a:cubicBezTo>
                    <a:pt x="258899" y="319694"/>
                    <a:pt x="216273" y="338910"/>
                    <a:pt x="169454" y="338910"/>
                  </a:cubicBezTo>
                  <a:cubicBezTo>
                    <a:pt x="122986" y="338910"/>
                    <a:pt x="80360" y="319693"/>
                    <a:pt x="49963" y="288947"/>
                  </a:cubicBezTo>
                  <a:cubicBezTo>
                    <a:pt x="19217" y="258550"/>
                    <a:pt x="0" y="215924"/>
                    <a:pt x="0" y="169455"/>
                  </a:cubicBezTo>
                  <a:cubicBezTo>
                    <a:pt x="0" y="122636"/>
                    <a:pt x="19216" y="80360"/>
                    <a:pt x="49963" y="49614"/>
                  </a:cubicBezTo>
                  <a:cubicBezTo>
                    <a:pt x="80360" y="18867"/>
                    <a:pt x="122986" y="0"/>
                    <a:pt x="169455" y="0"/>
                  </a:cubicBezTo>
                  <a:cubicBezTo>
                    <a:pt x="161418" y="0"/>
                    <a:pt x="155130" y="6289"/>
                    <a:pt x="155129" y="14325"/>
                  </a:cubicBezTo>
                  <a:cubicBezTo>
                    <a:pt x="155129" y="22361"/>
                    <a:pt x="161419" y="29000"/>
                    <a:pt x="169455" y="29000"/>
                  </a:cubicBezTo>
                  <a:cubicBezTo>
                    <a:pt x="131022" y="29000"/>
                    <a:pt x="95733" y="44722"/>
                    <a:pt x="70577" y="70228"/>
                  </a:cubicBezTo>
                  <a:cubicBezTo>
                    <a:pt x="45071" y="95733"/>
                    <a:pt x="29349" y="130673"/>
                    <a:pt x="29349" y="169455"/>
                  </a:cubicBezTo>
                  <a:cubicBezTo>
                    <a:pt x="29349" y="207888"/>
                    <a:pt x="45071" y="243177"/>
                    <a:pt x="70577" y="268333"/>
                  </a:cubicBezTo>
                  <a:cubicBezTo>
                    <a:pt x="95733" y="293838"/>
                    <a:pt x="131021" y="309561"/>
                    <a:pt x="169455" y="309561"/>
                  </a:cubicBezTo>
                  <a:cubicBezTo>
                    <a:pt x="208237" y="309561"/>
                    <a:pt x="243176" y="293839"/>
                    <a:pt x="268681" y="268333"/>
                  </a:cubicBezTo>
                  <a:cubicBezTo>
                    <a:pt x="294187" y="243177"/>
                    <a:pt x="309910" y="207888"/>
                    <a:pt x="309910" y="169455"/>
                  </a:cubicBezTo>
                  <a:cubicBezTo>
                    <a:pt x="309910" y="130672"/>
                    <a:pt x="294187" y="95733"/>
                    <a:pt x="268681" y="70228"/>
                  </a:cubicBezTo>
                  <a:cubicBezTo>
                    <a:pt x="243176" y="44722"/>
                    <a:pt x="208237" y="29000"/>
                    <a:pt x="169455" y="29000"/>
                  </a:cubicBezTo>
                  <a:cubicBezTo>
                    <a:pt x="177490" y="28999"/>
                    <a:pt x="184129" y="22361"/>
                    <a:pt x="184129" y="14325"/>
                  </a:cubicBezTo>
                  <a:cubicBezTo>
                    <a:pt x="184129" y="6289"/>
                    <a:pt x="177490" y="0"/>
                    <a:pt x="169455" y="0"/>
                  </a:cubicBezTo>
                  <a:cubicBezTo>
                    <a:pt x="192864" y="0"/>
                    <a:pt x="215225" y="4717"/>
                    <a:pt x="235533" y="132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B1F14EA9-7BB1-4859-B5B8-BEBCE6B4C2FD}"/>
              </a:ext>
            </a:extLst>
          </p:cNvPr>
          <p:cNvGrpSpPr/>
          <p:nvPr/>
        </p:nvGrpSpPr>
        <p:grpSpPr>
          <a:xfrm>
            <a:off x="4304287" y="1165952"/>
            <a:ext cx="391241" cy="1055256"/>
            <a:chOff x="4782588" y="2431618"/>
            <a:chExt cx="446393" cy="1204012"/>
          </a:xfrm>
        </p:grpSpPr>
        <p:sp>
          <p:nvSpPr>
            <p:cNvPr id="397" name="Freeform 47">
              <a:extLst>
                <a:ext uri="{FF2B5EF4-FFF2-40B4-BE49-F238E27FC236}">
                  <a16:creationId xmlns:a16="http://schemas.microsoft.com/office/drawing/2014/main" id="{9553C299-9A8F-4D7E-AE98-2D023CB9D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906" y="2544309"/>
              <a:ext cx="391452" cy="1091321"/>
            </a:xfrm>
            <a:custGeom>
              <a:avLst/>
              <a:gdLst>
                <a:gd name="T0" fmla="*/ 0 w 195"/>
                <a:gd name="T1" fmla="*/ 19 h 545"/>
                <a:gd name="T2" fmla="*/ 0 w 195"/>
                <a:gd name="T3" fmla="*/ 21 h 545"/>
                <a:gd name="T4" fmla="*/ 0 w 195"/>
                <a:gd name="T5" fmla="*/ 83 h 545"/>
                <a:gd name="T6" fmla="*/ 12 w 195"/>
                <a:gd name="T7" fmla="*/ 101 h 545"/>
                <a:gd name="T8" fmla="*/ 21 w 195"/>
                <a:gd name="T9" fmla="*/ 119 h 545"/>
                <a:gd name="T10" fmla="*/ 12 w 195"/>
                <a:gd name="T11" fmla="*/ 137 h 545"/>
                <a:gd name="T12" fmla="*/ 0 w 195"/>
                <a:gd name="T13" fmla="*/ 155 h 545"/>
                <a:gd name="T14" fmla="*/ 0 w 195"/>
                <a:gd name="T15" fmla="*/ 205 h 545"/>
                <a:gd name="T16" fmla="*/ 0 w 195"/>
                <a:gd name="T17" fmla="*/ 218 h 545"/>
                <a:gd name="T18" fmla="*/ 0 w 195"/>
                <a:gd name="T19" fmla="*/ 404 h 545"/>
                <a:gd name="T20" fmla="*/ 0 w 195"/>
                <a:gd name="T21" fmla="*/ 417 h 545"/>
                <a:gd name="T22" fmla="*/ 0 w 195"/>
                <a:gd name="T23" fmla="*/ 525 h 545"/>
                <a:gd name="T24" fmla="*/ 9 w 195"/>
                <a:gd name="T25" fmla="*/ 541 h 545"/>
                <a:gd name="T26" fmla="*/ 9 w 195"/>
                <a:gd name="T27" fmla="*/ 541 h 545"/>
                <a:gd name="T28" fmla="*/ 14 w 195"/>
                <a:gd name="T29" fmla="*/ 544 h 545"/>
                <a:gd name="T30" fmla="*/ 14 w 195"/>
                <a:gd name="T31" fmla="*/ 544 h 545"/>
                <a:gd name="T32" fmla="*/ 17 w 195"/>
                <a:gd name="T33" fmla="*/ 545 h 545"/>
                <a:gd name="T34" fmla="*/ 17 w 195"/>
                <a:gd name="T35" fmla="*/ 545 h 545"/>
                <a:gd name="T36" fmla="*/ 20 w 195"/>
                <a:gd name="T37" fmla="*/ 545 h 545"/>
                <a:gd name="T38" fmla="*/ 173 w 195"/>
                <a:gd name="T39" fmla="*/ 545 h 545"/>
                <a:gd name="T40" fmla="*/ 176 w 195"/>
                <a:gd name="T41" fmla="*/ 545 h 545"/>
                <a:gd name="T42" fmla="*/ 177 w 195"/>
                <a:gd name="T43" fmla="*/ 545 h 545"/>
                <a:gd name="T44" fmla="*/ 180 w 195"/>
                <a:gd name="T45" fmla="*/ 544 h 545"/>
                <a:gd name="T46" fmla="*/ 180 w 195"/>
                <a:gd name="T47" fmla="*/ 544 h 545"/>
                <a:gd name="T48" fmla="*/ 185 w 195"/>
                <a:gd name="T49" fmla="*/ 541 h 545"/>
                <a:gd name="T50" fmla="*/ 185 w 195"/>
                <a:gd name="T51" fmla="*/ 541 h 545"/>
                <a:gd name="T52" fmla="*/ 193 w 195"/>
                <a:gd name="T53" fmla="*/ 525 h 545"/>
                <a:gd name="T54" fmla="*/ 193 w 195"/>
                <a:gd name="T55" fmla="*/ 417 h 545"/>
                <a:gd name="T56" fmla="*/ 193 w 195"/>
                <a:gd name="T57" fmla="*/ 404 h 545"/>
                <a:gd name="T58" fmla="*/ 193 w 195"/>
                <a:gd name="T59" fmla="*/ 218 h 545"/>
                <a:gd name="T60" fmla="*/ 193 w 195"/>
                <a:gd name="T61" fmla="*/ 205 h 545"/>
                <a:gd name="T62" fmla="*/ 193 w 195"/>
                <a:gd name="T63" fmla="*/ 155 h 545"/>
                <a:gd name="T64" fmla="*/ 181 w 195"/>
                <a:gd name="T65" fmla="*/ 137 h 545"/>
                <a:gd name="T66" fmla="*/ 173 w 195"/>
                <a:gd name="T67" fmla="*/ 119 h 545"/>
                <a:gd name="T68" fmla="*/ 181 w 195"/>
                <a:gd name="T69" fmla="*/ 101 h 545"/>
                <a:gd name="T70" fmla="*/ 193 w 195"/>
                <a:gd name="T71" fmla="*/ 83 h 545"/>
                <a:gd name="T72" fmla="*/ 193 w 195"/>
                <a:gd name="T73" fmla="*/ 21 h 545"/>
                <a:gd name="T74" fmla="*/ 195 w 195"/>
                <a:gd name="T75" fmla="*/ 19 h 545"/>
                <a:gd name="T76" fmla="*/ 97 w 195"/>
                <a:gd name="T77" fmla="*/ 0 h 545"/>
                <a:gd name="T78" fmla="*/ 0 w 195"/>
                <a:gd name="T79" fmla="*/ 19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5" h="545">
                  <a:moveTo>
                    <a:pt x="0" y="19"/>
                  </a:moveTo>
                  <a:cubicBezTo>
                    <a:pt x="0" y="20"/>
                    <a:pt x="0" y="20"/>
                    <a:pt x="0" y="2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91"/>
                    <a:pt x="5" y="98"/>
                    <a:pt x="12" y="101"/>
                  </a:cubicBezTo>
                  <a:cubicBezTo>
                    <a:pt x="18" y="105"/>
                    <a:pt x="21" y="111"/>
                    <a:pt x="21" y="119"/>
                  </a:cubicBezTo>
                  <a:cubicBezTo>
                    <a:pt x="21" y="126"/>
                    <a:pt x="18" y="133"/>
                    <a:pt x="12" y="137"/>
                  </a:cubicBezTo>
                  <a:cubicBezTo>
                    <a:pt x="5" y="140"/>
                    <a:pt x="0" y="147"/>
                    <a:pt x="0" y="15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404"/>
                    <a:pt x="0" y="404"/>
                    <a:pt x="0" y="404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525"/>
                    <a:pt x="0" y="525"/>
                    <a:pt x="0" y="525"/>
                  </a:cubicBezTo>
                  <a:cubicBezTo>
                    <a:pt x="0" y="532"/>
                    <a:pt x="4" y="537"/>
                    <a:pt x="9" y="541"/>
                  </a:cubicBezTo>
                  <a:cubicBezTo>
                    <a:pt x="9" y="541"/>
                    <a:pt x="9" y="541"/>
                    <a:pt x="9" y="541"/>
                  </a:cubicBezTo>
                  <a:cubicBezTo>
                    <a:pt x="10" y="542"/>
                    <a:pt x="12" y="543"/>
                    <a:pt x="14" y="544"/>
                  </a:cubicBezTo>
                  <a:cubicBezTo>
                    <a:pt x="14" y="544"/>
                    <a:pt x="14" y="544"/>
                    <a:pt x="14" y="544"/>
                  </a:cubicBezTo>
                  <a:cubicBezTo>
                    <a:pt x="15" y="544"/>
                    <a:pt x="16" y="544"/>
                    <a:pt x="17" y="545"/>
                  </a:cubicBezTo>
                  <a:cubicBezTo>
                    <a:pt x="17" y="545"/>
                    <a:pt x="17" y="545"/>
                    <a:pt x="17" y="545"/>
                  </a:cubicBezTo>
                  <a:cubicBezTo>
                    <a:pt x="18" y="545"/>
                    <a:pt x="19" y="545"/>
                    <a:pt x="20" y="545"/>
                  </a:cubicBezTo>
                  <a:cubicBezTo>
                    <a:pt x="173" y="545"/>
                    <a:pt x="173" y="545"/>
                    <a:pt x="173" y="545"/>
                  </a:cubicBezTo>
                  <a:cubicBezTo>
                    <a:pt x="174" y="545"/>
                    <a:pt x="175" y="545"/>
                    <a:pt x="176" y="545"/>
                  </a:cubicBezTo>
                  <a:cubicBezTo>
                    <a:pt x="177" y="545"/>
                    <a:pt x="177" y="545"/>
                    <a:pt x="177" y="545"/>
                  </a:cubicBezTo>
                  <a:cubicBezTo>
                    <a:pt x="178" y="544"/>
                    <a:pt x="179" y="544"/>
                    <a:pt x="180" y="544"/>
                  </a:cubicBezTo>
                  <a:cubicBezTo>
                    <a:pt x="180" y="544"/>
                    <a:pt x="180" y="544"/>
                    <a:pt x="180" y="544"/>
                  </a:cubicBezTo>
                  <a:cubicBezTo>
                    <a:pt x="182" y="543"/>
                    <a:pt x="183" y="542"/>
                    <a:pt x="185" y="541"/>
                  </a:cubicBezTo>
                  <a:cubicBezTo>
                    <a:pt x="185" y="541"/>
                    <a:pt x="185" y="541"/>
                    <a:pt x="185" y="541"/>
                  </a:cubicBezTo>
                  <a:cubicBezTo>
                    <a:pt x="190" y="537"/>
                    <a:pt x="193" y="532"/>
                    <a:pt x="193" y="525"/>
                  </a:cubicBezTo>
                  <a:cubicBezTo>
                    <a:pt x="193" y="417"/>
                    <a:pt x="193" y="417"/>
                    <a:pt x="193" y="417"/>
                  </a:cubicBezTo>
                  <a:cubicBezTo>
                    <a:pt x="193" y="404"/>
                    <a:pt x="193" y="404"/>
                    <a:pt x="193" y="404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3" y="205"/>
                    <a:pt x="193" y="205"/>
                    <a:pt x="193" y="205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147"/>
                    <a:pt x="188" y="140"/>
                    <a:pt x="181" y="137"/>
                  </a:cubicBezTo>
                  <a:cubicBezTo>
                    <a:pt x="176" y="133"/>
                    <a:pt x="173" y="126"/>
                    <a:pt x="173" y="119"/>
                  </a:cubicBezTo>
                  <a:cubicBezTo>
                    <a:pt x="173" y="111"/>
                    <a:pt x="176" y="105"/>
                    <a:pt x="181" y="101"/>
                  </a:cubicBezTo>
                  <a:cubicBezTo>
                    <a:pt x="188" y="98"/>
                    <a:pt x="193" y="91"/>
                    <a:pt x="193" y="83"/>
                  </a:cubicBezTo>
                  <a:cubicBezTo>
                    <a:pt x="193" y="21"/>
                    <a:pt x="193" y="21"/>
                    <a:pt x="193" y="21"/>
                  </a:cubicBezTo>
                  <a:cubicBezTo>
                    <a:pt x="194" y="21"/>
                    <a:pt x="194" y="20"/>
                    <a:pt x="195" y="19"/>
                  </a:cubicBezTo>
                  <a:cubicBezTo>
                    <a:pt x="162" y="6"/>
                    <a:pt x="130" y="0"/>
                    <a:pt x="97" y="0"/>
                  </a:cubicBezTo>
                  <a:cubicBezTo>
                    <a:pt x="65" y="0"/>
                    <a:pt x="32" y="6"/>
                    <a:pt x="0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25820CA0-D763-411C-8E84-3AE6CF394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588" y="2431618"/>
              <a:ext cx="446393" cy="927792"/>
            </a:xfrm>
            <a:custGeom>
              <a:avLst/>
              <a:gdLst>
                <a:gd name="connsiteX0" fmla="*/ 26518 w 446393"/>
                <a:gd name="connsiteY0" fmla="*/ 553286 h 927792"/>
                <a:gd name="connsiteX1" fmla="*/ 419875 w 446393"/>
                <a:gd name="connsiteY1" fmla="*/ 553286 h 927792"/>
                <a:gd name="connsiteX2" fmla="*/ 446393 w 446393"/>
                <a:gd name="connsiteY2" fmla="*/ 577319 h 927792"/>
                <a:gd name="connsiteX3" fmla="*/ 446393 w 446393"/>
                <a:gd name="connsiteY3" fmla="*/ 581324 h 927792"/>
                <a:gd name="connsiteX4" fmla="*/ 419875 w 446393"/>
                <a:gd name="connsiteY4" fmla="*/ 605356 h 927792"/>
                <a:gd name="connsiteX5" fmla="*/ 446393 w 446393"/>
                <a:gd name="connsiteY5" fmla="*/ 629389 h 927792"/>
                <a:gd name="connsiteX6" fmla="*/ 446393 w 446393"/>
                <a:gd name="connsiteY6" fmla="*/ 635397 h 927792"/>
                <a:gd name="connsiteX7" fmla="*/ 419875 w 446393"/>
                <a:gd name="connsiteY7" fmla="*/ 659430 h 927792"/>
                <a:gd name="connsiteX8" fmla="*/ 446393 w 446393"/>
                <a:gd name="connsiteY8" fmla="*/ 683462 h 927792"/>
                <a:gd name="connsiteX9" fmla="*/ 446393 w 446393"/>
                <a:gd name="connsiteY9" fmla="*/ 689470 h 927792"/>
                <a:gd name="connsiteX10" fmla="*/ 419875 w 446393"/>
                <a:gd name="connsiteY10" fmla="*/ 713503 h 927792"/>
                <a:gd name="connsiteX11" fmla="*/ 446393 w 446393"/>
                <a:gd name="connsiteY11" fmla="*/ 737535 h 927792"/>
                <a:gd name="connsiteX12" fmla="*/ 446393 w 446393"/>
                <a:gd name="connsiteY12" fmla="*/ 743543 h 927792"/>
                <a:gd name="connsiteX13" fmla="*/ 419875 w 446393"/>
                <a:gd name="connsiteY13" fmla="*/ 767576 h 927792"/>
                <a:gd name="connsiteX14" fmla="*/ 446393 w 446393"/>
                <a:gd name="connsiteY14" fmla="*/ 791608 h 927792"/>
                <a:gd name="connsiteX15" fmla="*/ 446393 w 446393"/>
                <a:gd name="connsiteY15" fmla="*/ 795614 h 927792"/>
                <a:gd name="connsiteX16" fmla="*/ 419875 w 446393"/>
                <a:gd name="connsiteY16" fmla="*/ 819646 h 927792"/>
                <a:gd name="connsiteX17" fmla="*/ 446393 w 446393"/>
                <a:gd name="connsiteY17" fmla="*/ 843678 h 927792"/>
                <a:gd name="connsiteX18" fmla="*/ 446393 w 446393"/>
                <a:gd name="connsiteY18" fmla="*/ 849687 h 927792"/>
                <a:gd name="connsiteX19" fmla="*/ 419875 w 446393"/>
                <a:gd name="connsiteY19" fmla="*/ 873719 h 927792"/>
                <a:gd name="connsiteX20" fmla="*/ 446393 w 446393"/>
                <a:gd name="connsiteY20" fmla="*/ 897752 h 927792"/>
                <a:gd name="connsiteX21" fmla="*/ 446393 w 446393"/>
                <a:gd name="connsiteY21" fmla="*/ 903760 h 927792"/>
                <a:gd name="connsiteX22" fmla="*/ 419875 w 446393"/>
                <a:gd name="connsiteY22" fmla="*/ 927792 h 927792"/>
                <a:gd name="connsiteX23" fmla="*/ 26518 w 446393"/>
                <a:gd name="connsiteY23" fmla="*/ 927792 h 927792"/>
                <a:gd name="connsiteX24" fmla="*/ 0 w 446393"/>
                <a:gd name="connsiteY24" fmla="*/ 903760 h 927792"/>
                <a:gd name="connsiteX25" fmla="*/ 0 w 446393"/>
                <a:gd name="connsiteY25" fmla="*/ 897752 h 927792"/>
                <a:gd name="connsiteX26" fmla="*/ 26518 w 446393"/>
                <a:gd name="connsiteY26" fmla="*/ 873719 h 927792"/>
                <a:gd name="connsiteX27" fmla="*/ 0 w 446393"/>
                <a:gd name="connsiteY27" fmla="*/ 849687 h 927792"/>
                <a:gd name="connsiteX28" fmla="*/ 0 w 446393"/>
                <a:gd name="connsiteY28" fmla="*/ 843678 h 927792"/>
                <a:gd name="connsiteX29" fmla="*/ 26518 w 446393"/>
                <a:gd name="connsiteY29" fmla="*/ 819646 h 927792"/>
                <a:gd name="connsiteX30" fmla="*/ 0 w 446393"/>
                <a:gd name="connsiteY30" fmla="*/ 795614 h 927792"/>
                <a:gd name="connsiteX31" fmla="*/ 0 w 446393"/>
                <a:gd name="connsiteY31" fmla="*/ 791608 h 927792"/>
                <a:gd name="connsiteX32" fmla="*/ 26518 w 446393"/>
                <a:gd name="connsiteY32" fmla="*/ 767576 h 927792"/>
                <a:gd name="connsiteX33" fmla="*/ 0 w 446393"/>
                <a:gd name="connsiteY33" fmla="*/ 743543 h 927792"/>
                <a:gd name="connsiteX34" fmla="*/ 0 w 446393"/>
                <a:gd name="connsiteY34" fmla="*/ 737535 h 927792"/>
                <a:gd name="connsiteX35" fmla="*/ 26518 w 446393"/>
                <a:gd name="connsiteY35" fmla="*/ 713503 h 927792"/>
                <a:gd name="connsiteX36" fmla="*/ 0 w 446393"/>
                <a:gd name="connsiteY36" fmla="*/ 689470 h 927792"/>
                <a:gd name="connsiteX37" fmla="*/ 0 w 446393"/>
                <a:gd name="connsiteY37" fmla="*/ 683462 h 927792"/>
                <a:gd name="connsiteX38" fmla="*/ 26518 w 446393"/>
                <a:gd name="connsiteY38" fmla="*/ 659430 h 927792"/>
                <a:gd name="connsiteX39" fmla="*/ 0 w 446393"/>
                <a:gd name="connsiteY39" fmla="*/ 635397 h 927792"/>
                <a:gd name="connsiteX40" fmla="*/ 0 w 446393"/>
                <a:gd name="connsiteY40" fmla="*/ 629389 h 927792"/>
                <a:gd name="connsiteX41" fmla="*/ 26518 w 446393"/>
                <a:gd name="connsiteY41" fmla="*/ 605356 h 927792"/>
                <a:gd name="connsiteX42" fmla="*/ 0 w 446393"/>
                <a:gd name="connsiteY42" fmla="*/ 581324 h 927792"/>
                <a:gd name="connsiteX43" fmla="*/ 0 w 446393"/>
                <a:gd name="connsiteY43" fmla="*/ 577319 h 927792"/>
                <a:gd name="connsiteX44" fmla="*/ 26518 w 446393"/>
                <a:gd name="connsiteY44" fmla="*/ 553286 h 927792"/>
                <a:gd name="connsiteX45" fmla="*/ 64532 w 446393"/>
                <a:gd name="connsiteY45" fmla="*/ 318585 h 927792"/>
                <a:gd name="connsiteX46" fmla="*/ 383870 w 446393"/>
                <a:gd name="connsiteY46" fmla="*/ 318585 h 927792"/>
                <a:gd name="connsiteX47" fmla="*/ 365794 w 446393"/>
                <a:gd name="connsiteY47" fmla="*/ 352743 h 927792"/>
                <a:gd name="connsiteX48" fmla="*/ 385878 w 446393"/>
                <a:gd name="connsiteY48" fmla="*/ 388911 h 927792"/>
                <a:gd name="connsiteX49" fmla="*/ 60515 w 446393"/>
                <a:gd name="connsiteY49" fmla="*/ 388911 h 927792"/>
                <a:gd name="connsiteX50" fmla="*/ 82608 w 446393"/>
                <a:gd name="connsiteY50" fmla="*/ 352743 h 927792"/>
                <a:gd name="connsiteX51" fmla="*/ 64532 w 446393"/>
                <a:gd name="connsiteY51" fmla="*/ 318585 h 927792"/>
                <a:gd name="connsiteX52" fmla="*/ 191067 w 446393"/>
                <a:gd name="connsiteY52" fmla="*/ 0 h 927792"/>
                <a:gd name="connsiteX53" fmla="*/ 255326 w 446393"/>
                <a:gd name="connsiteY53" fmla="*/ 0 h 927792"/>
                <a:gd name="connsiteX54" fmla="*/ 275407 w 446393"/>
                <a:gd name="connsiteY54" fmla="*/ 20027 h 927792"/>
                <a:gd name="connsiteX55" fmla="*/ 255326 w 446393"/>
                <a:gd name="connsiteY55" fmla="*/ 40054 h 927792"/>
                <a:gd name="connsiteX56" fmla="*/ 249302 w 446393"/>
                <a:gd name="connsiteY56" fmla="*/ 40054 h 927792"/>
                <a:gd name="connsiteX57" fmla="*/ 249302 w 446393"/>
                <a:gd name="connsiteY57" fmla="*/ 86116 h 927792"/>
                <a:gd name="connsiteX58" fmla="*/ 401917 w 446393"/>
                <a:gd name="connsiteY58" fmla="*/ 118159 h 927792"/>
                <a:gd name="connsiteX59" fmla="*/ 424006 w 446393"/>
                <a:gd name="connsiteY59" fmla="*/ 146197 h 927792"/>
                <a:gd name="connsiteX60" fmla="*/ 395893 w 446393"/>
                <a:gd name="connsiteY60" fmla="*/ 176238 h 927792"/>
                <a:gd name="connsiteX61" fmla="*/ 223196 w 446393"/>
                <a:gd name="connsiteY61" fmla="*/ 176238 h 927792"/>
                <a:gd name="connsiteX62" fmla="*/ 52507 w 446393"/>
                <a:gd name="connsiteY62" fmla="*/ 176238 h 927792"/>
                <a:gd name="connsiteX63" fmla="*/ 22386 w 446393"/>
                <a:gd name="connsiteY63" fmla="*/ 146197 h 927792"/>
                <a:gd name="connsiteX64" fmla="*/ 44475 w 446393"/>
                <a:gd name="connsiteY64" fmla="*/ 118159 h 927792"/>
                <a:gd name="connsiteX65" fmla="*/ 197091 w 446393"/>
                <a:gd name="connsiteY65" fmla="*/ 86116 h 927792"/>
                <a:gd name="connsiteX66" fmla="*/ 197091 w 446393"/>
                <a:gd name="connsiteY66" fmla="*/ 40054 h 927792"/>
                <a:gd name="connsiteX67" fmla="*/ 191067 w 446393"/>
                <a:gd name="connsiteY67" fmla="*/ 40054 h 927792"/>
                <a:gd name="connsiteX68" fmla="*/ 170986 w 446393"/>
                <a:gd name="connsiteY68" fmla="*/ 20027 h 927792"/>
                <a:gd name="connsiteX69" fmla="*/ 191067 w 446393"/>
                <a:gd name="connsiteY69" fmla="*/ 0 h 92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46393" h="927792">
                  <a:moveTo>
                    <a:pt x="26518" y="553286"/>
                  </a:moveTo>
                  <a:cubicBezTo>
                    <a:pt x="26518" y="553286"/>
                    <a:pt x="26518" y="553286"/>
                    <a:pt x="419875" y="553286"/>
                  </a:cubicBezTo>
                  <a:cubicBezTo>
                    <a:pt x="435344" y="553286"/>
                    <a:pt x="446393" y="563300"/>
                    <a:pt x="446393" y="577319"/>
                  </a:cubicBezTo>
                  <a:cubicBezTo>
                    <a:pt x="446393" y="577319"/>
                    <a:pt x="446393" y="577319"/>
                    <a:pt x="446393" y="581324"/>
                  </a:cubicBezTo>
                  <a:cubicBezTo>
                    <a:pt x="446393" y="595343"/>
                    <a:pt x="435344" y="605356"/>
                    <a:pt x="419875" y="605356"/>
                  </a:cubicBezTo>
                  <a:cubicBezTo>
                    <a:pt x="435344" y="605356"/>
                    <a:pt x="446393" y="617373"/>
                    <a:pt x="446393" y="629389"/>
                  </a:cubicBezTo>
                  <a:cubicBezTo>
                    <a:pt x="446393" y="629389"/>
                    <a:pt x="446393" y="629389"/>
                    <a:pt x="446393" y="635397"/>
                  </a:cubicBezTo>
                  <a:cubicBezTo>
                    <a:pt x="446393" y="649416"/>
                    <a:pt x="435344" y="659430"/>
                    <a:pt x="419875" y="659430"/>
                  </a:cubicBezTo>
                  <a:cubicBezTo>
                    <a:pt x="435344" y="659430"/>
                    <a:pt x="446393" y="671446"/>
                    <a:pt x="446393" y="683462"/>
                  </a:cubicBezTo>
                  <a:cubicBezTo>
                    <a:pt x="446393" y="683462"/>
                    <a:pt x="446393" y="683462"/>
                    <a:pt x="446393" y="689470"/>
                  </a:cubicBezTo>
                  <a:cubicBezTo>
                    <a:pt x="446393" y="703489"/>
                    <a:pt x="435344" y="713503"/>
                    <a:pt x="419875" y="713503"/>
                  </a:cubicBezTo>
                  <a:cubicBezTo>
                    <a:pt x="435344" y="713503"/>
                    <a:pt x="446393" y="723516"/>
                    <a:pt x="446393" y="737535"/>
                  </a:cubicBezTo>
                  <a:cubicBezTo>
                    <a:pt x="446393" y="737535"/>
                    <a:pt x="446393" y="737535"/>
                    <a:pt x="446393" y="743543"/>
                  </a:cubicBezTo>
                  <a:cubicBezTo>
                    <a:pt x="446393" y="755559"/>
                    <a:pt x="435344" y="767576"/>
                    <a:pt x="419875" y="767576"/>
                  </a:cubicBezTo>
                  <a:cubicBezTo>
                    <a:pt x="435344" y="767576"/>
                    <a:pt x="446393" y="777589"/>
                    <a:pt x="446393" y="791608"/>
                  </a:cubicBezTo>
                  <a:cubicBezTo>
                    <a:pt x="446393" y="791608"/>
                    <a:pt x="446393" y="791608"/>
                    <a:pt x="446393" y="795614"/>
                  </a:cubicBezTo>
                  <a:cubicBezTo>
                    <a:pt x="446393" y="809632"/>
                    <a:pt x="435344" y="819646"/>
                    <a:pt x="419875" y="819646"/>
                  </a:cubicBezTo>
                  <a:cubicBezTo>
                    <a:pt x="435344" y="819646"/>
                    <a:pt x="446393" y="831662"/>
                    <a:pt x="446393" y="843678"/>
                  </a:cubicBezTo>
                  <a:cubicBezTo>
                    <a:pt x="446393" y="843678"/>
                    <a:pt x="446393" y="843678"/>
                    <a:pt x="446393" y="849687"/>
                  </a:cubicBezTo>
                  <a:cubicBezTo>
                    <a:pt x="446393" y="863706"/>
                    <a:pt x="435344" y="873719"/>
                    <a:pt x="419875" y="873719"/>
                  </a:cubicBezTo>
                  <a:cubicBezTo>
                    <a:pt x="435344" y="873719"/>
                    <a:pt x="446393" y="885735"/>
                    <a:pt x="446393" y="897752"/>
                  </a:cubicBezTo>
                  <a:cubicBezTo>
                    <a:pt x="446393" y="897752"/>
                    <a:pt x="446393" y="897752"/>
                    <a:pt x="446393" y="903760"/>
                  </a:cubicBezTo>
                  <a:cubicBezTo>
                    <a:pt x="446393" y="917779"/>
                    <a:pt x="435344" y="927792"/>
                    <a:pt x="419875" y="927792"/>
                  </a:cubicBezTo>
                  <a:cubicBezTo>
                    <a:pt x="419875" y="927792"/>
                    <a:pt x="419875" y="927792"/>
                    <a:pt x="26518" y="927792"/>
                  </a:cubicBezTo>
                  <a:cubicBezTo>
                    <a:pt x="11049" y="927792"/>
                    <a:pt x="0" y="917779"/>
                    <a:pt x="0" y="903760"/>
                  </a:cubicBezTo>
                  <a:cubicBezTo>
                    <a:pt x="0" y="903760"/>
                    <a:pt x="0" y="903760"/>
                    <a:pt x="0" y="897752"/>
                  </a:cubicBezTo>
                  <a:cubicBezTo>
                    <a:pt x="0" y="885735"/>
                    <a:pt x="11049" y="873719"/>
                    <a:pt x="26518" y="873719"/>
                  </a:cubicBezTo>
                  <a:cubicBezTo>
                    <a:pt x="11049" y="873719"/>
                    <a:pt x="0" y="863706"/>
                    <a:pt x="0" y="849687"/>
                  </a:cubicBezTo>
                  <a:cubicBezTo>
                    <a:pt x="0" y="849687"/>
                    <a:pt x="0" y="849687"/>
                    <a:pt x="0" y="843678"/>
                  </a:cubicBezTo>
                  <a:cubicBezTo>
                    <a:pt x="0" y="831662"/>
                    <a:pt x="11049" y="819646"/>
                    <a:pt x="26518" y="819646"/>
                  </a:cubicBezTo>
                  <a:cubicBezTo>
                    <a:pt x="11049" y="819646"/>
                    <a:pt x="0" y="809632"/>
                    <a:pt x="0" y="795614"/>
                  </a:cubicBezTo>
                  <a:cubicBezTo>
                    <a:pt x="0" y="795614"/>
                    <a:pt x="0" y="795614"/>
                    <a:pt x="0" y="791608"/>
                  </a:cubicBezTo>
                  <a:cubicBezTo>
                    <a:pt x="0" y="777589"/>
                    <a:pt x="11049" y="767576"/>
                    <a:pt x="26518" y="767576"/>
                  </a:cubicBezTo>
                  <a:cubicBezTo>
                    <a:pt x="11049" y="767576"/>
                    <a:pt x="0" y="755559"/>
                    <a:pt x="0" y="743543"/>
                  </a:cubicBezTo>
                  <a:cubicBezTo>
                    <a:pt x="0" y="743543"/>
                    <a:pt x="0" y="743543"/>
                    <a:pt x="0" y="737535"/>
                  </a:cubicBezTo>
                  <a:cubicBezTo>
                    <a:pt x="0" y="723516"/>
                    <a:pt x="11049" y="713503"/>
                    <a:pt x="26518" y="713503"/>
                  </a:cubicBezTo>
                  <a:cubicBezTo>
                    <a:pt x="11049" y="713503"/>
                    <a:pt x="0" y="703489"/>
                    <a:pt x="0" y="689470"/>
                  </a:cubicBezTo>
                  <a:cubicBezTo>
                    <a:pt x="0" y="689470"/>
                    <a:pt x="0" y="689470"/>
                    <a:pt x="0" y="683462"/>
                  </a:cubicBezTo>
                  <a:cubicBezTo>
                    <a:pt x="0" y="671446"/>
                    <a:pt x="11049" y="659430"/>
                    <a:pt x="26518" y="659430"/>
                  </a:cubicBezTo>
                  <a:cubicBezTo>
                    <a:pt x="11049" y="659430"/>
                    <a:pt x="0" y="649416"/>
                    <a:pt x="0" y="635397"/>
                  </a:cubicBezTo>
                  <a:cubicBezTo>
                    <a:pt x="0" y="635397"/>
                    <a:pt x="0" y="635397"/>
                    <a:pt x="0" y="629389"/>
                  </a:cubicBezTo>
                  <a:cubicBezTo>
                    <a:pt x="0" y="617373"/>
                    <a:pt x="11049" y="605356"/>
                    <a:pt x="26518" y="605356"/>
                  </a:cubicBezTo>
                  <a:cubicBezTo>
                    <a:pt x="11049" y="605356"/>
                    <a:pt x="0" y="595343"/>
                    <a:pt x="0" y="581324"/>
                  </a:cubicBezTo>
                  <a:cubicBezTo>
                    <a:pt x="0" y="581324"/>
                    <a:pt x="0" y="581324"/>
                    <a:pt x="0" y="577319"/>
                  </a:cubicBezTo>
                  <a:cubicBezTo>
                    <a:pt x="0" y="563300"/>
                    <a:pt x="11049" y="553286"/>
                    <a:pt x="26518" y="553286"/>
                  </a:cubicBezTo>
                  <a:close/>
                  <a:moveTo>
                    <a:pt x="64532" y="318585"/>
                  </a:moveTo>
                  <a:cubicBezTo>
                    <a:pt x="64532" y="318585"/>
                    <a:pt x="64532" y="318585"/>
                    <a:pt x="383870" y="318585"/>
                  </a:cubicBezTo>
                  <a:cubicBezTo>
                    <a:pt x="371819" y="324613"/>
                    <a:pt x="365794" y="338678"/>
                    <a:pt x="365794" y="352743"/>
                  </a:cubicBezTo>
                  <a:cubicBezTo>
                    <a:pt x="365794" y="368818"/>
                    <a:pt x="373828" y="382883"/>
                    <a:pt x="385878" y="388911"/>
                  </a:cubicBezTo>
                  <a:cubicBezTo>
                    <a:pt x="385878" y="388911"/>
                    <a:pt x="385878" y="388911"/>
                    <a:pt x="60515" y="388911"/>
                  </a:cubicBezTo>
                  <a:cubicBezTo>
                    <a:pt x="72566" y="382883"/>
                    <a:pt x="82608" y="368818"/>
                    <a:pt x="82608" y="352743"/>
                  </a:cubicBezTo>
                  <a:cubicBezTo>
                    <a:pt x="82608" y="338678"/>
                    <a:pt x="74574" y="324613"/>
                    <a:pt x="64532" y="318585"/>
                  </a:cubicBezTo>
                  <a:close/>
                  <a:moveTo>
                    <a:pt x="191067" y="0"/>
                  </a:moveTo>
                  <a:cubicBezTo>
                    <a:pt x="191067" y="0"/>
                    <a:pt x="191067" y="0"/>
                    <a:pt x="255326" y="0"/>
                  </a:cubicBezTo>
                  <a:cubicBezTo>
                    <a:pt x="265366" y="0"/>
                    <a:pt x="275407" y="10013"/>
                    <a:pt x="275407" y="20027"/>
                  </a:cubicBezTo>
                  <a:cubicBezTo>
                    <a:pt x="275407" y="32043"/>
                    <a:pt x="265366" y="40054"/>
                    <a:pt x="255326" y="40054"/>
                  </a:cubicBezTo>
                  <a:cubicBezTo>
                    <a:pt x="255326" y="40054"/>
                    <a:pt x="255326" y="40054"/>
                    <a:pt x="249302" y="40054"/>
                  </a:cubicBezTo>
                  <a:cubicBezTo>
                    <a:pt x="249302" y="40054"/>
                    <a:pt x="249302" y="40054"/>
                    <a:pt x="249302" y="86116"/>
                  </a:cubicBezTo>
                  <a:cubicBezTo>
                    <a:pt x="315569" y="88119"/>
                    <a:pt x="371796" y="100135"/>
                    <a:pt x="401917" y="118159"/>
                  </a:cubicBezTo>
                  <a:cubicBezTo>
                    <a:pt x="415974" y="124168"/>
                    <a:pt x="424006" y="132178"/>
                    <a:pt x="424006" y="146197"/>
                  </a:cubicBezTo>
                  <a:cubicBezTo>
                    <a:pt x="424006" y="164222"/>
                    <a:pt x="411958" y="176238"/>
                    <a:pt x="395893" y="176238"/>
                  </a:cubicBezTo>
                  <a:cubicBezTo>
                    <a:pt x="395893" y="176238"/>
                    <a:pt x="395893" y="176238"/>
                    <a:pt x="223196" y="176238"/>
                  </a:cubicBezTo>
                  <a:cubicBezTo>
                    <a:pt x="223196" y="176238"/>
                    <a:pt x="223196" y="176238"/>
                    <a:pt x="52507" y="176238"/>
                  </a:cubicBezTo>
                  <a:cubicBezTo>
                    <a:pt x="36442" y="176238"/>
                    <a:pt x="22386" y="164222"/>
                    <a:pt x="22386" y="146197"/>
                  </a:cubicBezTo>
                  <a:cubicBezTo>
                    <a:pt x="22386" y="132178"/>
                    <a:pt x="30418" y="124168"/>
                    <a:pt x="44475" y="118159"/>
                  </a:cubicBezTo>
                  <a:cubicBezTo>
                    <a:pt x="74597" y="100135"/>
                    <a:pt x="130824" y="88119"/>
                    <a:pt x="197091" y="86116"/>
                  </a:cubicBezTo>
                  <a:cubicBezTo>
                    <a:pt x="197091" y="86116"/>
                    <a:pt x="197091" y="86116"/>
                    <a:pt x="197091" y="40054"/>
                  </a:cubicBezTo>
                  <a:cubicBezTo>
                    <a:pt x="197091" y="40054"/>
                    <a:pt x="197091" y="40054"/>
                    <a:pt x="191067" y="40054"/>
                  </a:cubicBezTo>
                  <a:cubicBezTo>
                    <a:pt x="179018" y="40054"/>
                    <a:pt x="170986" y="32043"/>
                    <a:pt x="170986" y="20027"/>
                  </a:cubicBezTo>
                  <a:cubicBezTo>
                    <a:pt x="170986" y="10013"/>
                    <a:pt x="179018" y="0"/>
                    <a:pt x="191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3B63E201-6CFA-46EF-9162-CF728F8D3919}"/>
              </a:ext>
            </a:extLst>
          </p:cNvPr>
          <p:cNvGrpSpPr/>
          <p:nvPr/>
        </p:nvGrpSpPr>
        <p:grpSpPr>
          <a:xfrm>
            <a:off x="5276437" y="1295154"/>
            <a:ext cx="652914" cy="895620"/>
            <a:chOff x="4837373" y="3903730"/>
            <a:chExt cx="1964261" cy="2694427"/>
          </a:xfrm>
        </p:grpSpPr>
        <p:grpSp>
          <p:nvGrpSpPr>
            <p:cNvPr id="400" name="Group 399">
              <a:extLst>
                <a:ext uri="{FF2B5EF4-FFF2-40B4-BE49-F238E27FC236}">
                  <a16:creationId xmlns:a16="http://schemas.microsoft.com/office/drawing/2014/main" id="{249DCE2E-B416-49A8-8DEF-7A4552656B06}"/>
                </a:ext>
              </a:extLst>
            </p:cNvPr>
            <p:cNvGrpSpPr/>
            <p:nvPr/>
          </p:nvGrpSpPr>
          <p:grpSpPr>
            <a:xfrm>
              <a:off x="4837373" y="3903730"/>
              <a:ext cx="1964261" cy="2694427"/>
              <a:chOff x="4837373" y="3903730"/>
              <a:chExt cx="1964261" cy="2694427"/>
            </a:xfrm>
          </p:grpSpPr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A92E4F01-2DD5-4608-B1F1-0ABF0CD5D2DC}"/>
                  </a:ext>
                </a:extLst>
              </p:cNvPr>
              <p:cNvSpPr/>
              <p:nvPr/>
            </p:nvSpPr>
            <p:spPr>
              <a:xfrm rot="10800000">
                <a:off x="4851026" y="3908450"/>
                <a:ext cx="1940186" cy="2597206"/>
              </a:xfrm>
              <a:custGeom>
                <a:avLst/>
                <a:gdLst>
                  <a:gd name="connsiteX0" fmla="*/ 1735545 w 1940186"/>
                  <a:gd name="connsiteY0" fmla="*/ 2597206 h 2597206"/>
                  <a:gd name="connsiteX1" fmla="*/ 1549069 w 1940186"/>
                  <a:gd name="connsiteY1" fmla="*/ 2597206 h 2597206"/>
                  <a:gd name="connsiteX2" fmla="*/ 1526424 w 1940186"/>
                  <a:gd name="connsiteY2" fmla="*/ 2532590 h 2597206"/>
                  <a:gd name="connsiteX3" fmla="*/ 970022 w 1940186"/>
                  <a:gd name="connsiteY3" fmla="*/ 2074393 h 2597206"/>
                  <a:gd name="connsiteX4" fmla="*/ 413620 w 1940186"/>
                  <a:gd name="connsiteY4" fmla="*/ 2532590 h 2597206"/>
                  <a:gd name="connsiteX5" fmla="*/ 390975 w 1940186"/>
                  <a:gd name="connsiteY5" fmla="*/ 2597206 h 2597206"/>
                  <a:gd name="connsiteX6" fmla="*/ 208919 w 1940186"/>
                  <a:gd name="connsiteY6" fmla="*/ 2597206 h 2597206"/>
                  <a:gd name="connsiteX7" fmla="*/ 215615 w 1940186"/>
                  <a:gd name="connsiteY7" fmla="*/ 2558452 h 2597206"/>
                  <a:gd name="connsiteX8" fmla="*/ 235052 w 1940186"/>
                  <a:gd name="connsiteY8" fmla="*/ 2271509 h 2597206"/>
                  <a:gd name="connsiteX9" fmla="*/ 16579 w 1940186"/>
                  <a:gd name="connsiteY9" fmla="*/ 1365850 h 2597206"/>
                  <a:gd name="connsiteX10" fmla="*/ 0 w 1940186"/>
                  <a:gd name="connsiteY10" fmla="*/ 1338703 h 2597206"/>
                  <a:gd name="connsiteX11" fmla="*/ 26955 w 1940186"/>
                  <a:gd name="connsiteY11" fmla="*/ 0 h 2597206"/>
                  <a:gd name="connsiteX12" fmla="*/ 1913089 w 1940186"/>
                  <a:gd name="connsiteY12" fmla="*/ 0 h 2597206"/>
                  <a:gd name="connsiteX13" fmla="*/ 1940186 w 1940186"/>
                  <a:gd name="connsiteY13" fmla="*/ 1345708 h 2597206"/>
                  <a:gd name="connsiteX14" fmla="*/ 1927885 w 1940186"/>
                  <a:gd name="connsiteY14" fmla="*/ 1365850 h 2597206"/>
                  <a:gd name="connsiteX15" fmla="*/ 1709411 w 1940186"/>
                  <a:gd name="connsiteY15" fmla="*/ 2271509 h 2597206"/>
                  <a:gd name="connsiteX16" fmla="*/ 1728849 w 1940186"/>
                  <a:gd name="connsiteY16" fmla="*/ 2558452 h 2597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0186" h="2597206">
                    <a:moveTo>
                      <a:pt x="1735545" y="2597206"/>
                    </a:moveTo>
                    <a:lnTo>
                      <a:pt x="1549069" y="2597206"/>
                    </a:lnTo>
                    <a:lnTo>
                      <a:pt x="1526424" y="2532590"/>
                    </a:lnTo>
                    <a:cubicBezTo>
                      <a:pt x="1405841" y="2256147"/>
                      <a:pt x="1201636" y="2074393"/>
                      <a:pt x="970022" y="2074393"/>
                    </a:cubicBezTo>
                    <a:cubicBezTo>
                      <a:pt x="738408" y="2074393"/>
                      <a:pt x="534203" y="2256147"/>
                      <a:pt x="413620" y="2532590"/>
                    </a:cubicBezTo>
                    <a:lnTo>
                      <a:pt x="390975" y="2597206"/>
                    </a:lnTo>
                    <a:lnTo>
                      <a:pt x="208919" y="2597206"/>
                    </a:lnTo>
                    <a:lnTo>
                      <a:pt x="215615" y="2558452"/>
                    </a:lnTo>
                    <a:cubicBezTo>
                      <a:pt x="228359" y="2465766"/>
                      <a:pt x="235052" y="2369801"/>
                      <a:pt x="235052" y="2271509"/>
                    </a:cubicBezTo>
                    <a:cubicBezTo>
                      <a:pt x="235052" y="1927488"/>
                      <a:pt x="153064" y="1611964"/>
                      <a:pt x="16579" y="1365850"/>
                    </a:cubicBezTo>
                    <a:lnTo>
                      <a:pt x="0" y="1338703"/>
                    </a:lnTo>
                    <a:lnTo>
                      <a:pt x="26955" y="0"/>
                    </a:lnTo>
                    <a:lnTo>
                      <a:pt x="1913089" y="0"/>
                    </a:lnTo>
                    <a:lnTo>
                      <a:pt x="1940186" y="1345708"/>
                    </a:lnTo>
                    <a:lnTo>
                      <a:pt x="1927885" y="1365850"/>
                    </a:lnTo>
                    <a:cubicBezTo>
                      <a:pt x="1791400" y="1611964"/>
                      <a:pt x="1709411" y="1927488"/>
                      <a:pt x="1709411" y="2271509"/>
                    </a:cubicBezTo>
                    <a:cubicBezTo>
                      <a:pt x="1709411" y="2369801"/>
                      <a:pt x="1716104" y="2465766"/>
                      <a:pt x="1728849" y="255845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6AA08453-614A-4958-BC6B-DEF5AAF9B47C}"/>
                  </a:ext>
                </a:extLst>
              </p:cNvPr>
              <p:cNvSpPr/>
              <p:nvPr/>
            </p:nvSpPr>
            <p:spPr>
              <a:xfrm>
                <a:off x="4837373" y="3903730"/>
                <a:ext cx="1964261" cy="2694427"/>
              </a:xfrm>
              <a:custGeom>
                <a:avLst/>
                <a:gdLst>
                  <a:gd name="connsiteX0" fmla="*/ 32702 w 1964261"/>
                  <a:gd name="connsiteY0" fmla="*/ 2630419 h 2694427"/>
                  <a:gd name="connsiteX1" fmla="*/ 1934654 w 1964261"/>
                  <a:gd name="connsiteY1" fmla="*/ 2630419 h 2694427"/>
                  <a:gd name="connsiteX2" fmla="*/ 1934654 w 1964261"/>
                  <a:gd name="connsiteY2" fmla="*/ 2694427 h 2694427"/>
                  <a:gd name="connsiteX3" fmla="*/ 32702 w 1964261"/>
                  <a:gd name="connsiteY3" fmla="*/ 2694427 h 2694427"/>
                  <a:gd name="connsiteX4" fmla="*/ 1806422 w 1964261"/>
                  <a:gd name="connsiteY4" fmla="*/ 0 h 2694427"/>
                  <a:gd name="connsiteX5" fmla="*/ 1887432 w 1964261"/>
                  <a:gd name="connsiteY5" fmla="*/ 0 h 2694427"/>
                  <a:gd name="connsiteX6" fmla="*/ 1881413 w 1964261"/>
                  <a:gd name="connsiteY6" fmla="*/ 18711 h 2694427"/>
                  <a:gd name="connsiteX7" fmla="*/ 1836618 w 1964261"/>
                  <a:gd name="connsiteY7" fmla="*/ 393083 h 2694427"/>
                  <a:gd name="connsiteX8" fmla="*/ 1933967 w 1964261"/>
                  <a:gd name="connsiteY8" fmla="*/ 930829 h 2694427"/>
                  <a:gd name="connsiteX9" fmla="*/ 1961861 w 1964261"/>
                  <a:gd name="connsiteY9" fmla="*/ 987872 h 2694427"/>
                  <a:gd name="connsiteX10" fmla="*/ 1964261 w 1964261"/>
                  <a:gd name="connsiteY10" fmla="*/ 1165436 h 2694427"/>
                  <a:gd name="connsiteX11" fmla="*/ 1952090 w 1964261"/>
                  <a:gd name="connsiteY11" fmla="*/ 1146761 h 2694427"/>
                  <a:gd name="connsiteX12" fmla="*/ 1763813 w 1964261"/>
                  <a:gd name="connsiteY12" fmla="*/ 379408 h 2694427"/>
                  <a:gd name="connsiteX13" fmla="*/ 1776873 w 1964261"/>
                  <a:gd name="connsiteY13" fmla="*/ 160702 h 2694427"/>
                  <a:gd name="connsiteX14" fmla="*/ 441113 w 1964261"/>
                  <a:gd name="connsiteY14" fmla="*/ 0 h 2694427"/>
                  <a:gd name="connsiteX15" fmla="*/ 523538 w 1964261"/>
                  <a:gd name="connsiteY15" fmla="*/ 0 h 2694427"/>
                  <a:gd name="connsiteX16" fmla="*/ 580686 w 1964261"/>
                  <a:gd name="connsiteY16" fmla="*/ 111922 h 2694427"/>
                  <a:gd name="connsiteX17" fmla="*/ 983745 w 1964261"/>
                  <a:gd name="connsiteY17" fmla="*/ 381696 h 2694427"/>
                  <a:gd name="connsiteX18" fmla="*/ 1386805 w 1964261"/>
                  <a:gd name="connsiteY18" fmla="*/ 111922 h 2694427"/>
                  <a:gd name="connsiteX19" fmla="*/ 1443953 w 1964261"/>
                  <a:gd name="connsiteY19" fmla="*/ 0 h 2694427"/>
                  <a:gd name="connsiteX20" fmla="*/ 1526378 w 1964261"/>
                  <a:gd name="connsiteY20" fmla="*/ 0 h 2694427"/>
                  <a:gd name="connsiteX21" fmla="*/ 1516779 w 1964261"/>
                  <a:gd name="connsiteY21" fmla="*/ 28590 h 2694427"/>
                  <a:gd name="connsiteX22" fmla="*/ 983745 w 1964261"/>
                  <a:gd name="connsiteY22" fmla="*/ 486786 h 2694427"/>
                  <a:gd name="connsiteX23" fmla="*/ 450711 w 1964261"/>
                  <a:gd name="connsiteY23" fmla="*/ 28590 h 2694427"/>
                  <a:gd name="connsiteX24" fmla="*/ 77992 w 1964261"/>
                  <a:gd name="connsiteY24" fmla="*/ 0 h 2694427"/>
                  <a:gd name="connsiteX25" fmla="*/ 159002 w 1964261"/>
                  <a:gd name="connsiteY25" fmla="*/ 0 h 2694427"/>
                  <a:gd name="connsiteX26" fmla="*/ 188551 w 1964261"/>
                  <a:gd name="connsiteY26" fmla="*/ 160702 h 2694427"/>
                  <a:gd name="connsiteX27" fmla="*/ 201610 w 1964261"/>
                  <a:gd name="connsiteY27" fmla="*/ 379408 h 2694427"/>
                  <a:gd name="connsiteX28" fmla="*/ 13334 w 1964261"/>
                  <a:gd name="connsiteY28" fmla="*/ 1146761 h 2694427"/>
                  <a:gd name="connsiteX29" fmla="*/ 0 w 1964261"/>
                  <a:gd name="connsiteY29" fmla="*/ 1167219 h 2694427"/>
                  <a:gd name="connsiteX30" fmla="*/ 2392 w 1964261"/>
                  <a:gd name="connsiteY30" fmla="*/ 990266 h 2694427"/>
                  <a:gd name="connsiteX31" fmla="*/ 31456 w 1964261"/>
                  <a:gd name="connsiteY31" fmla="*/ 930829 h 2694427"/>
                  <a:gd name="connsiteX32" fmla="*/ 128805 w 1964261"/>
                  <a:gd name="connsiteY32" fmla="*/ 393083 h 2694427"/>
                  <a:gd name="connsiteX33" fmla="*/ 84011 w 1964261"/>
                  <a:gd name="connsiteY33" fmla="*/ 18711 h 2694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64261" h="2694427">
                    <a:moveTo>
                      <a:pt x="32702" y="2630419"/>
                    </a:moveTo>
                    <a:lnTo>
                      <a:pt x="1934654" y="2630419"/>
                    </a:lnTo>
                    <a:lnTo>
                      <a:pt x="1934654" y="2694427"/>
                    </a:lnTo>
                    <a:lnTo>
                      <a:pt x="32702" y="2694427"/>
                    </a:lnTo>
                    <a:close/>
                    <a:moveTo>
                      <a:pt x="1806422" y="0"/>
                    </a:moveTo>
                    <a:lnTo>
                      <a:pt x="1887432" y="0"/>
                    </a:lnTo>
                    <a:lnTo>
                      <a:pt x="1881413" y="18711"/>
                    </a:lnTo>
                    <a:cubicBezTo>
                      <a:pt x="1852568" y="133778"/>
                      <a:pt x="1836618" y="260288"/>
                      <a:pt x="1836618" y="393083"/>
                    </a:cubicBezTo>
                    <a:cubicBezTo>
                      <a:pt x="1836618" y="592276"/>
                      <a:pt x="1872506" y="777326"/>
                      <a:pt x="1933967" y="930829"/>
                    </a:cubicBezTo>
                    <a:lnTo>
                      <a:pt x="1961861" y="987872"/>
                    </a:lnTo>
                    <a:lnTo>
                      <a:pt x="1964261" y="1165436"/>
                    </a:lnTo>
                    <a:lnTo>
                      <a:pt x="1952090" y="1146761"/>
                    </a:lnTo>
                    <a:cubicBezTo>
                      <a:pt x="1835763" y="950379"/>
                      <a:pt x="1763813" y="679078"/>
                      <a:pt x="1763813" y="379408"/>
                    </a:cubicBezTo>
                    <a:cubicBezTo>
                      <a:pt x="1763813" y="304491"/>
                      <a:pt x="1768310" y="231346"/>
                      <a:pt x="1776873" y="160702"/>
                    </a:cubicBezTo>
                    <a:close/>
                    <a:moveTo>
                      <a:pt x="441113" y="0"/>
                    </a:moveTo>
                    <a:lnTo>
                      <a:pt x="523538" y="0"/>
                    </a:lnTo>
                    <a:lnTo>
                      <a:pt x="580686" y="111922"/>
                    </a:lnTo>
                    <a:cubicBezTo>
                      <a:pt x="683838" y="278602"/>
                      <a:pt x="826341" y="381696"/>
                      <a:pt x="983745" y="381696"/>
                    </a:cubicBezTo>
                    <a:cubicBezTo>
                      <a:pt x="1141150" y="381696"/>
                      <a:pt x="1283653" y="278602"/>
                      <a:pt x="1386805" y="111922"/>
                    </a:cubicBezTo>
                    <a:lnTo>
                      <a:pt x="1443953" y="0"/>
                    </a:lnTo>
                    <a:lnTo>
                      <a:pt x="1526378" y="0"/>
                    </a:lnTo>
                    <a:lnTo>
                      <a:pt x="1516779" y="28590"/>
                    </a:lnTo>
                    <a:cubicBezTo>
                      <a:pt x="1401260" y="305033"/>
                      <a:pt x="1205631" y="486786"/>
                      <a:pt x="983745" y="486786"/>
                    </a:cubicBezTo>
                    <a:cubicBezTo>
                      <a:pt x="761859" y="486786"/>
                      <a:pt x="566230" y="305033"/>
                      <a:pt x="450711" y="28590"/>
                    </a:cubicBezTo>
                    <a:close/>
                    <a:moveTo>
                      <a:pt x="77992" y="0"/>
                    </a:moveTo>
                    <a:lnTo>
                      <a:pt x="159002" y="0"/>
                    </a:lnTo>
                    <a:lnTo>
                      <a:pt x="188551" y="160702"/>
                    </a:lnTo>
                    <a:cubicBezTo>
                      <a:pt x="197113" y="231346"/>
                      <a:pt x="201610" y="304491"/>
                      <a:pt x="201610" y="379408"/>
                    </a:cubicBezTo>
                    <a:cubicBezTo>
                      <a:pt x="201610" y="679078"/>
                      <a:pt x="129661" y="950379"/>
                      <a:pt x="13334" y="1146761"/>
                    </a:cubicBezTo>
                    <a:lnTo>
                      <a:pt x="0" y="1167219"/>
                    </a:lnTo>
                    <a:lnTo>
                      <a:pt x="2392" y="990266"/>
                    </a:lnTo>
                    <a:lnTo>
                      <a:pt x="31456" y="930829"/>
                    </a:lnTo>
                    <a:cubicBezTo>
                      <a:pt x="92917" y="777326"/>
                      <a:pt x="128805" y="592276"/>
                      <a:pt x="128805" y="393083"/>
                    </a:cubicBezTo>
                    <a:cubicBezTo>
                      <a:pt x="128805" y="260288"/>
                      <a:pt x="112855" y="133778"/>
                      <a:pt x="84011" y="187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0BEEB383-9C12-49EF-A029-3904FF2B61FF}"/>
                </a:ext>
              </a:extLst>
            </p:cNvPr>
            <p:cNvSpPr/>
            <p:nvPr/>
          </p:nvSpPr>
          <p:spPr>
            <a:xfrm>
              <a:off x="5266780" y="4892942"/>
              <a:ext cx="1105446" cy="675596"/>
            </a:xfrm>
            <a:custGeom>
              <a:avLst/>
              <a:gdLst/>
              <a:ahLst/>
              <a:cxnLst/>
              <a:rect l="l" t="t" r="r" b="b"/>
              <a:pathLst>
                <a:path w="830647" h="507653">
                  <a:moveTo>
                    <a:pt x="623702" y="0"/>
                  </a:moveTo>
                  <a:cubicBezTo>
                    <a:pt x="687772" y="0"/>
                    <a:pt x="734095" y="11943"/>
                    <a:pt x="762670" y="35830"/>
                  </a:cubicBezTo>
                  <a:cubicBezTo>
                    <a:pt x="791245" y="59717"/>
                    <a:pt x="805532" y="89743"/>
                    <a:pt x="805532" y="125909"/>
                  </a:cubicBezTo>
                  <a:cubicBezTo>
                    <a:pt x="805532" y="147117"/>
                    <a:pt x="799728" y="166315"/>
                    <a:pt x="788120" y="183505"/>
                  </a:cubicBezTo>
                  <a:cubicBezTo>
                    <a:pt x="776511" y="200695"/>
                    <a:pt x="758986" y="215764"/>
                    <a:pt x="735546" y="228712"/>
                  </a:cubicBezTo>
                  <a:cubicBezTo>
                    <a:pt x="754522" y="233400"/>
                    <a:pt x="769032" y="238869"/>
                    <a:pt x="779078" y="245120"/>
                  </a:cubicBezTo>
                  <a:cubicBezTo>
                    <a:pt x="795375" y="255166"/>
                    <a:pt x="808044" y="268393"/>
                    <a:pt x="817085" y="284801"/>
                  </a:cubicBezTo>
                  <a:cubicBezTo>
                    <a:pt x="826126" y="301210"/>
                    <a:pt x="830647" y="320799"/>
                    <a:pt x="830647" y="343570"/>
                  </a:cubicBezTo>
                  <a:cubicBezTo>
                    <a:pt x="830647" y="372145"/>
                    <a:pt x="823168" y="399548"/>
                    <a:pt x="808211" y="425779"/>
                  </a:cubicBezTo>
                  <a:cubicBezTo>
                    <a:pt x="793254" y="452010"/>
                    <a:pt x="771711" y="472213"/>
                    <a:pt x="743583" y="486389"/>
                  </a:cubicBezTo>
                  <a:cubicBezTo>
                    <a:pt x="715454" y="500565"/>
                    <a:pt x="678508" y="507653"/>
                    <a:pt x="632743" y="507653"/>
                  </a:cubicBezTo>
                  <a:cubicBezTo>
                    <a:pt x="588095" y="507653"/>
                    <a:pt x="552878" y="502407"/>
                    <a:pt x="527094" y="491914"/>
                  </a:cubicBezTo>
                  <a:cubicBezTo>
                    <a:pt x="501309" y="481422"/>
                    <a:pt x="480101" y="466074"/>
                    <a:pt x="463470" y="445870"/>
                  </a:cubicBezTo>
                  <a:cubicBezTo>
                    <a:pt x="446838" y="425667"/>
                    <a:pt x="434057" y="400273"/>
                    <a:pt x="425128" y="369689"/>
                  </a:cubicBezTo>
                  <a:lnTo>
                    <a:pt x="561417" y="351606"/>
                  </a:lnTo>
                  <a:cubicBezTo>
                    <a:pt x="566775" y="379065"/>
                    <a:pt x="575091" y="398097"/>
                    <a:pt x="586364" y="408701"/>
                  </a:cubicBezTo>
                  <a:cubicBezTo>
                    <a:pt x="597638" y="419305"/>
                    <a:pt x="611981" y="424607"/>
                    <a:pt x="629394" y="424607"/>
                  </a:cubicBezTo>
                  <a:cubicBezTo>
                    <a:pt x="647700" y="424607"/>
                    <a:pt x="662936" y="417909"/>
                    <a:pt x="675103" y="404515"/>
                  </a:cubicBezTo>
                  <a:cubicBezTo>
                    <a:pt x="687270" y="391120"/>
                    <a:pt x="693353" y="373261"/>
                    <a:pt x="693353" y="350937"/>
                  </a:cubicBezTo>
                  <a:cubicBezTo>
                    <a:pt x="693353" y="328166"/>
                    <a:pt x="687493" y="310530"/>
                    <a:pt x="675773" y="298028"/>
                  </a:cubicBezTo>
                  <a:cubicBezTo>
                    <a:pt x="664053" y="285527"/>
                    <a:pt x="648146" y="279276"/>
                    <a:pt x="628055" y="279276"/>
                  </a:cubicBezTo>
                  <a:cubicBezTo>
                    <a:pt x="617339" y="279276"/>
                    <a:pt x="602605" y="281955"/>
                    <a:pt x="583853" y="287313"/>
                  </a:cubicBezTo>
                  <a:lnTo>
                    <a:pt x="590885" y="189867"/>
                  </a:lnTo>
                  <a:cubicBezTo>
                    <a:pt x="598475" y="190984"/>
                    <a:pt x="604391" y="191542"/>
                    <a:pt x="608633" y="191542"/>
                  </a:cubicBezTo>
                  <a:cubicBezTo>
                    <a:pt x="626492" y="191542"/>
                    <a:pt x="641394" y="185849"/>
                    <a:pt x="653337" y="174464"/>
                  </a:cubicBezTo>
                  <a:cubicBezTo>
                    <a:pt x="665280" y="163078"/>
                    <a:pt x="671252" y="149572"/>
                    <a:pt x="671252" y="133945"/>
                  </a:cubicBezTo>
                  <a:cubicBezTo>
                    <a:pt x="671252" y="118988"/>
                    <a:pt x="666788" y="107045"/>
                    <a:pt x="657858" y="98115"/>
                  </a:cubicBezTo>
                  <a:cubicBezTo>
                    <a:pt x="648928" y="89185"/>
                    <a:pt x="636650" y="84720"/>
                    <a:pt x="621023" y="84720"/>
                  </a:cubicBezTo>
                  <a:cubicBezTo>
                    <a:pt x="604949" y="84720"/>
                    <a:pt x="591890" y="89576"/>
                    <a:pt x="581844" y="99287"/>
                  </a:cubicBezTo>
                  <a:cubicBezTo>
                    <a:pt x="571798" y="108998"/>
                    <a:pt x="564989" y="126020"/>
                    <a:pt x="561417" y="150354"/>
                  </a:cubicBezTo>
                  <a:lnTo>
                    <a:pt x="432495" y="127248"/>
                  </a:lnTo>
                  <a:cubicBezTo>
                    <a:pt x="443210" y="86171"/>
                    <a:pt x="463804" y="54694"/>
                    <a:pt x="494277" y="32817"/>
                  </a:cubicBezTo>
                  <a:cubicBezTo>
                    <a:pt x="524750" y="10939"/>
                    <a:pt x="567891" y="0"/>
                    <a:pt x="623702" y="0"/>
                  </a:cubicBezTo>
                  <a:close/>
                  <a:moveTo>
                    <a:pt x="207950" y="0"/>
                  </a:moveTo>
                  <a:cubicBezTo>
                    <a:pt x="255947" y="0"/>
                    <a:pt x="293285" y="5469"/>
                    <a:pt x="319962" y="16408"/>
                  </a:cubicBezTo>
                  <a:cubicBezTo>
                    <a:pt x="346640" y="27347"/>
                    <a:pt x="367624" y="44146"/>
                    <a:pt x="382916" y="66805"/>
                  </a:cubicBezTo>
                  <a:cubicBezTo>
                    <a:pt x="398208" y="89464"/>
                    <a:pt x="405855" y="114858"/>
                    <a:pt x="405855" y="142987"/>
                  </a:cubicBezTo>
                  <a:cubicBezTo>
                    <a:pt x="405855" y="172901"/>
                    <a:pt x="397092" y="201476"/>
                    <a:pt x="379568" y="228712"/>
                  </a:cubicBezTo>
                  <a:cubicBezTo>
                    <a:pt x="362043" y="255947"/>
                    <a:pt x="330175" y="285862"/>
                    <a:pt x="283964" y="318455"/>
                  </a:cubicBezTo>
                  <a:cubicBezTo>
                    <a:pt x="256506" y="337431"/>
                    <a:pt x="238144" y="350713"/>
                    <a:pt x="228879" y="358304"/>
                  </a:cubicBezTo>
                  <a:cubicBezTo>
                    <a:pt x="219615" y="365894"/>
                    <a:pt x="208732" y="375828"/>
                    <a:pt x="196230" y="388107"/>
                  </a:cubicBezTo>
                  <a:lnTo>
                    <a:pt x="409203" y="388107"/>
                  </a:lnTo>
                  <a:lnTo>
                    <a:pt x="409203" y="499281"/>
                  </a:lnTo>
                  <a:lnTo>
                    <a:pt x="0" y="499281"/>
                  </a:lnTo>
                  <a:cubicBezTo>
                    <a:pt x="4688" y="458874"/>
                    <a:pt x="18920" y="420867"/>
                    <a:pt x="42695" y="385260"/>
                  </a:cubicBezTo>
                  <a:cubicBezTo>
                    <a:pt x="66471" y="349653"/>
                    <a:pt x="111063" y="307628"/>
                    <a:pt x="176473" y="259184"/>
                  </a:cubicBezTo>
                  <a:cubicBezTo>
                    <a:pt x="216434" y="229493"/>
                    <a:pt x="241995" y="206946"/>
                    <a:pt x="253157" y="191542"/>
                  </a:cubicBezTo>
                  <a:cubicBezTo>
                    <a:pt x="264319" y="176138"/>
                    <a:pt x="269900" y="161516"/>
                    <a:pt x="269900" y="147675"/>
                  </a:cubicBezTo>
                  <a:cubicBezTo>
                    <a:pt x="269900" y="132717"/>
                    <a:pt x="264375" y="119937"/>
                    <a:pt x="253324" y="109333"/>
                  </a:cubicBezTo>
                  <a:cubicBezTo>
                    <a:pt x="242274" y="98729"/>
                    <a:pt x="228377" y="93427"/>
                    <a:pt x="211634" y="93427"/>
                  </a:cubicBezTo>
                  <a:cubicBezTo>
                    <a:pt x="194221" y="93427"/>
                    <a:pt x="179989" y="98896"/>
                    <a:pt x="168939" y="109835"/>
                  </a:cubicBezTo>
                  <a:cubicBezTo>
                    <a:pt x="157888" y="120774"/>
                    <a:pt x="150466" y="140084"/>
                    <a:pt x="146670" y="167766"/>
                  </a:cubicBezTo>
                  <a:lnTo>
                    <a:pt x="10046" y="156716"/>
                  </a:lnTo>
                  <a:cubicBezTo>
                    <a:pt x="15404" y="118318"/>
                    <a:pt x="25227" y="88348"/>
                    <a:pt x="39514" y="66805"/>
                  </a:cubicBezTo>
                  <a:cubicBezTo>
                    <a:pt x="53802" y="45262"/>
                    <a:pt x="73949" y="28742"/>
                    <a:pt x="99957" y="17245"/>
                  </a:cubicBezTo>
                  <a:cubicBezTo>
                    <a:pt x="125965" y="5748"/>
                    <a:pt x="161962" y="0"/>
                    <a:pt x="20795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8803FCDE-4022-4B83-904D-ADF2DBFA0F17}"/>
              </a:ext>
            </a:extLst>
          </p:cNvPr>
          <p:cNvGrpSpPr/>
          <p:nvPr/>
        </p:nvGrpSpPr>
        <p:grpSpPr>
          <a:xfrm>
            <a:off x="1979198" y="1101200"/>
            <a:ext cx="757801" cy="1103220"/>
            <a:chOff x="2371069" y="2877253"/>
            <a:chExt cx="416267" cy="606009"/>
          </a:xfrm>
        </p:grpSpPr>
        <p:sp>
          <p:nvSpPr>
            <p:cNvPr id="405" name="Freeform 21">
              <a:extLst>
                <a:ext uri="{FF2B5EF4-FFF2-40B4-BE49-F238E27FC236}">
                  <a16:creationId xmlns:a16="http://schemas.microsoft.com/office/drawing/2014/main" id="{9C7A86F2-6157-4C0A-BE46-394405735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069" y="2912822"/>
              <a:ext cx="416267" cy="570440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22">
              <a:extLst>
                <a:ext uri="{FF2B5EF4-FFF2-40B4-BE49-F238E27FC236}">
                  <a16:creationId xmlns:a16="http://schemas.microsoft.com/office/drawing/2014/main" id="{E73BF49C-00F8-4DAA-A88C-51EDCF7A7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866" y="2956587"/>
              <a:ext cx="340673" cy="4714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23">
              <a:extLst>
                <a:ext uri="{FF2B5EF4-FFF2-40B4-BE49-F238E27FC236}">
                  <a16:creationId xmlns:a16="http://schemas.microsoft.com/office/drawing/2014/main" id="{D0443D60-5948-41E7-92A9-CE8E35B61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877" y="2954100"/>
              <a:ext cx="345148" cy="476444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7CA325F4-D64C-44C8-88C5-35FA9BCD0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695" y="3045608"/>
              <a:ext cx="277014" cy="301384"/>
            </a:xfrm>
            <a:custGeom>
              <a:avLst/>
              <a:gdLst>
                <a:gd name="connsiteX0" fmla="*/ 27458 w 277014"/>
                <a:gd name="connsiteY0" fmla="*/ 286961 h 301384"/>
                <a:gd name="connsiteX1" fmla="*/ 250055 w 277014"/>
                <a:gd name="connsiteY1" fmla="*/ 286961 h 301384"/>
                <a:gd name="connsiteX2" fmla="*/ 257121 w 277014"/>
                <a:gd name="connsiteY2" fmla="*/ 294173 h 301384"/>
                <a:gd name="connsiteX3" fmla="*/ 250055 w 277014"/>
                <a:gd name="connsiteY3" fmla="*/ 301384 h 301384"/>
                <a:gd name="connsiteX4" fmla="*/ 27458 w 277014"/>
                <a:gd name="connsiteY4" fmla="*/ 301384 h 301384"/>
                <a:gd name="connsiteX5" fmla="*/ 20391 w 277014"/>
                <a:gd name="connsiteY5" fmla="*/ 294173 h 301384"/>
                <a:gd name="connsiteX6" fmla="*/ 27458 w 277014"/>
                <a:gd name="connsiteY6" fmla="*/ 286961 h 301384"/>
                <a:gd name="connsiteX7" fmla="*/ 7073 w 277014"/>
                <a:gd name="connsiteY7" fmla="*/ 238720 h 301384"/>
                <a:gd name="connsiteX8" fmla="*/ 269941 w 277014"/>
                <a:gd name="connsiteY8" fmla="*/ 238720 h 301384"/>
                <a:gd name="connsiteX9" fmla="*/ 277014 w 277014"/>
                <a:gd name="connsiteY9" fmla="*/ 245932 h 301384"/>
                <a:gd name="connsiteX10" fmla="*/ 269941 w 277014"/>
                <a:gd name="connsiteY10" fmla="*/ 253143 h 301384"/>
                <a:gd name="connsiteX11" fmla="*/ 7073 w 277014"/>
                <a:gd name="connsiteY11" fmla="*/ 253143 h 301384"/>
                <a:gd name="connsiteX12" fmla="*/ 0 w 277014"/>
                <a:gd name="connsiteY12" fmla="*/ 245932 h 301384"/>
                <a:gd name="connsiteX13" fmla="*/ 7073 w 277014"/>
                <a:gd name="connsiteY13" fmla="*/ 238720 h 301384"/>
                <a:gd name="connsiteX14" fmla="*/ 27458 w 277014"/>
                <a:gd name="connsiteY14" fmla="*/ 191971 h 301384"/>
                <a:gd name="connsiteX15" fmla="*/ 250055 w 277014"/>
                <a:gd name="connsiteY15" fmla="*/ 191971 h 301384"/>
                <a:gd name="connsiteX16" fmla="*/ 257121 w 277014"/>
                <a:gd name="connsiteY16" fmla="*/ 198933 h 301384"/>
                <a:gd name="connsiteX17" fmla="*/ 250055 w 277014"/>
                <a:gd name="connsiteY17" fmla="*/ 205896 h 301384"/>
                <a:gd name="connsiteX18" fmla="*/ 27458 w 277014"/>
                <a:gd name="connsiteY18" fmla="*/ 205896 h 301384"/>
                <a:gd name="connsiteX19" fmla="*/ 20391 w 277014"/>
                <a:gd name="connsiteY19" fmla="*/ 198933 h 301384"/>
                <a:gd name="connsiteX20" fmla="*/ 27458 w 277014"/>
                <a:gd name="connsiteY20" fmla="*/ 191971 h 301384"/>
                <a:gd name="connsiteX21" fmla="*/ 7073 w 277014"/>
                <a:gd name="connsiteY21" fmla="*/ 143729 h 301384"/>
                <a:gd name="connsiteX22" fmla="*/ 269941 w 277014"/>
                <a:gd name="connsiteY22" fmla="*/ 143729 h 301384"/>
                <a:gd name="connsiteX23" fmla="*/ 277014 w 277014"/>
                <a:gd name="connsiteY23" fmla="*/ 150691 h 301384"/>
                <a:gd name="connsiteX24" fmla="*/ 269941 w 277014"/>
                <a:gd name="connsiteY24" fmla="*/ 157654 h 301384"/>
                <a:gd name="connsiteX25" fmla="*/ 7073 w 277014"/>
                <a:gd name="connsiteY25" fmla="*/ 157654 h 301384"/>
                <a:gd name="connsiteX26" fmla="*/ 0 w 277014"/>
                <a:gd name="connsiteY26" fmla="*/ 150691 h 301384"/>
                <a:gd name="connsiteX27" fmla="*/ 7073 w 277014"/>
                <a:gd name="connsiteY27" fmla="*/ 143729 h 301384"/>
                <a:gd name="connsiteX28" fmla="*/ 27458 w 277014"/>
                <a:gd name="connsiteY28" fmla="*/ 95488 h 301384"/>
                <a:gd name="connsiteX29" fmla="*/ 250055 w 277014"/>
                <a:gd name="connsiteY29" fmla="*/ 95488 h 301384"/>
                <a:gd name="connsiteX30" fmla="*/ 257121 w 277014"/>
                <a:gd name="connsiteY30" fmla="*/ 102450 h 301384"/>
                <a:gd name="connsiteX31" fmla="*/ 250055 w 277014"/>
                <a:gd name="connsiteY31" fmla="*/ 109413 h 301384"/>
                <a:gd name="connsiteX32" fmla="*/ 27458 w 277014"/>
                <a:gd name="connsiteY32" fmla="*/ 109413 h 301384"/>
                <a:gd name="connsiteX33" fmla="*/ 20391 w 277014"/>
                <a:gd name="connsiteY33" fmla="*/ 102450 h 301384"/>
                <a:gd name="connsiteX34" fmla="*/ 27458 w 277014"/>
                <a:gd name="connsiteY34" fmla="*/ 95488 h 301384"/>
                <a:gd name="connsiteX35" fmla="*/ 7073 w 277014"/>
                <a:gd name="connsiteY35" fmla="*/ 47247 h 301384"/>
                <a:gd name="connsiteX36" fmla="*/ 269941 w 277014"/>
                <a:gd name="connsiteY36" fmla="*/ 47247 h 301384"/>
                <a:gd name="connsiteX37" fmla="*/ 277014 w 277014"/>
                <a:gd name="connsiteY37" fmla="*/ 54209 h 301384"/>
                <a:gd name="connsiteX38" fmla="*/ 269941 w 277014"/>
                <a:gd name="connsiteY38" fmla="*/ 61172 h 301384"/>
                <a:gd name="connsiteX39" fmla="*/ 7073 w 277014"/>
                <a:gd name="connsiteY39" fmla="*/ 61172 h 301384"/>
                <a:gd name="connsiteX40" fmla="*/ 0 w 277014"/>
                <a:gd name="connsiteY40" fmla="*/ 54209 h 301384"/>
                <a:gd name="connsiteX41" fmla="*/ 7073 w 277014"/>
                <a:gd name="connsiteY41" fmla="*/ 47247 h 301384"/>
                <a:gd name="connsiteX42" fmla="*/ 27458 w 277014"/>
                <a:gd name="connsiteY42" fmla="*/ 0 h 301384"/>
                <a:gd name="connsiteX43" fmla="*/ 250055 w 277014"/>
                <a:gd name="connsiteY43" fmla="*/ 0 h 301384"/>
                <a:gd name="connsiteX44" fmla="*/ 257121 w 277014"/>
                <a:gd name="connsiteY44" fmla="*/ 7211 h 301384"/>
                <a:gd name="connsiteX45" fmla="*/ 250055 w 277014"/>
                <a:gd name="connsiteY45" fmla="*/ 14423 h 301384"/>
                <a:gd name="connsiteX46" fmla="*/ 27458 w 277014"/>
                <a:gd name="connsiteY46" fmla="*/ 14423 h 301384"/>
                <a:gd name="connsiteX47" fmla="*/ 20391 w 277014"/>
                <a:gd name="connsiteY47" fmla="*/ 7211 h 301384"/>
                <a:gd name="connsiteX48" fmla="*/ 27458 w 277014"/>
                <a:gd name="connsiteY48" fmla="*/ 0 h 3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77014" h="301384">
                  <a:moveTo>
                    <a:pt x="27458" y="286961"/>
                  </a:moveTo>
                  <a:cubicBezTo>
                    <a:pt x="27458" y="286961"/>
                    <a:pt x="27458" y="286961"/>
                    <a:pt x="250055" y="286961"/>
                  </a:cubicBezTo>
                  <a:cubicBezTo>
                    <a:pt x="254766" y="286961"/>
                    <a:pt x="257121" y="290567"/>
                    <a:pt x="257121" y="294173"/>
                  </a:cubicBezTo>
                  <a:cubicBezTo>
                    <a:pt x="257121" y="297778"/>
                    <a:pt x="254766" y="301384"/>
                    <a:pt x="250055" y="301384"/>
                  </a:cubicBezTo>
                  <a:cubicBezTo>
                    <a:pt x="250055" y="301384"/>
                    <a:pt x="250055" y="301384"/>
                    <a:pt x="27458" y="301384"/>
                  </a:cubicBezTo>
                  <a:cubicBezTo>
                    <a:pt x="23924" y="301384"/>
                    <a:pt x="20391" y="297778"/>
                    <a:pt x="20391" y="294173"/>
                  </a:cubicBezTo>
                  <a:cubicBezTo>
                    <a:pt x="20391" y="290567"/>
                    <a:pt x="23924" y="286961"/>
                    <a:pt x="27458" y="286961"/>
                  </a:cubicBezTo>
                  <a:close/>
                  <a:moveTo>
                    <a:pt x="7073" y="238720"/>
                  </a:moveTo>
                  <a:cubicBezTo>
                    <a:pt x="7073" y="238720"/>
                    <a:pt x="7073" y="238720"/>
                    <a:pt x="269941" y="238720"/>
                  </a:cubicBezTo>
                  <a:cubicBezTo>
                    <a:pt x="273478" y="238720"/>
                    <a:pt x="277014" y="242326"/>
                    <a:pt x="277014" y="245932"/>
                  </a:cubicBezTo>
                  <a:cubicBezTo>
                    <a:pt x="277014" y="250739"/>
                    <a:pt x="273478" y="253143"/>
                    <a:pt x="269941" y="253143"/>
                  </a:cubicBezTo>
                  <a:cubicBezTo>
                    <a:pt x="269941" y="253143"/>
                    <a:pt x="269941" y="253143"/>
                    <a:pt x="7073" y="253143"/>
                  </a:cubicBezTo>
                  <a:cubicBezTo>
                    <a:pt x="3536" y="253143"/>
                    <a:pt x="0" y="250739"/>
                    <a:pt x="0" y="245932"/>
                  </a:cubicBezTo>
                  <a:cubicBezTo>
                    <a:pt x="0" y="242326"/>
                    <a:pt x="3536" y="238720"/>
                    <a:pt x="7073" y="238720"/>
                  </a:cubicBezTo>
                  <a:close/>
                  <a:moveTo>
                    <a:pt x="27458" y="191971"/>
                  </a:moveTo>
                  <a:cubicBezTo>
                    <a:pt x="27458" y="191971"/>
                    <a:pt x="27458" y="191971"/>
                    <a:pt x="250055" y="191971"/>
                  </a:cubicBezTo>
                  <a:cubicBezTo>
                    <a:pt x="254766" y="191971"/>
                    <a:pt x="257121" y="194292"/>
                    <a:pt x="257121" y="198933"/>
                  </a:cubicBezTo>
                  <a:cubicBezTo>
                    <a:pt x="257121" y="202415"/>
                    <a:pt x="254766" y="205896"/>
                    <a:pt x="250055" y="205896"/>
                  </a:cubicBezTo>
                  <a:cubicBezTo>
                    <a:pt x="250055" y="205896"/>
                    <a:pt x="250055" y="205896"/>
                    <a:pt x="27458" y="205896"/>
                  </a:cubicBezTo>
                  <a:cubicBezTo>
                    <a:pt x="23924" y="205896"/>
                    <a:pt x="20391" y="202415"/>
                    <a:pt x="20391" y="198933"/>
                  </a:cubicBezTo>
                  <a:cubicBezTo>
                    <a:pt x="20391" y="194292"/>
                    <a:pt x="23924" y="191971"/>
                    <a:pt x="27458" y="191971"/>
                  </a:cubicBezTo>
                  <a:close/>
                  <a:moveTo>
                    <a:pt x="7073" y="143729"/>
                  </a:moveTo>
                  <a:cubicBezTo>
                    <a:pt x="7073" y="143729"/>
                    <a:pt x="7073" y="143729"/>
                    <a:pt x="269941" y="143729"/>
                  </a:cubicBezTo>
                  <a:cubicBezTo>
                    <a:pt x="273478" y="143729"/>
                    <a:pt x="277014" y="147210"/>
                    <a:pt x="277014" y="150691"/>
                  </a:cubicBezTo>
                  <a:cubicBezTo>
                    <a:pt x="277014" y="154173"/>
                    <a:pt x="273478" y="157654"/>
                    <a:pt x="269941" y="157654"/>
                  </a:cubicBezTo>
                  <a:cubicBezTo>
                    <a:pt x="269941" y="157654"/>
                    <a:pt x="269941" y="157654"/>
                    <a:pt x="7073" y="157654"/>
                  </a:cubicBezTo>
                  <a:cubicBezTo>
                    <a:pt x="3536" y="157654"/>
                    <a:pt x="0" y="154173"/>
                    <a:pt x="0" y="150691"/>
                  </a:cubicBezTo>
                  <a:cubicBezTo>
                    <a:pt x="0" y="147210"/>
                    <a:pt x="3536" y="143729"/>
                    <a:pt x="7073" y="143729"/>
                  </a:cubicBezTo>
                  <a:close/>
                  <a:moveTo>
                    <a:pt x="27458" y="95488"/>
                  </a:moveTo>
                  <a:cubicBezTo>
                    <a:pt x="27458" y="95488"/>
                    <a:pt x="27458" y="95488"/>
                    <a:pt x="250055" y="95488"/>
                  </a:cubicBezTo>
                  <a:cubicBezTo>
                    <a:pt x="254766" y="95488"/>
                    <a:pt x="257121" y="98969"/>
                    <a:pt x="257121" y="102450"/>
                  </a:cubicBezTo>
                  <a:cubicBezTo>
                    <a:pt x="257121" y="107092"/>
                    <a:pt x="254766" y="109413"/>
                    <a:pt x="250055" y="109413"/>
                  </a:cubicBezTo>
                  <a:cubicBezTo>
                    <a:pt x="250055" y="109413"/>
                    <a:pt x="250055" y="109413"/>
                    <a:pt x="27458" y="109413"/>
                  </a:cubicBezTo>
                  <a:cubicBezTo>
                    <a:pt x="23924" y="109413"/>
                    <a:pt x="20391" y="107092"/>
                    <a:pt x="20391" y="102450"/>
                  </a:cubicBezTo>
                  <a:cubicBezTo>
                    <a:pt x="20391" y="98969"/>
                    <a:pt x="23924" y="95488"/>
                    <a:pt x="27458" y="95488"/>
                  </a:cubicBezTo>
                  <a:close/>
                  <a:moveTo>
                    <a:pt x="7073" y="47247"/>
                  </a:moveTo>
                  <a:cubicBezTo>
                    <a:pt x="7073" y="47247"/>
                    <a:pt x="7073" y="47247"/>
                    <a:pt x="269941" y="47247"/>
                  </a:cubicBezTo>
                  <a:cubicBezTo>
                    <a:pt x="273478" y="47247"/>
                    <a:pt x="277014" y="50728"/>
                    <a:pt x="277014" y="54209"/>
                  </a:cubicBezTo>
                  <a:cubicBezTo>
                    <a:pt x="277014" y="58851"/>
                    <a:pt x="273478" y="61172"/>
                    <a:pt x="269941" y="61172"/>
                  </a:cubicBezTo>
                  <a:cubicBezTo>
                    <a:pt x="269941" y="61172"/>
                    <a:pt x="269941" y="61172"/>
                    <a:pt x="7073" y="61172"/>
                  </a:cubicBezTo>
                  <a:cubicBezTo>
                    <a:pt x="3536" y="61172"/>
                    <a:pt x="0" y="58851"/>
                    <a:pt x="0" y="54209"/>
                  </a:cubicBezTo>
                  <a:cubicBezTo>
                    <a:pt x="0" y="50728"/>
                    <a:pt x="3536" y="47247"/>
                    <a:pt x="7073" y="47247"/>
                  </a:cubicBezTo>
                  <a:close/>
                  <a:moveTo>
                    <a:pt x="27458" y="0"/>
                  </a:moveTo>
                  <a:cubicBezTo>
                    <a:pt x="27458" y="0"/>
                    <a:pt x="27458" y="0"/>
                    <a:pt x="250055" y="0"/>
                  </a:cubicBezTo>
                  <a:cubicBezTo>
                    <a:pt x="254766" y="0"/>
                    <a:pt x="257121" y="2404"/>
                    <a:pt x="257121" y="7211"/>
                  </a:cubicBezTo>
                  <a:cubicBezTo>
                    <a:pt x="257121" y="10817"/>
                    <a:pt x="254766" y="14423"/>
                    <a:pt x="250055" y="14423"/>
                  </a:cubicBezTo>
                  <a:cubicBezTo>
                    <a:pt x="250055" y="14423"/>
                    <a:pt x="250055" y="14423"/>
                    <a:pt x="27458" y="14423"/>
                  </a:cubicBezTo>
                  <a:cubicBezTo>
                    <a:pt x="23924" y="14423"/>
                    <a:pt x="20391" y="10817"/>
                    <a:pt x="20391" y="7211"/>
                  </a:cubicBezTo>
                  <a:cubicBezTo>
                    <a:pt x="20391" y="2404"/>
                    <a:pt x="23924" y="0"/>
                    <a:pt x="27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625E2043-8E07-489A-A874-9B7227C08E4C}"/>
                </a:ext>
              </a:extLst>
            </p:cNvPr>
            <p:cNvSpPr/>
            <p:nvPr/>
          </p:nvSpPr>
          <p:spPr>
            <a:xfrm>
              <a:off x="2484461" y="2877253"/>
              <a:ext cx="189484" cy="105196"/>
            </a:xfrm>
            <a:custGeom>
              <a:avLst/>
              <a:gdLst>
                <a:gd name="connsiteX0" fmla="*/ 94742 w 189484"/>
                <a:gd name="connsiteY0" fmla="*/ 19975 h 105196"/>
                <a:gd name="connsiteX1" fmla="*/ 68758 w 189484"/>
                <a:gd name="connsiteY1" fmla="*/ 30738 h 105196"/>
                <a:gd name="connsiteX2" fmla="*/ 61813 w 189484"/>
                <a:gd name="connsiteY2" fmla="*/ 47505 h 105196"/>
                <a:gd name="connsiteX3" fmla="*/ 87055 w 189484"/>
                <a:gd name="connsiteY3" fmla="*/ 47505 h 105196"/>
                <a:gd name="connsiteX4" fmla="*/ 127671 w 189484"/>
                <a:gd name="connsiteY4" fmla="*/ 47505 h 105196"/>
                <a:gd name="connsiteX5" fmla="*/ 120726 w 189484"/>
                <a:gd name="connsiteY5" fmla="*/ 30738 h 105196"/>
                <a:gd name="connsiteX6" fmla="*/ 94742 w 189484"/>
                <a:gd name="connsiteY6" fmla="*/ 19975 h 105196"/>
                <a:gd name="connsiteX7" fmla="*/ 94742 w 189484"/>
                <a:gd name="connsiteY7" fmla="*/ 0 h 105196"/>
                <a:gd name="connsiteX8" fmla="*/ 134851 w 189484"/>
                <a:gd name="connsiteY8" fmla="*/ 16614 h 105196"/>
                <a:gd name="connsiteX9" fmla="*/ 147646 w 189484"/>
                <a:gd name="connsiteY9" fmla="*/ 47505 h 105196"/>
                <a:gd name="connsiteX10" fmla="*/ 148292 w 189484"/>
                <a:gd name="connsiteY10" fmla="*/ 47505 h 105196"/>
                <a:gd name="connsiteX11" fmla="*/ 189484 w 189484"/>
                <a:gd name="connsiteY11" fmla="*/ 89890 h 105196"/>
                <a:gd name="connsiteX12" fmla="*/ 174184 w 189484"/>
                <a:gd name="connsiteY12" fmla="*/ 105196 h 105196"/>
                <a:gd name="connsiteX13" fmla="*/ 15300 w 189484"/>
                <a:gd name="connsiteY13" fmla="*/ 105196 h 105196"/>
                <a:gd name="connsiteX14" fmla="*/ 0 w 189484"/>
                <a:gd name="connsiteY14" fmla="*/ 89890 h 105196"/>
                <a:gd name="connsiteX15" fmla="*/ 12358 w 189484"/>
                <a:gd name="connsiteY15" fmla="*/ 59868 h 105196"/>
                <a:gd name="connsiteX16" fmla="*/ 41729 w 189484"/>
                <a:gd name="connsiteY16" fmla="*/ 47769 h 105196"/>
                <a:gd name="connsiteX17" fmla="*/ 54634 w 189484"/>
                <a:gd name="connsiteY17" fmla="*/ 16614 h 105196"/>
                <a:gd name="connsiteX18" fmla="*/ 94742 w 189484"/>
                <a:gd name="connsiteY18" fmla="*/ 0 h 10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9484" h="105196">
                  <a:moveTo>
                    <a:pt x="94742" y="19975"/>
                  </a:moveTo>
                  <a:cubicBezTo>
                    <a:pt x="84595" y="19975"/>
                    <a:pt x="75408" y="24088"/>
                    <a:pt x="68758" y="30738"/>
                  </a:cubicBezTo>
                  <a:lnTo>
                    <a:pt x="61813" y="47505"/>
                  </a:lnTo>
                  <a:lnTo>
                    <a:pt x="87055" y="47505"/>
                  </a:lnTo>
                  <a:lnTo>
                    <a:pt x="127671" y="47505"/>
                  </a:lnTo>
                  <a:lnTo>
                    <a:pt x="120726" y="30738"/>
                  </a:lnTo>
                  <a:cubicBezTo>
                    <a:pt x="114076" y="24088"/>
                    <a:pt x="104890" y="19975"/>
                    <a:pt x="94742" y="19975"/>
                  </a:cubicBezTo>
                  <a:close/>
                  <a:moveTo>
                    <a:pt x="94742" y="0"/>
                  </a:moveTo>
                  <a:cubicBezTo>
                    <a:pt x="110406" y="0"/>
                    <a:pt x="124586" y="6349"/>
                    <a:pt x="134851" y="16614"/>
                  </a:cubicBezTo>
                  <a:lnTo>
                    <a:pt x="147646" y="47505"/>
                  </a:lnTo>
                  <a:lnTo>
                    <a:pt x="148292" y="47505"/>
                  </a:lnTo>
                  <a:cubicBezTo>
                    <a:pt x="171830" y="47505"/>
                    <a:pt x="189484" y="66343"/>
                    <a:pt x="189484" y="89890"/>
                  </a:cubicBezTo>
                  <a:cubicBezTo>
                    <a:pt x="189484" y="98132"/>
                    <a:pt x="182423" y="105196"/>
                    <a:pt x="174184" y="105196"/>
                  </a:cubicBezTo>
                  <a:cubicBezTo>
                    <a:pt x="174184" y="105196"/>
                    <a:pt x="174184" y="105196"/>
                    <a:pt x="15300" y="105196"/>
                  </a:cubicBezTo>
                  <a:cubicBezTo>
                    <a:pt x="7061" y="105196"/>
                    <a:pt x="0" y="98132"/>
                    <a:pt x="0" y="89890"/>
                  </a:cubicBezTo>
                  <a:cubicBezTo>
                    <a:pt x="0" y="78117"/>
                    <a:pt x="4708" y="67520"/>
                    <a:pt x="12358" y="59868"/>
                  </a:cubicBezTo>
                  <a:lnTo>
                    <a:pt x="41729" y="47769"/>
                  </a:lnTo>
                  <a:lnTo>
                    <a:pt x="54634" y="16614"/>
                  </a:lnTo>
                  <a:cubicBezTo>
                    <a:pt x="64898" y="6349"/>
                    <a:pt x="79079" y="0"/>
                    <a:pt x="9474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12" name="Graphic 4">
            <a:extLst>
              <a:ext uri="{FF2B5EF4-FFF2-40B4-BE49-F238E27FC236}">
                <a16:creationId xmlns:a16="http://schemas.microsoft.com/office/drawing/2014/main" id="{FA7D483A-E274-4773-B115-A001B5CCF1D3}"/>
              </a:ext>
            </a:extLst>
          </p:cNvPr>
          <p:cNvGrpSpPr/>
          <p:nvPr/>
        </p:nvGrpSpPr>
        <p:grpSpPr>
          <a:xfrm>
            <a:off x="1938441" y="2504711"/>
            <a:ext cx="867840" cy="865470"/>
            <a:chOff x="688950" y="1173205"/>
            <a:chExt cx="3371147" cy="3361942"/>
          </a:xfrm>
          <a:solidFill>
            <a:schemeClr val="accent1"/>
          </a:solidFill>
        </p:grpSpPr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93CDADA7-A840-470F-9D2F-1BC9C4269AED}"/>
                </a:ext>
              </a:extLst>
            </p:cNvPr>
            <p:cNvSpPr/>
            <p:nvPr/>
          </p:nvSpPr>
          <p:spPr>
            <a:xfrm>
              <a:off x="1132191" y="2241069"/>
              <a:ext cx="1982589" cy="2294078"/>
            </a:xfrm>
            <a:custGeom>
              <a:avLst/>
              <a:gdLst>
                <a:gd name="connsiteX0" fmla="*/ 1061590 w 1982588"/>
                <a:gd name="connsiteY0" fmla="*/ 2294078 h 2294078"/>
                <a:gd name="connsiteX1" fmla="*/ 993399 w 1982588"/>
                <a:gd name="connsiteY1" fmla="*/ 2283555 h 2294078"/>
                <a:gd name="connsiteX2" fmla="*/ 431876 w 1982588"/>
                <a:gd name="connsiteY2" fmla="*/ 2094135 h 2294078"/>
                <a:gd name="connsiteX3" fmla="*/ 89238 w 1982588"/>
                <a:gd name="connsiteY3" fmla="*/ 1844944 h 2294078"/>
                <a:gd name="connsiteX4" fmla="*/ 0 w 1982588"/>
                <a:gd name="connsiteY4" fmla="*/ 1757811 h 2294078"/>
                <a:gd name="connsiteX5" fmla="*/ 67349 w 1982588"/>
                <a:gd name="connsiteY5" fmla="*/ 1677834 h 2294078"/>
                <a:gd name="connsiteX6" fmla="*/ 424720 w 1982588"/>
                <a:gd name="connsiteY6" fmla="*/ 1262795 h 2294078"/>
                <a:gd name="connsiteX7" fmla="*/ 1099053 w 1982588"/>
                <a:gd name="connsiteY7" fmla="*/ 559418 h 2294078"/>
                <a:gd name="connsiteX8" fmla="*/ 1757390 w 1982588"/>
                <a:gd name="connsiteY8" fmla="*/ 5472 h 2294078"/>
                <a:gd name="connsiteX9" fmla="*/ 1764967 w 1982588"/>
                <a:gd name="connsiteY9" fmla="*/ 0 h 2294078"/>
                <a:gd name="connsiteX10" fmla="*/ 1985535 w 1982588"/>
                <a:gd name="connsiteY10" fmla="*/ 271501 h 2294078"/>
                <a:gd name="connsiteX11" fmla="*/ 1907242 w 1982588"/>
                <a:gd name="connsiteY11" fmla="*/ 344743 h 2294078"/>
                <a:gd name="connsiteX12" fmla="*/ 1746446 w 1982588"/>
                <a:gd name="connsiteY12" fmla="*/ 602353 h 2294078"/>
                <a:gd name="connsiteX13" fmla="*/ 1639109 w 1982588"/>
                <a:gd name="connsiteY13" fmla="*/ 939520 h 2294078"/>
                <a:gd name="connsiteX14" fmla="*/ 1575548 w 1982588"/>
                <a:gd name="connsiteY14" fmla="*/ 1232909 h 2294078"/>
                <a:gd name="connsiteX15" fmla="*/ 1485468 w 1982588"/>
                <a:gd name="connsiteY15" fmla="*/ 1649211 h 2294078"/>
                <a:gd name="connsiteX16" fmla="*/ 1372238 w 1982588"/>
                <a:gd name="connsiteY16" fmla="*/ 1983010 h 2294078"/>
                <a:gd name="connsiteX17" fmla="*/ 1214809 w 1982588"/>
                <a:gd name="connsiteY17" fmla="*/ 2206524 h 2294078"/>
                <a:gd name="connsiteX18" fmla="*/ 1096527 w 1982588"/>
                <a:gd name="connsiteY18" fmla="*/ 2286501 h 2294078"/>
                <a:gd name="connsiteX19" fmla="*/ 1080532 w 1982588"/>
                <a:gd name="connsiteY19" fmla="*/ 2294920 h 2294078"/>
                <a:gd name="connsiteX20" fmla="*/ 1061590 w 1982588"/>
                <a:gd name="connsiteY20" fmla="*/ 2294078 h 229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2588" h="2294078">
                  <a:moveTo>
                    <a:pt x="1061590" y="2294078"/>
                  </a:moveTo>
                  <a:cubicBezTo>
                    <a:pt x="1038860" y="2290711"/>
                    <a:pt x="1016129" y="2286922"/>
                    <a:pt x="993399" y="2283555"/>
                  </a:cubicBezTo>
                  <a:cubicBezTo>
                    <a:pt x="794719" y="2254090"/>
                    <a:pt x="607826" y="2190950"/>
                    <a:pt x="431876" y="2094135"/>
                  </a:cubicBezTo>
                  <a:cubicBezTo>
                    <a:pt x="307280" y="2025524"/>
                    <a:pt x="192366" y="1942600"/>
                    <a:pt x="89238" y="1844944"/>
                  </a:cubicBezTo>
                  <a:cubicBezTo>
                    <a:pt x="59351" y="1816742"/>
                    <a:pt x="30307" y="1787276"/>
                    <a:pt x="0" y="1757811"/>
                  </a:cubicBezTo>
                  <a:cubicBezTo>
                    <a:pt x="23572" y="1730029"/>
                    <a:pt x="45040" y="1703511"/>
                    <a:pt x="67349" y="1677834"/>
                  </a:cubicBezTo>
                  <a:cubicBezTo>
                    <a:pt x="186473" y="1539347"/>
                    <a:pt x="304334" y="1399598"/>
                    <a:pt x="424720" y="1262795"/>
                  </a:cubicBezTo>
                  <a:cubicBezTo>
                    <a:pt x="639395" y="1018655"/>
                    <a:pt x="862910" y="782933"/>
                    <a:pt x="1099053" y="559418"/>
                  </a:cubicBezTo>
                  <a:cubicBezTo>
                    <a:pt x="1307835" y="362001"/>
                    <a:pt x="1525457" y="175108"/>
                    <a:pt x="1757390" y="5472"/>
                  </a:cubicBezTo>
                  <a:cubicBezTo>
                    <a:pt x="1759495" y="3788"/>
                    <a:pt x="1761600" y="2526"/>
                    <a:pt x="1764967" y="0"/>
                  </a:cubicBezTo>
                  <a:cubicBezTo>
                    <a:pt x="1838630" y="90921"/>
                    <a:pt x="1912714" y="181842"/>
                    <a:pt x="1985535" y="271501"/>
                  </a:cubicBezTo>
                  <a:cubicBezTo>
                    <a:pt x="1959017" y="296336"/>
                    <a:pt x="1931656" y="319066"/>
                    <a:pt x="1907242" y="344743"/>
                  </a:cubicBezTo>
                  <a:cubicBezTo>
                    <a:pt x="1836105" y="419669"/>
                    <a:pt x="1786855" y="508065"/>
                    <a:pt x="1746446" y="602353"/>
                  </a:cubicBezTo>
                  <a:cubicBezTo>
                    <a:pt x="1699723" y="711375"/>
                    <a:pt x="1666048" y="824605"/>
                    <a:pt x="1639109" y="939520"/>
                  </a:cubicBezTo>
                  <a:cubicBezTo>
                    <a:pt x="1615957" y="1036755"/>
                    <a:pt x="1596594" y="1135253"/>
                    <a:pt x="1575548" y="1232909"/>
                  </a:cubicBezTo>
                  <a:cubicBezTo>
                    <a:pt x="1545662" y="1371817"/>
                    <a:pt x="1517459" y="1511145"/>
                    <a:pt x="1485468" y="1649211"/>
                  </a:cubicBezTo>
                  <a:cubicBezTo>
                    <a:pt x="1458950" y="1764125"/>
                    <a:pt x="1422749" y="1876093"/>
                    <a:pt x="1372238" y="1983010"/>
                  </a:cubicBezTo>
                  <a:cubicBezTo>
                    <a:pt x="1332670" y="2066354"/>
                    <a:pt x="1283421" y="2143385"/>
                    <a:pt x="1214809" y="2206524"/>
                  </a:cubicBezTo>
                  <a:cubicBezTo>
                    <a:pt x="1179451" y="2238936"/>
                    <a:pt x="1139883" y="2265876"/>
                    <a:pt x="1096527" y="2286501"/>
                  </a:cubicBezTo>
                  <a:cubicBezTo>
                    <a:pt x="1091055" y="2289027"/>
                    <a:pt x="1086004" y="2291973"/>
                    <a:pt x="1080532" y="2294920"/>
                  </a:cubicBezTo>
                  <a:cubicBezTo>
                    <a:pt x="1074218" y="2294078"/>
                    <a:pt x="1067904" y="2294078"/>
                    <a:pt x="1061590" y="2294078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2F8540B4-AA40-480B-8428-971A1A298B4C}"/>
                </a:ext>
              </a:extLst>
            </p:cNvPr>
            <p:cNvSpPr/>
            <p:nvPr/>
          </p:nvSpPr>
          <p:spPr>
            <a:xfrm>
              <a:off x="688950" y="1934631"/>
              <a:ext cx="2125706" cy="2012054"/>
            </a:xfrm>
            <a:custGeom>
              <a:avLst/>
              <a:gdLst>
                <a:gd name="connsiteX0" fmla="*/ 0 w 2125705"/>
                <a:gd name="connsiteY0" fmla="*/ 858280 h 2012053"/>
                <a:gd name="connsiteX1" fmla="*/ 2105 w 2125705"/>
                <a:gd name="connsiteY1" fmla="*/ 850703 h 2012053"/>
                <a:gd name="connsiteX2" fmla="*/ 22309 w 2125705"/>
                <a:gd name="connsiteY2" fmla="*/ 787142 h 2012053"/>
                <a:gd name="connsiteX3" fmla="*/ 279499 w 2125705"/>
                <a:gd name="connsiteY3" fmla="*/ 540055 h 2012053"/>
                <a:gd name="connsiteX4" fmla="*/ 588884 w 2125705"/>
                <a:gd name="connsiteY4" fmla="*/ 413355 h 2012053"/>
                <a:gd name="connsiteX5" fmla="*/ 920999 w 2125705"/>
                <a:gd name="connsiteY5" fmla="*/ 333799 h 2012053"/>
                <a:gd name="connsiteX6" fmla="*/ 1386970 w 2125705"/>
                <a:gd name="connsiteY6" fmla="*/ 233196 h 2012053"/>
                <a:gd name="connsiteX7" fmla="*/ 1732976 w 2125705"/>
                <a:gd name="connsiteY7" fmla="*/ 107338 h 2012053"/>
                <a:gd name="connsiteX8" fmla="*/ 1884933 w 2125705"/>
                <a:gd name="connsiteY8" fmla="*/ 3788 h 2012053"/>
                <a:gd name="connsiteX9" fmla="*/ 1889563 w 2125705"/>
                <a:gd name="connsiteY9" fmla="*/ 0 h 2012053"/>
                <a:gd name="connsiteX10" fmla="*/ 2128231 w 2125705"/>
                <a:gd name="connsiteY10" fmla="*/ 239931 h 2012053"/>
                <a:gd name="connsiteX11" fmla="*/ 399464 w 2125705"/>
                <a:gd name="connsiteY11" fmla="*/ 2014158 h 2012053"/>
                <a:gd name="connsiteX12" fmla="*/ 309385 w 2125705"/>
                <a:gd name="connsiteY12" fmla="*/ 1895456 h 2012053"/>
                <a:gd name="connsiteX13" fmla="*/ 80819 w 2125705"/>
                <a:gd name="connsiteY13" fmla="*/ 1438745 h 2012053"/>
                <a:gd name="connsiteX14" fmla="*/ 14733 w 2125705"/>
                <a:gd name="connsiteY14" fmla="*/ 1143251 h 2012053"/>
                <a:gd name="connsiteX15" fmla="*/ 2526 w 2125705"/>
                <a:gd name="connsiteY15" fmla="*/ 998871 h 2012053"/>
                <a:gd name="connsiteX16" fmla="*/ 421 w 2125705"/>
                <a:gd name="connsiteY16" fmla="*/ 984559 h 2012053"/>
                <a:gd name="connsiteX17" fmla="*/ 0 w 2125705"/>
                <a:gd name="connsiteY17" fmla="*/ 858280 h 201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25705" h="2012053">
                  <a:moveTo>
                    <a:pt x="0" y="858280"/>
                  </a:moveTo>
                  <a:cubicBezTo>
                    <a:pt x="842" y="855754"/>
                    <a:pt x="2526" y="853229"/>
                    <a:pt x="2105" y="850703"/>
                  </a:cubicBezTo>
                  <a:cubicBezTo>
                    <a:pt x="-1263" y="826289"/>
                    <a:pt x="10944" y="806926"/>
                    <a:pt x="22309" y="787142"/>
                  </a:cubicBezTo>
                  <a:cubicBezTo>
                    <a:pt x="84607" y="680226"/>
                    <a:pt x="173424" y="601091"/>
                    <a:pt x="279499" y="540055"/>
                  </a:cubicBezTo>
                  <a:cubicBezTo>
                    <a:pt x="376734" y="483651"/>
                    <a:pt x="481546" y="445346"/>
                    <a:pt x="588884" y="413355"/>
                  </a:cubicBezTo>
                  <a:cubicBezTo>
                    <a:pt x="698326" y="380943"/>
                    <a:pt x="809452" y="357371"/>
                    <a:pt x="920999" y="333799"/>
                  </a:cubicBezTo>
                  <a:cubicBezTo>
                    <a:pt x="1076323" y="300966"/>
                    <a:pt x="1232067" y="269396"/>
                    <a:pt x="1386970" y="233196"/>
                  </a:cubicBezTo>
                  <a:cubicBezTo>
                    <a:pt x="1506936" y="205415"/>
                    <a:pt x="1623534" y="165005"/>
                    <a:pt x="1732976" y="107338"/>
                  </a:cubicBezTo>
                  <a:cubicBezTo>
                    <a:pt x="1787697" y="78714"/>
                    <a:pt x="1838630" y="44619"/>
                    <a:pt x="1884933" y="3788"/>
                  </a:cubicBezTo>
                  <a:cubicBezTo>
                    <a:pt x="1886616" y="2526"/>
                    <a:pt x="1888300" y="1263"/>
                    <a:pt x="1889563" y="0"/>
                  </a:cubicBezTo>
                  <a:cubicBezTo>
                    <a:pt x="1969119" y="79977"/>
                    <a:pt x="2047833" y="159112"/>
                    <a:pt x="2128231" y="239931"/>
                  </a:cubicBezTo>
                  <a:cubicBezTo>
                    <a:pt x="1493466" y="772410"/>
                    <a:pt x="916369" y="1361714"/>
                    <a:pt x="399464" y="2014158"/>
                  </a:cubicBezTo>
                  <a:cubicBezTo>
                    <a:pt x="367473" y="1972486"/>
                    <a:pt x="337166" y="1935023"/>
                    <a:pt x="309385" y="1895456"/>
                  </a:cubicBezTo>
                  <a:cubicBezTo>
                    <a:pt x="210045" y="1754865"/>
                    <a:pt x="133435" y="1602487"/>
                    <a:pt x="80819" y="1438745"/>
                  </a:cubicBezTo>
                  <a:cubicBezTo>
                    <a:pt x="49670" y="1342351"/>
                    <a:pt x="27361" y="1243853"/>
                    <a:pt x="14733" y="1143251"/>
                  </a:cubicBezTo>
                  <a:cubicBezTo>
                    <a:pt x="8840" y="1095264"/>
                    <a:pt x="6314" y="1047278"/>
                    <a:pt x="2526" y="998871"/>
                  </a:cubicBezTo>
                  <a:cubicBezTo>
                    <a:pt x="2105" y="994241"/>
                    <a:pt x="1263" y="989611"/>
                    <a:pt x="421" y="984559"/>
                  </a:cubicBezTo>
                  <a:cubicBezTo>
                    <a:pt x="0" y="942887"/>
                    <a:pt x="0" y="900373"/>
                    <a:pt x="0" y="8582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FEDCAC4C-CE56-403E-B264-763D53CC0F97}"/>
                </a:ext>
              </a:extLst>
            </p:cNvPr>
            <p:cNvSpPr/>
            <p:nvPr/>
          </p:nvSpPr>
          <p:spPr>
            <a:xfrm>
              <a:off x="2341949" y="2603904"/>
              <a:ext cx="1309098" cy="1927867"/>
            </a:xfrm>
            <a:custGeom>
              <a:avLst/>
              <a:gdLst>
                <a:gd name="connsiteX0" fmla="*/ 0 w 1309097"/>
                <a:gd name="connsiteY0" fmla="*/ 1928717 h 1927867"/>
                <a:gd name="connsiteX1" fmla="*/ 68191 w 1309097"/>
                <a:gd name="connsiteY1" fmla="*/ 1864736 h 1927867"/>
                <a:gd name="connsiteX2" fmla="*/ 215938 w 1309097"/>
                <a:gd name="connsiteY2" fmla="*/ 1639116 h 1927867"/>
                <a:gd name="connsiteX3" fmla="*/ 339271 w 1309097"/>
                <a:gd name="connsiteY3" fmla="*/ 1286376 h 1927867"/>
                <a:gd name="connsiteX4" fmla="*/ 424299 w 1309097"/>
                <a:gd name="connsiteY4" fmla="*/ 919323 h 1927867"/>
                <a:gd name="connsiteX5" fmla="*/ 519851 w 1309097"/>
                <a:gd name="connsiteY5" fmla="*/ 483238 h 1927867"/>
                <a:gd name="connsiteX6" fmla="*/ 617086 w 1309097"/>
                <a:gd name="connsiteY6" fmla="*/ 189427 h 1927867"/>
                <a:gd name="connsiteX7" fmla="*/ 729054 w 1309097"/>
                <a:gd name="connsiteY7" fmla="*/ 37050 h 1927867"/>
                <a:gd name="connsiteX8" fmla="*/ 785038 w 1309097"/>
                <a:gd name="connsiteY8" fmla="*/ 5901 h 1927867"/>
                <a:gd name="connsiteX9" fmla="*/ 865436 w 1309097"/>
                <a:gd name="connsiteY9" fmla="*/ 21055 h 1927867"/>
                <a:gd name="connsiteX10" fmla="*/ 990873 w 1309097"/>
                <a:gd name="connsiteY10" fmla="*/ 171327 h 1927867"/>
                <a:gd name="connsiteX11" fmla="*/ 1279633 w 1309097"/>
                <a:gd name="connsiteY11" fmla="*/ 851132 h 1927867"/>
                <a:gd name="connsiteX12" fmla="*/ 1309519 w 1309097"/>
                <a:gd name="connsiteY12" fmla="*/ 1141996 h 1927867"/>
                <a:gd name="connsiteX13" fmla="*/ 1243432 w 1309097"/>
                <a:gd name="connsiteY13" fmla="*/ 1415602 h 1927867"/>
                <a:gd name="connsiteX14" fmla="*/ 1230804 w 1309097"/>
                <a:gd name="connsiteY14" fmla="*/ 1432439 h 1927867"/>
                <a:gd name="connsiteX15" fmla="*/ 750101 w 1309097"/>
                <a:gd name="connsiteY15" fmla="*/ 1771289 h 1927867"/>
                <a:gd name="connsiteX16" fmla="*/ 303492 w 1309097"/>
                <a:gd name="connsiteY16" fmla="*/ 1908934 h 1927867"/>
                <a:gd name="connsiteX17" fmla="*/ 8419 w 1309097"/>
                <a:gd name="connsiteY17" fmla="*/ 1929980 h 1927867"/>
                <a:gd name="connsiteX18" fmla="*/ 0 w 1309097"/>
                <a:gd name="connsiteY18" fmla="*/ 1928717 h 19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09097" h="1927867">
                  <a:moveTo>
                    <a:pt x="0" y="1928717"/>
                  </a:moveTo>
                  <a:cubicBezTo>
                    <a:pt x="23151" y="1907250"/>
                    <a:pt x="46723" y="1887045"/>
                    <a:pt x="68191" y="1864736"/>
                  </a:cubicBezTo>
                  <a:cubicBezTo>
                    <a:pt x="131752" y="1798649"/>
                    <a:pt x="177212" y="1721198"/>
                    <a:pt x="215938" y="1639116"/>
                  </a:cubicBezTo>
                  <a:cubicBezTo>
                    <a:pt x="269396" y="1525886"/>
                    <a:pt x="308543" y="1407183"/>
                    <a:pt x="339271" y="1286376"/>
                  </a:cubicBezTo>
                  <a:cubicBezTo>
                    <a:pt x="369999" y="1164726"/>
                    <a:pt x="396939" y="1041814"/>
                    <a:pt x="424299" y="919323"/>
                  </a:cubicBezTo>
                  <a:cubicBezTo>
                    <a:pt x="456711" y="774102"/>
                    <a:pt x="486597" y="628038"/>
                    <a:pt x="519851" y="483238"/>
                  </a:cubicBezTo>
                  <a:cubicBezTo>
                    <a:pt x="543002" y="382635"/>
                    <a:pt x="572888" y="283295"/>
                    <a:pt x="617086" y="189427"/>
                  </a:cubicBezTo>
                  <a:cubicBezTo>
                    <a:pt x="644447" y="131339"/>
                    <a:pt x="676858" y="76618"/>
                    <a:pt x="729054" y="37050"/>
                  </a:cubicBezTo>
                  <a:cubicBezTo>
                    <a:pt x="745891" y="24422"/>
                    <a:pt x="765254" y="13478"/>
                    <a:pt x="785038" y="5901"/>
                  </a:cubicBezTo>
                  <a:cubicBezTo>
                    <a:pt x="814082" y="-5464"/>
                    <a:pt x="841864" y="-413"/>
                    <a:pt x="865436" y="21055"/>
                  </a:cubicBezTo>
                  <a:cubicBezTo>
                    <a:pt x="914685" y="64832"/>
                    <a:pt x="954673" y="116606"/>
                    <a:pt x="990873" y="171327"/>
                  </a:cubicBezTo>
                  <a:cubicBezTo>
                    <a:pt x="1128518" y="380109"/>
                    <a:pt x="1224912" y="606992"/>
                    <a:pt x="1279633" y="851132"/>
                  </a:cubicBezTo>
                  <a:cubicBezTo>
                    <a:pt x="1301100" y="946684"/>
                    <a:pt x="1312886" y="1043919"/>
                    <a:pt x="1309519" y="1141996"/>
                  </a:cubicBezTo>
                  <a:cubicBezTo>
                    <a:pt x="1306151" y="1237547"/>
                    <a:pt x="1289735" y="1330152"/>
                    <a:pt x="1243432" y="1415602"/>
                  </a:cubicBezTo>
                  <a:cubicBezTo>
                    <a:pt x="1240065" y="1421495"/>
                    <a:pt x="1235856" y="1427388"/>
                    <a:pt x="1230804" y="1432439"/>
                  </a:cubicBezTo>
                  <a:cubicBezTo>
                    <a:pt x="1090634" y="1573451"/>
                    <a:pt x="930259" y="1686682"/>
                    <a:pt x="750101" y="1771289"/>
                  </a:cubicBezTo>
                  <a:cubicBezTo>
                    <a:pt x="607825" y="1838217"/>
                    <a:pt x="458816" y="1884099"/>
                    <a:pt x="303492" y="1908934"/>
                  </a:cubicBezTo>
                  <a:cubicBezTo>
                    <a:pt x="205836" y="1924508"/>
                    <a:pt x="107338" y="1931664"/>
                    <a:pt x="8419" y="1929980"/>
                  </a:cubicBezTo>
                  <a:cubicBezTo>
                    <a:pt x="5472" y="1929138"/>
                    <a:pt x="2525" y="1928717"/>
                    <a:pt x="0" y="192871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36D049BC-20C9-4FE0-BE8F-E2C69CF1A0FA}"/>
                </a:ext>
              </a:extLst>
            </p:cNvPr>
            <p:cNvSpPr/>
            <p:nvPr/>
          </p:nvSpPr>
          <p:spPr>
            <a:xfrm>
              <a:off x="698631" y="1470056"/>
              <a:ext cx="1780541" cy="1195446"/>
            </a:xfrm>
            <a:custGeom>
              <a:avLst/>
              <a:gdLst>
                <a:gd name="connsiteX0" fmla="*/ 0 w 1780541"/>
                <a:gd name="connsiteY0" fmla="*/ 1198680 h 1195446"/>
                <a:gd name="connsiteX1" fmla="*/ 17258 w 1780541"/>
                <a:gd name="connsiteY1" fmla="*/ 1085871 h 1195446"/>
                <a:gd name="connsiteX2" fmla="*/ 158691 w 1780541"/>
                <a:gd name="connsiteY2" fmla="*/ 652732 h 1195446"/>
                <a:gd name="connsiteX3" fmla="*/ 678121 w 1780541"/>
                <a:gd name="connsiteY3" fmla="*/ 30174 h 1195446"/>
                <a:gd name="connsiteX4" fmla="*/ 728633 w 1780541"/>
                <a:gd name="connsiteY4" fmla="*/ 13757 h 1195446"/>
                <a:gd name="connsiteX5" fmla="*/ 928997 w 1780541"/>
                <a:gd name="connsiteY5" fmla="*/ 1971 h 1195446"/>
                <a:gd name="connsiteX6" fmla="*/ 1573864 w 1780541"/>
                <a:gd name="connsiteY6" fmla="*/ 201493 h 1195446"/>
                <a:gd name="connsiteX7" fmla="*/ 1741395 w 1780541"/>
                <a:gd name="connsiteY7" fmla="*/ 323563 h 1195446"/>
                <a:gd name="connsiteX8" fmla="*/ 1776332 w 1780541"/>
                <a:gd name="connsiteY8" fmla="*/ 371129 h 1195446"/>
                <a:gd name="connsiteX9" fmla="*/ 1780121 w 1780541"/>
                <a:gd name="connsiteY9" fmla="*/ 401015 h 1195446"/>
                <a:gd name="connsiteX10" fmla="*/ 1704774 w 1780541"/>
                <a:gd name="connsiteY10" fmla="*/ 497829 h 1195446"/>
                <a:gd name="connsiteX11" fmla="*/ 1539769 w 1780541"/>
                <a:gd name="connsiteY11" fmla="*/ 571492 h 1195446"/>
                <a:gd name="connsiteX12" fmla="*/ 1240907 w 1780541"/>
                <a:gd name="connsiteY12" fmla="*/ 647681 h 1195446"/>
                <a:gd name="connsiteX13" fmla="*/ 710112 w 1780541"/>
                <a:gd name="connsiteY13" fmla="*/ 764279 h 1195446"/>
                <a:gd name="connsiteX14" fmla="*/ 354425 w 1780541"/>
                <a:gd name="connsiteY14" fmla="*/ 879614 h 1195446"/>
                <a:gd name="connsiteX15" fmla="*/ 110284 w 1780541"/>
                <a:gd name="connsiteY15" fmla="*/ 1031991 h 1195446"/>
                <a:gd name="connsiteX16" fmla="*/ 5893 w 1780541"/>
                <a:gd name="connsiteY16" fmla="*/ 1193629 h 1195446"/>
                <a:gd name="connsiteX17" fmla="*/ 3367 w 1780541"/>
                <a:gd name="connsiteY17" fmla="*/ 1199522 h 1195446"/>
                <a:gd name="connsiteX18" fmla="*/ 0 w 1780541"/>
                <a:gd name="connsiteY18" fmla="*/ 1198680 h 119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0541" h="1195446">
                  <a:moveTo>
                    <a:pt x="0" y="1198680"/>
                  </a:moveTo>
                  <a:cubicBezTo>
                    <a:pt x="5893" y="1161217"/>
                    <a:pt x="10523" y="1123334"/>
                    <a:pt x="17258" y="1085871"/>
                  </a:cubicBezTo>
                  <a:cubicBezTo>
                    <a:pt x="44619" y="935177"/>
                    <a:pt x="91342" y="790377"/>
                    <a:pt x="158691" y="652732"/>
                  </a:cubicBezTo>
                  <a:cubicBezTo>
                    <a:pt x="280762" y="402698"/>
                    <a:pt x="454185" y="195179"/>
                    <a:pt x="678121" y="30174"/>
                  </a:cubicBezTo>
                  <a:cubicBezTo>
                    <a:pt x="691591" y="20071"/>
                    <a:pt x="711375" y="17125"/>
                    <a:pt x="728633" y="13757"/>
                  </a:cubicBezTo>
                  <a:cubicBezTo>
                    <a:pt x="794719" y="709"/>
                    <a:pt x="861647" y="-2659"/>
                    <a:pt x="928997" y="1971"/>
                  </a:cubicBezTo>
                  <a:cubicBezTo>
                    <a:pt x="1159667" y="18388"/>
                    <a:pt x="1372659" y="91630"/>
                    <a:pt x="1573864" y="201493"/>
                  </a:cubicBezTo>
                  <a:cubicBezTo>
                    <a:pt x="1634899" y="234747"/>
                    <a:pt x="1692988" y="272631"/>
                    <a:pt x="1741395" y="323563"/>
                  </a:cubicBezTo>
                  <a:cubicBezTo>
                    <a:pt x="1754865" y="337875"/>
                    <a:pt x="1766651" y="353870"/>
                    <a:pt x="1776332" y="371129"/>
                  </a:cubicBezTo>
                  <a:cubicBezTo>
                    <a:pt x="1780962" y="379126"/>
                    <a:pt x="1782225" y="391754"/>
                    <a:pt x="1780121" y="401015"/>
                  </a:cubicBezTo>
                  <a:cubicBezTo>
                    <a:pt x="1771281" y="445634"/>
                    <a:pt x="1740553" y="473836"/>
                    <a:pt x="1704774" y="497829"/>
                  </a:cubicBezTo>
                  <a:cubicBezTo>
                    <a:pt x="1654262" y="531925"/>
                    <a:pt x="1597436" y="552550"/>
                    <a:pt x="1539769" y="571492"/>
                  </a:cubicBezTo>
                  <a:cubicBezTo>
                    <a:pt x="1441691" y="603483"/>
                    <a:pt x="1341510" y="625792"/>
                    <a:pt x="1240907" y="647681"/>
                  </a:cubicBezTo>
                  <a:cubicBezTo>
                    <a:pt x="1063695" y="686406"/>
                    <a:pt x="886482" y="723448"/>
                    <a:pt x="710112" y="764279"/>
                  </a:cubicBezTo>
                  <a:cubicBezTo>
                    <a:pt x="588463" y="792481"/>
                    <a:pt x="469339" y="829944"/>
                    <a:pt x="354425" y="879614"/>
                  </a:cubicBezTo>
                  <a:cubicBezTo>
                    <a:pt x="265608" y="918340"/>
                    <a:pt x="181001" y="964642"/>
                    <a:pt x="110284" y="1031991"/>
                  </a:cubicBezTo>
                  <a:cubicBezTo>
                    <a:pt x="63140" y="1077873"/>
                    <a:pt x="26098" y="1130489"/>
                    <a:pt x="5893" y="1193629"/>
                  </a:cubicBezTo>
                  <a:cubicBezTo>
                    <a:pt x="5051" y="1195734"/>
                    <a:pt x="4209" y="1197418"/>
                    <a:pt x="3367" y="1199522"/>
                  </a:cubicBezTo>
                  <a:cubicBezTo>
                    <a:pt x="2105" y="1199101"/>
                    <a:pt x="1263" y="1199101"/>
                    <a:pt x="0" y="11986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8BEF9F63-F59F-442A-8226-F223A26AD5FB}"/>
                </a:ext>
              </a:extLst>
            </p:cNvPr>
            <p:cNvSpPr/>
            <p:nvPr/>
          </p:nvSpPr>
          <p:spPr>
            <a:xfrm>
              <a:off x="3256117" y="2400093"/>
              <a:ext cx="803980" cy="1544820"/>
            </a:xfrm>
            <a:custGeom>
              <a:avLst/>
              <a:gdLst>
                <a:gd name="connsiteX0" fmla="*/ 406716 w 803979"/>
                <a:gd name="connsiteY0" fmla="*/ 1546170 h 1544819"/>
                <a:gd name="connsiteX1" fmla="*/ 432393 w 803979"/>
                <a:gd name="connsiteY1" fmla="*/ 1432940 h 1544819"/>
                <a:gd name="connsiteX2" fmla="*/ 447967 w 803979"/>
                <a:gd name="connsiteY2" fmla="*/ 1301188 h 1544819"/>
                <a:gd name="connsiteX3" fmla="*/ 446284 w 803979"/>
                <a:gd name="connsiteY3" fmla="*/ 1156809 h 1544819"/>
                <a:gd name="connsiteX4" fmla="*/ 391562 w 803979"/>
                <a:gd name="connsiteY4" fmla="*/ 884466 h 1544819"/>
                <a:gd name="connsiteX5" fmla="*/ 173520 w 803979"/>
                <a:gd name="connsiteY5" fmla="*/ 427755 h 1544819"/>
                <a:gd name="connsiteX6" fmla="*/ 28719 w 803979"/>
                <a:gd name="connsiteY6" fmla="*/ 195400 h 1544819"/>
                <a:gd name="connsiteX7" fmla="*/ 2200 w 803979"/>
                <a:gd name="connsiteY7" fmla="*/ 136891 h 1544819"/>
                <a:gd name="connsiteX8" fmla="*/ 8514 w 803979"/>
                <a:gd name="connsiteY8" fmla="*/ 104058 h 1544819"/>
                <a:gd name="connsiteX9" fmla="*/ 146159 w 803979"/>
                <a:gd name="connsiteY9" fmla="*/ 17346 h 1544819"/>
                <a:gd name="connsiteX10" fmla="*/ 353679 w 803979"/>
                <a:gd name="connsiteY10" fmla="*/ 5560 h 1544819"/>
                <a:gd name="connsiteX11" fmla="*/ 634861 w 803979"/>
                <a:gd name="connsiteY11" fmla="*/ 118370 h 1544819"/>
                <a:gd name="connsiteX12" fmla="*/ 796499 w 803979"/>
                <a:gd name="connsiteY12" fmla="*/ 314524 h 1544819"/>
                <a:gd name="connsiteX13" fmla="*/ 803234 w 803979"/>
                <a:gd name="connsiteY13" fmla="*/ 349040 h 1544819"/>
                <a:gd name="connsiteX14" fmla="*/ 802392 w 803979"/>
                <a:gd name="connsiteY14" fmla="*/ 580553 h 1544819"/>
                <a:gd name="connsiteX15" fmla="*/ 748091 w 803979"/>
                <a:gd name="connsiteY15" fmla="*/ 901303 h 1544819"/>
                <a:gd name="connsiteX16" fmla="*/ 584770 w 803979"/>
                <a:gd name="connsiteY16" fmla="*/ 1294453 h 1544819"/>
                <a:gd name="connsiteX17" fmla="*/ 406716 w 803979"/>
                <a:gd name="connsiteY17" fmla="*/ 1546170 h 154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3979" h="1544819">
                  <a:moveTo>
                    <a:pt x="406716" y="1546170"/>
                  </a:moveTo>
                  <a:cubicBezTo>
                    <a:pt x="415555" y="1507865"/>
                    <a:pt x="426079" y="1470824"/>
                    <a:pt x="432393" y="1432940"/>
                  </a:cubicBezTo>
                  <a:cubicBezTo>
                    <a:pt x="439548" y="1389584"/>
                    <a:pt x="445862" y="1345386"/>
                    <a:pt x="447967" y="1301188"/>
                  </a:cubicBezTo>
                  <a:cubicBezTo>
                    <a:pt x="450072" y="1253202"/>
                    <a:pt x="449230" y="1204795"/>
                    <a:pt x="446284" y="1156809"/>
                  </a:cubicBezTo>
                  <a:cubicBezTo>
                    <a:pt x="439970" y="1063782"/>
                    <a:pt x="419344" y="973282"/>
                    <a:pt x="391562" y="884466"/>
                  </a:cubicBezTo>
                  <a:cubicBezTo>
                    <a:pt x="340209" y="721986"/>
                    <a:pt x="262757" y="572134"/>
                    <a:pt x="173520" y="427755"/>
                  </a:cubicBezTo>
                  <a:cubicBezTo>
                    <a:pt x="125533" y="350303"/>
                    <a:pt x="76284" y="273273"/>
                    <a:pt x="28719" y="195400"/>
                  </a:cubicBezTo>
                  <a:cubicBezTo>
                    <a:pt x="17775" y="177300"/>
                    <a:pt x="10198" y="156675"/>
                    <a:pt x="2200" y="136891"/>
                  </a:cubicBezTo>
                  <a:cubicBezTo>
                    <a:pt x="-2430" y="125105"/>
                    <a:pt x="517" y="114581"/>
                    <a:pt x="8514" y="104058"/>
                  </a:cubicBezTo>
                  <a:cubicBezTo>
                    <a:pt x="43873" y="58177"/>
                    <a:pt x="92280" y="32921"/>
                    <a:pt x="146159" y="17346"/>
                  </a:cubicBezTo>
                  <a:cubicBezTo>
                    <a:pt x="214350" y="-2438"/>
                    <a:pt x="283804" y="-3700"/>
                    <a:pt x="353679" y="5560"/>
                  </a:cubicBezTo>
                  <a:cubicBezTo>
                    <a:pt x="457228" y="19030"/>
                    <a:pt x="551095" y="56072"/>
                    <a:pt x="634861" y="118370"/>
                  </a:cubicBezTo>
                  <a:cubicBezTo>
                    <a:pt x="705157" y="170144"/>
                    <a:pt x="759036" y="235810"/>
                    <a:pt x="796499" y="314524"/>
                  </a:cubicBezTo>
                  <a:cubicBezTo>
                    <a:pt x="801550" y="324626"/>
                    <a:pt x="802392" y="337254"/>
                    <a:pt x="803234" y="349040"/>
                  </a:cubicBezTo>
                  <a:cubicBezTo>
                    <a:pt x="808285" y="426071"/>
                    <a:pt x="807864" y="503522"/>
                    <a:pt x="802392" y="580553"/>
                  </a:cubicBezTo>
                  <a:cubicBezTo>
                    <a:pt x="794394" y="689153"/>
                    <a:pt x="776294" y="796070"/>
                    <a:pt x="748091" y="901303"/>
                  </a:cubicBezTo>
                  <a:cubicBezTo>
                    <a:pt x="710629" y="1039368"/>
                    <a:pt x="655908" y="1170699"/>
                    <a:pt x="584770" y="1294453"/>
                  </a:cubicBezTo>
                  <a:cubicBezTo>
                    <a:pt x="532575" y="1383270"/>
                    <a:pt x="473644" y="1467035"/>
                    <a:pt x="406716" y="154617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DBBF20BF-1581-420F-8AA3-54747DE79D00}"/>
                </a:ext>
              </a:extLst>
            </p:cNvPr>
            <p:cNvSpPr/>
            <p:nvPr/>
          </p:nvSpPr>
          <p:spPr>
            <a:xfrm>
              <a:off x="2948933" y="1703539"/>
              <a:ext cx="1098632" cy="938678"/>
            </a:xfrm>
            <a:custGeom>
              <a:avLst/>
              <a:gdLst>
                <a:gd name="connsiteX0" fmla="*/ 655812 w 1098631"/>
                <a:gd name="connsiteY0" fmla="*/ 0 h 938677"/>
                <a:gd name="connsiteX1" fmla="*/ 1100316 w 1098631"/>
                <a:gd name="connsiteY1" fmla="*/ 939941 h 938677"/>
                <a:gd name="connsiteX2" fmla="*/ 1069588 w 1098631"/>
                <a:gd name="connsiteY2" fmla="*/ 893217 h 938677"/>
                <a:gd name="connsiteX3" fmla="*/ 886061 w 1098631"/>
                <a:gd name="connsiteY3" fmla="*/ 708849 h 938677"/>
                <a:gd name="connsiteX4" fmla="*/ 689065 w 1098631"/>
                <a:gd name="connsiteY4" fmla="*/ 641079 h 938677"/>
                <a:gd name="connsiteX5" fmla="*/ 361580 w 1098631"/>
                <a:gd name="connsiteY5" fmla="*/ 695379 h 938677"/>
                <a:gd name="connsiteX6" fmla="*/ 233196 w 1098631"/>
                <a:gd name="connsiteY6" fmla="*/ 752626 h 938677"/>
                <a:gd name="connsiteX7" fmla="*/ 220568 w 1098631"/>
                <a:gd name="connsiteY7" fmla="*/ 758940 h 938677"/>
                <a:gd name="connsiteX8" fmla="*/ 0 w 1098631"/>
                <a:gd name="connsiteY8" fmla="*/ 481967 h 938677"/>
                <a:gd name="connsiteX9" fmla="*/ 655812 w 1098631"/>
                <a:gd name="connsiteY9" fmla="*/ 0 h 93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8631" h="938677">
                  <a:moveTo>
                    <a:pt x="655812" y="0"/>
                  </a:moveTo>
                  <a:cubicBezTo>
                    <a:pt x="902057" y="266029"/>
                    <a:pt x="1050646" y="577518"/>
                    <a:pt x="1100316" y="939941"/>
                  </a:cubicBezTo>
                  <a:cubicBezTo>
                    <a:pt x="1088950" y="922261"/>
                    <a:pt x="1079269" y="907950"/>
                    <a:pt x="1069588" y="893217"/>
                  </a:cubicBezTo>
                  <a:cubicBezTo>
                    <a:pt x="1019918" y="820396"/>
                    <a:pt x="961408" y="755993"/>
                    <a:pt x="886061" y="708849"/>
                  </a:cubicBezTo>
                  <a:cubicBezTo>
                    <a:pt x="825868" y="670965"/>
                    <a:pt x="760203" y="648656"/>
                    <a:pt x="689065" y="641079"/>
                  </a:cubicBezTo>
                  <a:cubicBezTo>
                    <a:pt x="574993" y="629293"/>
                    <a:pt x="466813" y="654128"/>
                    <a:pt x="361580" y="695379"/>
                  </a:cubicBezTo>
                  <a:cubicBezTo>
                    <a:pt x="318224" y="712217"/>
                    <a:pt x="276131" y="733684"/>
                    <a:pt x="233196" y="752626"/>
                  </a:cubicBezTo>
                  <a:cubicBezTo>
                    <a:pt x="229408" y="754310"/>
                    <a:pt x="225619" y="756414"/>
                    <a:pt x="220568" y="758940"/>
                  </a:cubicBezTo>
                  <a:cubicBezTo>
                    <a:pt x="146905" y="666335"/>
                    <a:pt x="73242" y="574151"/>
                    <a:pt x="0" y="481967"/>
                  </a:cubicBezTo>
                  <a:cubicBezTo>
                    <a:pt x="49249" y="420090"/>
                    <a:pt x="539214" y="59772"/>
                    <a:pt x="655812" y="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EC7D917E-7D7B-47D6-9E00-FDB85497E737}"/>
                </a:ext>
              </a:extLst>
            </p:cNvPr>
            <p:cNvSpPr/>
            <p:nvPr/>
          </p:nvSpPr>
          <p:spPr>
            <a:xfrm>
              <a:off x="1457151" y="1173205"/>
              <a:ext cx="1304889" cy="614560"/>
            </a:xfrm>
            <a:custGeom>
              <a:avLst/>
              <a:gdLst>
                <a:gd name="connsiteX0" fmla="*/ 0 w 1304888"/>
                <a:gd name="connsiteY0" fmla="*/ 269357 h 614560"/>
                <a:gd name="connsiteX1" fmla="*/ 111968 w 1304888"/>
                <a:gd name="connsiteY1" fmla="*/ 204113 h 614560"/>
                <a:gd name="connsiteX2" fmla="*/ 545528 w 1304888"/>
                <a:gd name="connsiteY2" fmla="*/ 40370 h 614560"/>
                <a:gd name="connsiteX3" fmla="*/ 763570 w 1304888"/>
                <a:gd name="connsiteY3" fmla="*/ 6696 h 614560"/>
                <a:gd name="connsiteX4" fmla="*/ 967301 w 1304888"/>
                <a:gd name="connsiteY4" fmla="*/ 382 h 614560"/>
                <a:gd name="connsiteX5" fmla="*/ 1155879 w 1304888"/>
                <a:gd name="connsiteY5" fmla="*/ 15956 h 614560"/>
                <a:gd name="connsiteX6" fmla="*/ 1176504 w 1304888"/>
                <a:gd name="connsiteY6" fmla="*/ 27742 h 614560"/>
                <a:gd name="connsiteX7" fmla="*/ 1296470 w 1304888"/>
                <a:gd name="connsiteY7" fmla="*/ 236104 h 614560"/>
                <a:gd name="connsiteX8" fmla="*/ 1177346 w 1304888"/>
                <a:gd name="connsiteY8" fmla="*/ 588844 h 614560"/>
                <a:gd name="connsiteX9" fmla="*/ 1113786 w 1304888"/>
                <a:gd name="connsiteY9" fmla="*/ 614521 h 614560"/>
                <a:gd name="connsiteX10" fmla="*/ 1059906 w 1304888"/>
                <a:gd name="connsiteY10" fmla="*/ 594737 h 614560"/>
                <a:gd name="connsiteX11" fmla="*/ 913843 w 1304888"/>
                <a:gd name="connsiteY11" fmla="*/ 500870 h 614560"/>
                <a:gd name="connsiteX12" fmla="*/ 612877 w 1304888"/>
                <a:gd name="connsiteY12" fmla="*/ 340495 h 614560"/>
                <a:gd name="connsiteX13" fmla="*/ 340955 w 1304888"/>
                <a:gd name="connsiteY13" fmla="*/ 272304 h 614560"/>
                <a:gd name="connsiteX14" fmla="*/ 79556 w 1304888"/>
                <a:gd name="connsiteY14" fmla="*/ 265148 h 614560"/>
                <a:gd name="connsiteX15" fmla="*/ 1263 w 1304888"/>
                <a:gd name="connsiteY15" fmla="*/ 273146 h 614560"/>
                <a:gd name="connsiteX16" fmla="*/ 0 w 1304888"/>
                <a:gd name="connsiteY16" fmla="*/ 269357 h 61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4888" h="614560">
                  <a:moveTo>
                    <a:pt x="0" y="269357"/>
                  </a:moveTo>
                  <a:cubicBezTo>
                    <a:pt x="37463" y="247469"/>
                    <a:pt x="74084" y="224738"/>
                    <a:pt x="111968" y="204113"/>
                  </a:cubicBezTo>
                  <a:cubicBezTo>
                    <a:pt x="248771" y="129187"/>
                    <a:pt x="393150" y="74466"/>
                    <a:pt x="545528" y="40370"/>
                  </a:cubicBezTo>
                  <a:cubicBezTo>
                    <a:pt x="617507" y="23954"/>
                    <a:pt x="689907" y="10905"/>
                    <a:pt x="763570" y="6696"/>
                  </a:cubicBezTo>
                  <a:cubicBezTo>
                    <a:pt x="831340" y="2907"/>
                    <a:pt x="899531" y="-1302"/>
                    <a:pt x="967301" y="382"/>
                  </a:cubicBezTo>
                  <a:cubicBezTo>
                    <a:pt x="1030441" y="1645"/>
                    <a:pt x="1093160" y="9642"/>
                    <a:pt x="1155879" y="15956"/>
                  </a:cubicBezTo>
                  <a:cubicBezTo>
                    <a:pt x="1163035" y="16798"/>
                    <a:pt x="1171453" y="21849"/>
                    <a:pt x="1176504" y="27742"/>
                  </a:cubicBezTo>
                  <a:cubicBezTo>
                    <a:pt x="1231226" y="88356"/>
                    <a:pt x="1274581" y="156126"/>
                    <a:pt x="1296470" y="236104"/>
                  </a:cubicBezTo>
                  <a:cubicBezTo>
                    <a:pt x="1333091" y="368276"/>
                    <a:pt x="1286789" y="506763"/>
                    <a:pt x="1177346" y="588844"/>
                  </a:cubicBezTo>
                  <a:cubicBezTo>
                    <a:pt x="1158825" y="602735"/>
                    <a:pt x="1139462" y="620414"/>
                    <a:pt x="1113786" y="614521"/>
                  </a:cubicBezTo>
                  <a:cubicBezTo>
                    <a:pt x="1095265" y="610733"/>
                    <a:pt x="1075902" y="604419"/>
                    <a:pt x="1059906" y="594737"/>
                  </a:cubicBezTo>
                  <a:cubicBezTo>
                    <a:pt x="1010657" y="564851"/>
                    <a:pt x="962250" y="532860"/>
                    <a:pt x="913843" y="500870"/>
                  </a:cubicBezTo>
                  <a:cubicBezTo>
                    <a:pt x="818712" y="437730"/>
                    <a:pt x="720214" y="380904"/>
                    <a:pt x="612877" y="340495"/>
                  </a:cubicBezTo>
                  <a:cubicBezTo>
                    <a:pt x="524902" y="307241"/>
                    <a:pt x="434402" y="284511"/>
                    <a:pt x="340955" y="272304"/>
                  </a:cubicBezTo>
                  <a:cubicBezTo>
                    <a:pt x="253822" y="260938"/>
                    <a:pt x="166689" y="260097"/>
                    <a:pt x="79556" y="265148"/>
                  </a:cubicBezTo>
                  <a:cubicBezTo>
                    <a:pt x="53458" y="266832"/>
                    <a:pt x="27361" y="270199"/>
                    <a:pt x="1263" y="273146"/>
                  </a:cubicBezTo>
                  <a:cubicBezTo>
                    <a:pt x="1263" y="271883"/>
                    <a:pt x="421" y="270620"/>
                    <a:pt x="0" y="26935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D5B93C11-5920-49CF-89D6-5171CD9A1267}"/>
                </a:ext>
              </a:extLst>
            </p:cNvPr>
            <p:cNvSpPr/>
            <p:nvPr/>
          </p:nvSpPr>
          <p:spPr>
            <a:xfrm>
              <a:off x="2629867" y="1203472"/>
              <a:ext cx="921841" cy="917631"/>
            </a:xfrm>
            <a:custGeom>
              <a:avLst/>
              <a:gdLst>
                <a:gd name="connsiteX0" fmla="*/ 255506 w 921840"/>
                <a:gd name="connsiteY0" fmla="*/ 917631 h 917631"/>
                <a:gd name="connsiteX1" fmla="*/ 0 w 921840"/>
                <a:gd name="connsiteY1" fmla="*/ 679384 h 917631"/>
                <a:gd name="connsiteX2" fmla="*/ 23993 w 921840"/>
                <a:gd name="connsiteY2" fmla="*/ 654549 h 917631"/>
                <a:gd name="connsiteX3" fmla="*/ 143117 w 921840"/>
                <a:gd name="connsiteY3" fmla="*/ 499646 h 917631"/>
                <a:gd name="connsiteX4" fmla="*/ 163742 w 921840"/>
                <a:gd name="connsiteY4" fmla="*/ 179738 h 917631"/>
                <a:gd name="connsiteX5" fmla="*/ 84186 w 921840"/>
                <a:gd name="connsiteY5" fmla="*/ 24414 h 917631"/>
                <a:gd name="connsiteX6" fmla="*/ 68191 w 921840"/>
                <a:gd name="connsiteY6" fmla="*/ 0 h 917631"/>
                <a:gd name="connsiteX7" fmla="*/ 138487 w 921840"/>
                <a:gd name="connsiteY7" fmla="*/ 15154 h 917631"/>
                <a:gd name="connsiteX8" fmla="*/ 633502 w 921840"/>
                <a:gd name="connsiteY8" fmla="*/ 221410 h 917631"/>
                <a:gd name="connsiteX9" fmla="*/ 918473 w 921840"/>
                <a:gd name="connsiteY9" fmla="*/ 443662 h 917631"/>
                <a:gd name="connsiteX10" fmla="*/ 915527 w 921840"/>
                <a:gd name="connsiteY10" fmla="*/ 460920 h 917631"/>
                <a:gd name="connsiteX11" fmla="*/ 445346 w 921840"/>
                <a:gd name="connsiteY11" fmla="*/ 768200 h 917631"/>
                <a:gd name="connsiteX12" fmla="*/ 263924 w 921840"/>
                <a:gd name="connsiteY12" fmla="*/ 912159 h 917631"/>
                <a:gd name="connsiteX13" fmla="*/ 255506 w 921840"/>
                <a:gd name="connsiteY13" fmla="*/ 917631 h 91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1840" h="917631">
                  <a:moveTo>
                    <a:pt x="255506" y="917631"/>
                  </a:moveTo>
                  <a:cubicBezTo>
                    <a:pt x="170477" y="838496"/>
                    <a:pt x="85870" y="759361"/>
                    <a:pt x="0" y="679384"/>
                  </a:cubicBezTo>
                  <a:cubicBezTo>
                    <a:pt x="8419" y="670544"/>
                    <a:pt x="16416" y="662547"/>
                    <a:pt x="23993" y="654549"/>
                  </a:cubicBezTo>
                  <a:cubicBezTo>
                    <a:pt x="69454" y="607405"/>
                    <a:pt x="111547" y="557314"/>
                    <a:pt x="143117" y="499646"/>
                  </a:cubicBezTo>
                  <a:cubicBezTo>
                    <a:pt x="199943" y="396518"/>
                    <a:pt x="203310" y="289180"/>
                    <a:pt x="163742" y="179738"/>
                  </a:cubicBezTo>
                  <a:cubicBezTo>
                    <a:pt x="143959" y="124596"/>
                    <a:pt x="116177" y="73242"/>
                    <a:pt x="84186" y="24414"/>
                  </a:cubicBezTo>
                  <a:cubicBezTo>
                    <a:pt x="79556" y="17258"/>
                    <a:pt x="74926" y="9681"/>
                    <a:pt x="68191" y="0"/>
                  </a:cubicBezTo>
                  <a:cubicBezTo>
                    <a:pt x="93447" y="5472"/>
                    <a:pt x="116177" y="9681"/>
                    <a:pt x="138487" y="15154"/>
                  </a:cubicBezTo>
                  <a:cubicBezTo>
                    <a:pt x="314436" y="57668"/>
                    <a:pt x="479441" y="126280"/>
                    <a:pt x="633502" y="221410"/>
                  </a:cubicBezTo>
                  <a:cubicBezTo>
                    <a:pt x="736631" y="285392"/>
                    <a:pt x="831340" y="359476"/>
                    <a:pt x="918473" y="443662"/>
                  </a:cubicBezTo>
                  <a:cubicBezTo>
                    <a:pt x="926892" y="452081"/>
                    <a:pt x="926471" y="455448"/>
                    <a:pt x="915527" y="460920"/>
                  </a:cubicBezTo>
                  <a:cubicBezTo>
                    <a:pt x="743786" y="540476"/>
                    <a:pt x="593093" y="652023"/>
                    <a:pt x="445346" y="768200"/>
                  </a:cubicBezTo>
                  <a:cubicBezTo>
                    <a:pt x="384732" y="816187"/>
                    <a:pt x="324117" y="864173"/>
                    <a:pt x="263924" y="912159"/>
                  </a:cubicBezTo>
                  <a:cubicBezTo>
                    <a:pt x="261399" y="913843"/>
                    <a:pt x="258873" y="915527"/>
                    <a:pt x="255506" y="917631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1" name="Graphic 15">
            <a:extLst>
              <a:ext uri="{FF2B5EF4-FFF2-40B4-BE49-F238E27FC236}">
                <a16:creationId xmlns:a16="http://schemas.microsoft.com/office/drawing/2014/main" id="{82475AF9-4377-4399-8671-DEFC1116A80F}"/>
              </a:ext>
            </a:extLst>
          </p:cNvPr>
          <p:cNvSpPr/>
          <p:nvPr/>
        </p:nvSpPr>
        <p:spPr>
          <a:xfrm>
            <a:off x="502637" y="2650415"/>
            <a:ext cx="1157341" cy="836019"/>
          </a:xfrm>
          <a:custGeom>
            <a:avLst/>
            <a:gdLst>
              <a:gd name="connsiteX0" fmla="*/ 4492692 w 4492692"/>
              <a:gd name="connsiteY0" fmla="*/ 326228 h 3245348"/>
              <a:gd name="connsiteX1" fmla="*/ 4436816 w 4492692"/>
              <a:gd name="connsiteY1" fmla="*/ 327357 h 3245348"/>
              <a:gd name="connsiteX2" fmla="*/ 4201458 w 4492692"/>
              <a:gd name="connsiteY2" fmla="*/ 326793 h 3245348"/>
              <a:gd name="connsiteX3" fmla="*/ 4166464 w 4492692"/>
              <a:gd name="connsiteY3" fmla="*/ 342032 h 3245348"/>
              <a:gd name="connsiteX4" fmla="*/ 3771942 w 4492692"/>
              <a:gd name="connsiteY4" fmla="*/ 853386 h 3245348"/>
              <a:gd name="connsiteX5" fmla="*/ 3399997 w 4492692"/>
              <a:gd name="connsiteY5" fmla="*/ 1731605 h 3245348"/>
              <a:gd name="connsiteX6" fmla="*/ 3335655 w 4492692"/>
              <a:gd name="connsiteY6" fmla="*/ 2067993 h 3245348"/>
              <a:gd name="connsiteX7" fmla="*/ 3310256 w 4492692"/>
              <a:gd name="connsiteY7" fmla="*/ 2543789 h 3245348"/>
              <a:gd name="connsiteX8" fmla="*/ 3333961 w 4492692"/>
              <a:gd name="connsiteY8" fmla="*/ 2854778 h 3245348"/>
              <a:gd name="connsiteX9" fmla="*/ 3366133 w 4492692"/>
              <a:gd name="connsiteY9" fmla="*/ 3086750 h 3245348"/>
              <a:gd name="connsiteX10" fmla="*/ 3298404 w 4492692"/>
              <a:gd name="connsiteY10" fmla="*/ 3158995 h 3245348"/>
              <a:gd name="connsiteX11" fmla="*/ 3195117 w 4492692"/>
              <a:gd name="connsiteY11" fmla="*/ 3136418 h 3245348"/>
              <a:gd name="connsiteX12" fmla="*/ 2866067 w 4492692"/>
              <a:gd name="connsiteY12" fmla="*/ 3009991 h 3245348"/>
              <a:gd name="connsiteX13" fmla="*/ 2819785 w 4492692"/>
              <a:gd name="connsiteY13" fmla="*/ 3013377 h 3245348"/>
              <a:gd name="connsiteX14" fmla="*/ 2413411 w 4492692"/>
              <a:gd name="connsiteY14" fmla="*/ 3203018 h 3245348"/>
              <a:gd name="connsiteX15" fmla="*/ 2255941 w 4492692"/>
              <a:gd name="connsiteY15" fmla="*/ 3248735 h 3245348"/>
              <a:gd name="connsiteX16" fmla="*/ 2206838 w 4492692"/>
              <a:gd name="connsiteY16" fmla="*/ 3241398 h 3245348"/>
              <a:gd name="connsiteX17" fmla="*/ 1765470 w 4492692"/>
              <a:gd name="connsiteY17" fmla="*/ 3063045 h 3245348"/>
              <a:gd name="connsiteX18" fmla="*/ 1663876 w 4492692"/>
              <a:gd name="connsiteY18" fmla="*/ 3007733 h 3245348"/>
              <a:gd name="connsiteX19" fmla="*/ 1637914 w 4492692"/>
              <a:gd name="connsiteY19" fmla="*/ 3006604 h 3245348"/>
              <a:gd name="connsiteX20" fmla="*/ 1286852 w 4492692"/>
              <a:gd name="connsiteY20" fmla="*/ 3139805 h 3245348"/>
              <a:gd name="connsiteX21" fmla="*/ 1193160 w 4492692"/>
              <a:gd name="connsiteY21" fmla="*/ 3158995 h 3245348"/>
              <a:gd name="connsiteX22" fmla="*/ 1125995 w 4492692"/>
              <a:gd name="connsiteY22" fmla="*/ 3081671 h 3245348"/>
              <a:gd name="connsiteX23" fmla="*/ 1168890 w 4492692"/>
              <a:gd name="connsiteY23" fmla="*/ 2761087 h 3245348"/>
              <a:gd name="connsiteX24" fmla="*/ 1178485 w 4492692"/>
              <a:gd name="connsiteY24" fmla="*/ 2297143 h 3245348"/>
              <a:gd name="connsiteX25" fmla="*/ 966267 w 4492692"/>
              <a:gd name="connsiteY25" fmla="*/ 1338777 h 3245348"/>
              <a:gd name="connsiteX26" fmla="*/ 388878 w 4492692"/>
              <a:gd name="connsiteY26" fmla="*/ 411454 h 3245348"/>
              <a:gd name="connsiteX27" fmla="*/ 322277 w 4492692"/>
              <a:gd name="connsiteY27" fmla="*/ 339210 h 3245348"/>
              <a:gd name="connsiteX28" fmla="*/ 294621 w 4492692"/>
              <a:gd name="connsiteY28" fmla="*/ 327921 h 3245348"/>
              <a:gd name="connsiteX29" fmla="*/ 22576 w 4492692"/>
              <a:gd name="connsiteY29" fmla="*/ 327357 h 3245348"/>
              <a:gd name="connsiteX30" fmla="*/ 0 w 4492692"/>
              <a:gd name="connsiteY30" fmla="*/ 327357 h 3245348"/>
              <a:gd name="connsiteX31" fmla="*/ 0 w 4492692"/>
              <a:gd name="connsiteY31" fmla="*/ 0 h 3245348"/>
              <a:gd name="connsiteX32" fmla="*/ 4492692 w 4492692"/>
              <a:gd name="connsiteY32" fmla="*/ 0 h 3245348"/>
              <a:gd name="connsiteX33" fmla="*/ 4492692 w 4492692"/>
              <a:gd name="connsiteY33" fmla="*/ 326228 h 3245348"/>
              <a:gd name="connsiteX34" fmla="*/ 2097342 w 4492692"/>
              <a:gd name="connsiteY34" fmla="*/ 2619984 h 3245348"/>
              <a:gd name="connsiteX35" fmla="*/ 1766034 w 4492692"/>
              <a:gd name="connsiteY35" fmla="*/ 2394221 h 3245348"/>
              <a:gd name="connsiteX36" fmla="*/ 1746845 w 4492692"/>
              <a:gd name="connsiteY36" fmla="*/ 2393657 h 3245348"/>
              <a:gd name="connsiteX37" fmla="*/ 1680809 w 4492692"/>
              <a:gd name="connsiteY37" fmla="*/ 2429779 h 3245348"/>
              <a:gd name="connsiteX38" fmla="*/ 1341035 w 4492692"/>
              <a:gd name="connsiteY38" fmla="*/ 2601923 h 3245348"/>
              <a:gd name="connsiteX39" fmla="*/ 1339342 w 4492692"/>
              <a:gd name="connsiteY39" fmla="*/ 2629015 h 3245348"/>
              <a:gd name="connsiteX40" fmla="*/ 1646380 w 4492692"/>
              <a:gd name="connsiteY40" fmla="*/ 2827687 h 3245348"/>
              <a:gd name="connsiteX41" fmla="*/ 1676293 w 4492692"/>
              <a:gd name="connsiteY41" fmla="*/ 2828816 h 3245348"/>
              <a:gd name="connsiteX42" fmla="*/ 1951725 w 4492692"/>
              <a:gd name="connsiteY42" fmla="*/ 2696180 h 3245348"/>
              <a:gd name="connsiteX43" fmla="*/ 2097342 w 4492692"/>
              <a:gd name="connsiteY43" fmla="*/ 2619984 h 3245348"/>
              <a:gd name="connsiteX44" fmla="*/ 2397043 w 4492692"/>
              <a:gd name="connsiteY44" fmla="*/ 2618291 h 3245348"/>
              <a:gd name="connsiteX45" fmla="*/ 2397608 w 4492692"/>
              <a:gd name="connsiteY45" fmla="*/ 2619420 h 3245348"/>
              <a:gd name="connsiteX46" fmla="*/ 2824865 w 4492692"/>
              <a:gd name="connsiteY46" fmla="*/ 2831073 h 3245348"/>
              <a:gd name="connsiteX47" fmla="*/ 2841797 w 4492692"/>
              <a:gd name="connsiteY47" fmla="*/ 2828816 h 3245348"/>
              <a:gd name="connsiteX48" fmla="*/ 3155044 w 4492692"/>
              <a:gd name="connsiteY48" fmla="*/ 2627322 h 3245348"/>
              <a:gd name="connsiteX49" fmla="*/ 3153915 w 4492692"/>
              <a:gd name="connsiteY49" fmla="*/ 2603052 h 3245348"/>
              <a:gd name="connsiteX50" fmla="*/ 2746412 w 4492692"/>
              <a:gd name="connsiteY50" fmla="*/ 2394221 h 3245348"/>
              <a:gd name="connsiteX51" fmla="*/ 2726658 w 4492692"/>
              <a:gd name="connsiteY51" fmla="*/ 2395350 h 3245348"/>
              <a:gd name="connsiteX52" fmla="*/ 2662315 w 4492692"/>
              <a:gd name="connsiteY52" fmla="*/ 2440502 h 3245348"/>
              <a:gd name="connsiteX53" fmla="*/ 2397043 w 4492692"/>
              <a:gd name="connsiteY53" fmla="*/ 2618291 h 3245348"/>
              <a:gd name="connsiteX54" fmla="*/ 2809626 w 4492692"/>
              <a:gd name="connsiteY54" fmla="*/ 329050 h 3245348"/>
              <a:gd name="connsiteX55" fmla="*/ 2323670 w 4492692"/>
              <a:gd name="connsiteY55" fmla="*/ 329050 h 3245348"/>
              <a:gd name="connsiteX56" fmla="*/ 2320848 w 4492692"/>
              <a:gd name="connsiteY56" fmla="*/ 361221 h 3245348"/>
              <a:gd name="connsiteX57" fmla="*/ 2483398 w 4492692"/>
              <a:gd name="connsiteY57" fmla="*/ 811619 h 3245348"/>
              <a:gd name="connsiteX58" fmla="*/ 2551691 w 4492692"/>
              <a:gd name="connsiteY58" fmla="*/ 919986 h 3245348"/>
              <a:gd name="connsiteX59" fmla="*/ 2809626 w 4492692"/>
              <a:gd name="connsiteY59" fmla="*/ 329050 h 3245348"/>
              <a:gd name="connsiteX60" fmla="*/ 1938179 w 4492692"/>
              <a:gd name="connsiteY60" fmla="*/ 917728 h 3245348"/>
              <a:gd name="connsiteX61" fmla="*/ 1941565 w 4492692"/>
              <a:gd name="connsiteY61" fmla="*/ 915471 h 3245348"/>
              <a:gd name="connsiteX62" fmla="*/ 2161120 w 4492692"/>
              <a:gd name="connsiteY62" fmla="*/ 418791 h 3245348"/>
              <a:gd name="connsiteX63" fmla="*/ 2166764 w 4492692"/>
              <a:gd name="connsiteY63" fmla="*/ 328486 h 3245348"/>
              <a:gd name="connsiteX64" fmla="*/ 1682502 w 4492692"/>
              <a:gd name="connsiteY64" fmla="*/ 328486 h 3245348"/>
              <a:gd name="connsiteX65" fmla="*/ 1938179 w 4492692"/>
              <a:gd name="connsiteY65" fmla="*/ 917728 h 3245348"/>
              <a:gd name="connsiteX66" fmla="*/ 1822475 w 4492692"/>
              <a:gd name="connsiteY66" fmla="*/ 2924765 h 3245348"/>
              <a:gd name="connsiteX67" fmla="*/ 1826991 w 4492692"/>
              <a:gd name="connsiteY67" fmla="*/ 2928151 h 3245348"/>
              <a:gd name="connsiteX68" fmla="*/ 2237880 w 4492692"/>
              <a:gd name="connsiteY68" fmla="*/ 3096910 h 3245348"/>
              <a:gd name="connsiteX69" fmla="*/ 2256505 w 4492692"/>
              <a:gd name="connsiteY69" fmla="*/ 3095781 h 3245348"/>
              <a:gd name="connsiteX70" fmla="*/ 2436552 w 4492692"/>
              <a:gd name="connsiteY70" fmla="*/ 3034825 h 3245348"/>
              <a:gd name="connsiteX71" fmla="*/ 2674168 w 4492692"/>
              <a:gd name="connsiteY71" fmla="*/ 2927023 h 3245348"/>
              <a:gd name="connsiteX72" fmla="*/ 2664573 w 4492692"/>
              <a:gd name="connsiteY72" fmla="*/ 2920250 h 3245348"/>
              <a:gd name="connsiteX73" fmla="*/ 2257634 w 4492692"/>
              <a:gd name="connsiteY73" fmla="*/ 2709725 h 3245348"/>
              <a:gd name="connsiteX74" fmla="*/ 2233929 w 4492692"/>
              <a:gd name="connsiteY74" fmla="*/ 2711419 h 3245348"/>
              <a:gd name="connsiteX75" fmla="*/ 1962449 w 4492692"/>
              <a:gd name="connsiteY75" fmla="*/ 2855907 h 3245348"/>
              <a:gd name="connsiteX76" fmla="*/ 1822475 w 4492692"/>
              <a:gd name="connsiteY76" fmla="*/ 2924765 h 3245348"/>
              <a:gd name="connsiteX77" fmla="*/ 1898106 w 4492692"/>
              <a:gd name="connsiteY77" fmla="*/ 2306738 h 3245348"/>
              <a:gd name="connsiteX78" fmla="*/ 1905443 w 4492692"/>
              <a:gd name="connsiteY78" fmla="*/ 2312382 h 3245348"/>
              <a:gd name="connsiteX79" fmla="*/ 2235622 w 4492692"/>
              <a:gd name="connsiteY79" fmla="*/ 2526857 h 3245348"/>
              <a:gd name="connsiteX80" fmla="*/ 2258763 w 4492692"/>
              <a:gd name="connsiteY80" fmla="*/ 2526857 h 3245348"/>
              <a:gd name="connsiteX81" fmla="*/ 2508232 w 4492692"/>
              <a:gd name="connsiteY81" fmla="*/ 2367694 h 3245348"/>
              <a:gd name="connsiteX82" fmla="*/ 2595715 w 4492692"/>
              <a:gd name="connsiteY82" fmla="*/ 2307302 h 3245348"/>
              <a:gd name="connsiteX83" fmla="*/ 2246346 w 4492692"/>
              <a:gd name="connsiteY83" fmla="*/ 2070815 h 3245348"/>
              <a:gd name="connsiteX84" fmla="*/ 1898106 w 4492692"/>
              <a:gd name="connsiteY84" fmla="*/ 2306738 h 3245348"/>
              <a:gd name="connsiteX85" fmla="*/ 2884128 w 4492692"/>
              <a:gd name="connsiteY85" fmla="*/ 579648 h 3245348"/>
              <a:gd name="connsiteX86" fmla="*/ 2650463 w 4492692"/>
              <a:gd name="connsiteY86" fmla="*/ 1041334 h 3245348"/>
              <a:gd name="connsiteX87" fmla="*/ 2886385 w 4492692"/>
              <a:gd name="connsiteY87" fmla="*/ 1265968 h 3245348"/>
              <a:gd name="connsiteX88" fmla="*/ 3098039 w 4492692"/>
              <a:gd name="connsiteY88" fmla="*/ 986586 h 3245348"/>
              <a:gd name="connsiteX89" fmla="*/ 2884128 w 4492692"/>
              <a:gd name="connsiteY89" fmla="*/ 579648 h 3245348"/>
              <a:gd name="connsiteX90" fmla="*/ 1608564 w 4492692"/>
              <a:gd name="connsiteY90" fmla="*/ 579648 h 3245348"/>
              <a:gd name="connsiteX91" fmla="*/ 1394654 w 4492692"/>
              <a:gd name="connsiteY91" fmla="*/ 987150 h 3245348"/>
              <a:gd name="connsiteX92" fmla="*/ 1606307 w 4492692"/>
              <a:gd name="connsiteY92" fmla="*/ 1266533 h 3245348"/>
              <a:gd name="connsiteX93" fmla="*/ 1842230 w 4492692"/>
              <a:gd name="connsiteY93" fmla="*/ 1041334 h 3245348"/>
              <a:gd name="connsiteX94" fmla="*/ 1608564 w 4492692"/>
              <a:gd name="connsiteY94" fmla="*/ 579648 h 3245348"/>
              <a:gd name="connsiteX95" fmla="*/ 3449101 w 4492692"/>
              <a:gd name="connsiteY95" fmla="*/ 329050 h 3245348"/>
              <a:gd name="connsiteX96" fmla="*/ 2962016 w 4492692"/>
              <a:gd name="connsiteY96" fmla="*/ 329050 h 3245348"/>
              <a:gd name="connsiteX97" fmla="*/ 3183264 w 4492692"/>
              <a:gd name="connsiteY97" fmla="*/ 850564 h 3245348"/>
              <a:gd name="connsiteX98" fmla="*/ 3449101 w 4492692"/>
              <a:gd name="connsiteY98" fmla="*/ 329050 h 3245348"/>
              <a:gd name="connsiteX99" fmla="*/ 1042463 w 4492692"/>
              <a:gd name="connsiteY99" fmla="*/ 327921 h 3245348"/>
              <a:gd name="connsiteX100" fmla="*/ 1308863 w 4492692"/>
              <a:gd name="connsiteY100" fmla="*/ 850564 h 3245348"/>
              <a:gd name="connsiteX101" fmla="*/ 1530676 w 4492692"/>
              <a:gd name="connsiteY101" fmla="*/ 327921 h 3245348"/>
              <a:gd name="connsiteX102" fmla="*/ 1042463 w 4492692"/>
              <a:gd name="connsiteY102" fmla="*/ 327921 h 3245348"/>
              <a:gd name="connsiteX103" fmla="*/ 2247475 w 4492692"/>
              <a:gd name="connsiteY103" fmla="*/ 1314507 h 3245348"/>
              <a:gd name="connsiteX104" fmla="*/ 2259327 w 4492692"/>
              <a:gd name="connsiteY104" fmla="*/ 1298704 h 3245348"/>
              <a:gd name="connsiteX105" fmla="*/ 2456306 w 4492692"/>
              <a:gd name="connsiteY105" fmla="*/ 1063910 h 3245348"/>
              <a:gd name="connsiteX106" fmla="*/ 2455742 w 4492692"/>
              <a:gd name="connsiteY106" fmla="*/ 1035690 h 3245348"/>
              <a:gd name="connsiteX107" fmla="*/ 2296014 w 4492692"/>
              <a:gd name="connsiteY107" fmla="*/ 773240 h 3245348"/>
              <a:gd name="connsiteX108" fmla="*/ 2246346 w 4492692"/>
              <a:gd name="connsiteY108" fmla="*/ 661487 h 3245348"/>
              <a:gd name="connsiteX109" fmla="*/ 2242960 w 4492692"/>
              <a:gd name="connsiteY109" fmla="*/ 666002 h 3245348"/>
              <a:gd name="connsiteX110" fmla="*/ 2034693 w 4492692"/>
              <a:gd name="connsiteY110" fmla="*/ 1039076 h 3245348"/>
              <a:gd name="connsiteX111" fmla="*/ 2035257 w 4492692"/>
              <a:gd name="connsiteY111" fmla="*/ 1063346 h 3245348"/>
              <a:gd name="connsiteX112" fmla="*/ 2150961 w 4492692"/>
              <a:gd name="connsiteY112" fmla="*/ 1208399 h 3245348"/>
              <a:gd name="connsiteX113" fmla="*/ 2247475 w 4492692"/>
              <a:gd name="connsiteY113" fmla="*/ 1314507 h 3245348"/>
              <a:gd name="connsiteX114" fmla="*/ 2726093 w 4492692"/>
              <a:gd name="connsiteY114" fmla="*/ 2214739 h 3245348"/>
              <a:gd name="connsiteX115" fmla="*/ 2983464 w 4492692"/>
              <a:gd name="connsiteY115" fmla="*/ 2003086 h 3245348"/>
              <a:gd name="connsiteX116" fmla="*/ 2973869 w 4492692"/>
              <a:gd name="connsiteY116" fmla="*/ 1997442 h 3245348"/>
              <a:gd name="connsiteX117" fmla="*/ 2601924 w 4492692"/>
              <a:gd name="connsiteY117" fmla="*/ 1792562 h 3245348"/>
              <a:gd name="connsiteX118" fmla="*/ 2578218 w 4492692"/>
              <a:gd name="connsiteY118" fmla="*/ 1794819 h 3245348"/>
              <a:gd name="connsiteX119" fmla="*/ 2430908 w 4492692"/>
              <a:gd name="connsiteY119" fmla="*/ 1922375 h 3245348"/>
              <a:gd name="connsiteX120" fmla="*/ 2364872 w 4492692"/>
              <a:gd name="connsiteY120" fmla="*/ 1976559 h 3245348"/>
              <a:gd name="connsiteX121" fmla="*/ 2726093 w 4492692"/>
              <a:gd name="connsiteY121" fmla="*/ 2214739 h 3245348"/>
              <a:gd name="connsiteX122" fmla="*/ 1512615 w 4492692"/>
              <a:gd name="connsiteY122" fmla="*/ 2000264 h 3245348"/>
              <a:gd name="connsiteX123" fmla="*/ 1516566 w 4492692"/>
              <a:gd name="connsiteY123" fmla="*/ 2005343 h 3245348"/>
              <a:gd name="connsiteX124" fmla="*/ 1757568 w 4492692"/>
              <a:gd name="connsiteY124" fmla="*/ 2204015 h 3245348"/>
              <a:gd name="connsiteX125" fmla="*/ 1779016 w 4492692"/>
              <a:gd name="connsiteY125" fmla="*/ 2204015 h 3245348"/>
              <a:gd name="connsiteX126" fmla="*/ 2025662 w 4492692"/>
              <a:gd name="connsiteY126" fmla="*/ 2044288 h 3245348"/>
              <a:gd name="connsiteX127" fmla="*/ 2123305 w 4492692"/>
              <a:gd name="connsiteY127" fmla="*/ 1975430 h 3245348"/>
              <a:gd name="connsiteX128" fmla="*/ 1916167 w 4492692"/>
              <a:gd name="connsiteY128" fmla="*/ 1796512 h 3245348"/>
              <a:gd name="connsiteX129" fmla="*/ 1886253 w 4492692"/>
              <a:gd name="connsiteY129" fmla="*/ 1794255 h 3245348"/>
              <a:gd name="connsiteX130" fmla="*/ 1550430 w 4492692"/>
              <a:gd name="connsiteY130" fmla="*/ 1981638 h 3245348"/>
              <a:gd name="connsiteX131" fmla="*/ 1512615 w 4492692"/>
              <a:gd name="connsiteY131" fmla="*/ 2000264 h 3245348"/>
              <a:gd name="connsiteX132" fmla="*/ 2702953 w 4492692"/>
              <a:gd name="connsiteY132" fmla="*/ 1680809 h 3245348"/>
              <a:gd name="connsiteX133" fmla="*/ 3097474 w 4492692"/>
              <a:gd name="connsiteY133" fmla="*/ 1890204 h 3245348"/>
              <a:gd name="connsiteX134" fmla="*/ 3238012 w 4492692"/>
              <a:gd name="connsiteY134" fmla="*/ 1753053 h 3245348"/>
              <a:gd name="connsiteX135" fmla="*/ 3246478 w 4492692"/>
              <a:gd name="connsiteY135" fmla="*/ 1737814 h 3245348"/>
              <a:gd name="connsiteX136" fmla="*/ 3259459 w 4492692"/>
              <a:gd name="connsiteY136" fmla="*/ 1682502 h 3245348"/>
              <a:gd name="connsiteX137" fmla="*/ 2903882 w 4492692"/>
              <a:gd name="connsiteY137" fmla="*/ 1470284 h 3245348"/>
              <a:gd name="connsiteX138" fmla="*/ 2702953 w 4492692"/>
              <a:gd name="connsiteY138" fmla="*/ 1680809 h 3245348"/>
              <a:gd name="connsiteX139" fmla="*/ 1233233 w 4492692"/>
              <a:gd name="connsiteY139" fmla="*/ 1683066 h 3245348"/>
              <a:gd name="connsiteX140" fmla="*/ 1241699 w 4492692"/>
              <a:gd name="connsiteY140" fmla="*/ 1717495 h 3245348"/>
              <a:gd name="connsiteX141" fmla="*/ 1266533 w 4492692"/>
              <a:gd name="connsiteY141" fmla="*/ 1763777 h 3245348"/>
              <a:gd name="connsiteX142" fmla="*/ 1383930 w 4492692"/>
              <a:gd name="connsiteY142" fmla="*/ 1882302 h 3245348"/>
              <a:gd name="connsiteX143" fmla="*/ 1405942 w 4492692"/>
              <a:gd name="connsiteY143" fmla="*/ 1886253 h 3245348"/>
              <a:gd name="connsiteX144" fmla="*/ 1699999 w 4492692"/>
              <a:gd name="connsiteY144" fmla="*/ 1736121 h 3245348"/>
              <a:gd name="connsiteX145" fmla="*/ 1790304 w 4492692"/>
              <a:gd name="connsiteY145" fmla="*/ 1681373 h 3245348"/>
              <a:gd name="connsiteX146" fmla="*/ 1589375 w 4492692"/>
              <a:gd name="connsiteY146" fmla="*/ 1470849 h 3245348"/>
              <a:gd name="connsiteX147" fmla="*/ 1233233 w 4492692"/>
              <a:gd name="connsiteY147" fmla="*/ 1683066 h 3245348"/>
              <a:gd name="connsiteX148" fmla="*/ 3510057 w 4492692"/>
              <a:gd name="connsiteY148" fmla="*/ 563280 h 3245348"/>
              <a:gd name="connsiteX149" fmla="*/ 3505541 w 4492692"/>
              <a:gd name="connsiteY149" fmla="*/ 570617 h 3245348"/>
              <a:gd name="connsiteX150" fmla="*/ 3283165 w 4492692"/>
              <a:gd name="connsiteY150" fmla="*/ 968525 h 3245348"/>
              <a:gd name="connsiteX151" fmla="*/ 3285422 w 4492692"/>
              <a:gd name="connsiteY151" fmla="*/ 989408 h 3245348"/>
              <a:gd name="connsiteX152" fmla="*/ 3433862 w 4492692"/>
              <a:gd name="connsiteY152" fmla="*/ 1145749 h 3245348"/>
              <a:gd name="connsiteX153" fmla="*/ 3441199 w 4492692"/>
              <a:gd name="connsiteY153" fmla="*/ 1151393 h 3245348"/>
              <a:gd name="connsiteX154" fmla="*/ 3644386 w 4492692"/>
              <a:gd name="connsiteY154" fmla="*/ 770982 h 3245348"/>
              <a:gd name="connsiteX155" fmla="*/ 3510057 w 4492692"/>
              <a:gd name="connsiteY155" fmla="*/ 563280 h 3245348"/>
              <a:gd name="connsiteX156" fmla="*/ 850564 w 4492692"/>
              <a:gd name="connsiteY156" fmla="*/ 774368 h 3245348"/>
              <a:gd name="connsiteX157" fmla="*/ 1053751 w 4492692"/>
              <a:gd name="connsiteY157" fmla="*/ 1155344 h 3245348"/>
              <a:gd name="connsiteX158" fmla="*/ 1213478 w 4492692"/>
              <a:gd name="connsiteY158" fmla="*/ 986586 h 3245348"/>
              <a:gd name="connsiteX159" fmla="*/ 980942 w 4492692"/>
              <a:gd name="connsiteY159" fmla="*/ 570053 h 3245348"/>
              <a:gd name="connsiteX160" fmla="*/ 925066 w 4492692"/>
              <a:gd name="connsiteY160" fmla="*/ 677290 h 3245348"/>
              <a:gd name="connsiteX161" fmla="*/ 850564 w 4492692"/>
              <a:gd name="connsiteY161" fmla="*/ 774368 h 3245348"/>
              <a:gd name="connsiteX162" fmla="*/ 2353584 w 4492692"/>
              <a:gd name="connsiteY162" fmla="*/ 1414972 h 3245348"/>
              <a:gd name="connsiteX163" fmla="*/ 2577654 w 4492692"/>
              <a:gd name="connsiteY163" fmla="*/ 1596712 h 3245348"/>
              <a:gd name="connsiteX164" fmla="*/ 2786485 w 4492692"/>
              <a:gd name="connsiteY164" fmla="*/ 1380543 h 3245348"/>
              <a:gd name="connsiteX165" fmla="*/ 2561850 w 4492692"/>
              <a:gd name="connsiteY165" fmla="*/ 1170019 h 3245348"/>
              <a:gd name="connsiteX166" fmla="*/ 2461950 w 4492692"/>
              <a:gd name="connsiteY166" fmla="*/ 1293060 h 3245348"/>
              <a:gd name="connsiteX167" fmla="*/ 2353584 w 4492692"/>
              <a:gd name="connsiteY167" fmla="*/ 1414972 h 3245348"/>
              <a:gd name="connsiteX168" fmla="*/ 2139673 w 4492692"/>
              <a:gd name="connsiteY168" fmla="*/ 1418923 h 3245348"/>
              <a:gd name="connsiteX169" fmla="*/ 1929148 w 4492692"/>
              <a:gd name="connsiteY169" fmla="*/ 1171712 h 3245348"/>
              <a:gd name="connsiteX170" fmla="*/ 1706207 w 4492692"/>
              <a:gd name="connsiteY170" fmla="*/ 1380543 h 3245348"/>
              <a:gd name="connsiteX171" fmla="*/ 1917296 w 4492692"/>
              <a:gd name="connsiteY171" fmla="*/ 1598405 h 3245348"/>
              <a:gd name="connsiteX172" fmla="*/ 2139673 w 4492692"/>
              <a:gd name="connsiteY172" fmla="*/ 1418923 h 3245348"/>
              <a:gd name="connsiteX173" fmla="*/ 3300097 w 4492692"/>
              <a:gd name="connsiteY173" fmla="*/ 1532369 h 3245348"/>
              <a:gd name="connsiteX174" fmla="*/ 3380807 w 4492692"/>
              <a:gd name="connsiteY174" fmla="*/ 1300962 h 3245348"/>
              <a:gd name="connsiteX175" fmla="*/ 3190037 w 4492692"/>
              <a:gd name="connsiteY175" fmla="*/ 1111320 h 3245348"/>
              <a:gd name="connsiteX176" fmla="*/ 3003782 w 4492692"/>
              <a:gd name="connsiteY176" fmla="*/ 1354580 h 3245348"/>
              <a:gd name="connsiteX177" fmla="*/ 3300097 w 4492692"/>
              <a:gd name="connsiteY177" fmla="*/ 1532369 h 3245348"/>
              <a:gd name="connsiteX178" fmla="*/ 1303219 w 4492692"/>
              <a:gd name="connsiteY178" fmla="*/ 1112449 h 3245348"/>
              <a:gd name="connsiteX179" fmla="*/ 1115836 w 4492692"/>
              <a:gd name="connsiteY179" fmla="*/ 1293624 h 3245348"/>
              <a:gd name="connsiteX180" fmla="*/ 1113578 w 4492692"/>
              <a:gd name="connsiteY180" fmla="*/ 1309992 h 3245348"/>
              <a:gd name="connsiteX181" fmla="*/ 1156473 w 4492692"/>
              <a:gd name="connsiteY181" fmla="*/ 1427954 h 3245348"/>
              <a:gd name="connsiteX182" fmla="*/ 1191467 w 4492692"/>
              <a:gd name="connsiteY182" fmla="*/ 1533498 h 3245348"/>
              <a:gd name="connsiteX183" fmla="*/ 1488345 w 4492692"/>
              <a:gd name="connsiteY183" fmla="*/ 1355145 h 3245348"/>
              <a:gd name="connsiteX184" fmla="*/ 1303219 w 4492692"/>
              <a:gd name="connsiteY184" fmla="*/ 1112449 h 3245348"/>
              <a:gd name="connsiteX185" fmla="*/ 2246346 w 4492692"/>
              <a:gd name="connsiteY185" fmla="*/ 1521081 h 3245348"/>
              <a:gd name="connsiteX186" fmla="*/ 2027920 w 4492692"/>
              <a:gd name="connsiteY186" fmla="*/ 1700563 h 3245348"/>
              <a:gd name="connsiteX187" fmla="*/ 2246346 w 4492692"/>
              <a:gd name="connsiteY187" fmla="*/ 1883996 h 3245348"/>
              <a:gd name="connsiteX188" fmla="*/ 2464772 w 4492692"/>
              <a:gd name="connsiteY188" fmla="*/ 1700563 h 3245348"/>
              <a:gd name="connsiteX189" fmla="*/ 2246346 w 4492692"/>
              <a:gd name="connsiteY189" fmla="*/ 1521081 h 3245348"/>
              <a:gd name="connsiteX190" fmla="*/ 767596 w 4492692"/>
              <a:gd name="connsiteY190" fmla="*/ 647941 h 3245348"/>
              <a:gd name="connsiteX191" fmla="*/ 817828 w 4492692"/>
              <a:gd name="connsiteY191" fmla="*/ 566666 h 3245348"/>
              <a:gd name="connsiteX192" fmla="*/ 884993 w 4492692"/>
              <a:gd name="connsiteY192" fmla="*/ 356142 h 3245348"/>
              <a:gd name="connsiteX193" fmla="*/ 861288 w 4492692"/>
              <a:gd name="connsiteY193" fmla="*/ 327357 h 3245348"/>
              <a:gd name="connsiteX194" fmla="*/ 531673 w 4492692"/>
              <a:gd name="connsiteY194" fmla="*/ 327357 h 3245348"/>
              <a:gd name="connsiteX195" fmla="*/ 518691 w 4492692"/>
              <a:gd name="connsiteY195" fmla="*/ 327921 h 3245348"/>
              <a:gd name="connsiteX196" fmla="*/ 767596 w 4492692"/>
              <a:gd name="connsiteY196" fmla="*/ 647941 h 3245348"/>
              <a:gd name="connsiteX197" fmla="*/ 3727354 w 4492692"/>
              <a:gd name="connsiteY197" fmla="*/ 645119 h 3245348"/>
              <a:gd name="connsiteX198" fmla="*/ 3975129 w 4492692"/>
              <a:gd name="connsiteY198" fmla="*/ 327357 h 3245348"/>
              <a:gd name="connsiteX199" fmla="*/ 3621245 w 4492692"/>
              <a:gd name="connsiteY199" fmla="*/ 327357 h 3245348"/>
              <a:gd name="connsiteX200" fmla="*/ 3606006 w 4492692"/>
              <a:gd name="connsiteY200" fmla="*/ 345982 h 3245348"/>
              <a:gd name="connsiteX201" fmla="*/ 3660754 w 4492692"/>
              <a:gd name="connsiteY201" fmla="*/ 536753 h 3245348"/>
              <a:gd name="connsiteX202" fmla="*/ 3727354 w 4492692"/>
              <a:gd name="connsiteY202" fmla="*/ 645119 h 3245348"/>
              <a:gd name="connsiteX203" fmla="*/ 1629448 w 4492692"/>
              <a:gd name="connsiteY203" fmla="*/ 2292063 h 3245348"/>
              <a:gd name="connsiteX204" fmla="*/ 1619288 w 4492692"/>
              <a:gd name="connsiteY204" fmla="*/ 2283033 h 3245348"/>
              <a:gd name="connsiteX205" fmla="*/ 1391832 w 4492692"/>
              <a:gd name="connsiteY205" fmla="*/ 2090005 h 3245348"/>
              <a:gd name="connsiteX206" fmla="*/ 1325231 w 4492692"/>
              <a:gd name="connsiteY206" fmla="*/ 2078152 h 3245348"/>
              <a:gd name="connsiteX207" fmla="*/ 1308299 w 4492692"/>
              <a:gd name="connsiteY207" fmla="*/ 2106937 h 3245348"/>
              <a:gd name="connsiteX208" fmla="*/ 1326925 w 4492692"/>
              <a:gd name="connsiteY208" fmla="*/ 2365436 h 3245348"/>
              <a:gd name="connsiteX209" fmla="*/ 1326925 w 4492692"/>
              <a:gd name="connsiteY209" fmla="*/ 2447275 h 3245348"/>
              <a:gd name="connsiteX210" fmla="*/ 1629448 w 4492692"/>
              <a:gd name="connsiteY210" fmla="*/ 2292063 h 3245348"/>
              <a:gd name="connsiteX211" fmla="*/ 3161252 w 4492692"/>
              <a:gd name="connsiteY211" fmla="*/ 2445582 h 3245348"/>
              <a:gd name="connsiteX212" fmla="*/ 3162381 w 4492692"/>
              <a:gd name="connsiteY212" fmla="*/ 2434858 h 3245348"/>
              <a:gd name="connsiteX213" fmla="*/ 3180442 w 4492692"/>
              <a:gd name="connsiteY213" fmla="*/ 2125563 h 3245348"/>
              <a:gd name="connsiteX214" fmla="*/ 3146578 w 4492692"/>
              <a:gd name="connsiteY214" fmla="*/ 2071379 h 3245348"/>
              <a:gd name="connsiteX215" fmla="*/ 3118922 w 4492692"/>
              <a:gd name="connsiteY215" fmla="*/ 2077023 h 3245348"/>
              <a:gd name="connsiteX216" fmla="*/ 2924765 w 4492692"/>
              <a:gd name="connsiteY216" fmla="*/ 2244088 h 3245348"/>
              <a:gd name="connsiteX217" fmla="*/ 2863809 w 4492692"/>
              <a:gd name="connsiteY217" fmla="*/ 2293192 h 3245348"/>
              <a:gd name="connsiteX218" fmla="*/ 3161252 w 4492692"/>
              <a:gd name="connsiteY218" fmla="*/ 2445582 h 3245348"/>
              <a:gd name="connsiteX219" fmla="*/ 1492861 w 4492692"/>
              <a:gd name="connsiteY219" fmla="*/ 2907268 h 3245348"/>
              <a:gd name="connsiteX220" fmla="*/ 1315636 w 4492692"/>
              <a:gd name="connsiteY220" fmla="*/ 2792693 h 3245348"/>
              <a:gd name="connsiteX221" fmla="*/ 1292496 w 4492692"/>
              <a:gd name="connsiteY221" fmla="*/ 2982899 h 3245348"/>
              <a:gd name="connsiteX222" fmla="*/ 1492861 w 4492692"/>
              <a:gd name="connsiteY222" fmla="*/ 2907268 h 3245348"/>
              <a:gd name="connsiteX223" fmla="*/ 3177620 w 4492692"/>
              <a:gd name="connsiteY223" fmla="*/ 2792693 h 3245348"/>
              <a:gd name="connsiteX224" fmla="*/ 3000960 w 4492692"/>
              <a:gd name="connsiteY224" fmla="*/ 2907268 h 3245348"/>
              <a:gd name="connsiteX225" fmla="*/ 3199068 w 4492692"/>
              <a:gd name="connsiteY225" fmla="*/ 2982335 h 3245348"/>
              <a:gd name="connsiteX226" fmla="*/ 3177620 w 4492692"/>
              <a:gd name="connsiteY226" fmla="*/ 2792693 h 324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4492692" h="3245348">
                <a:moveTo>
                  <a:pt x="4492692" y="326228"/>
                </a:moveTo>
                <a:cubicBezTo>
                  <a:pt x="4474067" y="326793"/>
                  <a:pt x="4455441" y="327357"/>
                  <a:pt x="4436816" y="327357"/>
                </a:cubicBezTo>
                <a:cubicBezTo>
                  <a:pt x="4358363" y="327357"/>
                  <a:pt x="4279910" y="327921"/>
                  <a:pt x="4201458" y="326793"/>
                </a:cubicBezTo>
                <a:cubicBezTo>
                  <a:pt x="4186783" y="326793"/>
                  <a:pt x="4176623" y="331308"/>
                  <a:pt x="4166464" y="342032"/>
                </a:cubicBezTo>
                <a:cubicBezTo>
                  <a:pt x="4016896" y="498937"/>
                  <a:pt x="3885953" y="669389"/>
                  <a:pt x="3771942" y="853386"/>
                </a:cubicBezTo>
                <a:cubicBezTo>
                  <a:pt x="3602056" y="1127124"/>
                  <a:pt x="3476192" y="1418923"/>
                  <a:pt x="3399997" y="1731605"/>
                </a:cubicBezTo>
                <a:cubicBezTo>
                  <a:pt x="3372905" y="1842229"/>
                  <a:pt x="3352587" y="1955111"/>
                  <a:pt x="3335655" y="2067993"/>
                </a:cubicBezTo>
                <a:cubicBezTo>
                  <a:pt x="3312514" y="2225463"/>
                  <a:pt x="3304612" y="2384626"/>
                  <a:pt x="3310256" y="2543789"/>
                </a:cubicBezTo>
                <a:cubicBezTo>
                  <a:pt x="3314207" y="2647640"/>
                  <a:pt x="3323238" y="2751492"/>
                  <a:pt x="3333961" y="2854778"/>
                </a:cubicBezTo>
                <a:cubicBezTo>
                  <a:pt x="3341863" y="2932667"/>
                  <a:pt x="3355973" y="3009426"/>
                  <a:pt x="3366133" y="3086750"/>
                </a:cubicBezTo>
                <a:cubicBezTo>
                  <a:pt x="3371777" y="3131338"/>
                  <a:pt x="3342992" y="3163510"/>
                  <a:pt x="3298404" y="3158995"/>
                </a:cubicBezTo>
                <a:cubicBezTo>
                  <a:pt x="3263410" y="3155044"/>
                  <a:pt x="3227853" y="3148271"/>
                  <a:pt x="3195117" y="3136418"/>
                </a:cubicBezTo>
                <a:cubicBezTo>
                  <a:pt x="3084493" y="3095781"/>
                  <a:pt x="2974997" y="3052886"/>
                  <a:pt x="2866067" y="3009991"/>
                </a:cubicBezTo>
                <a:cubicBezTo>
                  <a:pt x="2848570" y="3003218"/>
                  <a:pt x="2835589" y="3004347"/>
                  <a:pt x="2819785" y="3013377"/>
                </a:cubicBezTo>
                <a:cubicBezTo>
                  <a:pt x="2689407" y="3087315"/>
                  <a:pt x="2555078" y="3153915"/>
                  <a:pt x="2413411" y="3203018"/>
                </a:cubicBezTo>
                <a:cubicBezTo>
                  <a:pt x="2362050" y="3221080"/>
                  <a:pt x="2308996" y="3235754"/>
                  <a:pt x="2255941" y="3248735"/>
                </a:cubicBezTo>
                <a:cubicBezTo>
                  <a:pt x="2241266" y="3252122"/>
                  <a:pt x="2222641" y="3245349"/>
                  <a:pt x="2206838" y="3241398"/>
                </a:cubicBezTo>
                <a:cubicBezTo>
                  <a:pt x="2051625" y="3201890"/>
                  <a:pt x="1907136" y="3136418"/>
                  <a:pt x="1765470" y="3063045"/>
                </a:cubicBezTo>
                <a:cubicBezTo>
                  <a:pt x="1731605" y="3044984"/>
                  <a:pt x="1697741" y="3026923"/>
                  <a:pt x="1663876" y="3007733"/>
                </a:cubicBezTo>
                <a:cubicBezTo>
                  <a:pt x="1654846" y="3002653"/>
                  <a:pt x="1647509" y="3003218"/>
                  <a:pt x="1637914" y="3006604"/>
                </a:cubicBezTo>
                <a:cubicBezTo>
                  <a:pt x="1521081" y="3051757"/>
                  <a:pt x="1404249" y="3096910"/>
                  <a:pt x="1286852" y="3139805"/>
                </a:cubicBezTo>
                <a:cubicBezTo>
                  <a:pt x="1256938" y="3150528"/>
                  <a:pt x="1224767" y="3156173"/>
                  <a:pt x="1193160" y="3158995"/>
                </a:cubicBezTo>
                <a:cubicBezTo>
                  <a:pt x="1146878" y="3162946"/>
                  <a:pt x="1119222" y="3127952"/>
                  <a:pt x="1125995" y="3081671"/>
                </a:cubicBezTo>
                <a:cubicBezTo>
                  <a:pt x="1141234" y="2974997"/>
                  <a:pt x="1157038" y="2868324"/>
                  <a:pt x="1168890" y="2761087"/>
                </a:cubicBezTo>
                <a:cubicBezTo>
                  <a:pt x="1185822" y="2607003"/>
                  <a:pt x="1187516" y="2451791"/>
                  <a:pt x="1178485" y="2297143"/>
                </a:cubicBezTo>
                <a:cubicBezTo>
                  <a:pt x="1159295" y="1966399"/>
                  <a:pt x="1089873" y="1646380"/>
                  <a:pt x="966267" y="1338777"/>
                </a:cubicBezTo>
                <a:cubicBezTo>
                  <a:pt x="827987" y="995617"/>
                  <a:pt x="635524" y="686885"/>
                  <a:pt x="388878" y="411454"/>
                </a:cubicBezTo>
                <a:cubicBezTo>
                  <a:pt x="366866" y="387184"/>
                  <a:pt x="343725" y="364044"/>
                  <a:pt x="322277" y="339210"/>
                </a:cubicBezTo>
                <a:cubicBezTo>
                  <a:pt x="314376" y="330179"/>
                  <a:pt x="305909" y="327921"/>
                  <a:pt x="294621" y="327921"/>
                </a:cubicBezTo>
                <a:cubicBezTo>
                  <a:pt x="203751" y="327357"/>
                  <a:pt x="113446" y="327357"/>
                  <a:pt x="22576" y="327357"/>
                </a:cubicBezTo>
                <a:cubicBezTo>
                  <a:pt x="15803" y="327357"/>
                  <a:pt x="9031" y="327357"/>
                  <a:pt x="0" y="327357"/>
                </a:cubicBezTo>
                <a:cubicBezTo>
                  <a:pt x="0" y="217297"/>
                  <a:pt x="0" y="108366"/>
                  <a:pt x="0" y="0"/>
                </a:cubicBezTo>
                <a:cubicBezTo>
                  <a:pt x="1497376" y="0"/>
                  <a:pt x="2995316" y="0"/>
                  <a:pt x="4492692" y="0"/>
                </a:cubicBezTo>
                <a:cubicBezTo>
                  <a:pt x="4492692" y="108931"/>
                  <a:pt x="4492692" y="217862"/>
                  <a:pt x="4492692" y="326228"/>
                </a:cubicBezTo>
                <a:close/>
                <a:moveTo>
                  <a:pt x="2097342" y="2619984"/>
                </a:moveTo>
                <a:cubicBezTo>
                  <a:pt x="1986154" y="2543789"/>
                  <a:pt x="1876094" y="2468723"/>
                  <a:pt x="1766034" y="2394221"/>
                </a:cubicBezTo>
                <a:cubicBezTo>
                  <a:pt x="1761519" y="2390835"/>
                  <a:pt x="1751924" y="2391399"/>
                  <a:pt x="1746845" y="2393657"/>
                </a:cubicBezTo>
                <a:cubicBezTo>
                  <a:pt x="1724268" y="2404945"/>
                  <a:pt x="1703385" y="2418491"/>
                  <a:pt x="1680809" y="2429779"/>
                </a:cubicBezTo>
                <a:cubicBezTo>
                  <a:pt x="1567363" y="2487348"/>
                  <a:pt x="1454481" y="2544918"/>
                  <a:pt x="1341035" y="2601923"/>
                </a:cubicBezTo>
                <a:cubicBezTo>
                  <a:pt x="1321845" y="2611518"/>
                  <a:pt x="1321280" y="2617162"/>
                  <a:pt x="1339342" y="2629015"/>
                </a:cubicBezTo>
                <a:cubicBezTo>
                  <a:pt x="1441499" y="2695615"/>
                  <a:pt x="1544222" y="2761087"/>
                  <a:pt x="1646380" y="2827687"/>
                </a:cubicBezTo>
                <a:cubicBezTo>
                  <a:pt x="1657104" y="2834460"/>
                  <a:pt x="1665570" y="2834460"/>
                  <a:pt x="1676293" y="2828816"/>
                </a:cubicBezTo>
                <a:cubicBezTo>
                  <a:pt x="1767728" y="2784227"/>
                  <a:pt x="1860291" y="2740768"/>
                  <a:pt x="1951725" y="2696180"/>
                </a:cubicBezTo>
                <a:cubicBezTo>
                  <a:pt x="2001393" y="2671910"/>
                  <a:pt x="2049932" y="2645383"/>
                  <a:pt x="2097342" y="2619984"/>
                </a:cubicBezTo>
                <a:close/>
                <a:moveTo>
                  <a:pt x="2397043" y="2618291"/>
                </a:moveTo>
                <a:cubicBezTo>
                  <a:pt x="2397043" y="2618291"/>
                  <a:pt x="2397043" y="2619420"/>
                  <a:pt x="2397608" y="2619420"/>
                </a:cubicBezTo>
                <a:cubicBezTo>
                  <a:pt x="2539839" y="2689971"/>
                  <a:pt x="2682070" y="2761087"/>
                  <a:pt x="2824865" y="2831073"/>
                </a:cubicBezTo>
                <a:cubicBezTo>
                  <a:pt x="2829380" y="2833331"/>
                  <a:pt x="2837282" y="2832202"/>
                  <a:pt x="2841797" y="2828816"/>
                </a:cubicBezTo>
                <a:cubicBezTo>
                  <a:pt x="2946213" y="2761651"/>
                  <a:pt x="3051193" y="2694486"/>
                  <a:pt x="3155044" y="2627322"/>
                </a:cubicBezTo>
                <a:cubicBezTo>
                  <a:pt x="3170283" y="2617727"/>
                  <a:pt x="3169154" y="2610954"/>
                  <a:pt x="3153915" y="2603052"/>
                </a:cubicBezTo>
                <a:cubicBezTo>
                  <a:pt x="3017893" y="2533065"/>
                  <a:pt x="2882435" y="2463079"/>
                  <a:pt x="2746412" y="2394221"/>
                </a:cubicBezTo>
                <a:cubicBezTo>
                  <a:pt x="2741332" y="2391399"/>
                  <a:pt x="2731737" y="2391963"/>
                  <a:pt x="2726658" y="2395350"/>
                </a:cubicBezTo>
                <a:cubicBezTo>
                  <a:pt x="2704646" y="2409460"/>
                  <a:pt x="2683763" y="2425828"/>
                  <a:pt x="2662315" y="2440502"/>
                </a:cubicBezTo>
                <a:cubicBezTo>
                  <a:pt x="2574832" y="2499765"/>
                  <a:pt x="2486220" y="2559028"/>
                  <a:pt x="2397043" y="2618291"/>
                </a:cubicBezTo>
                <a:close/>
                <a:moveTo>
                  <a:pt x="2809626" y="329050"/>
                </a:moveTo>
                <a:cubicBezTo>
                  <a:pt x="2645947" y="329050"/>
                  <a:pt x="2485091" y="329050"/>
                  <a:pt x="2323670" y="329050"/>
                </a:cubicBezTo>
                <a:cubicBezTo>
                  <a:pt x="2322541" y="340903"/>
                  <a:pt x="2319719" y="351627"/>
                  <a:pt x="2320848" y="361221"/>
                </a:cubicBezTo>
                <a:cubicBezTo>
                  <a:pt x="2345118" y="522078"/>
                  <a:pt x="2400430" y="672211"/>
                  <a:pt x="2483398" y="811619"/>
                </a:cubicBezTo>
                <a:cubicBezTo>
                  <a:pt x="2504845" y="847742"/>
                  <a:pt x="2527986" y="882171"/>
                  <a:pt x="2551691" y="919986"/>
                </a:cubicBezTo>
                <a:cubicBezTo>
                  <a:pt x="2667395" y="733731"/>
                  <a:pt x="2753185" y="538446"/>
                  <a:pt x="2809626" y="329050"/>
                </a:cubicBezTo>
                <a:close/>
                <a:moveTo>
                  <a:pt x="1938179" y="917728"/>
                </a:moveTo>
                <a:cubicBezTo>
                  <a:pt x="1941001" y="916035"/>
                  <a:pt x="1941565" y="916035"/>
                  <a:pt x="1941565" y="915471"/>
                </a:cubicBezTo>
                <a:cubicBezTo>
                  <a:pt x="2048239" y="764774"/>
                  <a:pt x="2124434" y="600531"/>
                  <a:pt x="2161120" y="418791"/>
                </a:cubicBezTo>
                <a:cubicBezTo>
                  <a:pt x="2166764" y="389442"/>
                  <a:pt x="2176924" y="360093"/>
                  <a:pt x="2166764" y="328486"/>
                </a:cubicBezTo>
                <a:cubicBezTo>
                  <a:pt x="2006472" y="328486"/>
                  <a:pt x="1845616" y="328486"/>
                  <a:pt x="1682502" y="328486"/>
                </a:cubicBezTo>
                <a:cubicBezTo>
                  <a:pt x="1738943" y="538446"/>
                  <a:pt x="1825297" y="733167"/>
                  <a:pt x="1938179" y="917728"/>
                </a:cubicBezTo>
                <a:close/>
                <a:moveTo>
                  <a:pt x="1822475" y="2924765"/>
                </a:moveTo>
                <a:cubicBezTo>
                  <a:pt x="1824733" y="2926458"/>
                  <a:pt x="1825862" y="2927587"/>
                  <a:pt x="1826991" y="2928151"/>
                </a:cubicBezTo>
                <a:cubicBezTo>
                  <a:pt x="1959062" y="2997009"/>
                  <a:pt x="2093391" y="3059659"/>
                  <a:pt x="2237880" y="3096910"/>
                </a:cubicBezTo>
                <a:cubicBezTo>
                  <a:pt x="2243524" y="3098603"/>
                  <a:pt x="2250861" y="3098039"/>
                  <a:pt x="2256505" y="3095781"/>
                </a:cubicBezTo>
                <a:cubicBezTo>
                  <a:pt x="2316897" y="3076026"/>
                  <a:pt x="2377853" y="3058530"/>
                  <a:pt x="2436552" y="3034825"/>
                </a:cubicBezTo>
                <a:cubicBezTo>
                  <a:pt x="2516133" y="3002089"/>
                  <a:pt x="2593457" y="2964274"/>
                  <a:pt x="2674168" y="2927023"/>
                </a:cubicBezTo>
                <a:cubicBezTo>
                  <a:pt x="2668524" y="2923072"/>
                  <a:pt x="2666830" y="2921378"/>
                  <a:pt x="2664573" y="2920250"/>
                </a:cubicBezTo>
                <a:cubicBezTo>
                  <a:pt x="2529115" y="2850263"/>
                  <a:pt x="2393092" y="2780276"/>
                  <a:pt x="2257634" y="2709725"/>
                </a:cubicBezTo>
                <a:cubicBezTo>
                  <a:pt x="2248039" y="2704646"/>
                  <a:pt x="2241831" y="2706903"/>
                  <a:pt x="2233929" y="2711419"/>
                </a:cubicBezTo>
                <a:cubicBezTo>
                  <a:pt x="2143624" y="2759958"/>
                  <a:pt x="2053318" y="2808497"/>
                  <a:pt x="1962449" y="2855907"/>
                </a:cubicBezTo>
                <a:cubicBezTo>
                  <a:pt x="1916732" y="2880177"/>
                  <a:pt x="1869885" y="2901624"/>
                  <a:pt x="1822475" y="2924765"/>
                </a:cubicBezTo>
                <a:close/>
                <a:moveTo>
                  <a:pt x="1898106" y="2306738"/>
                </a:moveTo>
                <a:cubicBezTo>
                  <a:pt x="1900364" y="2308431"/>
                  <a:pt x="1902621" y="2310689"/>
                  <a:pt x="1905443" y="2312382"/>
                </a:cubicBezTo>
                <a:cubicBezTo>
                  <a:pt x="2015503" y="2384062"/>
                  <a:pt x="2125563" y="2455177"/>
                  <a:pt x="2235622" y="2526857"/>
                </a:cubicBezTo>
                <a:cubicBezTo>
                  <a:pt x="2244089" y="2532501"/>
                  <a:pt x="2250297" y="2532501"/>
                  <a:pt x="2258763" y="2526857"/>
                </a:cubicBezTo>
                <a:cubicBezTo>
                  <a:pt x="2341731" y="2473803"/>
                  <a:pt x="2425264" y="2421313"/>
                  <a:pt x="2508232" y="2367694"/>
                </a:cubicBezTo>
                <a:cubicBezTo>
                  <a:pt x="2538145" y="2348504"/>
                  <a:pt x="2567495" y="2327056"/>
                  <a:pt x="2595715" y="2307302"/>
                </a:cubicBezTo>
                <a:cubicBezTo>
                  <a:pt x="2477754" y="2227721"/>
                  <a:pt x="2361485" y="2148703"/>
                  <a:pt x="2246346" y="2070815"/>
                </a:cubicBezTo>
                <a:cubicBezTo>
                  <a:pt x="2131207" y="2148703"/>
                  <a:pt x="2015503" y="2227156"/>
                  <a:pt x="1898106" y="2306738"/>
                </a:cubicBezTo>
                <a:close/>
                <a:moveTo>
                  <a:pt x="2884128" y="579648"/>
                </a:moveTo>
                <a:cubicBezTo>
                  <a:pt x="2821478" y="744455"/>
                  <a:pt x="2744155" y="896845"/>
                  <a:pt x="2650463" y="1041334"/>
                </a:cubicBezTo>
                <a:cubicBezTo>
                  <a:pt x="2721578" y="1123737"/>
                  <a:pt x="2800031" y="1196546"/>
                  <a:pt x="2886385" y="1265968"/>
                </a:cubicBezTo>
                <a:cubicBezTo>
                  <a:pt x="2957501" y="1171712"/>
                  <a:pt x="3028052" y="1079149"/>
                  <a:pt x="3098039" y="986586"/>
                </a:cubicBezTo>
                <a:cubicBezTo>
                  <a:pt x="3008298" y="860159"/>
                  <a:pt x="2938875" y="725829"/>
                  <a:pt x="2884128" y="579648"/>
                </a:cubicBezTo>
                <a:close/>
                <a:moveTo>
                  <a:pt x="1608564" y="579648"/>
                </a:moveTo>
                <a:cubicBezTo>
                  <a:pt x="1553817" y="726394"/>
                  <a:pt x="1483266" y="860159"/>
                  <a:pt x="1394654" y="987150"/>
                </a:cubicBezTo>
                <a:cubicBezTo>
                  <a:pt x="1465205" y="1080278"/>
                  <a:pt x="1535191" y="1172841"/>
                  <a:pt x="1606307" y="1266533"/>
                </a:cubicBezTo>
                <a:cubicBezTo>
                  <a:pt x="1692661" y="1196546"/>
                  <a:pt x="1771678" y="1123737"/>
                  <a:pt x="1842230" y="1041334"/>
                </a:cubicBezTo>
                <a:cubicBezTo>
                  <a:pt x="1748538" y="896845"/>
                  <a:pt x="1671214" y="744455"/>
                  <a:pt x="1608564" y="579648"/>
                </a:cubicBezTo>
                <a:close/>
                <a:moveTo>
                  <a:pt x="3449101" y="329050"/>
                </a:moveTo>
                <a:cubicBezTo>
                  <a:pt x="3285987" y="329050"/>
                  <a:pt x="3124566" y="329050"/>
                  <a:pt x="2962016" y="329050"/>
                </a:cubicBezTo>
                <a:cubicBezTo>
                  <a:pt x="3006040" y="516434"/>
                  <a:pt x="3079413" y="689707"/>
                  <a:pt x="3183264" y="850564"/>
                </a:cubicBezTo>
                <a:cubicBezTo>
                  <a:pt x="3263975" y="732602"/>
                  <a:pt x="3411285" y="443625"/>
                  <a:pt x="3449101" y="329050"/>
                </a:cubicBezTo>
                <a:close/>
                <a:moveTo>
                  <a:pt x="1042463" y="327921"/>
                </a:moveTo>
                <a:cubicBezTo>
                  <a:pt x="1115271" y="511354"/>
                  <a:pt x="1205012" y="683499"/>
                  <a:pt x="1308863" y="850564"/>
                </a:cubicBezTo>
                <a:cubicBezTo>
                  <a:pt x="1413279" y="687450"/>
                  <a:pt x="1486088" y="514176"/>
                  <a:pt x="1530676" y="327921"/>
                </a:cubicBezTo>
                <a:cubicBezTo>
                  <a:pt x="1367562" y="327921"/>
                  <a:pt x="1206141" y="327921"/>
                  <a:pt x="1042463" y="327921"/>
                </a:cubicBezTo>
                <a:close/>
                <a:moveTo>
                  <a:pt x="2247475" y="1314507"/>
                </a:moveTo>
                <a:cubicBezTo>
                  <a:pt x="2252555" y="1307735"/>
                  <a:pt x="2255377" y="1302655"/>
                  <a:pt x="2259327" y="1298704"/>
                </a:cubicBezTo>
                <a:cubicBezTo>
                  <a:pt x="2329879" y="1224767"/>
                  <a:pt x="2395350" y="1146314"/>
                  <a:pt x="2456306" y="1063910"/>
                </a:cubicBezTo>
                <a:cubicBezTo>
                  <a:pt x="2464208" y="1052622"/>
                  <a:pt x="2464208" y="1046413"/>
                  <a:pt x="2455742" y="1035690"/>
                </a:cubicBezTo>
                <a:cubicBezTo>
                  <a:pt x="2393092" y="953850"/>
                  <a:pt x="2340038" y="866367"/>
                  <a:pt x="2296014" y="773240"/>
                </a:cubicBezTo>
                <a:cubicBezTo>
                  <a:pt x="2278517" y="736553"/>
                  <a:pt x="2263278" y="699302"/>
                  <a:pt x="2246346" y="661487"/>
                </a:cubicBezTo>
                <a:cubicBezTo>
                  <a:pt x="2244653" y="663744"/>
                  <a:pt x="2243524" y="664873"/>
                  <a:pt x="2242960" y="666002"/>
                </a:cubicBezTo>
                <a:cubicBezTo>
                  <a:pt x="2191598" y="800331"/>
                  <a:pt x="2121612" y="924501"/>
                  <a:pt x="2034693" y="1039076"/>
                </a:cubicBezTo>
                <a:cubicBezTo>
                  <a:pt x="2027920" y="1048107"/>
                  <a:pt x="2028484" y="1054315"/>
                  <a:pt x="2035257" y="1063346"/>
                </a:cubicBezTo>
                <a:cubicBezTo>
                  <a:pt x="2074201" y="1111320"/>
                  <a:pt x="2111453" y="1160988"/>
                  <a:pt x="2150961" y="1208399"/>
                </a:cubicBezTo>
                <a:cubicBezTo>
                  <a:pt x="2180875" y="1243392"/>
                  <a:pt x="2213610" y="1276692"/>
                  <a:pt x="2247475" y="1314507"/>
                </a:cubicBezTo>
                <a:close/>
                <a:moveTo>
                  <a:pt x="2726093" y="2214739"/>
                </a:moveTo>
                <a:cubicBezTo>
                  <a:pt x="2813577" y="2143059"/>
                  <a:pt x="2897674" y="2073637"/>
                  <a:pt x="2983464" y="2003086"/>
                </a:cubicBezTo>
                <a:cubicBezTo>
                  <a:pt x="2977819" y="1999699"/>
                  <a:pt x="2976126" y="1998571"/>
                  <a:pt x="2973869" y="1997442"/>
                </a:cubicBezTo>
                <a:cubicBezTo>
                  <a:pt x="2845184" y="1937614"/>
                  <a:pt x="2721014" y="1869885"/>
                  <a:pt x="2601924" y="1792562"/>
                </a:cubicBezTo>
                <a:cubicBezTo>
                  <a:pt x="2591764" y="1786353"/>
                  <a:pt x="2586120" y="1788046"/>
                  <a:pt x="2578218" y="1794819"/>
                </a:cubicBezTo>
                <a:cubicBezTo>
                  <a:pt x="2529679" y="1837714"/>
                  <a:pt x="2480576" y="1880045"/>
                  <a:pt x="2430908" y="1922375"/>
                </a:cubicBezTo>
                <a:cubicBezTo>
                  <a:pt x="2410589" y="1939872"/>
                  <a:pt x="2389141" y="1956804"/>
                  <a:pt x="2364872" y="1976559"/>
                </a:cubicBezTo>
                <a:cubicBezTo>
                  <a:pt x="2487349" y="2056140"/>
                  <a:pt x="2605874" y="2134593"/>
                  <a:pt x="2726093" y="2214739"/>
                </a:cubicBezTo>
                <a:close/>
                <a:moveTo>
                  <a:pt x="1512615" y="2000264"/>
                </a:moveTo>
                <a:cubicBezTo>
                  <a:pt x="1514308" y="2003086"/>
                  <a:pt x="1515437" y="2004215"/>
                  <a:pt x="1516566" y="2005343"/>
                </a:cubicBezTo>
                <a:cubicBezTo>
                  <a:pt x="1596712" y="2071379"/>
                  <a:pt x="1677422" y="2137415"/>
                  <a:pt x="1757568" y="2204015"/>
                </a:cubicBezTo>
                <a:cubicBezTo>
                  <a:pt x="1766034" y="2210788"/>
                  <a:pt x="1771678" y="2208531"/>
                  <a:pt x="1779016" y="2204015"/>
                </a:cubicBezTo>
                <a:cubicBezTo>
                  <a:pt x="1861419" y="2150961"/>
                  <a:pt x="1943823" y="2097907"/>
                  <a:pt x="2025662" y="2044288"/>
                </a:cubicBezTo>
                <a:cubicBezTo>
                  <a:pt x="2058962" y="2022276"/>
                  <a:pt x="2091134" y="1998571"/>
                  <a:pt x="2123305" y="1975430"/>
                </a:cubicBezTo>
                <a:cubicBezTo>
                  <a:pt x="2053318" y="1915038"/>
                  <a:pt x="1984461" y="1856340"/>
                  <a:pt x="1916167" y="1796512"/>
                </a:cubicBezTo>
                <a:cubicBezTo>
                  <a:pt x="1904879" y="1786917"/>
                  <a:pt x="1898106" y="1786917"/>
                  <a:pt x="1886253" y="1794255"/>
                </a:cubicBezTo>
                <a:cubicBezTo>
                  <a:pt x="1778451" y="1864241"/>
                  <a:pt x="1666134" y="1926326"/>
                  <a:pt x="1550430" y="1981638"/>
                </a:cubicBezTo>
                <a:cubicBezTo>
                  <a:pt x="1538013" y="1987282"/>
                  <a:pt x="1525596" y="1993491"/>
                  <a:pt x="1512615" y="2000264"/>
                </a:cubicBezTo>
                <a:close/>
                <a:moveTo>
                  <a:pt x="2702953" y="1680809"/>
                </a:moveTo>
                <a:cubicBezTo>
                  <a:pt x="2829945" y="1762083"/>
                  <a:pt x="2963145" y="1831506"/>
                  <a:pt x="3097474" y="1890204"/>
                </a:cubicBezTo>
                <a:cubicBezTo>
                  <a:pt x="3145449" y="1843358"/>
                  <a:pt x="3191730" y="1798206"/>
                  <a:pt x="3238012" y="1753053"/>
                </a:cubicBezTo>
                <a:cubicBezTo>
                  <a:pt x="3241963" y="1749102"/>
                  <a:pt x="3244785" y="1743458"/>
                  <a:pt x="3246478" y="1737814"/>
                </a:cubicBezTo>
                <a:cubicBezTo>
                  <a:pt x="3251558" y="1718060"/>
                  <a:pt x="3255509" y="1698305"/>
                  <a:pt x="3259459" y="1682502"/>
                </a:cubicBezTo>
                <a:cubicBezTo>
                  <a:pt x="3139805" y="1610822"/>
                  <a:pt x="3021844" y="1540835"/>
                  <a:pt x="2903882" y="1470284"/>
                </a:cubicBezTo>
                <a:cubicBezTo>
                  <a:pt x="2838975" y="1538578"/>
                  <a:pt x="2771246" y="1609129"/>
                  <a:pt x="2702953" y="1680809"/>
                </a:cubicBezTo>
                <a:close/>
                <a:moveTo>
                  <a:pt x="1233233" y="1683066"/>
                </a:moveTo>
                <a:cubicBezTo>
                  <a:pt x="1235490" y="1692661"/>
                  <a:pt x="1240006" y="1704514"/>
                  <a:pt x="1241699" y="1717495"/>
                </a:cubicBezTo>
                <a:cubicBezTo>
                  <a:pt x="1243956" y="1736685"/>
                  <a:pt x="1252987" y="1750795"/>
                  <a:pt x="1266533" y="1763777"/>
                </a:cubicBezTo>
                <a:cubicBezTo>
                  <a:pt x="1306041" y="1802721"/>
                  <a:pt x="1344986" y="1842229"/>
                  <a:pt x="1383930" y="1882302"/>
                </a:cubicBezTo>
                <a:cubicBezTo>
                  <a:pt x="1391267" y="1889640"/>
                  <a:pt x="1396347" y="1891333"/>
                  <a:pt x="1405942" y="1886253"/>
                </a:cubicBezTo>
                <a:cubicBezTo>
                  <a:pt x="1504149" y="1836021"/>
                  <a:pt x="1602356" y="1786917"/>
                  <a:pt x="1699999" y="1736121"/>
                </a:cubicBezTo>
                <a:cubicBezTo>
                  <a:pt x="1731041" y="1719753"/>
                  <a:pt x="1760390" y="1699434"/>
                  <a:pt x="1790304" y="1681373"/>
                </a:cubicBezTo>
                <a:cubicBezTo>
                  <a:pt x="1721446" y="1609129"/>
                  <a:pt x="1653717" y="1538578"/>
                  <a:pt x="1589375" y="1470849"/>
                </a:cubicBezTo>
                <a:cubicBezTo>
                  <a:pt x="1470849" y="1541400"/>
                  <a:pt x="1352887" y="1611386"/>
                  <a:pt x="1233233" y="1683066"/>
                </a:cubicBezTo>
                <a:close/>
                <a:moveTo>
                  <a:pt x="3510057" y="563280"/>
                </a:moveTo>
                <a:cubicBezTo>
                  <a:pt x="3508363" y="566102"/>
                  <a:pt x="3506670" y="568359"/>
                  <a:pt x="3505541" y="570617"/>
                </a:cubicBezTo>
                <a:cubicBezTo>
                  <a:pt x="3439506" y="707768"/>
                  <a:pt x="3366133" y="840969"/>
                  <a:pt x="3283165" y="968525"/>
                </a:cubicBezTo>
                <a:cubicBezTo>
                  <a:pt x="3277521" y="976991"/>
                  <a:pt x="3278649" y="982635"/>
                  <a:pt x="3285422" y="989408"/>
                </a:cubicBezTo>
                <a:cubicBezTo>
                  <a:pt x="3335090" y="1041334"/>
                  <a:pt x="3384194" y="1093259"/>
                  <a:pt x="3433862" y="1145749"/>
                </a:cubicBezTo>
                <a:cubicBezTo>
                  <a:pt x="3436684" y="1149136"/>
                  <a:pt x="3440634" y="1151393"/>
                  <a:pt x="3441199" y="1151393"/>
                </a:cubicBezTo>
                <a:cubicBezTo>
                  <a:pt x="3508928" y="1024401"/>
                  <a:pt x="3576093" y="897974"/>
                  <a:pt x="3644386" y="770982"/>
                </a:cubicBezTo>
                <a:cubicBezTo>
                  <a:pt x="3577786" y="698173"/>
                  <a:pt x="3577786" y="698173"/>
                  <a:pt x="3510057" y="563280"/>
                </a:cubicBezTo>
                <a:close/>
                <a:moveTo>
                  <a:pt x="850564" y="774368"/>
                </a:moveTo>
                <a:cubicBezTo>
                  <a:pt x="917164" y="899667"/>
                  <a:pt x="984893" y="1026095"/>
                  <a:pt x="1053751" y="1155344"/>
                </a:cubicBezTo>
                <a:cubicBezTo>
                  <a:pt x="1107934" y="1097775"/>
                  <a:pt x="1162682" y="1040205"/>
                  <a:pt x="1213478" y="986586"/>
                </a:cubicBezTo>
                <a:cubicBezTo>
                  <a:pt x="1133332" y="843226"/>
                  <a:pt x="1056573" y="704946"/>
                  <a:pt x="980942" y="570053"/>
                </a:cubicBezTo>
                <a:cubicBezTo>
                  <a:pt x="964010" y="603353"/>
                  <a:pt x="947078" y="642297"/>
                  <a:pt x="925066" y="677290"/>
                </a:cubicBezTo>
                <a:cubicBezTo>
                  <a:pt x="902489" y="711719"/>
                  <a:pt x="874269" y="743326"/>
                  <a:pt x="850564" y="774368"/>
                </a:cubicBezTo>
                <a:close/>
                <a:moveTo>
                  <a:pt x="2353584" y="1414972"/>
                </a:moveTo>
                <a:cubicBezTo>
                  <a:pt x="2423570" y="1479879"/>
                  <a:pt x="2498072" y="1539142"/>
                  <a:pt x="2577654" y="1596712"/>
                </a:cubicBezTo>
                <a:cubicBezTo>
                  <a:pt x="2648205" y="1523903"/>
                  <a:pt x="2718192" y="1451094"/>
                  <a:pt x="2786485" y="1380543"/>
                </a:cubicBezTo>
                <a:cubicBezTo>
                  <a:pt x="2710290" y="1309428"/>
                  <a:pt x="2636352" y="1240006"/>
                  <a:pt x="2561850" y="1170019"/>
                </a:cubicBezTo>
                <a:cubicBezTo>
                  <a:pt x="2529679" y="1210092"/>
                  <a:pt x="2496943" y="1252423"/>
                  <a:pt x="2461950" y="1293060"/>
                </a:cubicBezTo>
                <a:cubicBezTo>
                  <a:pt x="2427521" y="1334262"/>
                  <a:pt x="2390835" y="1373206"/>
                  <a:pt x="2353584" y="1414972"/>
                </a:cubicBezTo>
                <a:close/>
                <a:moveTo>
                  <a:pt x="2139673" y="1418923"/>
                </a:moveTo>
                <a:cubicBezTo>
                  <a:pt x="2066864" y="1333697"/>
                  <a:pt x="1996877" y="1251294"/>
                  <a:pt x="1929148" y="1171712"/>
                </a:cubicBezTo>
                <a:cubicBezTo>
                  <a:pt x="1855775" y="1240570"/>
                  <a:pt x="1781838" y="1309428"/>
                  <a:pt x="1706207" y="1380543"/>
                </a:cubicBezTo>
                <a:cubicBezTo>
                  <a:pt x="1775065" y="1451659"/>
                  <a:pt x="1845052" y="1523903"/>
                  <a:pt x="1917296" y="1598405"/>
                </a:cubicBezTo>
                <a:cubicBezTo>
                  <a:pt x="1992927" y="1537449"/>
                  <a:pt x="2066300" y="1478186"/>
                  <a:pt x="2139673" y="1418923"/>
                </a:cubicBezTo>
                <a:close/>
                <a:moveTo>
                  <a:pt x="3300097" y="1532369"/>
                </a:moveTo>
                <a:cubicBezTo>
                  <a:pt x="3327753" y="1453352"/>
                  <a:pt x="3354845" y="1376028"/>
                  <a:pt x="3380807" y="1300962"/>
                </a:cubicBezTo>
                <a:cubicBezTo>
                  <a:pt x="3316465" y="1237183"/>
                  <a:pt x="3253251" y="1173970"/>
                  <a:pt x="3190037" y="1111320"/>
                </a:cubicBezTo>
                <a:cubicBezTo>
                  <a:pt x="3129081" y="1191466"/>
                  <a:pt x="3066996" y="1272177"/>
                  <a:pt x="3003782" y="1354580"/>
                </a:cubicBezTo>
                <a:cubicBezTo>
                  <a:pt x="3098039" y="1420616"/>
                  <a:pt x="3197375" y="1479315"/>
                  <a:pt x="3300097" y="1532369"/>
                </a:cubicBezTo>
                <a:close/>
                <a:moveTo>
                  <a:pt x="1303219" y="1112449"/>
                </a:moveTo>
                <a:cubicBezTo>
                  <a:pt x="1240570" y="1172841"/>
                  <a:pt x="1177921" y="1232668"/>
                  <a:pt x="1115836" y="1293624"/>
                </a:cubicBezTo>
                <a:cubicBezTo>
                  <a:pt x="1112449" y="1296446"/>
                  <a:pt x="1111885" y="1304913"/>
                  <a:pt x="1113578" y="1309992"/>
                </a:cubicBezTo>
                <a:cubicBezTo>
                  <a:pt x="1127688" y="1349501"/>
                  <a:pt x="1142927" y="1388445"/>
                  <a:pt x="1156473" y="1427954"/>
                </a:cubicBezTo>
                <a:cubicBezTo>
                  <a:pt x="1168890" y="1462383"/>
                  <a:pt x="1179614" y="1497940"/>
                  <a:pt x="1191467" y="1533498"/>
                </a:cubicBezTo>
                <a:cubicBezTo>
                  <a:pt x="1295318" y="1479315"/>
                  <a:pt x="1394654" y="1421181"/>
                  <a:pt x="1488345" y="1355145"/>
                </a:cubicBezTo>
                <a:cubicBezTo>
                  <a:pt x="1425696" y="1272177"/>
                  <a:pt x="1363611" y="1191466"/>
                  <a:pt x="1303219" y="1112449"/>
                </a:cubicBezTo>
                <a:close/>
                <a:moveTo>
                  <a:pt x="2246346" y="1521081"/>
                </a:moveTo>
                <a:cubicBezTo>
                  <a:pt x="2174102" y="1580344"/>
                  <a:pt x="2101858" y="1639607"/>
                  <a:pt x="2027920" y="1700563"/>
                </a:cubicBezTo>
                <a:cubicBezTo>
                  <a:pt x="2100164" y="1761519"/>
                  <a:pt x="2172973" y="1822475"/>
                  <a:pt x="2246346" y="1883996"/>
                </a:cubicBezTo>
                <a:cubicBezTo>
                  <a:pt x="2320848" y="1821346"/>
                  <a:pt x="2393092" y="1760955"/>
                  <a:pt x="2464772" y="1700563"/>
                </a:cubicBezTo>
                <a:cubicBezTo>
                  <a:pt x="2390835" y="1639042"/>
                  <a:pt x="2318590" y="1580344"/>
                  <a:pt x="2246346" y="1521081"/>
                </a:cubicBezTo>
                <a:close/>
                <a:moveTo>
                  <a:pt x="767596" y="647941"/>
                </a:moveTo>
                <a:cubicBezTo>
                  <a:pt x="784528" y="620849"/>
                  <a:pt x="803153" y="594887"/>
                  <a:pt x="817828" y="566666"/>
                </a:cubicBezTo>
                <a:cubicBezTo>
                  <a:pt x="852821" y="500630"/>
                  <a:pt x="870882" y="428950"/>
                  <a:pt x="884993" y="356142"/>
                </a:cubicBezTo>
                <a:cubicBezTo>
                  <a:pt x="890637" y="325664"/>
                  <a:pt x="883864" y="327357"/>
                  <a:pt x="861288" y="327357"/>
                </a:cubicBezTo>
                <a:cubicBezTo>
                  <a:pt x="751228" y="327921"/>
                  <a:pt x="641168" y="327357"/>
                  <a:pt x="531673" y="327357"/>
                </a:cubicBezTo>
                <a:cubicBezTo>
                  <a:pt x="526593" y="327357"/>
                  <a:pt x="521514" y="327921"/>
                  <a:pt x="518691" y="327921"/>
                </a:cubicBezTo>
                <a:cubicBezTo>
                  <a:pt x="600531" y="433466"/>
                  <a:pt x="682934" y="539010"/>
                  <a:pt x="767596" y="647941"/>
                </a:cubicBezTo>
                <a:close/>
                <a:moveTo>
                  <a:pt x="3727354" y="645119"/>
                </a:moveTo>
                <a:cubicBezTo>
                  <a:pt x="3810322" y="538446"/>
                  <a:pt x="3892726" y="432901"/>
                  <a:pt x="3975129" y="327357"/>
                </a:cubicBezTo>
                <a:cubicBezTo>
                  <a:pt x="3857168" y="327357"/>
                  <a:pt x="3739207" y="327357"/>
                  <a:pt x="3621245" y="327357"/>
                </a:cubicBezTo>
                <a:cubicBezTo>
                  <a:pt x="3607135" y="327357"/>
                  <a:pt x="3603749" y="334694"/>
                  <a:pt x="3606006" y="345982"/>
                </a:cubicBezTo>
                <a:cubicBezTo>
                  <a:pt x="3618423" y="411454"/>
                  <a:pt x="3634227" y="475796"/>
                  <a:pt x="3660754" y="536753"/>
                </a:cubicBezTo>
                <a:cubicBezTo>
                  <a:pt x="3677122" y="576826"/>
                  <a:pt x="3698005" y="614077"/>
                  <a:pt x="3727354" y="645119"/>
                </a:cubicBezTo>
                <a:close/>
                <a:moveTo>
                  <a:pt x="1629448" y="2292063"/>
                </a:moveTo>
                <a:cubicBezTo>
                  <a:pt x="1624932" y="2287548"/>
                  <a:pt x="1622110" y="2285290"/>
                  <a:pt x="1619288" y="2283033"/>
                </a:cubicBezTo>
                <a:cubicBezTo>
                  <a:pt x="1543093" y="2219254"/>
                  <a:pt x="1466333" y="2156605"/>
                  <a:pt x="1391832" y="2090005"/>
                </a:cubicBezTo>
                <a:cubicBezTo>
                  <a:pt x="1369255" y="2069686"/>
                  <a:pt x="1352323" y="2064606"/>
                  <a:pt x="1325231" y="2078152"/>
                </a:cubicBezTo>
                <a:cubicBezTo>
                  <a:pt x="1311121" y="2085489"/>
                  <a:pt x="1307170" y="2092262"/>
                  <a:pt x="1308299" y="2106937"/>
                </a:cubicBezTo>
                <a:cubicBezTo>
                  <a:pt x="1315072" y="2193292"/>
                  <a:pt x="1321280" y="2279082"/>
                  <a:pt x="1326925" y="2365436"/>
                </a:cubicBezTo>
                <a:cubicBezTo>
                  <a:pt x="1328618" y="2390835"/>
                  <a:pt x="1326925" y="2416233"/>
                  <a:pt x="1326925" y="2447275"/>
                </a:cubicBezTo>
                <a:cubicBezTo>
                  <a:pt x="1431905" y="2393657"/>
                  <a:pt x="1530112" y="2343424"/>
                  <a:pt x="1629448" y="2292063"/>
                </a:cubicBezTo>
                <a:close/>
                <a:moveTo>
                  <a:pt x="3161252" y="2445582"/>
                </a:moveTo>
                <a:cubicBezTo>
                  <a:pt x="3161817" y="2439374"/>
                  <a:pt x="3162381" y="2437116"/>
                  <a:pt x="3162381" y="2434858"/>
                </a:cubicBezTo>
                <a:cubicBezTo>
                  <a:pt x="3168590" y="2331572"/>
                  <a:pt x="3173669" y="2228285"/>
                  <a:pt x="3180442" y="2125563"/>
                </a:cubicBezTo>
                <a:cubicBezTo>
                  <a:pt x="3182700" y="2085489"/>
                  <a:pt x="3183264" y="2086054"/>
                  <a:pt x="3146578" y="2071379"/>
                </a:cubicBezTo>
                <a:cubicBezTo>
                  <a:pt x="3135290" y="2066864"/>
                  <a:pt x="3127952" y="2069122"/>
                  <a:pt x="3118922" y="2077023"/>
                </a:cubicBezTo>
                <a:cubicBezTo>
                  <a:pt x="3054579" y="2132900"/>
                  <a:pt x="2989672" y="2188776"/>
                  <a:pt x="2924765" y="2244088"/>
                </a:cubicBezTo>
                <a:cubicBezTo>
                  <a:pt x="2906140" y="2259892"/>
                  <a:pt x="2886385" y="2275131"/>
                  <a:pt x="2863809" y="2293192"/>
                </a:cubicBezTo>
                <a:cubicBezTo>
                  <a:pt x="2964274" y="2343989"/>
                  <a:pt x="3061352" y="2394221"/>
                  <a:pt x="3161252" y="2445582"/>
                </a:cubicBezTo>
                <a:close/>
                <a:moveTo>
                  <a:pt x="1492861" y="2907268"/>
                </a:moveTo>
                <a:cubicBezTo>
                  <a:pt x="1431340" y="2867760"/>
                  <a:pt x="1373770" y="2830509"/>
                  <a:pt x="1315636" y="2792693"/>
                </a:cubicBezTo>
                <a:cubicBezTo>
                  <a:pt x="1307735" y="2857036"/>
                  <a:pt x="1300397" y="2918556"/>
                  <a:pt x="1292496" y="2982899"/>
                </a:cubicBezTo>
                <a:cubicBezTo>
                  <a:pt x="1359660" y="2958065"/>
                  <a:pt x="1424567" y="2933231"/>
                  <a:pt x="1492861" y="2907268"/>
                </a:cubicBezTo>
                <a:close/>
                <a:moveTo>
                  <a:pt x="3177620" y="2792693"/>
                </a:moveTo>
                <a:cubicBezTo>
                  <a:pt x="3118357" y="2831073"/>
                  <a:pt x="3061352" y="2867760"/>
                  <a:pt x="3000960" y="2907268"/>
                </a:cubicBezTo>
                <a:cubicBezTo>
                  <a:pt x="3068689" y="2932667"/>
                  <a:pt x="3133032" y="2957501"/>
                  <a:pt x="3199068" y="2982335"/>
                </a:cubicBezTo>
                <a:cubicBezTo>
                  <a:pt x="3191730" y="2917992"/>
                  <a:pt x="3184957" y="2857036"/>
                  <a:pt x="3177620" y="2792693"/>
                </a:cubicBezTo>
                <a:close/>
              </a:path>
            </a:pathLst>
          </a:custGeom>
          <a:solidFill>
            <a:schemeClr val="accent4"/>
          </a:solidFill>
          <a:ln w="56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47C6A84B-D59F-4B34-B5D0-54442F99DD36}"/>
              </a:ext>
            </a:extLst>
          </p:cNvPr>
          <p:cNvGrpSpPr/>
          <p:nvPr/>
        </p:nvGrpSpPr>
        <p:grpSpPr>
          <a:xfrm>
            <a:off x="3341137" y="2477299"/>
            <a:ext cx="865470" cy="865470"/>
            <a:chOff x="3558021" y="4307747"/>
            <a:chExt cx="1724555" cy="1724555"/>
          </a:xfrm>
        </p:grpSpPr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48F8CB4A-8C3E-4F34-A6D6-8EA60B4FEBF7}"/>
                </a:ext>
              </a:extLst>
            </p:cNvPr>
            <p:cNvSpPr/>
            <p:nvPr/>
          </p:nvSpPr>
          <p:spPr>
            <a:xfrm>
              <a:off x="3558021" y="4307747"/>
              <a:ext cx="1724555" cy="1724555"/>
            </a:xfrm>
            <a:custGeom>
              <a:avLst/>
              <a:gdLst>
                <a:gd name="connsiteX0" fmla="*/ 6859810 w 6858000"/>
                <a:gd name="connsiteY0" fmla="*/ 3429905 h 6858000"/>
                <a:gd name="connsiteX1" fmla="*/ 3429905 w 6858000"/>
                <a:gd name="connsiteY1" fmla="*/ 6859810 h 6858000"/>
                <a:gd name="connsiteX2" fmla="*/ 0 w 6858000"/>
                <a:gd name="connsiteY2" fmla="*/ 3429905 h 6858000"/>
                <a:gd name="connsiteX3" fmla="*/ 3429905 w 6858000"/>
                <a:gd name="connsiteY3" fmla="*/ 0 h 6858000"/>
                <a:gd name="connsiteX4" fmla="*/ 6859810 w 6858000"/>
                <a:gd name="connsiteY4" fmla="*/ 342990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6858000">
                  <a:moveTo>
                    <a:pt x="6859810" y="3429905"/>
                  </a:moveTo>
                  <a:cubicBezTo>
                    <a:pt x="6859810" y="5324189"/>
                    <a:pt x="5324189" y="6859810"/>
                    <a:pt x="3429905" y="6859810"/>
                  </a:cubicBezTo>
                  <a:cubicBezTo>
                    <a:pt x="1535621" y="6859810"/>
                    <a:pt x="0" y="5324189"/>
                    <a:pt x="0" y="3429905"/>
                  </a:cubicBezTo>
                  <a:cubicBezTo>
                    <a:pt x="0" y="1535621"/>
                    <a:pt x="1535621" y="0"/>
                    <a:pt x="3429905" y="0"/>
                  </a:cubicBezTo>
                  <a:cubicBezTo>
                    <a:pt x="5324189" y="0"/>
                    <a:pt x="6859810" y="1535621"/>
                    <a:pt x="6859810" y="3429905"/>
                  </a:cubicBezTo>
                  <a:close/>
                </a:path>
              </a:pathLst>
            </a:custGeom>
            <a:solidFill>
              <a:schemeClr val="accent1"/>
            </a:solidFill>
            <a:ln w="9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4" name="Group 423">
              <a:extLst>
                <a:ext uri="{FF2B5EF4-FFF2-40B4-BE49-F238E27FC236}">
                  <a16:creationId xmlns:a16="http://schemas.microsoft.com/office/drawing/2014/main" id="{82441E98-7123-48F6-9F72-6C6B47C705BA}"/>
                </a:ext>
              </a:extLst>
            </p:cNvPr>
            <p:cNvGrpSpPr/>
            <p:nvPr/>
          </p:nvGrpSpPr>
          <p:grpSpPr>
            <a:xfrm>
              <a:off x="3565074" y="4330726"/>
              <a:ext cx="1715455" cy="1691281"/>
              <a:chOff x="3565074" y="4330726"/>
              <a:chExt cx="1715455" cy="1691281"/>
            </a:xfrm>
            <a:solidFill>
              <a:schemeClr val="accent4"/>
            </a:solidFill>
          </p:grpSpPr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6091CE4C-B5EF-4A3E-AD55-8362B0B097E9}"/>
                  </a:ext>
                </a:extLst>
              </p:cNvPr>
              <p:cNvSpPr/>
              <p:nvPr/>
            </p:nvSpPr>
            <p:spPr>
              <a:xfrm>
                <a:off x="3565074" y="5209840"/>
                <a:ext cx="1715455" cy="211588"/>
              </a:xfrm>
              <a:custGeom>
                <a:avLst/>
                <a:gdLst>
                  <a:gd name="connsiteX0" fmla="*/ 4025230 w 6821810"/>
                  <a:gd name="connsiteY0" fmla="*/ 564564 h 841416"/>
                  <a:gd name="connsiteX1" fmla="*/ 6824525 w 6821810"/>
                  <a:gd name="connsiteY1" fmla="*/ 0 h 841416"/>
                  <a:gd name="connsiteX2" fmla="*/ 6805525 w 6821810"/>
                  <a:gd name="connsiteY2" fmla="*/ 243378 h 841416"/>
                  <a:gd name="connsiteX3" fmla="*/ 4048753 w 6821810"/>
                  <a:gd name="connsiteY3" fmla="*/ 802513 h 841416"/>
                  <a:gd name="connsiteX4" fmla="*/ 39809 w 6821810"/>
                  <a:gd name="connsiteY4" fmla="*/ 531993 h 841416"/>
                  <a:gd name="connsiteX5" fmla="*/ 0 w 6821810"/>
                  <a:gd name="connsiteY5" fmla="*/ 286806 h 841416"/>
                  <a:gd name="connsiteX6" fmla="*/ 4025230 w 6821810"/>
                  <a:gd name="connsiteY6" fmla="*/ 564564 h 841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21810" h="841416">
                    <a:moveTo>
                      <a:pt x="4025230" y="564564"/>
                    </a:moveTo>
                    <a:cubicBezTo>
                      <a:pt x="5461972" y="464136"/>
                      <a:pt x="6587480" y="90475"/>
                      <a:pt x="6824525" y="0"/>
                    </a:cubicBezTo>
                    <a:cubicBezTo>
                      <a:pt x="6827239" y="62428"/>
                      <a:pt x="6808239" y="196331"/>
                      <a:pt x="6805525" y="243378"/>
                    </a:cubicBezTo>
                    <a:cubicBezTo>
                      <a:pt x="6099820" y="494898"/>
                      <a:pt x="5453829" y="726514"/>
                      <a:pt x="4048753" y="802513"/>
                    </a:cubicBezTo>
                    <a:cubicBezTo>
                      <a:pt x="2661773" y="876702"/>
                      <a:pt x="1187936" y="904749"/>
                      <a:pt x="39809" y="531993"/>
                    </a:cubicBezTo>
                    <a:cubicBezTo>
                      <a:pt x="19000" y="456898"/>
                      <a:pt x="6333" y="378185"/>
                      <a:pt x="0" y="286806"/>
                    </a:cubicBezTo>
                    <a:cubicBezTo>
                      <a:pt x="954511" y="637848"/>
                      <a:pt x="2963959" y="639658"/>
                      <a:pt x="4025230" y="564564"/>
                    </a:cubicBezTo>
                    <a:close/>
                  </a:path>
                </a:pathLst>
              </a:custGeom>
              <a:grpFill/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74BA9F60-C9FE-4DCF-A511-655CBF6F2E85}"/>
                  </a:ext>
                </a:extLst>
              </p:cNvPr>
              <p:cNvSpPr/>
              <p:nvPr/>
            </p:nvSpPr>
            <p:spPr>
              <a:xfrm>
                <a:off x="3777567" y="4330726"/>
                <a:ext cx="445927" cy="1005611"/>
              </a:xfrm>
              <a:custGeom>
                <a:avLst/>
                <a:gdLst>
                  <a:gd name="connsiteX0" fmla="*/ 394491 w 1773308"/>
                  <a:gd name="connsiteY0" fmla="*/ 2241064 h 3998992"/>
                  <a:gd name="connsiteX1" fmla="*/ 153828 w 1773308"/>
                  <a:gd name="connsiteY1" fmla="*/ 4007135 h 3998992"/>
                  <a:gd name="connsiteX2" fmla="*/ 20 w 1773308"/>
                  <a:gd name="connsiteY2" fmla="*/ 3979088 h 3998992"/>
                  <a:gd name="connsiteX3" fmla="*/ 213541 w 1773308"/>
                  <a:gd name="connsiteY3" fmla="*/ 2194017 h 3998992"/>
                  <a:gd name="connsiteX4" fmla="*/ 1537189 w 1773308"/>
                  <a:gd name="connsiteY4" fmla="*/ 55190 h 3998992"/>
                  <a:gd name="connsiteX5" fmla="*/ 1778757 w 1773308"/>
                  <a:gd name="connsiteY5" fmla="*/ 0 h 3998992"/>
                  <a:gd name="connsiteX6" fmla="*/ 394491 w 1773308"/>
                  <a:gd name="connsiteY6" fmla="*/ 2241064 h 399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3308" h="3998992">
                    <a:moveTo>
                      <a:pt x="394491" y="2241064"/>
                    </a:moveTo>
                    <a:cubicBezTo>
                      <a:pt x="156542" y="3131338"/>
                      <a:pt x="161066" y="3789995"/>
                      <a:pt x="153828" y="4007135"/>
                    </a:cubicBezTo>
                    <a:cubicBezTo>
                      <a:pt x="116733" y="3992659"/>
                      <a:pt x="27163" y="3992659"/>
                      <a:pt x="20" y="3979088"/>
                    </a:cubicBezTo>
                    <a:cubicBezTo>
                      <a:pt x="-885" y="3315002"/>
                      <a:pt x="28067" y="2960340"/>
                      <a:pt x="213541" y="2194017"/>
                    </a:cubicBezTo>
                    <a:cubicBezTo>
                      <a:pt x="420729" y="1339029"/>
                      <a:pt x="942769" y="630610"/>
                      <a:pt x="1537189" y="55190"/>
                    </a:cubicBezTo>
                    <a:cubicBezTo>
                      <a:pt x="1622236" y="40714"/>
                      <a:pt x="1683759" y="14476"/>
                      <a:pt x="1778757" y="0"/>
                    </a:cubicBezTo>
                    <a:cubicBezTo>
                      <a:pt x="1311002" y="432470"/>
                      <a:pt x="684011" y="1155365"/>
                      <a:pt x="394491" y="2241064"/>
                    </a:cubicBezTo>
                    <a:close/>
                  </a:path>
                </a:pathLst>
              </a:custGeom>
              <a:grpFill/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B4CDA979-0226-4700-A5D4-EB22FE9D8E72}"/>
                  </a:ext>
                </a:extLst>
              </p:cNvPr>
              <p:cNvSpPr/>
              <p:nvPr/>
            </p:nvSpPr>
            <p:spPr>
              <a:xfrm>
                <a:off x="3593968" y="4535716"/>
                <a:ext cx="1444713" cy="607462"/>
              </a:xfrm>
              <a:custGeom>
                <a:avLst/>
                <a:gdLst>
                  <a:gd name="connsiteX0" fmla="*/ 779894 w 5745158"/>
                  <a:gd name="connsiteY0" fmla="*/ 2204874 h 2415680"/>
                  <a:gd name="connsiteX1" fmla="*/ 5599494 w 5745158"/>
                  <a:gd name="connsiteY1" fmla="*/ 0 h 2415680"/>
                  <a:gd name="connsiteX2" fmla="*/ 5746968 w 5745158"/>
                  <a:gd name="connsiteY2" fmla="*/ 136617 h 2415680"/>
                  <a:gd name="connsiteX3" fmla="*/ 730133 w 5745158"/>
                  <a:gd name="connsiteY3" fmla="*/ 2417490 h 2415680"/>
                  <a:gd name="connsiteX4" fmla="*/ 0 w 5745158"/>
                  <a:gd name="connsiteY4" fmla="*/ 1545312 h 2415680"/>
                  <a:gd name="connsiteX5" fmla="*/ 107665 w 5745158"/>
                  <a:gd name="connsiteY5" fmla="*/ 1268459 h 2415680"/>
                  <a:gd name="connsiteX6" fmla="*/ 779894 w 5745158"/>
                  <a:gd name="connsiteY6" fmla="*/ 2204874 h 241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45158" h="2415680">
                    <a:moveTo>
                      <a:pt x="779894" y="2204874"/>
                    </a:moveTo>
                    <a:cubicBezTo>
                      <a:pt x="2152399" y="2313444"/>
                      <a:pt x="3524903" y="93189"/>
                      <a:pt x="5599494" y="0"/>
                    </a:cubicBezTo>
                    <a:cubicBezTo>
                      <a:pt x="5619399" y="34381"/>
                      <a:pt x="5734301" y="109475"/>
                      <a:pt x="5746968" y="136617"/>
                    </a:cubicBezTo>
                    <a:cubicBezTo>
                      <a:pt x="3699520" y="274139"/>
                      <a:pt x="2268207" y="2530584"/>
                      <a:pt x="730133" y="2417490"/>
                    </a:cubicBezTo>
                    <a:cubicBezTo>
                      <a:pt x="436994" y="2395776"/>
                      <a:pt x="0" y="1963306"/>
                      <a:pt x="0" y="1545312"/>
                    </a:cubicBezTo>
                    <a:cubicBezTo>
                      <a:pt x="32571" y="1438552"/>
                      <a:pt x="76904" y="1317315"/>
                      <a:pt x="107665" y="1268459"/>
                    </a:cubicBezTo>
                    <a:cubicBezTo>
                      <a:pt x="102237" y="1547122"/>
                      <a:pt x="348329" y="2170494"/>
                      <a:pt x="779894" y="2204874"/>
                    </a:cubicBezTo>
                    <a:close/>
                  </a:path>
                </a:pathLst>
              </a:custGeom>
              <a:grpFill/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969060BD-D89A-4E40-83CC-468FA9189A4D}"/>
                  </a:ext>
                </a:extLst>
              </p:cNvPr>
              <p:cNvSpPr/>
              <p:nvPr/>
            </p:nvSpPr>
            <p:spPr>
              <a:xfrm flipV="1">
                <a:off x="3678832" y="5361456"/>
                <a:ext cx="972356" cy="660551"/>
              </a:xfrm>
              <a:custGeom>
                <a:avLst/>
                <a:gdLst>
                  <a:gd name="connsiteX0" fmla="*/ 209654 w 1469995"/>
                  <a:gd name="connsiteY0" fmla="*/ 998613 h 998613"/>
                  <a:gd name="connsiteX1" fmla="*/ 222509 w 1469995"/>
                  <a:gd name="connsiteY1" fmla="*/ 758878 h 998613"/>
                  <a:gd name="connsiteX2" fmla="*/ 228999 w 1469995"/>
                  <a:gd name="connsiteY2" fmla="*/ 702709 h 998613"/>
                  <a:gd name="connsiteX3" fmla="*/ 260407 w 1469995"/>
                  <a:gd name="connsiteY3" fmla="*/ 702111 h 998613"/>
                  <a:gd name="connsiteX4" fmla="*/ 1312375 w 1469995"/>
                  <a:gd name="connsiteY4" fmla="*/ 116765 h 998613"/>
                  <a:gd name="connsiteX5" fmla="*/ 1469995 w 1469995"/>
                  <a:gd name="connsiteY5" fmla="*/ 27680 h 998613"/>
                  <a:gd name="connsiteX6" fmla="*/ 1385977 w 1469995"/>
                  <a:gd name="connsiteY6" fmla="*/ 6076 h 998613"/>
                  <a:gd name="connsiteX7" fmla="*/ 1346166 w 1469995"/>
                  <a:gd name="connsiteY7" fmla="*/ 0 h 998613"/>
                  <a:gd name="connsiteX8" fmla="*/ 1257888 w 1469995"/>
                  <a:gd name="connsiteY8" fmla="*/ 48739 h 998613"/>
                  <a:gd name="connsiteX9" fmla="*/ 267996 w 1469995"/>
                  <a:gd name="connsiteY9" fmla="*/ 621138 h 998613"/>
                  <a:gd name="connsiteX10" fmla="*/ 240073 w 1469995"/>
                  <a:gd name="connsiteY10" fmla="*/ 621772 h 998613"/>
                  <a:gd name="connsiteX11" fmla="*/ 249074 w 1469995"/>
                  <a:gd name="connsiteY11" fmla="*/ 563298 h 998613"/>
                  <a:gd name="connsiteX12" fmla="*/ 301145 w 1469995"/>
                  <a:gd name="connsiteY12" fmla="*/ 327218 h 998613"/>
                  <a:gd name="connsiteX13" fmla="*/ 324087 w 1469995"/>
                  <a:gd name="connsiteY13" fmla="*/ 254670 h 998613"/>
                  <a:gd name="connsiteX14" fmla="*/ 293774 w 1469995"/>
                  <a:gd name="connsiteY14" fmla="*/ 277338 h 998613"/>
                  <a:gd name="connsiteX15" fmla="*/ 225579 w 1469995"/>
                  <a:gd name="connsiteY15" fmla="*/ 339318 h 998613"/>
                  <a:gd name="connsiteX16" fmla="*/ 198651 w 1469995"/>
                  <a:gd name="connsiteY16" fmla="*/ 458505 h 998613"/>
                  <a:gd name="connsiteX17" fmla="*/ 175594 w 1469995"/>
                  <a:gd name="connsiteY17" fmla="*/ 585509 h 998613"/>
                  <a:gd name="connsiteX18" fmla="*/ 170531 w 1469995"/>
                  <a:gd name="connsiteY18" fmla="*/ 623351 h 998613"/>
                  <a:gd name="connsiteX19" fmla="*/ 170098 w 1469995"/>
                  <a:gd name="connsiteY19" fmla="*/ 623361 h 998613"/>
                  <a:gd name="connsiteX20" fmla="*/ 60662 w 1469995"/>
                  <a:gd name="connsiteY20" fmla="*/ 577121 h 998613"/>
                  <a:gd name="connsiteX21" fmla="*/ 40491 w 1469995"/>
                  <a:gd name="connsiteY21" fmla="*/ 556885 h 998613"/>
                  <a:gd name="connsiteX22" fmla="*/ 0 w 1469995"/>
                  <a:gd name="connsiteY22" fmla="*/ 623536 h 998613"/>
                  <a:gd name="connsiteX23" fmla="*/ 14383 w 1469995"/>
                  <a:gd name="connsiteY23" fmla="*/ 637550 h 998613"/>
                  <a:gd name="connsiteX24" fmla="*/ 151181 w 1469995"/>
                  <a:gd name="connsiteY24" fmla="*/ 704189 h 998613"/>
                  <a:gd name="connsiteX25" fmla="*/ 162165 w 1469995"/>
                  <a:gd name="connsiteY25" fmla="*/ 703980 h 998613"/>
                  <a:gd name="connsiteX26" fmla="*/ 153805 w 1469995"/>
                  <a:gd name="connsiteY26" fmla="*/ 816377 h 998613"/>
                  <a:gd name="connsiteX27" fmla="*/ 151182 w 1469995"/>
                  <a:gd name="connsiteY27" fmla="*/ 987950 h 998613"/>
                  <a:gd name="connsiteX28" fmla="*/ 209654 w 1469995"/>
                  <a:gd name="connsiteY28" fmla="*/ 998613 h 99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69995" h="998613">
                    <a:moveTo>
                      <a:pt x="209654" y="998613"/>
                    </a:moveTo>
                    <a:cubicBezTo>
                      <a:pt x="211030" y="957338"/>
                      <a:pt x="211288" y="874102"/>
                      <a:pt x="222509" y="758878"/>
                    </a:cubicBezTo>
                    <a:lnTo>
                      <a:pt x="228999" y="702709"/>
                    </a:lnTo>
                    <a:lnTo>
                      <a:pt x="260407" y="702111"/>
                    </a:lnTo>
                    <a:cubicBezTo>
                      <a:pt x="600673" y="665231"/>
                      <a:pt x="932901" y="355696"/>
                      <a:pt x="1312375" y="116765"/>
                    </a:cubicBezTo>
                    <a:lnTo>
                      <a:pt x="1469995" y="27680"/>
                    </a:lnTo>
                    <a:lnTo>
                      <a:pt x="1385977" y="6076"/>
                    </a:lnTo>
                    <a:lnTo>
                      <a:pt x="1346166" y="0"/>
                    </a:lnTo>
                    <a:lnTo>
                      <a:pt x="1257888" y="48739"/>
                    </a:lnTo>
                    <a:cubicBezTo>
                      <a:pt x="886402" y="279967"/>
                      <a:pt x="574335" y="584356"/>
                      <a:pt x="267996" y="621138"/>
                    </a:cubicBezTo>
                    <a:lnTo>
                      <a:pt x="240073" y="621772"/>
                    </a:lnTo>
                    <a:lnTo>
                      <a:pt x="249074" y="563298"/>
                    </a:lnTo>
                    <a:cubicBezTo>
                      <a:pt x="261677" y="490939"/>
                      <a:pt x="278530" y="411830"/>
                      <a:pt x="301145" y="327218"/>
                    </a:cubicBezTo>
                    <a:lnTo>
                      <a:pt x="324087" y="254670"/>
                    </a:lnTo>
                    <a:lnTo>
                      <a:pt x="293774" y="277338"/>
                    </a:lnTo>
                    <a:lnTo>
                      <a:pt x="225579" y="339318"/>
                    </a:lnTo>
                    <a:lnTo>
                      <a:pt x="198651" y="458505"/>
                    </a:lnTo>
                    <a:cubicBezTo>
                      <a:pt x="189296" y="503932"/>
                      <a:pt x="181717" y="545665"/>
                      <a:pt x="175594" y="585509"/>
                    </a:cubicBezTo>
                    <a:lnTo>
                      <a:pt x="170531" y="623351"/>
                    </a:lnTo>
                    <a:lnTo>
                      <a:pt x="170098" y="623361"/>
                    </a:lnTo>
                    <a:cubicBezTo>
                      <a:pt x="129082" y="620094"/>
                      <a:pt x="92472" y="602831"/>
                      <a:pt x="60662" y="577121"/>
                    </a:cubicBezTo>
                    <a:lnTo>
                      <a:pt x="40491" y="556885"/>
                    </a:lnTo>
                    <a:lnTo>
                      <a:pt x="0" y="623536"/>
                    </a:lnTo>
                    <a:lnTo>
                      <a:pt x="14383" y="637550"/>
                    </a:lnTo>
                    <a:cubicBezTo>
                      <a:pt x="59910" y="676039"/>
                      <a:pt x="109391" y="701094"/>
                      <a:pt x="151181" y="704189"/>
                    </a:cubicBezTo>
                    <a:lnTo>
                      <a:pt x="162165" y="703980"/>
                    </a:lnTo>
                    <a:lnTo>
                      <a:pt x="153805" y="816377"/>
                    </a:lnTo>
                    <a:cubicBezTo>
                      <a:pt x="151719" y="869072"/>
                      <a:pt x="151096" y="924835"/>
                      <a:pt x="151182" y="987950"/>
                    </a:cubicBezTo>
                    <a:cubicBezTo>
                      <a:pt x="161500" y="993110"/>
                      <a:pt x="195552" y="993110"/>
                      <a:pt x="209654" y="998613"/>
                    </a:cubicBezTo>
                    <a:close/>
                  </a:path>
                </a:pathLst>
              </a:custGeom>
              <a:grpFill/>
              <a:ln w="9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29" name="Graphic 25">
            <a:extLst>
              <a:ext uri="{FF2B5EF4-FFF2-40B4-BE49-F238E27FC236}">
                <a16:creationId xmlns:a16="http://schemas.microsoft.com/office/drawing/2014/main" id="{E132C55D-3985-43DB-ABAA-D598202491FF}"/>
              </a:ext>
            </a:extLst>
          </p:cNvPr>
          <p:cNvGrpSpPr/>
          <p:nvPr/>
        </p:nvGrpSpPr>
        <p:grpSpPr>
          <a:xfrm>
            <a:off x="719073" y="3542303"/>
            <a:ext cx="2708651" cy="3110459"/>
            <a:chOff x="3262319" y="180975"/>
            <a:chExt cx="5656891" cy="6496050"/>
          </a:xfrm>
        </p:grpSpPr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35649034-6E8C-446B-98A0-F1FD77E30530}"/>
                </a:ext>
              </a:extLst>
            </p:cNvPr>
            <p:cNvSpPr/>
            <p:nvPr/>
          </p:nvSpPr>
          <p:spPr>
            <a:xfrm>
              <a:off x="3375660" y="180975"/>
              <a:ext cx="5543550" cy="6496050"/>
            </a:xfrm>
            <a:custGeom>
              <a:avLst/>
              <a:gdLst>
                <a:gd name="connsiteX0" fmla="*/ 5549265 w 5543550"/>
                <a:gd name="connsiteY0" fmla="*/ 3502343 h 6496050"/>
                <a:gd name="connsiteX1" fmla="*/ 0 w 5543550"/>
                <a:gd name="connsiteY1" fmla="*/ 6497955 h 6496050"/>
                <a:gd name="connsiteX2" fmla="*/ 294323 w 5543550"/>
                <a:gd name="connsiteY2" fmla="*/ 3434715 h 6496050"/>
                <a:gd name="connsiteX3" fmla="*/ 5046345 w 5543550"/>
                <a:gd name="connsiteY3" fmla="*/ 0 h 649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3550" h="6496050">
                  <a:moveTo>
                    <a:pt x="5549265" y="3502343"/>
                  </a:moveTo>
                  <a:lnTo>
                    <a:pt x="0" y="6497955"/>
                  </a:lnTo>
                  <a:lnTo>
                    <a:pt x="294323" y="3434715"/>
                  </a:lnTo>
                  <a:lnTo>
                    <a:pt x="5046345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70894314-BB4B-4936-858A-015682364919}"/>
                </a:ext>
              </a:extLst>
            </p:cNvPr>
            <p:cNvSpPr/>
            <p:nvPr/>
          </p:nvSpPr>
          <p:spPr>
            <a:xfrm>
              <a:off x="3489960" y="433388"/>
              <a:ext cx="5210175" cy="5943600"/>
            </a:xfrm>
            <a:custGeom>
              <a:avLst/>
              <a:gdLst>
                <a:gd name="connsiteX0" fmla="*/ 5211128 w 5210175"/>
                <a:gd name="connsiteY0" fmla="*/ 3070860 h 5943600"/>
                <a:gd name="connsiteX1" fmla="*/ 0 w 5210175"/>
                <a:gd name="connsiteY1" fmla="*/ 5951220 h 5943600"/>
                <a:gd name="connsiteX2" fmla="*/ 213360 w 5210175"/>
                <a:gd name="connsiteY2" fmla="*/ 3282315 h 5943600"/>
                <a:gd name="connsiteX3" fmla="*/ 4754880 w 5210175"/>
                <a:gd name="connsiteY3" fmla="*/ 0 h 594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0175" h="5943600">
                  <a:moveTo>
                    <a:pt x="5211128" y="3070860"/>
                  </a:moveTo>
                  <a:lnTo>
                    <a:pt x="0" y="5951220"/>
                  </a:lnTo>
                  <a:lnTo>
                    <a:pt x="213360" y="3282315"/>
                  </a:lnTo>
                  <a:lnTo>
                    <a:pt x="4754880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077E825F-81D5-4271-9FAC-BD4220A50F73}"/>
                </a:ext>
              </a:extLst>
            </p:cNvPr>
            <p:cNvSpPr/>
            <p:nvPr/>
          </p:nvSpPr>
          <p:spPr>
            <a:xfrm>
              <a:off x="4888230" y="2999422"/>
              <a:ext cx="1647825" cy="2447925"/>
            </a:xfrm>
            <a:custGeom>
              <a:avLst/>
              <a:gdLst>
                <a:gd name="connsiteX0" fmla="*/ 1655445 w 1647825"/>
                <a:gd name="connsiteY0" fmla="*/ 1525905 h 2447925"/>
                <a:gd name="connsiteX1" fmla="*/ 0 w 1647825"/>
                <a:gd name="connsiteY1" fmla="*/ 2448878 h 2447925"/>
                <a:gd name="connsiteX2" fmla="*/ 63817 w 1647825"/>
                <a:gd name="connsiteY2" fmla="*/ 993458 h 2447925"/>
                <a:gd name="connsiteX3" fmla="*/ 1603058 w 1647825"/>
                <a:gd name="connsiteY3" fmla="*/ 0 h 244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7825" h="2447925">
                  <a:moveTo>
                    <a:pt x="1655445" y="1525905"/>
                  </a:moveTo>
                  <a:lnTo>
                    <a:pt x="0" y="2448878"/>
                  </a:lnTo>
                  <a:lnTo>
                    <a:pt x="63817" y="993458"/>
                  </a:lnTo>
                  <a:lnTo>
                    <a:pt x="160305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9A8DC647-67A4-48D3-9EFC-EFC194B84546}"/>
                </a:ext>
              </a:extLst>
            </p:cNvPr>
            <p:cNvSpPr/>
            <p:nvPr/>
          </p:nvSpPr>
          <p:spPr>
            <a:xfrm>
              <a:off x="5043488" y="3308032"/>
              <a:ext cx="1314450" cy="1895475"/>
            </a:xfrm>
            <a:custGeom>
              <a:avLst/>
              <a:gdLst>
                <a:gd name="connsiteX0" fmla="*/ 1320165 w 1314450"/>
                <a:gd name="connsiteY0" fmla="*/ 1122998 h 1895475"/>
                <a:gd name="connsiteX1" fmla="*/ 0 w 1314450"/>
                <a:gd name="connsiteY1" fmla="*/ 1901190 h 1895475"/>
                <a:gd name="connsiteX2" fmla="*/ 52388 w 1314450"/>
                <a:gd name="connsiteY2" fmla="*/ 770573 h 1895475"/>
                <a:gd name="connsiteX3" fmla="*/ 1291590 w 1314450"/>
                <a:gd name="connsiteY3" fmla="*/ 0 h 189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4450" h="1895475">
                  <a:moveTo>
                    <a:pt x="1320165" y="1122998"/>
                  </a:moveTo>
                  <a:lnTo>
                    <a:pt x="0" y="1901190"/>
                  </a:lnTo>
                  <a:lnTo>
                    <a:pt x="52388" y="770573"/>
                  </a:lnTo>
                  <a:lnTo>
                    <a:pt x="1291590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823B29DB-324E-4369-B197-EA98A4A130AD}"/>
                </a:ext>
              </a:extLst>
            </p:cNvPr>
            <p:cNvSpPr/>
            <p:nvPr/>
          </p:nvSpPr>
          <p:spPr>
            <a:xfrm>
              <a:off x="5145404" y="4716780"/>
              <a:ext cx="713423" cy="819151"/>
            </a:xfrm>
            <a:custGeom>
              <a:avLst/>
              <a:gdLst>
                <a:gd name="connsiteX0" fmla="*/ 0 w 704850"/>
                <a:gd name="connsiteY0" fmla="*/ 181625 h 781050"/>
                <a:gd name="connsiteX1" fmla="*/ 304800 w 704850"/>
                <a:gd name="connsiteY1" fmla="*/ 4460 h 781050"/>
                <a:gd name="connsiteX2" fmla="*/ 316230 w 704850"/>
                <a:gd name="connsiteY2" fmla="*/ 1603 h 781050"/>
                <a:gd name="connsiteX3" fmla="*/ 319088 w 704850"/>
                <a:gd name="connsiteY3" fmla="*/ 13033 h 781050"/>
                <a:gd name="connsiteX4" fmla="*/ 312420 w 704850"/>
                <a:gd name="connsiteY4" fmla="*/ 70183 h 781050"/>
                <a:gd name="connsiteX5" fmla="*/ 335280 w 704850"/>
                <a:gd name="connsiteY5" fmla="*/ 120666 h 781050"/>
                <a:gd name="connsiteX6" fmla="*/ 405765 w 704850"/>
                <a:gd name="connsiteY6" fmla="*/ 179721 h 781050"/>
                <a:gd name="connsiteX7" fmla="*/ 585788 w 704850"/>
                <a:gd name="connsiteY7" fmla="*/ 355933 h 781050"/>
                <a:gd name="connsiteX8" fmla="*/ 604838 w 704850"/>
                <a:gd name="connsiteY8" fmla="*/ 387366 h 781050"/>
                <a:gd name="connsiteX9" fmla="*/ 671513 w 704850"/>
                <a:gd name="connsiteY9" fmla="*/ 478805 h 781050"/>
                <a:gd name="connsiteX10" fmla="*/ 705802 w 704850"/>
                <a:gd name="connsiteY10" fmla="*/ 521668 h 781050"/>
                <a:gd name="connsiteX11" fmla="*/ 699135 w 704850"/>
                <a:gd name="connsiteY11" fmla="*/ 544528 h 781050"/>
                <a:gd name="connsiteX12" fmla="*/ 435292 w 704850"/>
                <a:gd name="connsiteY12" fmla="*/ 674068 h 781050"/>
                <a:gd name="connsiteX13" fmla="*/ 220980 w 704850"/>
                <a:gd name="connsiteY13" fmla="*/ 780748 h 781050"/>
                <a:gd name="connsiteX14" fmla="*/ 187642 w 704850"/>
                <a:gd name="connsiteY14" fmla="*/ 769318 h 781050"/>
                <a:gd name="connsiteX15" fmla="*/ 51435 w 704850"/>
                <a:gd name="connsiteY15" fmla="*/ 340693 h 781050"/>
                <a:gd name="connsiteX16" fmla="*/ 0 w 704850"/>
                <a:gd name="connsiteY16" fmla="*/ 181625 h 781050"/>
                <a:gd name="connsiteX0" fmla="*/ 0 w 710999"/>
                <a:gd name="connsiteY0" fmla="*/ 180022 h 785271"/>
                <a:gd name="connsiteX1" fmla="*/ 316230 w 710999"/>
                <a:gd name="connsiteY1" fmla="*/ 0 h 785271"/>
                <a:gd name="connsiteX2" fmla="*/ 319088 w 710999"/>
                <a:gd name="connsiteY2" fmla="*/ 11430 h 785271"/>
                <a:gd name="connsiteX3" fmla="*/ 312420 w 710999"/>
                <a:gd name="connsiteY3" fmla="*/ 68580 h 785271"/>
                <a:gd name="connsiteX4" fmla="*/ 335280 w 710999"/>
                <a:gd name="connsiteY4" fmla="*/ 119063 h 785271"/>
                <a:gd name="connsiteX5" fmla="*/ 405765 w 710999"/>
                <a:gd name="connsiteY5" fmla="*/ 178118 h 785271"/>
                <a:gd name="connsiteX6" fmla="*/ 585788 w 710999"/>
                <a:gd name="connsiteY6" fmla="*/ 354330 h 785271"/>
                <a:gd name="connsiteX7" fmla="*/ 604838 w 710999"/>
                <a:gd name="connsiteY7" fmla="*/ 385763 h 785271"/>
                <a:gd name="connsiteX8" fmla="*/ 671513 w 710999"/>
                <a:gd name="connsiteY8" fmla="*/ 477202 h 785271"/>
                <a:gd name="connsiteX9" fmla="*/ 705802 w 710999"/>
                <a:gd name="connsiteY9" fmla="*/ 520065 h 785271"/>
                <a:gd name="connsiteX10" fmla="*/ 699135 w 710999"/>
                <a:gd name="connsiteY10" fmla="*/ 542925 h 785271"/>
                <a:gd name="connsiteX11" fmla="*/ 435292 w 710999"/>
                <a:gd name="connsiteY11" fmla="*/ 672465 h 785271"/>
                <a:gd name="connsiteX12" fmla="*/ 220980 w 710999"/>
                <a:gd name="connsiteY12" fmla="*/ 779145 h 785271"/>
                <a:gd name="connsiteX13" fmla="*/ 187642 w 710999"/>
                <a:gd name="connsiteY13" fmla="*/ 767715 h 785271"/>
                <a:gd name="connsiteX14" fmla="*/ 51435 w 710999"/>
                <a:gd name="connsiteY14" fmla="*/ 339090 h 785271"/>
                <a:gd name="connsiteX15" fmla="*/ 0 w 710999"/>
                <a:gd name="connsiteY15" fmla="*/ 180022 h 785271"/>
                <a:gd name="connsiteX0" fmla="*/ 0 w 710999"/>
                <a:gd name="connsiteY0" fmla="*/ 180022 h 785271"/>
                <a:gd name="connsiteX1" fmla="*/ 316230 w 710999"/>
                <a:gd name="connsiteY1" fmla="*/ 0 h 785271"/>
                <a:gd name="connsiteX2" fmla="*/ 304801 w 710999"/>
                <a:gd name="connsiteY2" fmla="*/ 5715 h 785271"/>
                <a:gd name="connsiteX3" fmla="*/ 312420 w 710999"/>
                <a:gd name="connsiteY3" fmla="*/ 68580 h 785271"/>
                <a:gd name="connsiteX4" fmla="*/ 335280 w 710999"/>
                <a:gd name="connsiteY4" fmla="*/ 119063 h 785271"/>
                <a:gd name="connsiteX5" fmla="*/ 405765 w 710999"/>
                <a:gd name="connsiteY5" fmla="*/ 178118 h 785271"/>
                <a:gd name="connsiteX6" fmla="*/ 585788 w 710999"/>
                <a:gd name="connsiteY6" fmla="*/ 354330 h 785271"/>
                <a:gd name="connsiteX7" fmla="*/ 604838 w 710999"/>
                <a:gd name="connsiteY7" fmla="*/ 385763 h 785271"/>
                <a:gd name="connsiteX8" fmla="*/ 671513 w 710999"/>
                <a:gd name="connsiteY8" fmla="*/ 477202 h 785271"/>
                <a:gd name="connsiteX9" fmla="*/ 705802 w 710999"/>
                <a:gd name="connsiteY9" fmla="*/ 520065 h 785271"/>
                <a:gd name="connsiteX10" fmla="*/ 699135 w 710999"/>
                <a:gd name="connsiteY10" fmla="*/ 542925 h 785271"/>
                <a:gd name="connsiteX11" fmla="*/ 435292 w 710999"/>
                <a:gd name="connsiteY11" fmla="*/ 672465 h 785271"/>
                <a:gd name="connsiteX12" fmla="*/ 220980 w 710999"/>
                <a:gd name="connsiteY12" fmla="*/ 779145 h 785271"/>
                <a:gd name="connsiteX13" fmla="*/ 187642 w 710999"/>
                <a:gd name="connsiteY13" fmla="*/ 767715 h 785271"/>
                <a:gd name="connsiteX14" fmla="*/ 51435 w 710999"/>
                <a:gd name="connsiteY14" fmla="*/ 339090 h 785271"/>
                <a:gd name="connsiteX15" fmla="*/ 0 w 710999"/>
                <a:gd name="connsiteY15" fmla="*/ 180022 h 785271"/>
                <a:gd name="connsiteX0" fmla="*/ 0 w 710999"/>
                <a:gd name="connsiteY0" fmla="*/ 174307 h 779556"/>
                <a:gd name="connsiteX1" fmla="*/ 304801 w 710999"/>
                <a:gd name="connsiteY1" fmla="*/ 0 h 779556"/>
                <a:gd name="connsiteX2" fmla="*/ 312420 w 710999"/>
                <a:gd name="connsiteY2" fmla="*/ 62865 h 779556"/>
                <a:gd name="connsiteX3" fmla="*/ 335280 w 710999"/>
                <a:gd name="connsiteY3" fmla="*/ 113348 h 779556"/>
                <a:gd name="connsiteX4" fmla="*/ 405765 w 710999"/>
                <a:gd name="connsiteY4" fmla="*/ 172403 h 779556"/>
                <a:gd name="connsiteX5" fmla="*/ 585788 w 710999"/>
                <a:gd name="connsiteY5" fmla="*/ 348615 h 779556"/>
                <a:gd name="connsiteX6" fmla="*/ 604838 w 710999"/>
                <a:gd name="connsiteY6" fmla="*/ 380048 h 779556"/>
                <a:gd name="connsiteX7" fmla="*/ 671513 w 710999"/>
                <a:gd name="connsiteY7" fmla="*/ 471487 h 779556"/>
                <a:gd name="connsiteX8" fmla="*/ 705802 w 710999"/>
                <a:gd name="connsiteY8" fmla="*/ 514350 h 779556"/>
                <a:gd name="connsiteX9" fmla="*/ 699135 w 710999"/>
                <a:gd name="connsiteY9" fmla="*/ 537210 h 779556"/>
                <a:gd name="connsiteX10" fmla="*/ 435292 w 710999"/>
                <a:gd name="connsiteY10" fmla="*/ 666750 h 779556"/>
                <a:gd name="connsiteX11" fmla="*/ 220980 w 710999"/>
                <a:gd name="connsiteY11" fmla="*/ 773430 h 779556"/>
                <a:gd name="connsiteX12" fmla="*/ 187642 w 710999"/>
                <a:gd name="connsiteY12" fmla="*/ 762000 h 779556"/>
                <a:gd name="connsiteX13" fmla="*/ 51435 w 710999"/>
                <a:gd name="connsiteY13" fmla="*/ 333375 h 779556"/>
                <a:gd name="connsiteX14" fmla="*/ 0 w 710999"/>
                <a:gd name="connsiteY14" fmla="*/ 174307 h 779556"/>
                <a:gd name="connsiteX0" fmla="*/ 0 w 710999"/>
                <a:gd name="connsiteY0" fmla="*/ 182880 h 788129"/>
                <a:gd name="connsiteX1" fmla="*/ 296228 w 710999"/>
                <a:gd name="connsiteY1" fmla="*/ 0 h 788129"/>
                <a:gd name="connsiteX2" fmla="*/ 312420 w 710999"/>
                <a:gd name="connsiteY2" fmla="*/ 71438 h 788129"/>
                <a:gd name="connsiteX3" fmla="*/ 335280 w 710999"/>
                <a:gd name="connsiteY3" fmla="*/ 121921 h 788129"/>
                <a:gd name="connsiteX4" fmla="*/ 405765 w 710999"/>
                <a:gd name="connsiteY4" fmla="*/ 180976 h 788129"/>
                <a:gd name="connsiteX5" fmla="*/ 585788 w 710999"/>
                <a:gd name="connsiteY5" fmla="*/ 357188 h 788129"/>
                <a:gd name="connsiteX6" fmla="*/ 604838 w 710999"/>
                <a:gd name="connsiteY6" fmla="*/ 388621 h 788129"/>
                <a:gd name="connsiteX7" fmla="*/ 671513 w 710999"/>
                <a:gd name="connsiteY7" fmla="*/ 480060 h 788129"/>
                <a:gd name="connsiteX8" fmla="*/ 705802 w 710999"/>
                <a:gd name="connsiteY8" fmla="*/ 522923 h 788129"/>
                <a:gd name="connsiteX9" fmla="*/ 699135 w 710999"/>
                <a:gd name="connsiteY9" fmla="*/ 545783 h 788129"/>
                <a:gd name="connsiteX10" fmla="*/ 435292 w 710999"/>
                <a:gd name="connsiteY10" fmla="*/ 675323 h 788129"/>
                <a:gd name="connsiteX11" fmla="*/ 220980 w 710999"/>
                <a:gd name="connsiteY11" fmla="*/ 782003 h 788129"/>
                <a:gd name="connsiteX12" fmla="*/ 187642 w 710999"/>
                <a:gd name="connsiteY12" fmla="*/ 770573 h 788129"/>
                <a:gd name="connsiteX13" fmla="*/ 51435 w 710999"/>
                <a:gd name="connsiteY13" fmla="*/ 341948 h 788129"/>
                <a:gd name="connsiteX14" fmla="*/ 0 w 710999"/>
                <a:gd name="connsiteY14" fmla="*/ 182880 h 788129"/>
                <a:gd name="connsiteX0" fmla="*/ 0 w 710999"/>
                <a:gd name="connsiteY0" fmla="*/ 182880 h 788129"/>
                <a:gd name="connsiteX1" fmla="*/ 296228 w 710999"/>
                <a:gd name="connsiteY1" fmla="*/ 0 h 788129"/>
                <a:gd name="connsiteX2" fmla="*/ 312420 w 710999"/>
                <a:gd name="connsiteY2" fmla="*/ 71438 h 788129"/>
                <a:gd name="connsiteX3" fmla="*/ 335280 w 710999"/>
                <a:gd name="connsiteY3" fmla="*/ 121921 h 788129"/>
                <a:gd name="connsiteX4" fmla="*/ 405765 w 710999"/>
                <a:gd name="connsiteY4" fmla="*/ 180976 h 788129"/>
                <a:gd name="connsiteX5" fmla="*/ 585788 w 710999"/>
                <a:gd name="connsiteY5" fmla="*/ 357188 h 788129"/>
                <a:gd name="connsiteX6" fmla="*/ 604838 w 710999"/>
                <a:gd name="connsiteY6" fmla="*/ 388621 h 788129"/>
                <a:gd name="connsiteX7" fmla="*/ 671513 w 710999"/>
                <a:gd name="connsiteY7" fmla="*/ 480060 h 788129"/>
                <a:gd name="connsiteX8" fmla="*/ 705802 w 710999"/>
                <a:gd name="connsiteY8" fmla="*/ 522923 h 788129"/>
                <a:gd name="connsiteX9" fmla="*/ 699135 w 710999"/>
                <a:gd name="connsiteY9" fmla="*/ 545783 h 788129"/>
                <a:gd name="connsiteX10" fmla="*/ 435292 w 710999"/>
                <a:gd name="connsiteY10" fmla="*/ 675323 h 788129"/>
                <a:gd name="connsiteX11" fmla="*/ 220980 w 710999"/>
                <a:gd name="connsiteY11" fmla="*/ 782003 h 788129"/>
                <a:gd name="connsiteX12" fmla="*/ 187642 w 710999"/>
                <a:gd name="connsiteY12" fmla="*/ 770573 h 788129"/>
                <a:gd name="connsiteX13" fmla="*/ 51435 w 710999"/>
                <a:gd name="connsiteY13" fmla="*/ 341948 h 788129"/>
                <a:gd name="connsiteX14" fmla="*/ 0 w 710999"/>
                <a:gd name="connsiteY14" fmla="*/ 182880 h 788129"/>
                <a:gd name="connsiteX0" fmla="*/ 0 w 710999"/>
                <a:gd name="connsiteY0" fmla="*/ 182880 h 788129"/>
                <a:gd name="connsiteX1" fmla="*/ 296228 w 710999"/>
                <a:gd name="connsiteY1" fmla="*/ 0 h 788129"/>
                <a:gd name="connsiteX2" fmla="*/ 312420 w 710999"/>
                <a:gd name="connsiteY2" fmla="*/ 71438 h 788129"/>
                <a:gd name="connsiteX3" fmla="*/ 335280 w 710999"/>
                <a:gd name="connsiteY3" fmla="*/ 121921 h 788129"/>
                <a:gd name="connsiteX4" fmla="*/ 405765 w 710999"/>
                <a:gd name="connsiteY4" fmla="*/ 180976 h 788129"/>
                <a:gd name="connsiteX5" fmla="*/ 585788 w 710999"/>
                <a:gd name="connsiteY5" fmla="*/ 357188 h 788129"/>
                <a:gd name="connsiteX6" fmla="*/ 604838 w 710999"/>
                <a:gd name="connsiteY6" fmla="*/ 388621 h 788129"/>
                <a:gd name="connsiteX7" fmla="*/ 671513 w 710999"/>
                <a:gd name="connsiteY7" fmla="*/ 480060 h 788129"/>
                <a:gd name="connsiteX8" fmla="*/ 705802 w 710999"/>
                <a:gd name="connsiteY8" fmla="*/ 522923 h 788129"/>
                <a:gd name="connsiteX9" fmla="*/ 699135 w 710999"/>
                <a:gd name="connsiteY9" fmla="*/ 545783 h 788129"/>
                <a:gd name="connsiteX10" fmla="*/ 435292 w 710999"/>
                <a:gd name="connsiteY10" fmla="*/ 675323 h 788129"/>
                <a:gd name="connsiteX11" fmla="*/ 220980 w 710999"/>
                <a:gd name="connsiteY11" fmla="*/ 782003 h 788129"/>
                <a:gd name="connsiteX12" fmla="*/ 187642 w 710999"/>
                <a:gd name="connsiteY12" fmla="*/ 770573 h 788129"/>
                <a:gd name="connsiteX13" fmla="*/ 51435 w 710999"/>
                <a:gd name="connsiteY13" fmla="*/ 341948 h 788129"/>
                <a:gd name="connsiteX14" fmla="*/ 0 w 710999"/>
                <a:gd name="connsiteY14" fmla="*/ 182880 h 788129"/>
                <a:gd name="connsiteX0" fmla="*/ 0 w 710999"/>
                <a:gd name="connsiteY0" fmla="*/ 182880 h 782003"/>
                <a:gd name="connsiteX1" fmla="*/ 296228 w 710999"/>
                <a:gd name="connsiteY1" fmla="*/ 0 h 782003"/>
                <a:gd name="connsiteX2" fmla="*/ 312420 w 710999"/>
                <a:gd name="connsiteY2" fmla="*/ 71438 h 782003"/>
                <a:gd name="connsiteX3" fmla="*/ 335280 w 710999"/>
                <a:gd name="connsiteY3" fmla="*/ 121921 h 782003"/>
                <a:gd name="connsiteX4" fmla="*/ 405765 w 710999"/>
                <a:gd name="connsiteY4" fmla="*/ 180976 h 782003"/>
                <a:gd name="connsiteX5" fmla="*/ 585788 w 710999"/>
                <a:gd name="connsiteY5" fmla="*/ 357188 h 782003"/>
                <a:gd name="connsiteX6" fmla="*/ 604838 w 710999"/>
                <a:gd name="connsiteY6" fmla="*/ 388621 h 782003"/>
                <a:gd name="connsiteX7" fmla="*/ 671513 w 710999"/>
                <a:gd name="connsiteY7" fmla="*/ 480060 h 782003"/>
                <a:gd name="connsiteX8" fmla="*/ 705802 w 710999"/>
                <a:gd name="connsiteY8" fmla="*/ 522923 h 782003"/>
                <a:gd name="connsiteX9" fmla="*/ 699135 w 710999"/>
                <a:gd name="connsiteY9" fmla="*/ 545783 h 782003"/>
                <a:gd name="connsiteX10" fmla="*/ 435292 w 710999"/>
                <a:gd name="connsiteY10" fmla="*/ 675323 h 782003"/>
                <a:gd name="connsiteX11" fmla="*/ 220980 w 710999"/>
                <a:gd name="connsiteY11" fmla="*/ 782003 h 782003"/>
                <a:gd name="connsiteX12" fmla="*/ 51435 w 710999"/>
                <a:gd name="connsiteY12" fmla="*/ 341948 h 782003"/>
                <a:gd name="connsiteX13" fmla="*/ 0 w 710999"/>
                <a:gd name="connsiteY13" fmla="*/ 182880 h 782003"/>
                <a:gd name="connsiteX0" fmla="*/ 0 w 710999"/>
                <a:gd name="connsiteY0" fmla="*/ 182880 h 802006"/>
                <a:gd name="connsiteX1" fmla="*/ 296228 w 710999"/>
                <a:gd name="connsiteY1" fmla="*/ 0 h 802006"/>
                <a:gd name="connsiteX2" fmla="*/ 312420 w 710999"/>
                <a:gd name="connsiteY2" fmla="*/ 71438 h 802006"/>
                <a:gd name="connsiteX3" fmla="*/ 335280 w 710999"/>
                <a:gd name="connsiteY3" fmla="*/ 121921 h 802006"/>
                <a:gd name="connsiteX4" fmla="*/ 405765 w 710999"/>
                <a:gd name="connsiteY4" fmla="*/ 180976 h 802006"/>
                <a:gd name="connsiteX5" fmla="*/ 585788 w 710999"/>
                <a:gd name="connsiteY5" fmla="*/ 357188 h 802006"/>
                <a:gd name="connsiteX6" fmla="*/ 604838 w 710999"/>
                <a:gd name="connsiteY6" fmla="*/ 388621 h 802006"/>
                <a:gd name="connsiteX7" fmla="*/ 671513 w 710999"/>
                <a:gd name="connsiteY7" fmla="*/ 480060 h 802006"/>
                <a:gd name="connsiteX8" fmla="*/ 705802 w 710999"/>
                <a:gd name="connsiteY8" fmla="*/ 522923 h 802006"/>
                <a:gd name="connsiteX9" fmla="*/ 699135 w 710999"/>
                <a:gd name="connsiteY9" fmla="*/ 545783 h 802006"/>
                <a:gd name="connsiteX10" fmla="*/ 435292 w 710999"/>
                <a:gd name="connsiteY10" fmla="*/ 675323 h 802006"/>
                <a:gd name="connsiteX11" fmla="*/ 198120 w 710999"/>
                <a:gd name="connsiteY11" fmla="*/ 802006 h 802006"/>
                <a:gd name="connsiteX12" fmla="*/ 51435 w 710999"/>
                <a:gd name="connsiteY12" fmla="*/ 341948 h 802006"/>
                <a:gd name="connsiteX13" fmla="*/ 0 w 710999"/>
                <a:gd name="connsiteY13" fmla="*/ 182880 h 802006"/>
                <a:gd name="connsiteX0" fmla="*/ 0 w 710999"/>
                <a:gd name="connsiteY0" fmla="*/ 182880 h 802006"/>
                <a:gd name="connsiteX1" fmla="*/ 296228 w 710999"/>
                <a:gd name="connsiteY1" fmla="*/ 0 h 802006"/>
                <a:gd name="connsiteX2" fmla="*/ 312420 w 710999"/>
                <a:gd name="connsiteY2" fmla="*/ 71438 h 802006"/>
                <a:gd name="connsiteX3" fmla="*/ 335280 w 710999"/>
                <a:gd name="connsiteY3" fmla="*/ 121921 h 802006"/>
                <a:gd name="connsiteX4" fmla="*/ 405765 w 710999"/>
                <a:gd name="connsiteY4" fmla="*/ 180976 h 802006"/>
                <a:gd name="connsiteX5" fmla="*/ 585788 w 710999"/>
                <a:gd name="connsiteY5" fmla="*/ 357188 h 802006"/>
                <a:gd name="connsiteX6" fmla="*/ 604838 w 710999"/>
                <a:gd name="connsiteY6" fmla="*/ 388621 h 802006"/>
                <a:gd name="connsiteX7" fmla="*/ 671513 w 710999"/>
                <a:gd name="connsiteY7" fmla="*/ 480060 h 802006"/>
                <a:gd name="connsiteX8" fmla="*/ 705802 w 710999"/>
                <a:gd name="connsiteY8" fmla="*/ 522923 h 802006"/>
                <a:gd name="connsiteX9" fmla="*/ 699135 w 710999"/>
                <a:gd name="connsiteY9" fmla="*/ 545783 h 802006"/>
                <a:gd name="connsiteX10" fmla="*/ 435292 w 710999"/>
                <a:gd name="connsiteY10" fmla="*/ 675323 h 802006"/>
                <a:gd name="connsiteX11" fmla="*/ 198120 w 710999"/>
                <a:gd name="connsiteY11" fmla="*/ 802006 h 802006"/>
                <a:gd name="connsiteX12" fmla="*/ 51435 w 710999"/>
                <a:gd name="connsiteY12" fmla="*/ 341948 h 802006"/>
                <a:gd name="connsiteX13" fmla="*/ 0 w 710999"/>
                <a:gd name="connsiteY13" fmla="*/ 182880 h 802006"/>
                <a:gd name="connsiteX0" fmla="*/ 1300 w 712299"/>
                <a:gd name="connsiteY0" fmla="*/ 182880 h 802006"/>
                <a:gd name="connsiteX1" fmla="*/ 297528 w 712299"/>
                <a:gd name="connsiteY1" fmla="*/ 0 h 802006"/>
                <a:gd name="connsiteX2" fmla="*/ 313720 w 712299"/>
                <a:gd name="connsiteY2" fmla="*/ 71438 h 802006"/>
                <a:gd name="connsiteX3" fmla="*/ 336580 w 712299"/>
                <a:gd name="connsiteY3" fmla="*/ 121921 h 802006"/>
                <a:gd name="connsiteX4" fmla="*/ 407065 w 712299"/>
                <a:gd name="connsiteY4" fmla="*/ 180976 h 802006"/>
                <a:gd name="connsiteX5" fmla="*/ 587088 w 712299"/>
                <a:gd name="connsiteY5" fmla="*/ 357188 h 802006"/>
                <a:gd name="connsiteX6" fmla="*/ 606138 w 712299"/>
                <a:gd name="connsiteY6" fmla="*/ 388621 h 802006"/>
                <a:gd name="connsiteX7" fmla="*/ 672813 w 712299"/>
                <a:gd name="connsiteY7" fmla="*/ 480060 h 802006"/>
                <a:gd name="connsiteX8" fmla="*/ 707102 w 712299"/>
                <a:gd name="connsiteY8" fmla="*/ 522923 h 802006"/>
                <a:gd name="connsiteX9" fmla="*/ 700435 w 712299"/>
                <a:gd name="connsiteY9" fmla="*/ 545783 h 802006"/>
                <a:gd name="connsiteX10" fmla="*/ 436592 w 712299"/>
                <a:gd name="connsiteY10" fmla="*/ 675323 h 802006"/>
                <a:gd name="connsiteX11" fmla="*/ 199420 w 712299"/>
                <a:gd name="connsiteY11" fmla="*/ 802006 h 802006"/>
                <a:gd name="connsiteX12" fmla="*/ 1300 w 712299"/>
                <a:gd name="connsiteY12" fmla="*/ 182880 h 802006"/>
                <a:gd name="connsiteX0" fmla="*/ 0 w 710999"/>
                <a:gd name="connsiteY0" fmla="*/ 182880 h 802006"/>
                <a:gd name="connsiteX1" fmla="*/ 296228 w 710999"/>
                <a:gd name="connsiteY1" fmla="*/ 0 h 802006"/>
                <a:gd name="connsiteX2" fmla="*/ 312420 w 710999"/>
                <a:gd name="connsiteY2" fmla="*/ 71438 h 802006"/>
                <a:gd name="connsiteX3" fmla="*/ 335280 w 710999"/>
                <a:gd name="connsiteY3" fmla="*/ 121921 h 802006"/>
                <a:gd name="connsiteX4" fmla="*/ 405765 w 710999"/>
                <a:gd name="connsiteY4" fmla="*/ 180976 h 802006"/>
                <a:gd name="connsiteX5" fmla="*/ 585788 w 710999"/>
                <a:gd name="connsiteY5" fmla="*/ 357188 h 802006"/>
                <a:gd name="connsiteX6" fmla="*/ 604838 w 710999"/>
                <a:gd name="connsiteY6" fmla="*/ 388621 h 802006"/>
                <a:gd name="connsiteX7" fmla="*/ 671513 w 710999"/>
                <a:gd name="connsiteY7" fmla="*/ 480060 h 802006"/>
                <a:gd name="connsiteX8" fmla="*/ 705802 w 710999"/>
                <a:gd name="connsiteY8" fmla="*/ 522923 h 802006"/>
                <a:gd name="connsiteX9" fmla="*/ 699135 w 710999"/>
                <a:gd name="connsiteY9" fmla="*/ 545783 h 802006"/>
                <a:gd name="connsiteX10" fmla="*/ 435292 w 710999"/>
                <a:gd name="connsiteY10" fmla="*/ 675323 h 802006"/>
                <a:gd name="connsiteX11" fmla="*/ 198120 w 710999"/>
                <a:gd name="connsiteY11" fmla="*/ 802006 h 802006"/>
                <a:gd name="connsiteX12" fmla="*/ 0 w 710999"/>
                <a:gd name="connsiteY12" fmla="*/ 182880 h 802006"/>
                <a:gd name="connsiteX0" fmla="*/ 0 w 710999"/>
                <a:gd name="connsiteY0" fmla="*/ 182880 h 802006"/>
                <a:gd name="connsiteX1" fmla="*/ 296228 w 710999"/>
                <a:gd name="connsiteY1" fmla="*/ 0 h 802006"/>
                <a:gd name="connsiteX2" fmla="*/ 312420 w 710999"/>
                <a:gd name="connsiteY2" fmla="*/ 71438 h 802006"/>
                <a:gd name="connsiteX3" fmla="*/ 335280 w 710999"/>
                <a:gd name="connsiteY3" fmla="*/ 121921 h 802006"/>
                <a:gd name="connsiteX4" fmla="*/ 405765 w 710999"/>
                <a:gd name="connsiteY4" fmla="*/ 180976 h 802006"/>
                <a:gd name="connsiteX5" fmla="*/ 585788 w 710999"/>
                <a:gd name="connsiteY5" fmla="*/ 357188 h 802006"/>
                <a:gd name="connsiteX6" fmla="*/ 604838 w 710999"/>
                <a:gd name="connsiteY6" fmla="*/ 388621 h 802006"/>
                <a:gd name="connsiteX7" fmla="*/ 671513 w 710999"/>
                <a:gd name="connsiteY7" fmla="*/ 480060 h 802006"/>
                <a:gd name="connsiteX8" fmla="*/ 705802 w 710999"/>
                <a:gd name="connsiteY8" fmla="*/ 522923 h 802006"/>
                <a:gd name="connsiteX9" fmla="*/ 699135 w 710999"/>
                <a:gd name="connsiteY9" fmla="*/ 545783 h 802006"/>
                <a:gd name="connsiteX10" fmla="*/ 435292 w 710999"/>
                <a:gd name="connsiteY10" fmla="*/ 675323 h 802006"/>
                <a:gd name="connsiteX11" fmla="*/ 198120 w 710999"/>
                <a:gd name="connsiteY11" fmla="*/ 802006 h 802006"/>
                <a:gd name="connsiteX12" fmla="*/ 0 w 710999"/>
                <a:gd name="connsiteY12" fmla="*/ 182880 h 802006"/>
                <a:gd name="connsiteX0" fmla="*/ 0 w 710999"/>
                <a:gd name="connsiteY0" fmla="*/ 182880 h 802006"/>
                <a:gd name="connsiteX1" fmla="*/ 296228 w 710999"/>
                <a:gd name="connsiteY1" fmla="*/ 0 h 802006"/>
                <a:gd name="connsiteX2" fmla="*/ 312420 w 710999"/>
                <a:gd name="connsiteY2" fmla="*/ 71438 h 802006"/>
                <a:gd name="connsiteX3" fmla="*/ 335280 w 710999"/>
                <a:gd name="connsiteY3" fmla="*/ 121921 h 802006"/>
                <a:gd name="connsiteX4" fmla="*/ 405765 w 710999"/>
                <a:gd name="connsiteY4" fmla="*/ 180976 h 802006"/>
                <a:gd name="connsiteX5" fmla="*/ 585788 w 710999"/>
                <a:gd name="connsiteY5" fmla="*/ 357188 h 802006"/>
                <a:gd name="connsiteX6" fmla="*/ 604838 w 710999"/>
                <a:gd name="connsiteY6" fmla="*/ 388621 h 802006"/>
                <a:gd name="connsiteX7" fmla="*/ 671513 w 710999"/>
                <a:gd name="connsiteY7" fmla="*/ 480060 h 802006"/>
                <a:gd name="connsiteX8" fmla="*/ 705802 w 710999"/>
                <a:gd name="connsiteY8" fmla="*/ 522923 h 802006"/>
                <a:gd name="connsiteX9" fmla="*/ 699135 w 710999"/>
                <a:gd name="connsiteY9" fmla="*/ 545783 h 802006"/>
                <a:gd name="connsiteX10" fmla="*/ 198120 w 710999"/>
                <a:gd name="connsiteY10" fmla="*/ 802006 h 802006"/>
                <a:gd name="connsiteX11" fmla="*/ 0 w 710999"/>
                <a:gd name="connsiteY11" fmla="*/ 182880 h 802006"/>
                <a:gd name="connsiteX0" fmla="*/ 0 w 730939"/>
                <a:gd name="connsiteY0" fmla="*/ 182880 h 802006"/>
                <a:gd name="connsiteX1" fmla="*/ 296228 w 730939"/>
                <a:gd name="connsiteY1" fmla="*/ 0 h 802006"/>
                <a:gd name="connsiteX2" fmla="*/ 312420 w 730939"/>
                <a:gd name="connsiteY2" fmla="*/ 71438 h 802006"/>
                <a:gd name="connsiteX3" fmla="*/ 335280 w 730939"/>
                <a:gd name="connsiteY3" fmla="*/ 121921 h 802006"/>
                <a:gd name="connsiteX4" fmla="*/ 405765 w 730939"/>
                <a:gd name="connsiteY4" fmla="*/ 180976 h 802006"/>
                <a:gd name="connsiteX5" fmla="*/ 585788 w 730939"/>
                <a:gd name="connsiteY5" fmla="*/ 357188 h 802006"/>
                <a:gd name="connsiteX6" fmla="*/ 604838 w 730939"/>
                <a:gd name="connsiteY6" fmla="*/ 388621 h 802006"/>
                <a:gd name="connsiteX7" fmla="*/ 671513 w 730939"/>
                <a:gd name="connsiteY7" fmla="*/ 480060 h 802006"/>
                <a:gd name="connsiteX8" fmla="*/ 699135 w 730939"/>
                <a:gd name="connsiteY8" fmla="*/ 545783 h 802006"/>
                <a:gd name="connsiteX9" fmla="*/ 198120 w 730939"/>
                <a:gd name="connsiteY9" fmla="*/ 802006 h 802006"/>
                <a:gd name="connsiteX10" fmla="*/ 0 w 730939"/>
                <a:gd name="connsiteY10" fmla="*/ 182880 h 802006"/>
                <a:gd name="connsiteX0" fmla="*/ 0 w 717224"/>
                <a:gd name="connsiteY0" fmla="*/ 182880 h 802006"/>
                <a:gd name="connsiteX1" fmla="*/ 296228 w 717224"/>
                <a:gd name="connsiteY1" fmla="*/ 0 h 802006"/>
                <a:gd name="connsiteX2" fmla="*/ 312420 w 717224"/>
                <a:gd name="connsiteY2" fmla="*/ 71438 h 802006"/>
                <a:gd name="connsiteX3" fmla="*/ 335280 w 717224"/>
                <a:gd name="connsiteY3" fmla="*/ 121921 h 802006"/>
                <a:gd name="connsiteX4" fmla="*/ 405765 w 717224"/>
                <a:gd name="connsiteY4" fmla="*/ 180976 h 802006"/>
                <a:gd name="connsiteX5" fmla="*/ 585788 w 717224"/>
                <a:gd name="connsiteY5" fmla="*/ 357188 h 802006"/>
                <a:gd name="connsiteX6" fmla="*/ 604838 w 717224"/>
                <a:gd name="connsiteY6" fmla="*/ 388621 h 802006"/>
                <a:gd name="connsiteX7" fmla="*/ 699135 w 717224"/>
                <a:gd name="connsiteY7" fmla="*/ 545783 h 802006"/>
                <a:gd name="connsiteX8" fmla="*/ 198120 w 717224"/>
                <a:gd name="connsiteY8" fmla="*/ 802006 h 802006"/>
                <a:gd name="connsiteX9" fmla="*/ 0 w 717224"/>
                <a:gd name="connsiteY9" fmla="*/ 182880 h 802006"/>
                <a:gd name="connsiteX0" fmla="*/ 0 w 716870"/>
                <a:gd name="connsiteY0" fmla="*/ 182880 h 802006"/>
                <a:gd name="connsiteX1" fmla="*/ 296228 w 716870"/>
                <a:gd name="connsiteY1" fmla="*/ 0 h 802006"/>
                <a:gd name="connsiteX2" fmla="*/ 312420 w 716870"/>
                <a:gd name="connsiteY2" fmla="*/ 71438 h 802006"/>
                <a:gd name="connsiteX3" fmla="*/ 335280 w 716870"/>
                <a:gd name="connsiteY3" fmla="*/ 121921 h 802006"/>
                <a:gd name="connsiteX4" fmla="*/ 405765 w 716870"/>
                <a:gd name="connsiteY4" fmla="*/ 180976 h 802006"/>
                <a:gd name="connsiteX5" fmla="*/ 585788 w 716870"/>
                <a:gd name="connsiteY5" fmla="*/ 357188 h 802006"/>
                <a:gd name="connsiteX6" fmla="*/ 699135 w 716870"/>
                <a:gd name="connsiteY6" fmla="*/ 545783 h 802006"/>
                <a:gd name="connsiteX7" fmla="*/ 198120 w 716870"/>
                <a:gd name="connsiteY7" fmla="*/ 802006 h 802006"/>
                <a:gd name="connsiteX8" fmla="*/ 0 w 716870"/>
                <a:gd name="connsiteY8" fmla="*/ 182880 h 802006"/>
                <a:gd name="connsiteX0" fmla="*/ 0 w 702213"/>
                <a:gd name="connsiteY0" fmla="*/ 182880 h 802006"/>
                <a:gd name="connsiteX1" fmla="*/ 296228 w 702213"/>
                <a:gd name="connsiteY1" fmla="*/ 0 h 802006"/>
                <a:gd name="connsiteX2" fmla="*/ 312420 w 702213"/>
                <a:gd name="connsiteY2" fmla="*/ 71438 h 802006"/>
                <a:gd name="connsiteX3" fmla="*/ 335280 w 702213"/>
                <a:gd name="connsiteY3" fmla="*/ 121921 h 802006"/>
                <a:gd name="connsiteX4" fmla="*/ 405765 w 702213"/>
                <a:gd name="connsiteY4" fmla="*/ 180976 h 802006"/>
                <a:gd name="connsiteX5" fmla="*/ 699135 w 702213"/>
                <a:gd name="connsiteY5" fmla="*/ 545783 h 802006"/>
                <a:gd name="connsiteX6" fmla="*/ 198120 w 702213"/>
                <a:gd name="connsiteY6" fmla="*/ 802006 h 802006"/>
                <a:gd name="connsiteX7" fmla="*/ 0 w 702213"/>
                <a:gd name="connsiteY7" fmla="*/ 182880 h 802006"/>
                <a:gd name="connsiteX0" fmla="*/ 0 w 702213"/>
                <a:gd name="connsiteY0" fmla="*/ 182880 h 802006"/>
                <a:gd name="connsiteX1" fmla="*/ 296228 w 702213"/>
                <a:gd name="connsiteY1" fmla="*/ 0 h 802006"/>
                <a:gd name="connsiteX2" fmla="*/ 312420 w 702213"/>
                <a:gd name="connsiteY2" fmla="*/ 71438 h 802006"/>
                <a:gd name="connsiteX3" fmla="*/ 335280 w 702213"/>
                <a:gd name="connsiteY3" fmla="*/ 121921 h 802006"/>
                <a:gd name="connsiteX4" fmla="*/ 405765 w 702213"/>
                <a:gd name="connsiteY4" fmla="*/ 180976 h 802006"/>
                <a:gd name="connsiteX5" fmla="*/ 699135 w 702213"/>
                <a:gd name="connsiteY5" fmla="*/ 545783 h 802006"/>
                <a:gd name="connsiteX6" fmla="*/ 198120 w 702213"/>
                <a:gd name="connsiteY6" fmla="*/ 802006 h 802006"/>
                <a:gd name="connsiteX7" fmla="*/ 0 w 702213"/>
                <a:gd name="connsiteY7" fmla="*/ 182880 h 802006"/>
                <a:gd name="connsiteX0" fmla="*/ 0 w 699135"/>
                <a:gd name="connsiteY0" fmla="*/ 182880 h 802006"/>
                <a:gd name="connsiteX1" fmla="*/ 296228 w 699135"/>
                <a:gd name="connsiteY1" fmla="*/ 0 h 802006"/>
                <a:gd name="connsiteX2" fmla="*/ 312420 w 699135"/>
                <a:gd name="connsiteY2" fmla="*/ 71438 h 802006"/>
                <a:gd name="connsiteX3" fmla="*/ 335280 w 699135"/>
                <a:gd name="connsiteY3" fmla="*/ 121921 h 802006"/>
                <a:gd name="connsiteX4" fmla="*/ 405765 w 699135"/>
                <a:gd name="connsiteY4" fmla="*/ 180976 h 802006"/>
                <a:gd name="connsiteX5" fmla="*/ 699135 w 699135"/>
                <a:gd name="connsiteY5" fmla="*/ 545783 h 802006"/>
                <a:gd name="connsiteX6" fmla="*/ 198120 w 699135"/>
                <a:gd name="connsiteY6" fmla="*/ 802006 h 802006"/>
                <a:gd name="connsiteX7" fmla="*/ 0 w 699135"/>
                <a:gd name="connsiteY7" fmla="*/ 182880 h 802006"/>
                <a:gd name="connsiteX0" fmla="*/ 0 w 713423"/>
                <a:gd name="connsiteY0" fmla="*/ 182880 h 802006"/>
                <a:gd name="connsiteX1" fmla="*/ 296228 w 713423"/>
                <a:gd name="connsiteY1" fmla="*/ 0 h 802006"/>
                <a:gd name="connsiteX2" fmla="*/ 312420 w 713423"/>
                <a:gd name="connsiteY2" fmla="*/ 71438 h 802006"/>
                <a:gd name="connsiteX3" fmla="*/ 335280 w 713423"/>
                <a:gd name="connsiteY3" fmla="*/ 121921 h 802006"/>
                <a:gd name="connsiteX4" fmla="*/ 405765 w 713423"/>
                <a:gd name="connsiteY4" fmla="*/ 180976 h 802006"/>
                <a:gd name="connsiteX5" fmla="*/ 713423 w 713423"/>
                <a:gd name="connsiteY5" fmla="*/ 551498 h 802006"/>
                <a:gd name="connsiteX6" fmla="*/ 198120 w 713423"/>
                <a:gd name="connsiteY6" fmla="*/ 802006 h 802006"/>
                <a:gd name="connsiteX7" fmla="*/ 0 w 713423"/>
                <a:gd name="connsiteY7" fmla="*/ 182880 h 802006"/>
                <a:gd name="connsiteX0" fmla="*/ 0 w 713423"/>
                <a:gd name="connsiteY0" fmla="*/ 182880 h 802006"/>
                <a:gd name="connsiteX1" fmla="*/ 296228 w 713423"/>
                <a:gd name="connsiteY1" fmla="*/ 0 h 802006"/>
                <a:gd name="connsiteX2" fmla="*/ 312420 w 713423"/>
                <a:gd name="connsiteY2" fmla="*/ 71438 h 802006"/>
                <a:gd name="connsiteX3" fmla="*/ 335280 w 713423"/>
                <a:gd name="connsiteY3" fmla="*/ 121921 h 802006"/>
                <a:gd name="connsiteX4" fmla="*/ 405765 w 713423"/>
                <a:gd name="connsiteY4" fmla="*/ 180976 h 802006"/>
                <a:gd name="connsiteX5" fmla="*/ 713423 w 713423"/>
                <a:gd name="connsiteY5" fmla="*/ 551498 h 802006"/>
                <a:gd name="connsiteX6" fmla="*/ 198120 w 713423"/>
                <a:gd name="connsiteY6" fmla="*/ 802006 h 802006"/>
                <a:gd name="connsiteX7" fmla="*/ 0 w 713423"/>
                <a:gd name="connsiteY7" fmla="*/ 182880 h 802006"/>
                <a:gd name="connsiteX0" fmla="*/ 0 w 713423"/>
                <a:gd name="connsiteY0" fmla="*/ 182880 h 819151"/>
                <a:gd name="connsiteX1" fmla="*/ 296228 w 713423"/>
                <a:gd name="connsiteY1" fmla="*/ 0 h 819151"/>
                <a:gd name="connsiteX2" fmla="*/ 312420 w 713423"/>
                <a:gd name="connsiteY2" fmla="*/ 71438 h 819151"/>
                <a:gd name="connsiteX3" fmla="*/ 335280 w 713423"/>
                <a:gd name="connsiteY3" fmla="*/ 121921 h 819151"/>
                <a:gd name="connsiteX4" fmla="*/ 405765 w 713423"/>
                <a:gd name="connsiteY4" fmla="*/ 180976 h 819151"/>
                <a:gd name="connsiteX5" fmla="*/ 713423 w 713423"/>
                <a:gd name="connsiteY5" fmla="*/ 551498 h 819151"/>
                <a:gd name="connsiteX6" fmla="*/ 203835 w 713423"/>
                <a:gd name="connsiteY6" fmla="*/ 819151 h 819151"/>
                <a:gd name="connsiteX7" fmla="*/ 0 w 713423"/>
                <a:gd name="connsiteY7" fmla="*/ 182880 h 819151"/>
                <a:gd name="connsiteX0" fmla="*/ 0 w 713423"/>
                <a:gd name="connsiteY0" fmla="*/ 182880 h 819151"/>
                <a:gd name="connsiteX1" fmla="*/ 296228 w 713423"/>
                <a:gd name="connsiteY1" fmla="*/ 0 h 819151"/>
                <a:gd name="connsiteX2" fmla="*/ 312420 w 713423"/>
                <a:gd name="connsiteY2" fmla="*/ 71438 h 819151"/>
                <a:gd name="connsiteX3" fmla="*/ 335280 w 713423"/>
                <a:gd name="connsiteY3" fmla="*/ 121921 h 819151"/>
                <a:gd name="connsiteX4" fmla="*/ 405765 w 713423"/>
                <a:gd name="connsiteY4" fmla="*/ 180976 h 819151"/>
                <a:gd name="connsiteX5" fmla="*/ 713423 w 713423"/>
                <a:gd name="connsiteY5" fmla="*/ 551498 h 819151"/>
                <a:gd name="connsiteX6" fmla="*/ 203835 w 713423"/>
                <a:gd name="connsiteY6" fmla="*/ 819151 h 819151"/>
                <a:gd name="connsiteX7" fmla="*/ 0 w 713423"/>
                <a:gd name="connsiteY7" fmla="*/ 182880 h 819151"/>
                <a:gd name="connsiteX0" fmla="*/ 0 w 713423"/>
                <a:gd name="connsiteY0" fmla="*/ 182880 h 819151"/>
                <a:gd name="connsiteX1" fmla="*/ 296228 w 713423"/>
                <a:gd name="connsiteY1" fmla="*/ 0 h 819151"/>
                <a:gd name="connsiteX2" fmla="*/ 303848 w 713423"/>
                <a:gd name="connsiteY2" fmla="*/ 94298 h 819151"/>
                <a:gd name="connsiteX3" fmla="*/ 335280 w 713423"/>
                <a:gd name="connsiteY3" fmla="*/ 121921 h 819151"/>
                <a:gd name="connsiteX4" fmla="*/ 405765 w 713423"/>
                <a:gd name="connsiteY4" fmla="*/ 180976 h 819151"/>
                <a:gd name="connsiteX5" fmla="*/ 713423 w 713423"/>
                <a:gd name="connsiteY5" fmla="*/ 551498 h 819151"/>
                <a:gd name="connsiteX6" fmla="*/ 203835 w 713423"/>
                <a:gd name="connsiteY6" fmla="*/ 819151 h 819151"/>
                <a:gd name="connsiteX7" fmla="*/ 0 w 713423"/>
                <a:gd name="connsiteY7" fmla="*/ 182880 h 819151"/>
                <a:gd name="connsiteX0" fmla="*/ 0 w 713423"/>
                <a:gd name="connsiteY0" fmla="*/ 182880 h 819151"/>
                <a:gd name="connsiteX1" fmla="*/ 296228 w 713423"/>
                <a:gd name="connsiteY1" fmla="*/ 0 h 819151"/>
                <a:gd name="connsiteX2" fmla="*/ 303848 w 713423"/>
                <a:gd name="connsiteY2" fmla="*/ 94298 h 819151"/>
                <a:gd name="connsiteX3" fmla="*/ 335280 w 713423"/>
                <a:gd name="connsiteY3" fmla="*/ 121921 h 819151"/>
                <a:gd name="connsiteX4" fmla="*/ 332424 w 713423"/>
                <a:gd name="connsiteY4" fmla="*/ 120968 h 819151"/>
                <a:gd name="connsiteX5" fmla="*/ 405765 w 713423"/>
                <a:gd name="connsiteY5" fmla="*/ 180976 h 819151"/>
                <a:gd name="connsiteX6" fmla="*/ 713423 w 713423"/>
                <a:gd name="connsiteY6" fmla="*/ 551498 h 819151"/>
                <a:gd name="connsiteX7" fmla="*/ 203835 w 713423"/>
                <a:gd name="connsiteY7" fmla="*/ 819151 h 819151"/>
                <a:gd name="connsiteX8" fmla="*/ 0 w 713423"/>
                <a:gd name="connsiteY8" fmla="*/ 182880 h 819151"/>
                <a:gd name="connsiteX0" fmla="*/ 0 w 713423"/>
                <a:gd name="connsiteY0" fmla="*/ 182880 h 819151"/>
                <a:gd name="connsiteX1" fmla="*/ 296228 w 713423"/>
                <a:gd name="connsiteY1" fmla="*/ 0 h 819151"/>
                <a:gd name="connsiteX2" fmla="*/ 303848 w 713423"/>
                <a:gd name="connsiteY2" fmla="*/ 94298 h 819151"/>
                <a:gd name="connsiteX3" fmla="*/ 335280 w 713423"/>
                <a:gd name="connsiteY3" fmla="*/ 121921 h 819151"/>
                <a:gd name="connsiteX4" fmla="*/ 405765 w 713423"/>
                <a:gd name="connsiteY4" fmla="*/ 180976 h 819151"/>
                <a:gd name="connsiteX5" fmla="*/ 713423 w 713423"/>
                <a:gd name="connsiteY5" fmla="*/ 551498 h 819151"/>
                <a:gd name="connsiteX6" fmla="*/ 203835 w 713423"/>
                <a:gd name="connsiteY6" fmla="*/ 819151 h 819151"/>
                <a:gd name="connsiteX7" fmla="*/ 0 w 713423"/>
                <a:gd name="connsiteY7" fmla="*/ 182880 h 819151"/>
                <a:gd name="connsiteX0" fmla="*/ 0 w 713423"/>
                <a:gd name="connsiteY0" fmla="*/ 182880 h 819151"/>
                <a:gd name="connsiteX1" fmla="*/ 296228 w 713423"/>
                <a:gd name="connsiteY1" fmla="*/ 0 h 819151"/>
                <a:gd name="connsiteX2" fmla="*/ 303848 w 713423"/>
                <a:gd name="connsiteY2" fmla="*/ 94298 h 819151"/>
                <a:gd name="connsiteX3" fmla="*/ 405765 w 713423"/>
                <a:gd name="connsiteY3" fmla="*/ 180976 h 819151"/>
                <a:gd name="connsiteX4" fmla="*/ 713423 w 713423"/>
                <a:gd name="connsiteY4" fmla="*/ 551498 h 819151"/>
                <a:gd name="connsiteX5" fmla="*/ 203835 w 713423"/>
                <a:gd name="connsiteY5" fmla="*/ 819151 h 819151"/>
                <a:gd name="connsiteX6" fmla="*/ 0 w 713423"/>
                <a:gd name="connsiteY6" fmla="*/ 182880 h 819151"/>
                <a:gd name="connsiteX0" fmla="*/ 0 w 713988"/>
                <a:gd name="connsiteY0" fmla="*/ 182880 h 819151"/>
                <a:gd name="connsiteX1" fmla="*/ 296228 w 713988"/>
                <a:gd name="connsiteY1" fmla="*/ 0 h 819151"/>
                <a:gd name="connsiteX2" fmla="*/ 303848 w 713988"/>
                <a:gd name="connsiteY2" fmla="*/ 94298 h 819151"/>
                <a:gd name="connsiteX3" fmla="*/ 713423 w 713988"/>
                <a:gd name="connsiteY3" fmla="*/ 551498 h 819151"/>
                <a:gd name="connsiteX4" fmla="*/ 203835 w 713988"/>
                <a:gd name="connsiteY4" fmla="*/ 819151 h 819151"/>
                <a:gd name="connsiteX5" fmla="*/ 0 w 713988"/>
                <a:gd name="connsiteY5" fmla="*/ 182880 h 819151"/>
                <a:gd name="connsiteX0" fmla="*/ 0 w 714046"/>
                <a:gd name="connsiteY0" fmla="*/ 182880 h 819151"/>
                <a:gd name="connsiteX1" fmla="*/ 296228 w 714046"/>
                <a:gd name="connsiteY1" fmla="*/ 0 h 819151"/>
                <a:gd name="connsiteX2" fmla="*/ 303848 w 714046"/>
                <a:gd name="connsiteY2" fmla="*/ 94298 h 819151"/>
                <a:gd name="connsiteX3" fmla="*/ 713423 w 714046"/>
                <a:gd name="connsiteY3" fmla="*/ 551498 h 819151"/>
                <a:gd name="connsiteX4" fmla="*/ 203835 w 714046"/>
                <a:gd name="connsiteY4" fmla="*/ 819151 h 819151"/>
                <a:gd name="connsiteX5" fmla="*/ 0 w 714046"/>
                <a:gd name="connsiteY5" fmla="*/ 182880 h 819151"/>
                <a:gd name="connsiteX0" fmla="*/ 0 w 714046"/>
                <a:gd name="connsiteY0" fmla="*/ 182880 h 819151"/>
                <a:gd name="connsiteX1" fmla="*/ 296228 w 714046"/>
                <a:gd name="connsiteY1" fmla="*/ 0 h 819151"/>
                <a:gd name="connsiteX2" fmla="*/ 303848 w 714046"/>
                <a:gd name="connsiteY2" fmla="*/ 94298 h 819151"/>
                <a:gd name="connsiteX3" fmla="*/ 713423 w 714046"/>
                <a:gd name="connsiteY3" fmla="*/ 551498 h 819151"/>
                <a:gd name="connsiteX4" fmla="*/ 203835 w 714046"/>
                <a:gd name="connsiteY4" fmla="*/ 819151 h 819151"/>
                <a:gd name="connsiteX5" fmla="*/ 0 w 714046"/>
                <a:gd name="connsiteY5" fmla="*/ 182880 h 819151"/>
                <a:gd name="connsiteX0" fmla="*/ 0 w 713423"/>
                <a:gd name="connsiteY0" fmla="*/ 182880 h 819151"/>
                <a:gd name="connsiteX1" fmla="*/ 296228 w 713423"/>
                <a:gd name="connsiteY1" fmla="*/ 0 h 819151"/>
                <a:gd name="connsiteX2" fmla="*/ 303848 w 713423"/>
                <a:gd name="connsiteY2" fmla="*/ 94298 h 819151"/>
                <a:gd name="connsiteX3" fmla="*/ 713423 w 713423"/>
                <a:gd name="connsiteY3" fmla="*/ 551498 h 819151"/>
                <a:gd name="connsiteX4" fmla="*/ 203835 w 713423"/>
                <a:gd name="connsiteY4" fmla="*/ 819151 h 819151"/>
                <a:gd name="connsiteX5" fmla="*/ 0 w 713423"/>
                <a:gd name="connsiteY5" fmla="*/ 182880 h 81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3423" h="819151">
                  <a:moveTo>
                    <a:pt x="0" y="182880"/>
                  </a:moveTo>
                  <a:cubicBezTo>
                    <a:pt x="73661" y="138748"/>
                    <a:pt x="249873" y="35719"/>
                    <a:pt x="296228" y="0"/>
                  </a:cubicBezTo>
                  <a:cubicBezTo>
                    <a:pt x="294323" y="19050"/>
                    <a:pt x="309563" y="61913"/>
                    <a:pt x="303848" y="94298"/>
                  </a:cubicBezTo>
                  <a:cubicBezTo>
                    <a:pt x="407670" y="183356"/>
                    <a:pt x="624364" y="413544"/>
                    <a:pt x="713423" y="551498"/>
                  </a:cubicBezTo>
                  <a:cubicBezTo>
                    <a:pt x="590233" y="617855"/>
                    <a:pt x="370840" y="733743"/>
                    <a:pt x="203835" y="819151"/>
                  </a:cubicBezTo>
                  <a:cubicBezTo>
                    <a:pt x="139858" y="594201"/>
                    <a:pt x="55087" y="336550"/>
                    <a:pt x="0" y="1828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9F615E89-9A68-442F-BC6C-4A9C76661F71}"/>
                </a:ext>
              </a:extLst>
            </p:cNvPr>
            <p:cNvSpPr/>
            <p:nvPr/>
          </p:nvSpPr>
          <p:spPr>
            <a:xfrm>
              <a:off x="3262319" y="3499258"/>
              <a:ext cx="2599550" cy="1776640"/>
            </a:xfrm>
            <a:custGeom>
              <a:avLst/>
              <a:gdLst>
                <a:gd name="connsiteX0" fmla="*/ 2590800 w 2590800"/>
                <a:gd name="connsiteY0" fmla="*/ 1584343 h 1771650"/>
                <a:gd name="connsiteX1" fmla="*/ 2581275 w 2590800"/>
                <a:gd name="connsiteY1" fmla="*/ 1422418 h 1771650"/>
                <a:gd name="connsiteX2" fmla="*/ 2573655 w 2590800"/>
                <a:gd name="connsiteY2" fmla="*/ 1261445 h 1771650"/>
                <a:gd name="connsiteX3" fmla="*/ 2568893 w 2590800"/>
                <a:gd name="connsiteY3" fmla="*/ 1255731 h 1771650"/>
                <a:gd name="connsiteX4" fmla="*/ 2413635 w 2590800"/>
                <a:gd name="connsiteY4" fmla="*/ 1149050 h 1771650"/>
                <a:gd name="connsiteX5" fmla="*/ 2349818 w 2590800"/>
                <a:gd name="connsiteY5" fmla="*/ 1112856 h 1771650"/>
                <a:gd name="connsiteX6" fmla="*/ 2348865 w 2590800"/>
                <a:gd name="connsiteY6" fmla="*/ 1108093 h 1771650"/>
                <a:gd name="connsiteX7" fmla="*/ 2292668 w 2590800"/>
                <a:gd name="connsiteY7" fmla="*/ 1065231 h 1771650"/>
                <a:gd name="connsiteX8" fmla="*/ 2272665 w 2590800"/>
                <a:gd name="connsiteY8" fmla="*/ 1029988 h 1771650"/>
                <a:gd name="connsiteX9" fmla="*/ 2265998 w 2590800"/>
                <a:gd name="connsiteY9" fmla="*/ 969981 h 1771650"/>
                <a:gd name="connsiteX10" fmla="*/ 2275523 w 2590800"/>
                <a:gd name="connsiteY10" fmla="*/ 878540 h 1771650"/>
                <a:gd name="connsiteX11" fmla="*/ 2303145 w 2590800"/>
                <a:gd name="connsiteY11" fmla="*/ 748048 h 1771650"/>
                <a:gd name="connsiteX12" fmla="*/ 2230755 w 2590800"/>
                <a:gd name="connsiteY12" fmla="*/ 472775 h 1771650"/>
                <a:gd name="connsiteX13" fmla="*/ 2160270 w 2590800"/>
                <a:gd name="connsiteY13" fmla="*/ 381335 h 1771650"/>
                <a:gd name="connsiteX14" fmla="*/ 2158365 w 2590800"/>
                <a:gd name="connsiteY14" fmla="*/ 381335 h 1771650"/>
                <a:gd name="connsiteX15" fmla="*/ 2155508 w 2590800"/>
                <a:gd name="connsiteY15" fmla="*/ 368953 h 1771650"/>
                <a:gd name="connsiteX16" fmla="*/ 2095500 w 2590800"/>
                <a:gd name="connsiteY16" fmla="*/ 308945 h 1771650"/>
                <a:gd name="connsiteX17" fmla="*/ 2029778 w 2590800"/>
                <a:gd name="connsiteY17" fmla="*/ 261320 h 1771650"/>
                <a:gd name="connsiteX18" fmla="*/ 2016443 w 2590800"/>
                <a:gd name="connsiteY18" fmla="*/ 253700 h 1771650"/>
                <a:gd name="connsiteX19" fmla="*/ 1711643 w 2590800"/>
                <a:gd name="connsiteY19" fmla="*/ 99395 h 1771650"/>
                <a:gd name="connsiteX20" fmla="*/ 1393508 w 2590800"/>
                <a:gd name="connsiteY20" fmla="*/ 26053 h 1771650"/>
                <a:gd name="connsiteX21" fmla="*/ 1391603 w 2590800"/>
                <a:gd name="connsiteY21" fmla="*/ 26053 h 1771650"/>
                <a:gd name="connsiteX22" fmla="*/ 1390650 w 2590800"/>
                <a:gd name="connsiteY22" fmla="*/ 20338 h 1771650"/>
                <a:gd name="connsiteX23" fmla="*/ 1366838 w 2590800"/>
                <a:gd name="connsiteY23" fmla="*/ 13670 h 1771650"/>
                <a:gd name="connsiteX24" fmla="*/ 1076325 w 2590800"/>
                <a:gd name="connsiteY24" fmla="*/ 2240 h 1771650"/>
                <a:gd name="connsiteX25" fmla="*/ 822008 w 2590800"/>
                <a:gd name="connsiteY25" fmla="*/ 29863 h 1771650"/>
                <a:gd name="connsiteX26" fmla="*/ 623888 w 2590800"/>
                <a:gd name="connsiteY26" fmla="*/ 86060 h 1771650"/>
                <a:gd name="connsiteX27" fmla="*/ 438150 w 2590800"/>
                <a:gd name="connsiteY27" fmla="*/ 160356 h 1771650"/>
                <a:gd name="connsiteX28" fmla="*/ 421958 w 2590800"/>
                <a:gd name="connsiteY28" fmla="*/ 164165 h 1771650"/>
                <a:gd name="connsiteX29" fmla="*/ 390525 w 2590800"/>
                <a:gd name="connsiteY29" fmla="*/ 183215 h 1771650"/>
                <a:gd name="connsiteX30" fmla="*/ 296228 w 2590800"/>
                <a:gd name="connsiteY30" fmla="*/ 242270 h 1771650"/>
                <a:gd name="connsiteX31" fmla="*/ 32385 w 2590800"/>
                <a:gd name="connsiteY31" fmla="*/ 550881 h 1771650"/>
                <a:gd name="connsiteX32" fmla="*/ 0 w 2590800"/>
                <a:gd name="connsiteY32" fmla="*/ 666133 h 1771650"/>
                <a:gd name="connsiteX33" fmla="*/ 0 w 2590800"/>
                <a:gd name="connsiteY33" fmla="*/ 707090 h 1771650"/>
                <a:gd name="connsiteX34" fmla="*/ 0 w 2590800"/>
                <a:gd name="connsiteY34" fmla="*/ 752810 h 1771650"/>
                <a:gd name="connsiteX35" fmla="*/ 2858 w 2590800"/>
                <a:gd name="connsiteY35" fmla="*/ 759478 h 1771650"/>
                <a:gd name="connsiteX36" fmla="*/ 95250 w 2590800"/>
                <a:gd name="connsiteY36" fmla="*/ 989031 h 1771650"/>
                <a:gd name="connsiteX37" fmla="*/ 293370 w 2590800"/>
                <a:gd name="connsiteY37" fmla="*/ 1175720 h 1771650"/>
                <a:gd name="connsiteX38" fmla="*/ 284798 w 2590800"/>
                <a:gd name="connsiteY38" fmla="*/ 1270018 h 1771650"/>
                <a:gd name="connsiteX39" fmla="*/ 278130 w 2590800"/>
                <a:gd name="connsiteY39" fmla="*/ 1337645 h 1771650"/>
                <a:gd name="connsiteX40" fmla="*/ 334328 w 2590800"/>
                <a:gd name="connsiteY40" fmla="*/ 1373841 h 1771650"/>
                <a:gd name="connsiteX41" fmla="*/ 705803 w 2590800"/>
                <a:gd name="connsiteY41" fmla="*/ 1521478 h 1771650"/>
                <a:gd name="connsiteX42" fmla="*/ 862013 w 2590800"/>
                <a:gd name="connsiteY42" fmla="*/ 1554815 h 1771650"/>
                <a:gd name="connsiteX43" fmla="*/ 878205 w 2590800"/>
                <a:gd name="connsiteY43" fmla="*/ 1552910 h 1771650"/>
                <a:gd name="connsiteX44" fmla="*/ 1058228 w 2590800"/>
                <a:gd name="connsiteY44" fmla="*/ 1571961 h 1771650"/>
                <a:gd name="connsiteX45" fmla="*/ 1125855 w 2590800"/>
                <a:gd name="connsiteY45" fmla="*/ 1575770 h 1771650"/>
                <a:gd name="connsiteX46" fmla="*/ 1156335 w 2590800"/>
                <a:gd name="connsiteY46" fmla="*/ 1575770 h 1771650"/>
                <a:gd name="connsiteX47" fmla="*/ 1219200 w 2590800"/>
                <a:gd name="connsiteY47" fmla="*/ 1571961 h 1771650"/>
                <a:gd name="connsiteX48" fmla="*/ 1400175 w 2590800"/>
                <a:gd name="connsiteY48" fmla="*/ 1553863 h 1771650"/>
                <a:gd name="connsiteX49" fmla="*/ 1624965 w 2590800"/>
                <a:gd name="connsiteY49" fmla="*/ 1498618 h 1771650"/>
                <a:gd name="connsiteX50" fmla="*/ 1644015 w 2590800"/>
                <a:gd name="connsiteY50" fmla="*/ 1512906 h 1771650"/>
                <a:gd name="connsiteX51" fmla="*/ 1644968 w 2590800"/>
                <a:gd name="connsiteY51" fmla="*/ 1525288 h 1771650"/>
                <a:gd name="connsiteX52" fmla="*/ 1665923 w 2590800"/>
                <a:gd name="connsiteY52" fmla="*/ 1480520 h 1771650"/>
                <a:gd name="connsiteX53" fmla="*/ 1784985 w 2590800"/>
                <a:gd name="connsiteY53" fmla="*/ 1439563 h 1771650"/>
                <a:gd name="connsiteX54" fmla="*/ 1861185 w 2590800"/>
                <a:gd name="connsiteY54" fmla="*/ 1403368 h 1771650"/>
                <a:gd name="connsiteX55" fmla="*/ 1875473 w 2590800"/>
                <a:gd name="connsiteY55" fmla="*/ 1397653 h 1771650"/>
                <a:gd name="connsiteX56" fmla="*/ 1915478 w 2590800"/>
                <a:gd name="connsiteY56" fmla="*/ 1383366 h 1771650"/>
                <a:gd name="connsiteX57" fmla="*/ 2140268 w 2590800"/>
                <a:gd name="connsiteY57" fmla="*/ 1243348 h 1771650"/>
                <a:gd name="connsiteX58" fmla="*/ 2164080 w 2590800"/>
                <a:gd name="connsiteY58" fmla="*/ 1232870 h 1771650"/>
                <a:gd name="connsiteX59" fmla="*/ 2158365 w 2590800"/>
                <a:gd name="connsiteY59" fmla="*/ 1292878 h 1771650"/>
                <a:gd name="connsiteX60" fmla="*/ 2185988 w 2590800"/>
                <a:gd name="connsiteY60" fmla="*/ 1340503 h 1771650"/>
                <a:gd name="connsiteX61" fmla="*/ 2187893 w 2590800"/>
                <a:gd name="connsiteY61" fmla="*/ 1339550 h 1771650"/>
                <a:gd name="connsiteX62" fmla="*/ 2320290 w 2590800"/>
                <a:gd name="connsiteY62" fmla="*/ 1479568 h 1771650"/>
                <a:gd name="connsiteX63" fmla="*/ 2435543 w 2590800"/>
                <a:gd name="connsiteY63" fmla="*/ 1604345 h 1771650"/>
                <a:gd name="connsiteX64" fmla="*/ 2595563 w 2590800"/>
                <a:gd name="connsiteY64" fmla="*/ 1771986 h 1771650"/>
                <a:gd name="connsiteX65" fmla="*/ 2590800 w 2590800"/>
                <a:gd name="connsiteY65" fmla="*/ 1584343 h 1771650"/>
                <a:gd name="connsiteX66" fmla="*/ 2156460 w 2590800"/>
                <a:gd name="connsiteY66" fmla="*/ 791863 h 1771650"/>
                <a:gd name="connsiteX67" fmla="*/ 2038350 w 2590800"/>
                <a:gd name="connsiteY67" fmla="*/ 987125 h 1771650"/>
                <a:gd name="connsiteX68" fmla="*/ 1800225 w 2590800"/>
                <a:gd name="connsiteY68" fmla="*/ 1155718 h 1771650"/>
                <a:gd name="connsiteX69" fmla="*/ 1746885 w 2590800"/>
                <a:gd name="connsiteY69" fmla="*/ 1182388 h 1771650"/>
                <a:gd name="connsiteX70" fmla="*/ 1681163 w 2590800"/>
                <a:gd name="connsiteY70" fmla="*/ 1209058 h 1771650"/>
                <a:gd name="connsiteX71" fmla="*/ 1656398 w 2590800"/>
                <a:gd name="connsiteY71" fmla="*/ 1218583 h 1771650"/>
                <a:gd name="connsiteX72" fmla="*/ 1647825 w 2590800"/>
                <a:gd name="connsiteY72" fmla="*/ 1223345 h 1771650"/>
                <a:gd name="connsiteX73" fmla="*/ 1400175 w 2590800"/>
                <a:gd name="connsiteY73" fmla="*/ 1282400 h 1771650"/>
                <a:gd name="connsiteX74" fmla="*/ 1379220 w 2590800"/>
                <a:gd name="connsiteY74" fmla="*/ 1279543 h 1771650"/>
                <a:gd name="connsiteX75" fmla="*/ 1354455 w 2590800"/>
                <a:gd name="connsiteY75" fmla="*/ 1280495 h 1771650"/>
                <a:gd name="connsiteX76" fmla="*/ 1010603 w 2590800"/>
                <a:gd name="connsiteY76" fmla="*/ 1287163 h 1771650"/>
                <a:gd name="connsiteX77" fmla="*/ 608648 w 2590800"/>
                <a:gd name="connsiteY77" fmla="*/ 1197628 h 1771650"/>
                <a:gd name="connsiteX78" fmla="*/ 372428 w 2590800"/>
                <a:gd name="connsiteY78" fmla="*/ 1071898 h 1771650"/>
                <a:gd name="connsiteX79" fmla="*/ 313373 w 2590800"/>
                <a:gd name="connsiteY79" fmla="*/ 1024273 h 1771650"/>
                <a:gd name="connsiteX80" fmla="*/ 261938 w 2590800"/>
                <a:gd name="connsiteY80" fmla="*/ 977600 h 1771650"/>
                <a:gd name="connsiteX81" fmla="*/ 218123 w 2590800"/>
                <a:gd name="connsiteY81" fmla="*/ 929023 h 1771650"/>
                <a:gd name="connsiteX82" fmla="*/ 204788 w 2590800"/>
                <a:gd name="connsiteY82" fmla="*/ 902353 h 1771650"/>
                <a:gd name="connsiteX83" fmla="*/ 172403 w 2590800"/>
                <a:gd name="connsiteY83" fmla="*/ 544213 h 1771650"/>
                <a:gd name="connsiteX84" fmla="*/ 379095 w 2590800"/>
                <a:gd name="connsiteY84" fmla="*/ 306088 h 1771650"/>
                <a:gd name="connsiteX85" fmla="*/ 442913 w 2590800"/>
                <a:gd name="connsiteY85" fmla="*/ 264178 h 1771650"/>
                <a:gd name="connsiteX86" fmla="*/ 496253 w 2590800"/>
                <a:gd name="connsiteY86" fmla="*/ 234650 h 1771650"/>
                <a:gd name="connsiteX87" fmla="*/ 517208 w 2590800"/>
                <a:gd name="connsiteY87" fmla="*/ 234650 h 1771650"/>
                <a:gd name="connsiteX88" fmla="*/ 546735 w 2590800"/>
                <a:gd name="connsiteY88" fmla="*/ 227983 h 1771650"/>
                <a:gd name="connsiteX89" fmla="*/ 551498 w 2590800"/>
                <a:gd name="connsiteY89" fmla="*/ 227983 h 1771650"/>
                <a:gd name="connsiteX90" fmla="*/ 1140143 w 2590800"/>
                <a:gd name="connsiteY90" fmla="*/ 161308 h 1771650"/>
                <a:gd name="connsiteX91" fmla="*/ 1353503 w 2590800"/>
                <a:gd name="connsiteY91" fmla="*/ 182263 h 1771650"/>
                <a:gd name="connsiteX92" fmla="*/ 1353503 w 2590800"/>
                <a:gd name="connsiteY92" fmla="*/ 182263 h 1771650"/>
                <a:gd name="connsiteX93" fmla="*/ 1375410 w 2590800"/>
                <a:gd name="connsiteY93" fmla="*/ 187025 h 1771650"/>
                <a:gd name="connsiteX94" fmla="*/ 1771650 w 2590800"/>
                <a:gd name="connsiteY94" fmla="*/ 276560 h 1771650"/>
                <a:gd name="connsiteX95" fmla="*/ 1791653 w 2590800"/>
                <a:gd name="connsiteY95" fmla="*/ 288943 h 1771650"/>
                <a:gd name="connsiteX96" fmla="*/ 1797368 w 2590800"/>
                <a:gd name="connsiteY96" fmla="*/ 408958 h 1771650"/>
                <a:gd name="connsiteX97" fmla="*/ 1815465 w 2590800"/>
                <a:gd name="connsiteY97" fmla="*/ 435628 h 1771650"/>
                <a:gd name="connsiteX98" fmla="*/ 1913573 w 2590800"/>
                <a:gd name="connsiteY98" fmla="*/ 526115 h 1771650"/>
                <a:gd name="connsiteX99" fmla="*/ 2006918 w 2590800"/>
                <a:gd name="connsiteY99" fmla="*/ 613745 h 1771650"/>
                <a:gd name="connsiteX100" fmla="*/ 2030730 w 2590800"/>
                <a:gd name="connsiteY100" fmla="*/ 625175 h 1771650"/>
                <a:gd name="connsiteX101" fmla="*/ 2033588 w 2590800"/>
                <a:gd name="connsiteY101" fmla="*/ 625175 h 1771650"/>
                <a:gd name="connsiteX102" fmla="*/ 2046923 w 2590800"/>
                <a:gd name="connsiteY102" fmla="*/ 648988 h 1771650"/>
                <a:gd name="connsiteX103" fmla="*/ 2145030 w 2590800"/>
                <a:gd name="connsiteY103" fmla="*/ 740428 h 1771650"/>
                <a:gd name="connsiteX104" fmla="*/ 2156460 w 2590800"/>
                <a:gd name="connsiteY104" fmla="*/ 791863 h 1771650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390525 w 2595563"/>
                <a:gd name="connsiteY28" fmla="*/ 183215 h 1771986"/>
                <a:gd name="connsiteX29" fmla="*/ 296228 w 2595563"/>
                <a:gd name="connsiteY29" fmla="*/ 242270 h 1771986"/>
                <a:gd name="connsiteX30" fmla="*/ 32385 w 2595563"/>
                <a:gd name="connsiteY30" fmla="*/ 550881 h 1771986"/>
                <a:gd name="connsiteX31" fmla="*/ 0 w 2595563"/>
                <a:gd name="connsiteY31" fmla="*/ 666133 h 1771986"/>
                <a:gd name="connsiteX32" fmla="*/ 0 w 2595563"/>
                <a:gd name="connsiteY32" fmla="*/ 707090 h 1771986"/>
                <a:gd name="connsiteX33" fmla="*/ 0 w 2595563"/>
                <a:gd name="connsiteY33" fmla="*/ 752810 h 1771986"/>
                <a:gd name="connsiteX34" fmla="*/ 2858 w 2595563"/>
                <a:gd name="connsiteY34" fmla="*/ 759478 h 1771986"/>
                <a:gd name="connsiteX35" fmla="*/ 95250 w 2595563"/>
                <a:gd name="connsiteY35" fmla="*/ 989031 h 1771986"/>
                <a:gd name="connsiteX36" fmla="*/ 293370 w 2595563"/>
                <a:gd name="connsiteY36" fmla="*/ 1175720 h 1771986"/>
                <a:gd name="connsiteX37" fmla="*/ 284798 w 2595563"/>
                <a:gd name="connsiteY37" fmla="*/ 1270018 h 1771986"/>
                <a:gd name="connsiteX38" fmla="*/ 278130 w 2595563"/>
                <a:gd name="connsiteY38" fmla="*/ 1337645 h 1771986"/>
                <a:gd name="connsiteX39" fmla="*/ 334328 w 2595563"/>
                <a:gd name="connsiteY39" fmla="*/ 1373841 h 1771986"/>
                <a:gd name="connsiteX40" fmla="*/ 705803 w 2595563"/>
                <a:gd name="connsiteY40" fmla="*/ 1521478 h 1771986"/>
                <a:gd name="connsiteX41" fmla="*/ 862013 w 2595563"/>
                <a:gd name="connsiteY41" fmla="*/ 1554815 h 1771986"/>
                <a:gd name="connsiteX42" fmla="*/ 878205 w 2595563"/>
                <a:gd name="connsiteY42" fmla="*/ 1552910 h 1771986"/>
                <a:gd name="connsiteX43" fmla="*/ 1058228 w 2595563"/>
                <a:gd name="connsiteY43" fmla="*/ 1571961 h 1771986"/>
                <a:gd name="connsiteX44" fmla="*/ 1125855 w 2595563"/>
                <a:gd name="connsiteY44" fmla="*/ 1575770 h 1771986"/>
                <a:gd name="connsiteX45" fmla="*/ 1156335 w 2595563"/>
                <a:gd name="connsiteY45" fmla="*/ 1575770 h 1771986"/>
                <a:gd name="connsiteX46" fmla="*/ 1219200 w 2595563"/>
                <a:gd name="connsiteY46" fmla="*/ 1571961 h 1771986"/>
                <a:gd name="connsiteX47" fmla="*/ 1400175 w 2595563"/>
                <a:gd name="connsiteY47" fmla="*/ 1553863 h 1771986"/>
                <a:gd name="connsiteX48" fmla="*/ 1624965 w 2595563"/>
                <a:gd name="connsiteY48" fmla="*/ 1498618 h 1771986"/>
                <a:gd name="connsiteX49" fmla="*/ 1644015 w 2595563"/>
                <a:gd name="connsiteY49" fmla="*/ 1512906 h 1771986"/>
                <a:gd name="connsiteX50" fmla="*/ 1644968 w 2595563"/>
                <a:gd name="connsiteY50" fmla="*/ 1525288 h 1771986"/>
                <a:gd name="connsiteX51" fmla="*/ 1665923 w 2595563"/>
                <a:gd name="connsiteY51" fmla="*/ 1480520 h 1771986"/>
                <a:gd name="connsiteX52" fmla="*/ 1784985 w 2595563"/>
                <a:gd name="connsiteY52" fmla="*/ 1439563 h 1771986"/>
                <a:gd name="connsiteX53" fmla="*/ 1861185 w 2595563"/>
                <a:gd name="connsiteY53" fmla="*/ 1403368 h 1771986"/>
                <a:gd name="connsiteX54" fmla="*/ 1875473 w 2595563"/>
                <a:gd name="connsiteY54" fmla="*/ 1397653 h 1771986"/>
                <a:gd name="connsiteX55" fmla="*/ 1915478 w 2595563"/>
                <a:gd name="connsiteY55" fmla="*/ 1383366 h 1771986"/>
                <a:gd name="connsiteX56" fmla="*/ 2140268 w 2595563"/>
                <a:gd name="connsiteY56" fmla="*/ 1243348 h 1771986"/>
                <a:gd name="connsiteX57" fmla="*/ 2164080 w 2595563"/>
                <a:gd name="connsiteY57" fmla="*/ 1232870 h 1771986"/>
                <a:gd name="connsiteX58" fmla="*/ 2158365 w 2595563"/>
                <a:gd name="connsiteY58" fmla="*/ 1292878 h 1771986"/>
                <a:gd name="connsiteX59" fmla="*/ 2185988 w 2595563"/>
                <a:gd name="connsiteY59" fmla="*/ 1340503 h 1771986"/>
                <a:gd name="connsiteX60" fmla="*/ 2187893 w 2595563"/>
                <a:gd name="connsiteY60" fmla="*/ 1339550 h 1771986"/>
                <a:gd name="connsiteX61" fmla="*/ 2320290 w 2595563"/>
                <a:gd name="connsiteY61" fmla="*/ 1479568 h 1771986"/>
                <a:gd name="connsiteX62" fmla="*/ 2435543 w 2595563"/>
                <a:gd name="connsiteY62" fmla="*/ 1604345 h 1771986"/>
                <a:gd name="connsiteX63" fmla="*/ 2595563 w 2595563"/>
                <a:gd name="connsiteY63" fmla="*/ 1771986 h 1771986"/>
                <a:gd name="connsiteX64" fmla="*/ 2590800 w 2595563"/>
                <a:gd name="connsiteY64" fmla="*/ 1584343 h 1771986"/>
                <a:gd name="connsiteX65" fmla="*/ 2156460 w 2595563"/>
                <a:gd name="connsiteY65" fmla="*/ 791863 h 1771986"/>
                <a:gd name="connsiteX66" fmla="*/ 2038350 w 2595563"/>
                <a:gd name="connsiteY66" fmla="*/ 987125 h 1771986"/>
                <a:gd name="connsiteX67" fmla="*/ 1800225 w 2595563"/>
                <a:gd name="connsiteY67" fmla="*/ 1155718 h 1771986"/>
                <a:gd name="connsiteX68" fmla="*/ 1746885 w 2595563"/>
                <a:gd name="connsiteY68" fmla="*/ 1182388 h 1771986"/>
                <a:gd name="connsiteX69" fmla="*/ 1681163 w 2595563"/>
                <a:gd name="connsiteY69" fmla="*/ 1209058 h 1771986"/>
                <a:gd name="connsiteX70" fmla="*/ 1656398 w 2595563"/>
                <a:gd name="connsiteY70" fmla="*/ 1218583 h 1771986"/>
                <a:gd name="connsiteX71" fmla="*/ 1647825 w 2595563"/>
                <a:gd name="connsiteY71" fmla="*/ 1223345 h 1771986"/>
                <a:gd name="connsiteX72" fmla="*/ 1400175 w 2595563"/>
                <a:gd name="connsiteY72" fmla="*/ 1282400 h 1771986"/>
                <a:gd name="connsiteX73" fmla="*/ 1379220 w 2595563"/>
                <a:gd name="connsiteY73" fmla="*/ 1279543 h 1771986"/>
                <a:gd name="connsiteX74" fmla="*/ 1354455 w 2595563"/>
                <a:gd name="connsiteY74" fmla="*/ 1280495 h 1771986"/>
                <a:gd name="connsiteX75" fmla="*/ 1010603 w 2595563"/>
                <a:gd name="connsiteY75" fmla="*/ 1287163 h 1771986"/>
                <a:gd name="connsiteX76" fmla="*/ 608648 w 2595563"/>
                <a:gd name="connsiteY76" fmla="*/ 1197628 h 1771986"/>
                <a:gd name="connsiteX77" fmla="*/ 372428 w 2595563"/>
                <a:gd name="connsiteY77" fmla="*/ 1071898 h 1771986"/>
                <a:gd name="connsiteX78" fmla="*/ 313373 w 2595563"/>
                <a:gd name="connsiteY78" fmla="*/ 1024273 h 1771986"/>
                <a:gd name="connsiteX79" fmla="*/ 261938 w 2595563"/>
                <a:gd name="connsiteY79" fmla="*/ 977600 h 1771986"/>
                <a:gd name="connsiteX80" fmla="*/ 218123 w 2595563"/>
                <a:gd name="connsiteY80" fmla="*/ 929023 h 1771986"/>
                <a:gd name="connsiteX81" fmla="*/ 204788 w 2595563"/>
                <a:gd name="connsiteY81" fmla="*/ 902353 h 1771986"/>
                <a:gd name="connsiteX82" fmla="*/ 172403 w 2595563"/>
                <a:gd name="connsiteY82" fmla="*/ 544213 h 1771986"/>
                <a:gd name="connsiteX83" fmla="*/ 379095 w 2595563"/>
                <a:gd name="connsiteY83" fmla="*/ 306088 h 1771986"/>
                <a:gd name="connsiteX84" fmla="*/ 442913 w 2595563"/>
                <a:gd name="connsiteY84" fmla="*/ 264178 h 1771986"/>
                <a:gd name="connsiteX85" fmla="*/ 496253 w 2595563"/>
                <a:gd name="connsiteY85" fmla="*/ 234650 h 1771986"/>
                <a:gd name="connsiteX86" fmla="*/ 517208 w 2595563"/>
                <a:gd name="connsiteY86" fmla="*/ 234650 h 1771986"/>
                <a:gd name="connsiteX87" fmla="*/ 546735 w 2595563"/>
                <a:gd name="connsiteY87" fmla="*/ 227983 h 1771986"/>
                <a:gd name="connsiteX88" fmla="*/ 551498 w 2595563"/>
                <a:gd name="connsiteY88" fmla="*/ 227983 h 1771986"/>
                <a:gd name="connsiteX89" fmla="*/ 1140143 w 2595563"/>
                <a:gd name="connsiteY89" fmla="*/ 161308 h 1771986"/>
                <a:gd name="connsiteX90" fmla="*/ 1353503 w 2595563"/>
                <a:gd name="connsiteY90" fmla="*/ 182263 h 1771986"/>
                <a:gd name="connsiteX91" fmla="*/ 1353503 w 2595563"/>
                <a:gd name="connsiteY91" fmla="*/ 182263 h 1771986"/>
                <a:gd name="connsiteX92" fmla="*/ 1375410 w 2595563"/>
                <a:gd name="connsiteY92" fmla="*/ 187025 h 1771986"/>
                <a:gd name="connsiteX93" fmla="*/ 1771650 w 2595563"/>
                <a:gd name="connsiteY93" fmla="*/ 276560 h 1771986"/>
                <a:gd name="connsiteX94" fmla="*/ 1791653 w 2595563"/>
                <a:gd name="connsiteY94" fmla="*/ 288943 h 1771986"/>
                <a:gd name="connsiteX95" fmla="*/ 1797368 w 2595563"/>
                <a:gd name="connsiteY95" fmla="*/ 408958 h 1771986"/>
                <a:gd name="connsiteX96" fmla="*/ 1815465 w 2595563"/>
                <a:gd name="connsiteY96" fmla="*/ 435628 h 1771986"/>
                <a:gd name="connsiteX97" fmla="*/ 1913573 w 2595563"/>
                <a:gd name="connsiteY97" fmla="*/ 526115 h 1771986"/>
                <a:gd name="connsiteX98" fmla="*/ 2006918 w 2595563"/>
                <a:gd name="connsiteY98" fmla="*/ 613745 h 1771986"/>
                <a:gd name="connsiteX99" fmla="*/ 2030730 w 2595563"/>
                <a:gd name="connsiteY99" fmla="*/ 625175 h 1771986"/>
                <a:gd name="connsiteX100" fmla="*/ 2033588 w 2595563"/>
                <a:gd name="connsiteY100" fmla="*/ 625175 h 1771986"/>
                <a:gd name="connsiteX101" fmla="*/ 2046923 w 2595563"/>
                <a:gd name="connsiteY101" fmla="*/ 648988 h 1771986"/>
                <a:gd name="connsiteX102" fmla="*/ 2145030 w 2595563"/>
                <a:gd name="connsiteY102" fmla="*/ 740428 h 1771986"/>
                <a:gd name="connsiteX103" fmla="*/ 2156460 w 2595563"/>
                <a:gd name="connsiteY103" fmla="*/ 791863 h 1771986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390525 w 2595563"/>
                <a:gd name="connsiteY28" fmla="*/ 183215 h 1771986"/>
                <a:gd name="connsiteX29" fmla="*/ 296228 w 2595563"/>
                <a:gd name="connsiteY29" fmla="*/ 242270 h 1771986"/>
                <a:gd name="connsiteX30" fmla="*/ 32385 w 2595563"/>
                <a:gd name="connsiteY30" fmla="*/ 550881 h 1771986"/>
                <a:gd name="connsiteX31" fmla="*/ 0 w 2595563"/>
                <a:gd name="connsiteY31" fmla="*/ 666133 h 1771986"/>
                <a:gd name="connsiteX32" fmla="*/ 0 w 2595563"/>
                <a:gd name="connsiteY32" fmla="*/ 707090 h 1771986"/>
                <a:gd name="connsiteX33" fmla="*/ 0 w 2595563"/>
                <a:gd name="connsiteY33" fmla="*/ 752810 h 1771986"/>
                <a:gd name="connsiteX34" fmla="*/ 2858 w 2595563"/>
                <a:gd name="connsiteY34" fmla="*/ 759478 h 1771986"/>
                <a:gd name="connsiteX35" fmla="*/ 95250 w 2595563"/>
                <a:gd name="connsiteY35" fmla="*/ 989031 h 1771986"/>
                <a:gd name="connsiteX36" fmla="*/ 293370 w 2595563"/>
                <a:gd name="connsiteY36" fmla="*/ 1175720 h 1771986"/>
                <a:gd name="connsiteX37" fmla="*/ 284798 w 2595563"/>
                <a:gd name="connsiteY37" fmla="*/ 1270018 h 1771986"/>
                <a:gd name="connsiteX38" fmla="*/ 278130 w 2595563"/>
                <a:gd name="connsiteY38" fmla="*/ 1337645 h 1771986"/>
                <a:gd name="connsiteX39" fmla="*/ 334328 w 2595563"/>
                <a:gd name="connsiteY39" fmla="*/ 1373841 h 1771986"/>
                <a:gd name="connsiteX40" fmla="*/ 705803 w 2595563"/>
                <a:gd name="connsiteY40" fmla="*/ 1521478 h 1771986"/>
                <a:gd name="connsiteX41" fmla="*/ 862013 w 2595563"/>
                <a:gd name="connsiteY41" fmla="*/ 1554815 h 1771986"/>
                <a:gd name="connsiteX42" fmla="*/ 878205 w 2595563"/>
                <a:gd name="connsiteY42" fmla="*/ 1552910 h 1771986"/>
                <a:gd name="connsiteX43" fmla="*/ 1058228 w 2595563"/>
                <a:gd name="connsiteY43" fmla="*/ 1571961 h 1771986"/>
                <a:gd name="connsiteX44" fmla="*/ 1125855 w 2595563"/>
                <a:gd name="connsiteY44" fmla="*/ 1575770 h 1771986"/>
                <a:gd name="connsiteX45" fmla="*/ 1156335 w 2595563"/>
                <a:gd name="connsiteY45" fmla="*/ 1575770 h 1771986"/>
                <a:gd name="connsiteX46" fmla="*/ 1219200 w 2595563"/>
                <a:gd name="connsiteY46" fmla="*/ 1571961 h 1771986"/>
                <a:gd name="connsiteX47" fmla="*/ 1400175 w 2595563"/>
                <a:gd name="connsiteY47" fmla="*/ 1553863 h 1771986"/>
                <a:gd name="connsiteX48" fmla="*/ 1624965 w 2595563"/>
                <a:gd name="connsiteY48" fmla="*/ 1498618 h 1771986"/>
                <a:gd name="connsiteX49" fmla="*/ 1644015 w 2595563"/>
                <a:gd name="connsiteY49" fmla="*/ 1512906 h 1771986"/>
                <a:gd name="connsiteX50" fmla="*/ 1644968 w 2595563"/>
                <a:gd name="connsiteY50" fmla="*/ 1525288 h 1771986"/>
                <a:gd name="connsiteX51" fmla="*/ 1665923 w 2595563"/>
                <a:gd name="connsiteY51" fmla="*/ 1480520 h 1771986"/>
                <a:gd name="connsiteX52" fmla="*/ 1784985 w 2595563"/>
                <a:gd name="connsiteY52" fmla="*/ 1439563 h 1771986"/>
                <a:gd name="connsiteX53" fmla="*/ 1861185 w 2595563"/>
                <a:gd name="connsiteY53" fmla="*/ 1403368 h 1771986"/>
                <a:gd name="connsiteX54" fmla="*/ 1875473 w 2595563"/>
                <a:gd name="connsiteY54" fmla="*/ 1397653 h 1771986"/>
                <a:gd name="connsiteX55" fmla="*/ 1915478 w 2595563"/>
                <a:gd name="connsiteY55" fmla="*/ 1383366 h 1771986"/>
                <a:gd name="connsiteX56" fmla="*/ 2140268 w 2595563"/>
                <a:gd name="connsiteY56" fmla="*/ 1243348 h 1771986"/>
                <a:gd name="connsiteX57" fmla="*/ 2164080 w 2595563"/>
                <a:gd name="connsiteY57" fmla="*/ 1232870 h 1771986"/>
                <a:gd name="connsiteX58" fmla="*/ 2158365 w 2595563"/>
                <a:gd name="connsiteY58" fmla="*/ 1292878 h 1771986"/>
                <a:gd name="connsiteX59" fmla="*/ 2185988 w 2595563"/>
                <a:gd name="connsiteY59" fmla="*/ 1340503 h 1771986"/>
                <a:gd name="connsiteX60" fmla="*/ 2187893 w 2595563"/>
                <a:gd name="connsiteY60" fmla="*/ 1339550 h 1771986"/>
                <a:gd name="connsiteX61" fmla="*/ 2320290 w 2595563"/>
                <a:gd name="connsiteY61" fmla="*/ 1479568 h 1771986"/>
                <a:gd name="connsiteX62" fmla="*/ 2435543 w 2595563"/>
                <a:gd name="connsiteY62" fmla="*/ 1604345 h 1771986"/>
                <a:gd name="connsiteX63" fmla="*/ 2595563 w 2595563"/>
                <a:gd name="connsiteY63" fmla="*/ 1771986 h 1771986"/>
                <a:gd name="connsiteX64" fmla="*/ 2590800 w 2595563"/>
                <a:gd name="connsiteY64" fmla="*/ 1584343 h 1771986"/>
                <a:gd name="connsiteX65" fmla="*/ 2156460 w 2595563"/>
                <a:gd name="connsiteY65" fmla="*/ 791863 h 1771986"/>
                <a:gd name="connsiteX66" fmla="*/ 2038350 w 2595563"/>
                <a:gd name="connsiteY66" fmla="*/ 987125 h 1771986"/>
                <a:gd name="connsiteX67" fmla="*/ 1800225 w 2595563"/>
                <a:gd name="connsiteY67" fmla="*/ 1155718 h 1771986"/>
                <a:gd name="connsiteX68" fmla="*/ 1746885 w 2595563"/>
                <a:gd name="connsiteY68" fmla="*/ 1182388 h 1771986"/>
                <a:gd name="connsiteX69" fmla="*/ 1681163 w 2595563"/>
                <a:gd name="connsiteY69" fmla="*/ 1209058 h 1771986"/>
                <a:gd name="connsiteX70" fmla="*/ 1656398 w 2595563"/>
                <a:gd name="connsiteY70" fmla="*/ 1218583 h 1771986"/>
                <a:gd name="connsiteX71" fmla="*/ 1647825 w 2595563"/>
                <a:gd name="connsiteY71" fmla="*/ 1223345 h 1771986"/>
                <a:gd name="connsiteX72" fmla="*/ 1400175 w 2595563"/>
                <a:gd name="connsiteY72" fmla="*/ 1282400 h 1771986"/>
                <a:gd name="connsiteX73" fmla="*/ 1379220 w 2595563"/>
                <a:gd name="connsiteY73" fmla="*/ 1279543 h 1771986"/>
                <a:gd name="connsiteX74" fmla="*/ 1354455 w 2595563"/>
                <a:gd name="connsiteY74" fmla="*/ 1280495 h 1771986"/>
                <a:gd name="connsiteX75" fmla="*/ 1010603 w 2595563"/>
                <a:gd name="connsiteY75" fmla="*/ 1287163 h 1771986"/>
                <a:gd name="connsiteX76" fmla="*/ 608648 w 2595563"/>
                <a:gd name="connsiteY76" fmla="*/ 1197628 h 1771986"/>
                <a:gd name="connsiteX77" fmla="*/ 372428 w 2595563"/>
                <a:gd name="connsiteY77" fmla="*/ 1071898 h 1771986"/>
                <a:gd name="connsiteX78" fmla="*/ 313373 w 2595563"/>
                <a:gd name="connsiteY78" fmla="*/ 1024273 h 1771986"/>
                <a:gd name="connsiteX79" fmla="*/ 261938 w 2595563"/>
                <a:gd name="connsiteY79" fmla="*/ 977600 h 1771986"/>
                <a:gd name="connsiteX80" fmla="*/ 218123 w 2595563"/>
                <a:gd name="connsiteY80" fmla="*/ 929023 h 1771986"/>
                <a:gd name="connsiteX81" fmla="*/ 204788 w 2595563"/>
                <a:gd name="connsiteY81" fmla="*/ 902353 h 1771986"/>
                <a:gd name="connsiteX82" fmla="*/ 172403 w 2595563"/>
                <a:gd name="connsiteY82" fmla="*/ 544213 h 1771986"/>
                <a:gd name="connsiteX83" fmla="*/ 379095 w 2595563"/>
                <a:gd name="connsiteY83" fmla="*/ 306088 h 1771986"/>
                <a:gd name="connsiteX84" fmla="*/ 442913 w 2595563"/>
                <a:gd name="connsiteY84" fmla="*/ 264178 h 1771986"/>
                <a:gd name="connsiteX85" fmla="*/ 496253 w 2595563"/>
                <a:gd name="connsiteY85" fmla="*/ 234650 h 1771986"/>
                <a:gd name="connsiteX86" fmla="*/ 546735 w 2595563"/>
                <a:gd name="connsiteY86" fmla="*/ 227983 h 1771986"/>
                <a:gd name="connsiteX87" fmla="*/ 551498 w 2595563"/>
                <a:gd name="connsiteY87" fmla="*/ 227983 h 1771986"/>
                <a:gd name="connsiteX88" fmla="*/ 1140143 w 2595563"/>
                <a:gd name="connsiteY88" fmla="*/ 161308 h 1771986"/>
                <a:gd name="connsiteX89" fmla="*/ 1353503 w 2595563"/>
                <a:gd name="connsiteY89" fmla="*/ 182263 h 1771986"/>
                <a:gd name="connsiteX90" fmla="*/ 1353503 w 2595563"/>
                <a:gd name="connsiteY90" fmla="*/ 182263 h 1771986"/>
                <a:gd name="connsiteX91" fmla="*/ 1375410 w 2595563"/>
                <a:gd name="connsiteY91" fmla="*/ 187025 h 1771986"/>
                <a:gd name="connsiteX92" fmla="*/ 1771650 w 2595563"/>
                <a:gd name="connsiteY92" fmla="*/ 276560 h 1771986"/>
                <a:gd name="connsiteX93" fmla="*/ 1791653 w 2595563"/>
                <a:gd name="connsiteY93" fmla="*/ 288943 h 1771986"/>
                <a:gd name="connsiteX94" fmla="*/ 1797368 w 2595563"/>
                <a:gd name="connsiteY94" fmla="*/ 408958 h 1771986"/>
                <a:gd name="connsiteX95" fmla="*/ 1815465 w 2595563"/>
                <a:gd name="connsiteY95" fmla="*/ 435628 h 1771986"/>
                <a:gd name="connsiteX96" fmla="*/ 1913573 w 2595563"/>
                <a:gd name="connsiteY96" fmla="*/ 526115 h 1771986"/>
                <a:gd name="connsiteX97" fmla="*/ 2006918 w 2595563"/>
                <a:gd name="connsiteY97" fmla="*/ 613745 h 1771986"/>
                <a:gd name="connsiteX98" fmla="*/ 2030730 w 2595563"/>
                <a:gd name="connsiteY98" fmla="*/ 625175 h 1771986"/>
                <a:gd name="connsiteX99" fmla="*/ 2033588 w 2595563"/>
                <a:gd name="connsiteY99" fmla="*/ 625175 h 1771986"/>
                <a:gd name="connsiteX100" fmla="*/ 2046923 w 2595563"/>
                <a:gd name="connsiteY100" fmla="*/ 648988 h 1771986"/>
                <a:gd name="connsiteX101" fmla="*/ 2145030 w 2595563"/>
                <a:gd name="connsiteY101" fmla="*/ 740428 h 1771986"/>
                <a:gd name="connsiteX102" fmla="*/ 2156460 w 2595563"/>
                <a:gd name="connsiteY102" fmla="*/ 791863 h 1771986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390525 w 2595563"/>
                <a:gd name="connsiteY28" fmla="*/ 183215 h 1771986"/>
                <a:gd name="connsiteX29" fmla="*/ 296228 w 2595563"/>
                <a:gd name="connsiteY29" fmla="*/ 242270 h 1771986"/>
                <a:gd name="connsiteX30" fmla="*/ 32385 w 2595563"/>
                <a:gd name="connsiteY30" fmla="*/ 550881 h 1771986"/>
                <a:gd name="connsiteX31" fmla="*/ 0 w 2595563"/>
                <a:gd name="connsiteY31" fmla="*/ 666133 h 1771986"/>
                <a:gd name="connsiteX32" fmla="*/ 0 w 2595563"/>
                <a:gd name="connsiteY32" fmla="*/ 707090 h 1771986"/>
                <a:gd name="connsiteX33" fmla="*/ 0 w 2595563"/>
                <a:gd name="connsiteY33" fmla="*/ 752810 h 1771986"/>
                <a:gd name="connsiteX34" fmla="*/ 2858 w 2595563"/>
                <a:gd name="connsiteY34" fmla="*/ 759478 h 1771986"/>
                <a:gd name="connsiteX35" fmla="*/ 95250 w 2595563"/>
                <a:gd name="connsiteY35" fmla="*/ 989031 h 1771986"/>
                <a:gd name="connsiteX36" fmla="*/ 293370 w 2595563"/>
                <a:gd name="connsiteY36" fmla="*/ 1175720 h 1771986"/>
                <a:gd name="connsiteX37" fmla="*/ 284798 w 2595563"/>
                <a:gd name="connsiteY37" fmla="*/ 1270018 h 1771986"/>
                <a:gd name="connsiteX38" fmla="*/ 278130 w 2595563"/>
                <a:gd name="connsiteY38" fmla="*/ 1337645 h 1771986"/>
                <a:gd name="connsiteX39" fmla="*/ 334328 w 2595563"/>
                <a:gd name="connsiteY39" fmla="*/ 1373841 h 1771986"/>
                <a:gd name="connsiteX40" fmla="*/ 705803 w 2595563"/>
                <a:gd name="connsiteY40" fmla="*/ 1521478 h 1771986"/>
                <a:gd name="connsiteX41" fmla="*/ 862013 w 2595563"/>
                <a:gd name="connsiteY41" fmla="*/ 1554815 h 1771986"/>
                <a:gd name="connsiteX42" fmla="*/ 878205 w 2595563"/>
                <a:gd name="connsiteY42" fmla="*/ 1552910 h 1771986"/>
                <a:gd name="connsiteX43" fmla="*/ 1058228 w 2595563"/>
                <a:gd name="connsiteY43" fmla="*/ 1571961 h 1771986"/>
                <a:gd name="connsiteX44" fmla="*/ 1125855 w 2595563"/>
                <a:gd name="connsiteY44" fmla="*/ 1575770 h 1771986"/>
                <a:gd name="connsiteX45" fmla="*/ 1156335 w 2595563"/>
                <a:gd name="connsiteY45" fmla="*/ 1575770 h 1771986"/>
                <a:gd name="connsiteX46" fmla="*/ 1219200 w 2595563"/>
                <a:gd name="connsiteY46" fmla="*/ 1571961 h 1771986"/>
                <a:gd name="connsiteX47" fmla="*/ 1400175 w 2595563"/>
                <a:gd name="connsiteY47" fmla="*/ 1553863 h 1771986"/>
                <a:gd name="connsiteX48" fmla="*/ 1624965 w 2595563"/>
                <a:gd name="connsiteY48" fmla="*/ 1498618 h 1771986"/>
                <a:gd name="connsiteX49" fmla="*/ 1644015 w 2595563"/>
                <a:gd name="connsiteY49" fmla="*/ 1512906 h 1771986"/>
                <a:gd name="connsiteX50" fmla="*/ 1644968 w 2595563"/>
                <a:gd name="connsiteY50" fmla="*/ 1525288 h 1771986"/>
                <a:gd name="connsiteX51" fmla="*/ 1665923 w 2595563"/>
                <a:gd name="connsiteY51" fmla="*/ 1480520 h 1771986"/>
                <a:gd name="connsiteX52" fmla="*/ 1784985 w 2595563"/>
                <a:gd name="connsiteY52" fmla="*/ 1439563 h 1771986"/>
                <a:gd name="connsiteX53" fmla="*/ 1861185 w 2595563"/>
                <a:gd name="connsiteY53" fmla="*/ 1403368 h 1771986"/>
                <a:gd name="connsiteX54" fmla="*/ 1875473 w 2595563"/>
                <a:gd name="connsiteY54" fmla="*/ 1397653 h 1771986"/>
                <a:gd name="connsiteX55" fmla="*/ 1915478 w 2595563"/>
                <a:gd name="connsiteY55" fmla="*/ 1383366 h 1771986"/>
                <a:gd name="connsiteX56" fmla="*/ 2140268 w 2595563"/>
                <a:gd name="connsiteY56" fmla="*/ 1243348 h 1771986"/>
                <a:gd name="connsiteX57" fmla="*/ 2164080 w 2595563"/>
                <a:gd name="connsiteY57" fmla="*/ 1232870 h 1771986"/>
                <a:gd name="connsiteX58" fmla="*/ 2158365 w 2595563"/>
                <a:gd name="connsiteY58" fmla="*/ 1292878 h 1771986"/>
                <a:gd name="connsiteX59" fmla="*/ 2185988 w 2595563"/>
                <a:gd name="connsiteY59" fmla="*/ 1340503 h 1771986"/>
                <a:gd name="connsiteX60" fmla="*/ 2187893 w 2595563"/>
                <a:gd name="connsiteY60" fmla="*/ 1339550 h 1771986"/>
                <a:gd name="connsiteX61" fmla="*/ 2320290 w 2595563"/>
                <a:gd name="connsiteY61" fmla="*/ 1479568 h 1771986"/>
                <a:gd name="connsiteX62" fmla="*/ 2435543 w 2595563"/>
                <a:gd name="connsiteY62" fmla="*/ 1604345 h 1771986"/>
                <a:gd name="connsiteX63" fmla="*/ 2595563 w 2595563"/>
                <a:gd name="connsiteY63" fmla="*/ 1771986 h 1771986"/>
                <a:gd name="connsiteX64" fmla="*/ 2590800 w 2595563"/>
                <a:gd name="connsiteY64" fmla="*/ 1584343 h 1771986"/>
                <a:gd name="connsiteX65" fmla="*/ 2156460 w 2595563"/>
                <a:gd name="connsiteY65" fmla="*/ 791863 h 1771986"/>
                <a:gd name="connsiteX66" fmla="*/ 2038350 w 2595563"/>
                <a:gd name="connsiteY66" fmla="*/ 987125 h 1771986"/>
                <a:gd name="connsiteX67" fmla="*/ 1800225 w 2595563"/>
                <a:gd name="connsiteY67" fmla="*/ 1155718 h 1771986"/>
                <a:gd name="connsiteX68" fmla="*/ 1746885 w 2595563"/>
                <a:gd name="connsiteY68" fmla="*/ 1182388 h 1771986"/>
                <a:gd name="connsiteX69" fmla="*/ 1681163 w 2595563"/>
                <a:gd name="connsiteY69" fmla="*/ 1209058 h 1771986"/>
                <a:gd name="connsiteX70" fmla="*/ 1656398 w 2595563"/>
                <a:gd name="connsiteY70" fmla="*/ 1218583 h 1771986"/>
                <a:gd name="connsiteX71" fmla="*/ 1647825 w 2595563"/>
                <a:gd name="connsiteY71" fmla="*/ 1223345 h 1771986"/>
                <a:gd name="connsiteX72" fmla="*/ 1400175 w 2595563"/>
                <a:gd name="connsiteY72" fmla="*/ 1282400 h 1771986"/>
                <a:gd name="connsiteX73" fmla="*/ 1379220 w 2595563"/>
                <a:gd name="connsiteY73" fmla="*/ 1279543 h 1771986"/>
                <a:gd name="connsiteX74" fmla="*/ 1354455 w 2595563"/>
                <a:gd name="connsiteY74" fmla="*/ 1280495 h 1771986"/>
                <a:gd name="connsiteX75" fmla="*/ 1010603 w 2595563"/>
                <a:gd name="connsiteY75" fmla="*/ 1287163 h 1771986"/>
                <a:gd name="connsiteX76" fmla="*/ 608648 w 2595563"/>
                <a:gd name="connsiteY76" fmla="*/ 1197628 h 1771986"/>
                <a:gd name="connsiteX77" fmla="*/ 372428 w 2595563"/>
                <a:gd name="connsiteY77" fmla="*/ 1071898 h 1771986"/>
                <a:gd name="connsiteX78" fmla="*/ 313373 w 2595563"/>
                <a:gd name="connsiteY78" fmla="*/ 1024273 h 1771986"/>
                <a:gd name="connsiteX79" fmla="*/ 261938 w 2595563"/>
                <a:gd name="connsiteY79" fmla="*/ 977600 h 1771986"/>
                <a:gd name="connsiteX80" fmla="*/ 218123 w 2595563"/>
                <a:gd name="connsiteY80" fmla="*/ 929023 h 1771986"/>
                <a:gd name="connsiteX81" fmla="*/ 204788 w 2595563"/>
                <a:gd name="connsiteY81" fmla="*/ 902353 h 1771986"/>
                <a:gd name="connsiteX82" fmla="*/ 172403 w 2595563"/>
                <a:gd name="connsiteY82" fmla="*/ 544213 h 1771986"/>
                <a:gd name="connsiteX83" fmla="*/ 379095 w 2595563"/>
                <a:gd name="connsiteY83" fmla="*/ 306088 h 1771986"/>
                <a:gd name="connsiteX84" fmla="*/ 442913 w 2595563"/>
                <a:gd name="connsiteY84" fmla="*/ 264178 h 1771986"/>
                <a:gd name="connsiteX85" fmla="*/ 496253 w 2595563"/>
                <a:gd name="connsiteY85" fmla="*/ 234650 h 1771986"/>
                <a:gd name="connsiteX86" fmla="*/ 546735 w 2595563"/>
                <a:gd name="connsiteY86" fmla="*/ 227983 h 1771986"/>
                <a:gd name="connsiteX87" fmla="*/ 1140143 w 2595563"/>
                <a:gd name="connsiteY87" fmla="*/ 161308 h 1771986"/>
                <a:gd name="connsiteX88" fmla="*/ 1353503 w 2595563"/>
                <a:gd name="connsiteY88" fmla="*/ 182263 h 1771986"/>
                <a:gd name="connsiteX89" fmla="*/ 1353503 w 2595563"/>
                <a:gd name="connsiteY89" fmla="*/ 182263 h 1771986"/>
                <a:gd name="connsiteX90" fmla="*/ 1375410 w 2595563"/>
                <a:gd name="connsiteY90" fmla="*/ 187025 h 1771986"/>
                <a:gd name="connsiteX91" fmla="*/ 1771650 w 2595563"/>
                <a:gd name="connsiteY91" fmla="*/ 276560 h 1771986"/>
                <a:gd name="connsiteX92" fmla="*/ 1791653 w 2595563"/>
                <a:gd name="connsiteY92" fmla="*/ 288943 h 1771986"/>
                <a:gd name="connsiteX93" fmla="*/ 1797368 w 2595563"/>
                <a:gd name="connsiteY93" fmla="*/ 408958 h 1771986"/>
                <a:gd name="connsiteX94" fmla="*/ 1815465 w 2595563"/>
                <a:gd name="connsiteY94" fmla="*/ 435628 h 1771986"/>
                <a:gd name="connsiteX95" fmla="*/ 1913573 w 2595563"/>
                <a:gd name="connsiteY95" fmla="*/ 526115 h 1771986"/>
                <a:gd name="connsiteX96" fmla="*/ 2006918 w 2595563"/>
                <a:gd name="connsiteY96" fmla="*/ 613745 h 1771986"/>
                <a:gd name="connsiteX97" fmla="*/ 2030730 w 2595563"/>
                <a:gd name="connsiteY97" fmla="*/ 625175 h 1771986"/>
                <a:gd name="connsiteX98" fmla="*/ 2033588 w 2595563"/>
                <a:gd name="connsiteY98" fmla="*/ 625175 h 1771986"/>
                <a:gd name="connsiteX99" fmla="*/ 2046923 w 2595563"/>
                <a:gd name="connsiteY99" fmla="*/ 648988 h 1771986"/>
                <a:gd name="connsiteX100" fmla="*/ 2145030 w 2595563"/>
                <a:gd name="connsiteY100" fmla="*/ 740428 h 1771986"/>
                <a:gd name="connsiteX101" fmla="*/ 2156460 w 2595563"/>
                <a:gd name="connsiteY101" fmla="*/ 791863 h 1771986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390525 w 2595563"/>
                <a:gd name="connsiteY28" fmla="*/ 183215 h 1771986"/>
                <a:gd name="connsiteX29" fmla="*/ 296228 w 2595563"/>
                <a:gd name="connsiteY29" fmla="*/ 242270 h 1771986"/>
                <a:gd name="connsiteX30" fmla="*/ 32385 w 2595563"/>
                <a:gd name="connsiteY30" fmla="*/ 550881 h 1771986"/>
                <a:gd name="connsiteX31" fmla="*/ 0 w 2595563"/>
                <a:gd name="connsiteY31" fmla="*/ 666133 h 1771986"/>
                <a:gd name="connsiteX32" fmla="*/ 0 w 2595563"/>
                <a:gd name="connsiteY32" fmla="*/ 707090 h 1771986"/>
                <a:gd name="connsiteX33" fmla="*/ 0 w 2595563"/>
                <a:gd name="connsiteY33" fmla="*/ 752810 h 1771986"/>
                <a:gd name="connsiteX34" fmla="*/ 2858 w 2595563"/>
                <a:gd name="connsiteY34" fmla="*/ 759478 h 1771986"/>
                <a:gd name="connsiteX35" fmla="*/ 95250 w 2595563"/>
                <a:gd name="connsiteY35" fmla="*/ 989031 h 1771986"/>
                <a:gd name="connsiteX36" fmla="*/ 293370 w 2595563"/>
                <a:gd name="connsiteY36" fmla="*/ 1175720 h 1771986"/>
                <a:gd name="connsiteX37" fmla="*/ 284798 w 2595563"/>
                <a:gd name="connsiteY37" fmla="*/ 1270018 h 1771986"/>
                <a:gd name="connsiteX38" fmla="*/ 278130 w 2595563"/>
                <a:gd name="connsiteY38" fmla="*/ 1337645 h 1771986"/>
                <a:gd name="connsiteX39" fmla="*/ 334328 w 2595563"/>
                <a:gd name="connsiteY39" fmla="*/ 1373841 h 1771986"/>
                <a:gd name="connsiteX40" fmla="*/ 705803 w 2595563"/>
                <a:gd name="connsiteY40" fmla="*/ 1521478 h 1771986"/>
                <a:gd name="connsiteX41" fmla="*/ 862013 w 2595563"/>
                <a:gd name="connsiteY41" fmla="*/ 1554815 h 1771986"/>
                <a:gd name="connsiteX42" fmla="*/ 878205 w 2595563"/>
                <a:gd name="connsiteY42" fmla="*/ 1552910 h 1771986"/>
                <a:gd name="connsiteX43" fmla="*/ 1058228 w 2595563"/>
                <a:gd name="connsiteY43" fmla="*/ 1571961 h 1771986"/>
                <a:gd name="connsiteX44" fmla="*/ 1125855 w 2595563"/>
                <a:gd name="connsiteY44" fmla="*/ 1575770 h 1771986"/>
                <a:gd name="connsiteX45" fmla="*/ 1156335 w 2595563"/>
                <a:gd name="connsiteY45" fmla="*/ 1575770 h 1771986"/>
                <a:gd name="connsiteX46" fmla="*/ 1219200 w 2595563"/>
                <a:gd name="connsiteY46" fmla="*/ 1571961 h 1771986"/>
                <a:gd name="connsiteX47" fmla="*/ 1400175 w 2595563"/>
                <a:gd name="connsiteY47" fmla="*/ 1553863 h 1771986"/>
                <a:gd name="connsiteX48" fmla="*/ 1624965 w 2595563"/>
                <a:gd name="connsiteY48" fmla="*/ 1498618 h 1771986"/>
                <a:gd name="connsiteX49" fmla="*/ 1644015 w 2595563"/>
                <a:gd name="connsiteY49" fmla="*/ 1512906 h 1771986"/>
                <a:gd name="connsiteX50" fmla="*/ 1644968 w 2595563"/>
                <a:gd name="connsiteY50" fmla="*/ 1525288 h 1771986"/>
                <a:gd name="connsiteX51" fmla="*/ 1665923 w 2595563"/>
                <a:gd name="connsiteY51" fmla="*/ 1480520 h 1771986"/>
                <a:gd name="connsiteX52" fmla="*/ 1784985 w 2595563"/>
                <a:gd name="connsiteY52" fmla="*/ 1439563 h 1771986"/>
                <a:gd name="connsiteX53" fmla="*/ 1861185 w 2595563"/>
                <a:gd name="connsiteY53" fmla="*/ 1403368 h 1771986"/>
                <a:gd name="connsiteX54" fmla="*/ 1875473 w 2595563"/>
                <a:gd name="connsiteY54" fmla="*/ 1397653 h 1771986"/>
                <a:gd name="connsiteX55" fmla="*/ 1915478 w 2595563"/>
                <a:gd name="connsiteY55" fmla="*/ 1383366 h 1771986"/>
                <a:gd name="connsiteX56" fmla="*/ 2140268 w 2595563"/>
                <a:gd name="connsiteY56" fmla="*/ 1243348 h 1771986"/>
                <a:gd name="connsiteX57" fmla="*/ 2164080 w 2595563"/>
                <a:gd name="connsiteY57" fmla="*/ 1232870 h 1771986"/>
                <a:gd name="connsiteX58" fmla="*/ 2158365 w 2595563"/>
                <a:gd name="connsiteY58" fmla="*/ 1292878 h 1771986"/>
                <a:gd name="connsiteX59" fmla="*/ 2185988 w 2595563"/>
                <a:gd name="connsiteY59" fmla="*/ 1340503 h 1771986"/>
                <a:gd name="connsiteX60" fmla="*/ 2187893 w 2595563"/>
                <a:gd name="connsiteY60" fmla="*/ 1339550 h 1771986"/>
                <a:gd name="connsiteX61" fmla="*/ 2320290 w 2595563"/>
                <a:gd name="connsiteY61" fmla="*/ 1479568 h 1771986"/>
                <a:gd name="connsiteX62" fmla="*/ 2435543 w 2595563"/>
                <a:gd name="connsiteY62" fmla="*/ 1604345 h 1771986"/>
                <a:gd name="connsiteX63" fmla="*/ 2595563 w 2595563"/>
                <a:gd name="connsiteY63" fmla="*/ 1771986 h 1771986"/>
                <a:gd name="connsiteX64" fmla="*/ 2590800 w 2595563"/>
                <a:gd name="connsiteY64" fmla="*/ 1584343 h 1771986"/>
                <a:gd name="connsiteX65" fmla="*/ 2156460 w 2595563"/>
                <a:gd name="connsiteY65" fmla="*/ 791863 h 1771986"/>
                <a:gd name="connsiteX66" fmla="*/ 2038350 w 2595563"/>
                <a:gd name="connsiteY66" fmla="*/ 987125 h 1771986"/>
                <a:gd name="connsiteX67" fmla="*/ 1800225 w 2595563"/>
                <a:gd name="connsiteY67" fmla="*/ 1155718 h 1771986"/>
                <a:gd name="connsiteX68" fmla="*/ 1746885 w 2595563"/>
                <a:gd name="connsiteY68" fmla="*/ 1182388 h 1771986"/>
                <a:gd name="connsiteX69" fmla="*/ 1681163 w 2595563"/>
                <a:gd name="connsiteY69" fmla="*/ 1209058 h 1771986"/>
                <a:gd name="connsiteX70" fmla="*/ 1656398 w 2595563"/>
                <a:gd name="connsiteY70" fmla="*/ 1218583 h 1771986"/>
                <a:gd name="connsiteX71" fmla="*/ 1647825 w 2595563"/>
                <a:gd name="connsiteY71" fmla="*/ 1223345 h 1771986"/>
                <a:gd name="connsiteX72" fmla="*/ 1400175 w 2595563"/>
                <a:gd name="connsiteY72" fmla="*/ 1282400 h 1771986"/>
                <a:gd name="connsiteX73" fmla="*/ 1379220 w 2595563"/>
                <a:gd name="connsiteY73" fmla="*/ 1279543 h 1771986"/>
                <a:gd name="connsiteX74" fmla="*/ 1354455 w 2595563"/>
                <a:gd name="connsiteY74" fmla="*/ 1280495 h 1771986"/>
                <a:gd name="connsiteX75" fmla="*/ 1010603 w 2595563"/>
                <a:gd name="connsiteY75" fmla="*/ 1287163 h 1771986"/>
                <a:gd name="connsiteX76" fmla="*/ 608648 w 2595563"/>
                <a:gd name="connsiteY76" fmla="*/ 1197628 h 1771986"/>
                <a:gd name="connsiteX77" fmla="*/ 372428 w 2595563"/>
                <a:gd name="connsiteY77" fmla="*/ 1071898 h 1771986"/>
                <a:gd name="connsiteX78" fmla="*/ 313373 w 2595563"/>
                <a:gd name="connsiteY78" fmla="*/ 1024273 h 1771986"/>
                <a:gd name="connsiteX79" fmla="*/ 261938 w 2595563"/>
                <a:gd name="connsiteY79" fmla="*/ 977600 h 1771986"/>
                <a:gd name="connsiteX80" fmla="*/ 218123 w 2595563"/>
                <a:gd name="connsiteY80" fmla="*/ 929023 h 1771986"/>
                <a:gd name="connsiteX81" fmla="*/ 204788 w 2595563"/>
                <a:gd name="connsiteY81" fmla="*/ 902353 h 1771986"/>
                <a:gd name="connsiteX82" fmla="*/ 172403 w 2595563"/>
                <a:gd name="connsiteY82" fmla="*/ 544213 h 1771986"/>
                <a:gd name="connsiteX83" fmla="*/ 379095 w 2595563"/>
                <a:gd name="connsiteY83" fmla="*/ 306088 h 1771986"/>
                <a:gd name="connsiteX84" fmla="*/ 442913 w 2595563"/>
                <a:gd name="connsiteY84" fmla="*/ 264178 h 1771986"/>
                <a:gd name="connsiteX85" fmla="*/ 496253 w 2595563"/>
                <a:gd name="connsiteY85" fmla="*/ 234650 h 1771986"/>
                <a:gd name="connsiteX86" fmla="*/ 1140143 w 2595563"/>
                <a:gd name="connsiteY86" fmla="*/ 161308 h 1771986"/>
                <a:gd name="connsiteX87" fmla="*/ 1353503 w 2595563"/>
                <a:gd name="connsiteY87" fmla="*/ 182263 h 1771986"/>
                <a:gd name="connsiteX88" fmla="*/ 1353503 w 2595563"/>
                <a:gd name="connsiteY88" fmla="*/ 182263 h 1771986"/>
                <a:gd name="connsiteX89" fmla="*/ 1375410 w 2595563"/>
                <a:gd name="connsiteY89" fmla="*/ 187025 h 1771986"/>
                <a:gd name="connsiteX90" fmla="*/ 1771650 w 2595563"/>
                <a:gd name="connsiteY90" fmla="*/ 276560 h 1771986"/>
                <a:gd name="connsiteX91" fmla="*/ 1791653 w 2595563"/>
                <a:gd name="connsiteY91" fmla="*/ 288943 h 1771986"/>
                <a:gd name="connsiteX92" fmla="*/ 1797368 w 2595563"/>
                <a:gd name="connsiteY92" fmla="*/ 408958 h 1771986"/>
                <a:gd name="connsiteX93" fmla="*/ 1815465 w 2595563"/>
                <a:gd name="connsiteY93" fmla="*/ 435628 h 1771986"/>
                <a:gd name="connsiteX94" fmla="*/ 1913573 w 2595563"/>
                <a:gd name="connsiteY94" fmla="*/ 526115 h 1771986"/>
                <a:gd name="connsiteX95" fmla="*/ 2006918 w 2595563"/>
                <a:gd name="connsiteY95" fmla="*/ 613745 h 1771986"/>
                <a:gd name="connsiteX96" fmla="*/ 2030730 w 2595563"/>
                <a:gd name="connsiteY96" fmla="*/ 625175 h 1771986"/>
                <a:gd name="connsiteX97" fmla="*/ 2033588 w 2595563"/>
                <a:gd name="connsiteY97" fmla="*/ 625175 h 1771986"/>
                <a:gd name="connsiteX98" fmla="*/ 2046923 w 2595563"/>
                <a:gd name="connsiteY98" fmla="*/ 648988 h 1771986"/>
                <a:gd name="connsiteX99" fmla="*/ 2145030 w 2595563"/>
                <a:gd name="connsiteY99" fmla="*/ 740428 h 1771986"/>
                <a:gd name="connsiteX100" fmla="*/ 2156460 w 2595563"/>
                <a:gd name="connsiteY100" fmla="*/ 791863 h 1771986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390525 w 2595563"/>
                <a:gd name="connsiteY28" fmla="*/ 183215 h 1771986"/>
                <a:gd name="connsiteX29" fmla="*/ 296228 w 2595563"/>
                <a:gd name="connsiteY29" fmla="*/ 242270 h 1771986"/>
                <a:gd name="connsiteX30" fmla="*/ 32385 w 2595563"/>
                <a:gd name="connsiteY30" fmla="*/ 550881 h 1771986"/>
                <a:gd name="connsiteX31" fmla="*/ 0 w 2595563"/>
                <a:gd name="connsiteY31" fmla="*/ 666133 h 1771986"/>
                <a:gd name="connsiteX32" fmla="*/ 0 w 2595563"/>
                <a:gd name="connsiteY32" fmla="*/ 707090 h 1771986"/>
                <a:gd name="connsiteX33" fmla="*/ 0 w 2595563"/>
                <a:gd name="connsiteY33" fmla="*/ 752810 h 1771986"/>
                <a:gd name="connsiteX34" fmla="*/ 2858 w 2595563"/>
                <a:gd name="connsiteY34" fmla="*/ 759478 h 1771986"/>
                <a:gd name="connsiteX35" fmla="*/ 95250 w 2595563"/>
                <a:gd name="connsiteY35" fmla="*/ 989031 h 1771986"/>
                <a:gd name="connsiteX36" fmla="*/ 293370 w 2595563"/>
                <a:gd name="connsiteY36" fmla="*/ 1175720 h 1771986"/>
                <a:gd name="connsiteX37" fmla="*/ 284798 w 2595563"/>
                <a:gd name="connsiteY37" fmla="*/ 1270018 h 1771986"/>
                <a:gd name="connsiteX38" fmla="*/ 278130 w 2595563"/>
                <a:gd name="connsiteY38" fmla="*/ 1337645 h 1771986"/>
                <a:gd name="connsiteX39" fmla="*/ 334328 w 2595563"/>
                <a:gd name="connsiteY39" fmla="*/ 1373841 h 1771986"/>
                <a:gd name="connsiteX40" fmla="*/ 705803 w 2595563"/>
                <a:gd name="connsiteY40" fmla="*/ 1521478 h 1771986"/>
                <a:gd name="connsiteX41" fmla="*/ 862013 w 2595563"/>
                <a:gd name="connsiteY41" fmla="*/ 1554815 h 1771986"/>
                <a:gd name="connsiteX42" fmla="*/ 878205 w 2595563"/>
                <a:gd name="connsiteY42" fmla="*/ 1552910 h 1771986"/>
                <a:gd name="connsiteX43" fmla="*/ 1058228 w 2595563"/>
                <a:gd name="connsiteY43" fmla="*/ 1571961 h 1771986"/>
                <a:gd name="connsiteX44" fmla="*/ 1125855 w 2595563"/>
                <a:gd name="connsiteY44" fmla="*/ 1575770 h 1771986"/>
                <a:gd name="connsiteX45" fmla="*/ 1156335 w 2595563"/>
                <a:gd name="connsiteY45" fmla="*/ 1575770 h 1771986"/>
                <a:gd name="connsiteX46" fmla="*/ 1219200 w 2595563"/>
                <a:gd name="connsiteY46" fmla="*/ 1571961 h 1771986"/>
                <a:gd name="connsiteX47" fmla="*/ 1400175 w 2595563"/>
                <a:gd name="connsiteY47" fmla="*/ 1553863 h 1771986"/>
                <a:gd name="connsiteX48" fmla="*/ 1624965 w 2595563"/>
                <a:gd name="connsiteY48" fmla="*/ 1498618 h 1771986"/>
                <a:gd name="connsiteX49" fmla="*/ 1644015 w 2595563"/>
                <a:gd name="connsiteY49" fmla="*/ 1512906 h 1771986"/>
                <a:gd name="connsiteX50" fmla="*/ 1644968 w 2595563"/>
                <a:gd name="connsiteY50" fmla="*/ 1525288 h 1771986"/>
                <a:gd name="connsiteX51" fmla="*/ 1665923 w 2595563"/>
                <a:gd name="connsiteY51" fmla="*/ 1480520 h 1771986"/>
                <a:gd name="connsiteX52" fmla="*/ 1784985 w 2595563"/>
                <a:gd name="connsiteY52" fmla="*/ 1439563 h 1771986"/>
                <a:gd name="connsiteX53" fmla="*/ 1861185 w 2595563"/>
                <a:gd name="connsiteY53" fmla="*/ 1403368 h 1771986"/>
                <a:gd name="connsiteX54" fmla="*/ 1875473 w 2595563"/>
                <a:gd name="connsiteY54" fmla="*/ 1397653 h 1771986"/>
                <a:gd name="connsiteX55" fmla="*/ 1915478 w 2595563"/>
                <a:gd name="connsiteY55" fmla="*/ 1383366 h 1771986"/>
                <a:gd name="connsiteX56" fmla="*/ 2140268 w 2595563"/>
                <a:gd name="connsiteY56" fmla="*/ 1243348 h 1771986"/>
                <a:gd name="connsiteX57" fmla="*/ 2164080 w 2595563"/>
                <a:gd name="connsiteY57" fmla="*/ 1232870 h 1771986"/>
                <a:gd name="connsiteX58" fmla="*/ 2158365 w 2595563"/>
                <a:gd name="connsiteY58" fmla="*/ 1292878 h 1771986"/>
                <a:gd name="connsiteX59" fmla="*/ 2185988 w 2595563"/>
                <a:gd name="connsiteY59" fmla="*/ 1340503 h 1771986"/>
                <a:gd name="connsiteX60" fmla="*/ 2187893 w 2595563"/>
                <a:gd name="connsiteY60" fmla="*/ 1339550 h 1771986"/>
                <a:gd name="connsiteX61" fmla="*/ 2320290 w 2595563"/>
                <a:gd name="connsiteY61" fmla="*/ 1479568 h 1771986"/>
                <a:gd name="connsiteX62" fmla="*/ 2435543 w 2595563"/>
                <a:gd name="connsiteY62" fmla="*/ 1604345 h 1771986"/>
                <a:gd name="connsiteX63" fmla="*/ 2595563 w 2595563"/>
                <a:gd name="connsiteY63" fmla="*/ 1771986 h 1771986"/>
                <a:gd name="connsiteX64" fmla="*/ 2590800 w 2595563"/>
                <a:gd name="connsiteY64" fmla="*/ 1584343 h 1771986"/>
                <a:gd name="connsiteX65" fmla="*/ 2156460 w 2595563"/>
                <a:gd name="connsiteY65" fmla="*/ 791863 h 1771986"/>
                <a:gd name="connsiteX66" fmla="*/ 2038350 w 2595563"/>
                <a:gd name="connsiteY66" fmla="*/ 987125 h 1771986"/>
                <a:gd name="connsiteX67" fmla="*/ 1800225 w 2595563"/>
                <a:gd name="connsiteY67" fmla="*/ 1155718 h 1771986"/>
                <a:gd name="connsiteX68" fmla="*/ 1746885 w 2595563"/>
                <a:gd name="connsiteY68" fmla="*/ 1182388 h 1771986"/>
                <a:gd name="connsiteX69" fmla="*/ 1681163 w 2595563"/>
                <a:gd name="connsiteY69" fmla="*/ 1209058 h 1771986"/>
                <a:gd name="connsiteX70" fmla="*/ 1656398 w 2595563"/>
                <a:gd name="connsiteY70" fmla="*/ 1218583 h 1771986"/>
                <a:gd name="connsiteX71" fmla="*/ 1647825 w 2595563"/>
                <a:gd name="connsiteY71" fmla="*/ 1223345 h 1771986"/>
                <a:gd name="connsiteX72" fmla="*/ 1400175 w 2595563"/>
                <a:gd name="connsiteY72" fmla="*/ 1282400 h 1771986"/>
                <a:gd name="connsiteX73" fmla="*/ 1379220 w 2595563"/>
                <a:gd name="connsiteY73" fmla="*/ 1279543 h 1771986"/>
                <a:gd name="connsiteX74" fmla="*/ 1354455 w 2595563"/>
                <a:gd name="connsiteY74" fmla="*/ 1280495 h 1771986"/>
                <a:gd name="connsiteX75" fmla="*/ 1010603 w 2595563"/>
                <a:gd name="connsiteY75" fmla="*/ 1287163 h 1771986"/>
                <a:gd name="connsiteX76" fmla="*/ 608648 w 2595563"/>
                <a:gd name="connsiteY76" fmla="*/ 1197628 h 1771986"/>
                <a:gd name="connsiteX77" fmla="*/ 372428 w 2595563"/>
                <a:gd name="connsiteY77" fmla="*/ 1071898 h 1771986"/>
                <a:gd name="connsiteX78" fmla="*/ 313373 w 2595563"/>
                <a:gd name="connsiteY78" fmla="*/ 1024273 h 1771986"/>
                <a:gd name="connsiteX79" fmla="*/ 261938 w 2595563"/>
                <a:gd name="connsiteY79" fmla="*/ 977600 h 1771986"/>
                <a:gd name="connsiteX80" fmla="*/ 218123 w 2595563"/>
                <a:gd name="connsiteY80" fmla="*/ 929023 h 1771986"/>
                <a:gd name="connsiteX81" fmla="*/ 204788 w 2595563"/>
                <a:gd name="connsiteY81" fmla="*/ 902353 h 1771986"/>
                <a:gd name="connsiteX82" fmla="*/ 172403 w 2595563"/>
                <a:gd name="connsiteY82" fmla="*/ 544213 h 1771986"/>
                <a:gd name="connsiteX83" fmla="*/ 379095 w 2595563"/>
                <a:gd name="connsiteY83" fmla="*/ 306088 h 1771986"/>
                <a:gd name="connsiteX84" fmla="*/ 442913 w 2595563"/>
                <a:gd name="connsiteY84" fmla="*/ 264178 h 1771986"/>
                <a:gd name="connsiteX85" fmla="*/ 1140143 w 2595563"/>
                <a:gd name="connsiteY85" fmla="*/ 161308 h 1771986"/>
                <a:gd name="connsiteX86" fmla="*/ 1353503 w 2595563"/>
                <a:gd name="connsiteY86" fmla="*/ 182263 h 1771986"/>
                <a:gd name="connsiteX87" fmla="*/ 1353503 w 2595563"/>
                <a:gd name="connsiteY87" fmla="*/ 182263 h 1771986"/>
                <a:gd name="connsiteX88" fmla="*/ 1375410 w 2595563"/>
                <a:gd name="connsiteY88" fmla="*/ 187025 h 1771986"/>
                <a:gd name="connsiteX89" fmla="*/ 1771650 w 2595563"/>
                <a:gd name="connsiteY89" fmla="*/ 276560 h 1771986"/>
                <a:gd name="connsiteX90" fmla="*/ 1791653 w 2595563"/>
                <a:gd name="connsiteY90" fmla="*/ 288943 h 1771986"/>
                <a:gd name="connsiteX91" fmla="*/ 1797368 w 2595563"/>
                <a:gd name="connsiteY91" fmla="*/ 408958 h 1771986"/>
                <a:gd name="connsiteX92" fmla="*/ 1815465 w 2595563"/>
                <a:gd name="connsiteY92" fmla="*/ 435628 h 1771986"/>
                <a:gd name="connsiteX93" fmla="*/ 1913573 w 2595563"/>
                <a:gd name="connsiteY93" fmla="*/ 526115 h 1771986"/>
                <a:gd name="connsiteX94" fmla="*/ 2006918 w 2595563"/>
                <a:gd name="connsiteY94" fmla="*/ 613745 h 1771986"/>
                <a:gd name="connsiteX95" fmla="*/ 2030730 w 2595563"/>
                <a:gd name="connsiteY95" fmla="*/ 625175 h 1771986"/>
                <a:gd name="connsiteX96" fmla="*/ 2033588 w 2595563"/>
                <a:gd name="connsiteY96" fmla="*/ 625175 h 1771986"/>
                <a:gd name="connsiteX97" fmla="*/ 2046923 w 2595563"/>
                <a:gd name="connsiteY97" fmla="*/ 648988 h 1771986"/>
                <a:gd name="connsiteX98" fmla="*/ 2145030 w 2595563"/>
                <a:gd name="connsiteY98" fmla="*/ 740428 h 1771986"/>
                <a:gd name="connsiteX99" fmla="*/ 2156460 w 2595563"/>
                <a:gd name="connsiteY99" fmla="*/ 791863 h 1771986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296228 w 2595563"/>
                <a:gd name="connsiteY28" fmla="*/ 242270 h 1771986"/>
                <a:gd name="connsiteX29" fmla="*/ 32385 w 2595563"/>
                <a:gd name="connsiteY29" fmla="*/ 550881 h 1771986"/>
                <a:gd name="connsiteX30" fmla="*/ 0 w 2595563"/>
                <a:gd name="connsiteY30" fmla="*/ 666133 h 1771986"/>
                <a:gd name="connsiteX31" fmla="*/ 0 w 2595563"/>
                <a:gd name="connsiteY31" fmla="*/ 707090 h 1771986"/>
                <a:gd name="connsiteX32" fmla="*/ 0 w 2595563"/>
                <a:gd name="connsiteY32" fmla="*/ 752810 h 1771986"/>
                <a:gd name="connsiteX33" fmla="*/ 2858 w 2595563"/>
                <a:gd name="connsiteY33" fmla="*/ 759478 h 1771986"/>
                <a:gd name="connsiteX34" fmla="*/ 95250 w 2595563"/>
                <a:gd name="connsiteY34" fmla="*/ 989031 h 1771986"/>
                <a:gd name="connsiteX35" fmla="*/ 293370 w 2595563"/>
                <a:gd name="connsiteY35" fmla="*/ 1175720 h 1771986"/>
                <a:gd name="connsiteX36" fmla="*/ 284798 w 2595563"/>
                <a:gd name="connsiteY36" fmla="*/ 1270018 h 1771986"/>
                <a:gd name="connsiteX37" fmla="*/ 278130 w 2595563"/>
                <a:gd name="connsiteY37" fmla="*/ 1337645 h 1771986"/>
                <a:gd name="connsiteX38" fmla="*/ 334328 w 2595563"/>
                <a:gd name="connsiteY38" fmla="*/ 1373841 h 1771986"/>
                <a:gd name="connsiteX39" fmla="*/ 705803 w 2595563"/>
                <a:gd name="connsiteY39" fmla="*/ 1521478 h 1771986"/>
                <a:gd name="connsiteX40" fmla="*/ 862013 w 2595563"/>
                <a:gd name="connsiteY40" fmla="*/ 1554815 h 1771986"/>
                <a:gd name="connsiteX41" fmla="*/ 878205 w 2595563"/>
                <a:gd name="connsiteY41" fmla="*/ 1552910 h 1771986"/>
                <a:gd name="connsiteX42" fmla="*/ 1058228 w 2595563"/>
                <a:gd name="connsiteY42" fmla="*/ 1571961 h 1771986"/>
                <a:gd name="connsiteX43" fmla="*/ 1125855 w 2595563"/>
                <a:gd name="connsiteY43" fmla="*/ 1575770 h 1771986"/>
                <a:gd name="connsiteX44" fmla="*/ 1156335 w 2595563"/>
                <a:gd name="connsiteY44" fmla="*/ 1575770 h 1771986"/>
                <a:gd name="connsiteX45" fmla="*/ 1219200 w 2595563"/>
                <a:gd name="connsiteY45" fmla="*/ 1571961 h 1771986"/>
                <a:gd name="connsiteX46" fmla="*/ 1400175 w 2595563"/>
                <a:gd name="connsiteY46" fmla="*/ 1553863 h 1771986"/>
                <a:gd name="connsiteX47" fmla="*/ 1624965 w 2595563"/>
                <a:gd name="connsiteY47" fmla="*/ 1498618 h 1771986"/>
                <a:gd name="connsiteX48" fmla="*/ 1644015 w 2595563"/>
                <a:gd name="connsiteY48" fmla="*/ 1512906 h 1771986"/>
                <a:gd name="connsiteX49" fmla="*/ 1644968 w 2595563"/>
                <a:gd name="connsiteY49" fmla="*/ 1525288 h 1771986"/>
                <a:gd name="connsiteX50" fmla="*/ 1665923 w 2595563"/>
                <a:gd name="connsiteY50" fmla="*/ 1480520 h 1771986"/>
                <a:gd name="connsiteX51" fmla="*/ 1784985 w 2595563"/>
                <a:gd name="connsiteY51" fmla="*/ 1439563 h 1771986"/>
                <a:gd name="connsiteX52" fmla="*/ 1861185 w 2595563"/>
                <a:gd name="connsiteY52" fmla="*/ 1403368 h 1771986"/>
                <a:gd name="connsiteX53" fmla="*/ 1875473 w 2595563"/>
                <a:gd name="connsiteY53" fmla="*/ 1397653 h 1771986"/>
                <a:gd name="connsiteX54" fmla="*/ 1915478 w 2595563"/>
                <a:gd name="connsiteY54" fmla="*/ 1383366 h 1771986"/>
                <a:gd name="connsiteX55" fmla="*/ 2140268 w 2595563"/>
                <a:gd name="connsiteY55" fmla="*/ 1243348 h 1771986"/>
                <a:gd name="connsiteX56" fmla="*/ 2164080 w 2595563"/>
                <a:gd name="connsiteY56" fmla="*/ 1232870 h 1771986"/>
                <a:gd name="connsiteX57" fmla="*/ 2158365 w 2595563"/>
                <a:gd name="connsiteY57" fmla="*/ 1292878 h 1771986"/>
                <a:gd name="connsiteX58" fmla="*/ 2185988 w 2595563"/>
                <a:gd name="connsiteY58" fmla="*/ 1340503 h 1771986"/>
                <a:gd name="connsiteX59" fmla="*/ 2187893 w 2595563"/>
                <a:gd name="connsiteY59" fmla="*/ 1339550 h 1771986"/>
                <a:gd name="connsiteX60" fmla="*/ 2320290 w 2595563"/>
                <a:gd name="connsiteY60" fmla="*/ 1479568 h 1771986"/>
                <a:gd name="connsiteX61" fmla="*/ 2435543 w 2595563"/>
                <a:gd name="connsiteY61" fmla="*/ 1604345 h 1771986"/>
                <a:gd name="connsiteX62" fmla="*/ 2595563 w 2595563"/>
                <a:gd name="connsiteY62" fmla="*/ 1771986 h 1771986"/>
                <a:gd name="connsiteX63" fmla="*/ 2590800 w 2595563"/>
                <a:gd name="connsiteY63" fmla="*/ 1584343 h 1771986"/>
                <a:gd name="connsiteX64" fmla="*/ 2156460 w 2595563"/>
                <a:gd name="connsiteY64" fmla="*/ 791863 h 1771986"/>
                <a:gd name="connsiteX65" fmla="*/ 2038350 w 2595563"/>
                <a:gd name="connsiteY65" fmla="*/ 987125 h 1771986"/>
                <a:gd name="connsiteX66" fmla="*/ 1800225 w 2595563"/>
                <a:gd name="connsiteY66" fmla="*/ 1155718 h 1771986"/>
                <a:gd name="connsiteX67" fmla="*/ 1746885 w 2595563"/>
                <a:gd name="connsiteY67" fmla="*/ 1182388 h 1771986"/>
                <a:gd name="connsiteX68" fmla="*/ 1681163 w 2595563"/>
                <a:gd name="connsiteY68" fmla="*/ 1209058 h 1771986"/>
                <a:gd name="connsiteX69" fmla="*/ 1656398 w 2595563"/>
                <a:gd name="connsiteY69" fmla="*/ 1218583 h 1771986"/>
                <a:gd name="connsiteX70" fmla="*/ 1647825 w 2595563"/>
                <a:gd name="connsiteY70" fmla="*/ 1223345 h 1771986"/>
                <a:gd name="connsiteX71" fmla="*/ 1400175 w 2595563"/>
                <a:gd name="connsiteY71" fmla="*/ 1282400 h 1771986"/>
                <a:gd name="connsiteX72" fmla="*/ 1379220 w 2595563"/>
                <a:gd name="connsiteY72" fmla="*/ 1279543 h 1771986"/>
                <a:gd name="connsiteX73" fmla="*/ 1354455 w 2595563"/>
                <a:gd name="connsiteY73" fmla="*/ 1280495 h 1771986"/>
                <a:gd name="connsiteX74" fmla="*/ 1010603 w 2595563"/>
                <a:gd name="connsiteY74" fmla="*/ 1287163 h 1771986"/>
                <a:gd name="connsiteX75" fmla="*/ 608648 w 2595563"/>
                <a:gd name="connsiteY75" fmla="*/ 1197628 h 1771986"/>
                <a:gd name="connsiteX76" fmla="*/ 372428 w 2595563"/>
                <a:gd name="connsiteY76" fmla="*/ 1071898 h 1771986"/>
                <a:gd name="connsiteX77" fmla="*/ 313373 w 2595563"/>
                <a:gd name="connsiteY77" fmla="*/ 1024273 h 1771986"/>
                <a:gd name="connsiteX78" fmla="*/ 261938 w 2595563"/>
                <a:gd name="connsiteY78" fmla="*/ 977600 h 1771986"/>
                <a:gd name="connsiteX79" fmla="*/ 218123 w 2595563"/>
                <a:gd name="connsiteY79" fmla="*/ 929023 h 1771986"/>
                <a:gd name="connsiteX80" fmla="*/ 204788 w 2595563"/>
                <a:gd name="connsiteY80" fmla="*/ 902353 h 1771986"/>
                <a:gd name="connsiteX81" fmla="*/ 172403 w 2595563"/>
                <a:gd name="connsiteY81" fmla="*/ 544213 h 1771986"/>
                <a:gd name="connsiteX82" fmla="*/ 379095 w 2595563"/>
                <a:gd name="connsiteY82" fmla="*/ 306088 h 1771986"/>
                <a:gd name="connsiteX83" fmla="*/ 442913 w 2595563"/>
                <a:gd name="connsiteY83" fmla="*/ 264178 h 1771986"/>
                <a:gd name="connsiteX84" fmla="*/ 1140143 w 2595563"/>
                <a:gd name="connsiteY84" fmla="*/ 161308 h 1771986"/>
                <a:gd name="connsiteX85" fmla="*/ 1353503 w 2595563"/>
                <a:gd name="connsiteY85" fmla="*/ 182263 h 1771986"/>
                <a:gd name="connsiteX86" fmla="*/ 1353503 w 2595563"/>
                <a:gd name="connsiteY86" fmla="*/ 182263 h 1771986"/>
                <a:gd name="connsiteX87" fmla="*/ 1375410 w 2595563"/>
                <a:gd name="connsiteY87" fmla="*/ 187025 h 1771986"/>
                <a:gd name="connsiteX88" fmla="*/ 1771650 w 2595563"/>
                <a:gd name="connsiteY88" fmla="*/ 276560 h 1771986"/>
                <a:gd name="connsiteX89" fmla="*/ 1791653 w 2595563"/>
                <a:gd name="connsiteY89" fmla="*/ 288943 h 1771986"/>
                <a:gd name="connsiteX90" fmla="*/ 1797368 w 2595563"/>
                <a:gd name="connsiteY90" fmla="*/ 408958 h 1771986"/>
                <a:gd name="connsiteX91" fmla="*/ 1815465 w 2595563"/>
                <a:gd name="connsiteY91" fmla="*/ 435628 h 1771986"/>
                <a:gd name="connsiteX92" fmla="*/ 1913573 w 2595563"/>
                <a:gd name="connsiteY92" fmla="*/ 526115 h 1771986"/>
                <a:gd name="connsiteX93" fmla="*/ 2006918 w 2595563"/>
                <a:gd name="connsiteY93" fmla="*/ 613745 h 1771986"/>
                <a:gd name="connsiteX94" fmla="*/ 2030730 w 2595563"/>
                <a:gd name="connsiteY94" fmla="*/ 625175 h 1771986"/>
                <a:gd name="connsiteX95" fmla="*/ 2033588 w 2595563"/>
                <a:gd name="connsiteY95" fmla="*/ 625175 h 1771986"/>
                <a:gd name="connsiteX96" fmla="*/ 2046923 w 2595563"/>
                <a:gd name="connsiteY96" fmla="*/ 648988 h 1771986"/>
                <a:gd name="connsiteX97" fmla="*/ 2145030 w 2595563"/>
                <a:gd name="connsiteY97" fmla="*/ 740428 h 1771986"/>
                <a:gd name="connsiteX98" fmla="*/ 2156460 w 2595563"/>
                <a:gd name="connsiteY98" fmla="*/ 791863 h 1771986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251872 w 2595563"/>
                <a:gd name="connsiteY28" fmla="*/ 269566 h 1771986"/>
                <a:gd name="connsiteX29" fmla="*/ 32385 w 2595563"/>
                <a:gd name="connsiteY29" fmla="*/ 550881 h 1771986"/>
                <a:gd name="connsiteX30" fmla="*/ 0 w 2595563"/>
                <a:gd name="connsiteY30" fmla="*/ 666133 h 1771986"/>
                <a:gd name="connsiteX31" fmla="*/ 0 w 2595563"/>
                <a:gd name="connsiteY31" fmla="*/ 707090 h 1771986"/>
                <a:gd name="connsiteX32" fmla="*/ 0 w 2595563"/>
                <a:gd name="connsiteY32" fmla="*/ 752810 h 1771986"/>
                <a:gd name="connsiteX33" fmla="*/ 2858 w 2595563"/>
                <a:gd name="connsiteY33" fmla="*/ 759478 h 1771986"/>
                <a:gd name="connsiteX34" fmla="*/ 95250 w 2595563"/>
                <a:gd name="connsiteY34" fmla="*/ 989031 h 1771986"/>
                <a:gd name="connsiteX35" fmla="*/ 293370 w 2595563"/>
                <a:gd name="connsiteY35" fmla="*/ 1175720 h 1771986"/>
                <a:gd name="connsiteX36" fmla="*/ 284798 w 2595563"/>
                <a:gd name="connsiteY36" fmla="*/ 1270018 h 1771986"/>
                <a:gd name="connsiteX37" fmla="*/ 278130 w 2595563"/>
                <a:gd name="connsiteY37" fmla="*/ 1337645 h 1771986"/>
                <a:gd name="connsiteX38" fmla="*/ 334328 w 2595563"/>
                <a:gd name="connsiteY38" fmla="*/ 1373841 h 1771986"/>
                <a:gd name="connsiteX39" fmla="*/ 705803 w 2595563"/>
                <a:gd name="connsiteY39" fmla="*/ 1521478 h 1771986"/>
                <a:gd name="connsiteX40" fmla="*/ 862013 w 2595563"/>
                <a:gd name="connsiteY40" fmla="*/ 1554815 h 1771986"/>
                <a:gd name="connsiteX41" fmla="*/ 878205 w 2595563"/>
                <a:gd name="connsiteY41" fmla="*/ 1552910 h 1771986"/>
                <a:gd name="connsiteX42" fmla="*/ 1058228 w 2595563"/>
                <a:gd name="connsiteY42" fmla="*/ 1571961 h 1771986"/>
                <a:gd name="connsiteX43" fmla="*/ 1125855 w 2595563"/>
                <a:gd name="connsiteY43" fmla="*/ 1575770 h 1771986"/>
                <a:gd name="connsiteX44" fmla="*/ 1156335 w 2595563"/>
                <a:gd name="connsiteY44" fmla="*/ 1575770 h 1771986"/>
                <a:gd name="connsiteX45" fmla="*/ 1219200 w 2595563"/>
                <a:gd name="connsiteY45" fmla="*/ 1571961 h 1771986"/>
                <a:gd name="connsiteX46" fmla="*/ 1400175 w 2595563"/>
                <a:gd name="connsiteY46" fmla="*/ 1553863 h 1771986"/>
                <a:gd name="connsiteX47" fmla="*/ 1624965 w 2595563"/>
                <a:gd name="connsiteY47" fmla="*/ 1498618 h 1771986"/>
                <a:gd name="connsiteX48" fmla="*/ 1644015 w 2595563"/>
                <a:gd name="connsiteY48" fmla="*/ 1512906 h 1771986"/>
                <a:gd name="connsiteX49" fmla="*/ 1644968 w 2595563"/>
                <a:gd name="connsiteY49" fmla="*/ 1525288 h 1771986"/>
                <a:gd name="connsiteX50" fmla="*/ 1665923 w 2595563"/>
                <a:gd name="connsiteY50" fmla="*/ 1480520 h 1771986"/>
                <a:gd name="connsiteX51" fmla="*/ 1784985 w 2595563"/>
                <a:gd name="connsiteY51" fmla="*/ 1439563 h 1771986"/>
                <a:gd name="connsiteX52" fmla="*/ 1861185 w 2595563"/>
                <a:gd name="connsiteY52" fmla="*/ 1403368 h 1771986"/>
                <a:gd name="connsiteX53" fmla="*/ 1875473 w 2595563"/>
                <a:gd name="connsiteY53" fmla="*/ 1397653 h 1771986"/>
                <a:gd name="connsiteX54" fmla="*/ 1915478 w 2595563"/>
                <a:gd name="connsiteY54" fmla="*/ 1383366 h 1771986"/>
                <a:gd name="connsiteX55" fmla="*/ 2140268 w 2595563"/>
                <a:gd name="connsiteY55" fmla="*/ 1243348 h 1771986"/>
                <a:gd name="connsiteX56" fmla="*/ 2164080 w 2595563"/>
                <a:gd name="connsiteY56" fmla="*/ 1232870 h 1771986"/>
                <a:gd name="connsiteX57" fmla="*/ 2158365 w 2595563"/>
                <a:gd name="connsiteY57" fmla="*/ 1292878 h 1771986"/>
                <a:gd name="connsiteX58" fmla="*/ 2185988 w 2595563"/>
                <a:gd name="connsiteY58" fmla="*/ 1340503 h 1771986"/>
                <a:gd name="connsiteX59" fmla="*/ 2187893 w 2595563"/>
                <a:gd name="connsiteY59" fmla="*/ 1339550 h 1771986"/>
                <a:gd name="connsiteX60" fmla="*/ 2320290 w 2595563"/>
                <a:gd name="connsiteY60" fmla="*/ 1479568 h 1771986"/>
                <a:gd name="connsiteX61" fmla="*/ 2435543 w 2595563"/>
                <a:gd name="connsiteY61" fmla="*/ 1604345 h 1771986"/>
                <a:gd name="connsiteX62" fmla="*/ 2595563 w 2595563"/>
                <a:gd name="connsiteY62" fmla="*/ 1771986 h 1771986"/>
                <a:gd name="connsiteX63" fmla="*/ 2590800 w 2595563"/>
                <a:gd name="connsiteY63" fmla="*/ 1584343 h 1771986"/>
                <a:gd name="connsiteX64" fmla="*/ 2156460 w 2595563"/>
                <a:gd name="connsiteY64" fmla="*/ 791863 h 1771986"/>
                <a:gd name="connsiteX65" fmla="*/ 2038350 w 2595563"/>
                <a:gd name="connsiteY65" fmla="*/ 987125 h 1771986"/>
                <a:gd name="connsiteX66" fmla="*/ 1800225 w 2595563"/>
                <a:gd name="connsiteY66" fmla="*/ 1155718 h 1771986"/>
                <a:gd name="connsiteX67" fmla="*/ 1746885 w 2595563"/>
                <a:gd name="connsiteY67" fmla="*/ 1182388 h 1771986"/>
                <a:gd name="connsiteX68" fmla="*/ 1681163 w 2595563"/>
                <a:gd name="connsiteY68" fmla="*/ 1209058 h 1771986"/>
                <a:gd name="connsiteX69" fmla="*/ 1656398 w 2595563"/>
                <a:gd name="connsiteY69" fmla="*/ 1218583 h 1771986"/>
                <a:gd name="connsiteX70" fmla="*/ 1647825 w 2595563"/>
                <a:gd name="connsiteY70" fmla="*/ 1223345 h 1771986"/>
                <a:gd name="connsiteX71" fmla="*/ 1400175 w 2595563"/>
                <a:gd name="connsiteY71" fmla="*/ 1282400 h 1771986"/>
                <a:gd name="connsiteX72" fmla="*/ 1379220 w 2595563"/>
                <a:gd name="connsiteY72" fmla="*/ 1279543 h 1771986"/>
                <a:gd name="connsiteX73" fmla="*/ 1354455 w 2595563"/>
                <a:gd name="connsiteY73" fmla="*/ 1280495 h 1771986"/>
                <a:gd name="connsiteX74" fmla="*/ 1010603 w 2595563"/>
                <a:gd name="connsiteY74" fmla="*/ 1287163 h 1771986"/>
                <a:gd name="connsiteX75" fmla="*/ 608648 w 2595563"/>
                <a:gd name="connsiteY75" fmla="*/ 1197628 h 1771986"/>
                <a:gd name="connsiteX76" fmla="*/ 372428 w 2595563"/>
                <a:gd name="connsiteY76" fmla="*/ 1071898 h 1771986"/>
                <a:gd name="connsiteX77" fmla="*/ 313373 w 2595563"/>
                <a:gd name="connsiteY77" fmla="*/ 1024273 h 1771986"/>
                <a:gd name="connsiteX78" fmla="*/ 261938 w 2595563"/>
                <a:gd name="connsiteY78" fmla="*/ 977600 h 1771986"/>
                <a:gd name="connsiteX79" fmla="*/ 218123 w 2595563"/>
                <a:gd name="connsiteY79" fmla="*/ 929023 h 1771986"/>
                <a:gd name="connsiteX80" fmla="*/ 204788 w 2595563"/>
                <a:gd name="connsiteY80" fmla="*/ 902353 h 1771986"/>
                <a:gd name="connsiteX81" fmla="*/ 172403 w 2595563"/>
                <a:gd name="connsiteY81" fmla="*/ 544213 h 1771986"/>
                <a:gd name="connsiteX82" fmla="*/ 379095 w 2595563"/>
                <a:gd name="connsiteY82" fmla="*/ 306088 h 1771986"/>
                <a:gd name="connsiteX83" fmla="*/ 442913 w 2595563"/>
                <a:gd name="connsiteY83" fmla="*/ 264178 h 1771986"/>
                <a:gd name="connsiteX84" fmla="*/ 1140143 w 2595563"/>
                <a:gd name="connsiteY84" fmla="*/ 161308 h 1771986"/>
                <a:gd name="connsiteX85" fmla="*/ 1353503 w 2595563"/>
                <a:gd name="connsiteY85" fmla="*/ 182263 h 1771986"/>
                <a:gd name="connsiteX86" fmla="*/ 1353503 w 2595563"/>
                <a:gd name="connsiteY86" fmla="*/ 182263 h 1771986"/>
                <a:gd name="connsiteX87" fmla="*/ 1375410 w 2595563"/>
                <a:gd name="connsiteY87" fmla="*/ 187025 h 1771986"/>
                <a:gd name="connsiteX88" fmla="*/ 1771650 w 2595563"/>
                <a:gd name="connsiteY88" fmla="*/ 276560 h 1771986"/>
                <a:gd name="connsiteX89" fmla="*/ 1791653 w 2595563"/>
                <a:gd name="connsiteY89" fmla="*/ 288943 h 1771986"/>
                <a:gd name="connsiteX90" fmla="*/ 1797368 w 2595563"/>
                <a:gd name="connsiteY90" fmla="*/ 408958 h 1771986"/>
                <a:gd name="connsiteX91" fmla="*/ 1815465 w 2595563"/>
                <a:gd name="connsiteY91" fmla="*/ 435628 h 1771986"/>
                <a:gd name="connsiteX92" fmla="*/ 1913573 w 2595563"/>
                <a:gd name="connsiteY92" fmla="*/ 526115 h 1771986"/>
                <a:gd name="connsiteX93" fmla="*/ 2006918 w 2595563"/>
                <a:gd name="connsiteY93" fmla="*/ 613745 h 1771986"/>
                <a:gd name="connsiteX94" fmla="*/ 2030730 w 2595563"/>
                <a:gd name="connsiteY94" fmla="*/ 625175 h 1771986"/>
                <a:gd name="connsiteX95" fmla="*/ 2033588 w 2595563"/>
                <a:gd name="connsiteY95" fmla="*/ 625175 h 1771986"/>
                <a:gd name="connsiteX96" fmla="*/ 2046923 w 2595563"/>
                <a:gd name="connsiteY96" fmla="*/ 648988 h 1771986"/>
                <a:gd name="connsiteX97" fmla="*/ 2145030 w 2595563"/>
                <a:gd name="connsiteY97" fmla="*/ 740428 h 1771986"/>
                <a:gd name="connsiteX98" fmla="*/ 2156460 w 2595563"/>
                <a:gd name="connsiteY98" fmla="*/ 791863 h 1771986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251872 w 2595563"/>
                <a:gd name="connsiteY28" fmla="*/ 269566 h 1771986"/>
                <a:gd name="connsiteX29" fmla="*/ 32385 w 2595563"/>
                <a:gd name="connsiteY29" fmla="*/ 550881 h 1771986"/>
                <a:gd name="connsiteX30" fmla="*/ 0 w 2595563"/>
                <a:gd name="connsiteY30" fmla="*/ 666133 h 1771986"/>
                <a:gd name="connsiteX31" fmla="*/ 0 w 2595563"/>
                <a:gd name="connsiteY31" fmla="*/ 707090 h 1771986"/>
                <a:gd name="connsiteX32" fmla="*/ 0 w 2595563"/>
                <a:gd name="connsiteY32" fmla="*/ 752810 h 1771986"/>
                <a:gd name="connsiteX33" fmla="*/ 2858 w 2595563"/>
                <a:gd name="connsiteY33" fmla="*/ 759478 h 1771986"/>
                <a:gd name="connsiteX34" fmla="*/ 95250 w 2595563"/>
                <a:gd name="connsiteY34" fmla="*/ 989031 h 1771986"/>
                <a:gd name="connsiteX35" fmla="*/ 293370 w 2595563"/>
                <a:gd name="connsiteY35" fmla="*/ 1175720 h 1771986"/>
                <a:gd name="connsiteX36" fmla="*/ 284798 w 2595563"/>
                <a:gd name="connsiteY36" fmla="*/ 1270018 h 1771986"/>
                <a:gd name="connsiteX37" fmla="*/ 278130 w 2595563"/>
                <a:gd name="connsiteY37" fmla="*/ 1337645 h 1771986"/>
                <a:gd name="connsiteX38" fmla="*/ 334328 w 2595563"/>
                <a:gd name="connsiteY38" fmla="*/ 1373841 h 1771986"/>
                <a:gd name="connsiteX39" fmla="*/ 705803 w 2595563"/>
                <a:gd name="connsiteY39" fmla="*/ 1521478 h 1771986"/>
                <a:gd name="connsiteX40" fmla="*/ 862013 w 2595563"/>
                <a:gd name="connsiteY40" fmla="*/ 1554815 h 1771986"/>
                <a:gd name="connsiteX41" fmla="*/ 878205 w 2595563"/>
                <a:gd name="connsiteY41" fmla="*/ 1552910 h 1771986"/>
                <a:gd name="connsiteX42" fmla="*/ 1058228 w 2595563"/>
                <a:gd name="connsiteY42" fmla="*/ 1571961 h 1771986"/>
                <a:gd name="connsiteX43" fmla="*/ 1125855 w 2595563"/>
                <a:gd name="connsiteY43" fmla="*/ 1575770 h 1771986"/>
                <a:gd name="connsiteX44" fmla="*/ 1156335 w 2595563"/>
                <a:gd name="connsiteY44" fmla="*/ 1575770 h 1771986"/>
                <a:gd name="connsiteX45" fmla="*/ 1219200 w 2595563"/>
                <a:gd name="connsiteY45" fmla="*/ 1571961 h 1771986"/>
                <a:gd name="connsiteX46" fmla="*/ 1400175 w 2595563"/>
                <a:gd name="connsiteY46" fmla="*/ 1553863 h 1771986"/>
                <a:gd name="connsiteX47" fmla="*/ 1624965 w 2595563"/>
                <a:gd name="connsiteY47" fmla="*/ 1498618 h 1771986"/>
                <a:gd name="connsiteX48" fmla="*/ 1644015 w 2595563"/>
                <a:gd name="connsiteY48" fmla="*/ 1512906 h 1771986"/>
                <a:gd name="connsiteX49" fmla="*/ 1644968 w 2595563"/>
                <a:gd name="connsiteY49" fmla="*/ 1525288 h 1771986"/>
                <a:gd name="connsiteX50" fmla="*/ 1665923 w 2595563"/>
                <a:gd name="connsiteY50" fmla="*/ 1480520 h 1771986"/>
                <a:gd name="connsiteX51" fmla="*/ 1784985 w 2595563"/>
                <a:gd name="connsiteY51" fmla="*/ 1439563 h 1771986"/>
                <a:gd name="connsiteX52" fmla="*/ 1861185 w 2595563"/>
                <a:gd name="connsiteY52" fmla="*/ 1403368 h 1771986"/>
                <a:gd name="connsiteX53" fmla="*/ 1875473 w 2595563"/>
                <a:gd name="connsiteY53" fmla="*/ 1397653 h 1771986"/>
                <a:gd name="connsiteX54" fmla="*/ 1915478 w 2595563"/>
                <a:gd name="connsiteY54" fmla="*/ 1383366 h 1771986"/>
                <a:gd name="connsiteX55" fmla="*/ 2140268 w 2595563"/>
                <a:gd name="connsiteY55" fmla="*/ 1243348 h 1771986"/>
                <a:gd name="connsiteX56" fmla="*/ 2164080 w 2595563"/>
                <a:gd name="connsiteY56" fmla="*/ 1232870 h 1771986"/>
                <a:gd name="connsiteX57" fmla="*/ 2158365 w 2595563"/>
                <a:gd name="connsiteY57" fmla="*/ 1292878 h 1771986"/>
                <a:gd name="connsiteX58" fmla="*/ 2185988 w 2595563"/>
                <a:gd name="connsiteY58" fmla="*/ 1340503 h 1771986"/>
                <a:gd name="connsiteX59" fmla="*/ 2187893 w 2595563"/>
                <a:gd name="connsiteY59" fmla="*/ 1339550 h 1771986"/>
                <a:gd name="connsiteX60" fmla="*/ 2320290 w 2595563"/>
                <a:gd name="connsiteY60" fmla="*/ 1479568 h 1771986"/>
                <a:gd name="connsiteX61" fmla="*/ 2435543 w 2595563"/>
                <a:gd name="connsiteY61" fmla="*/ 1604345 h 1771986"/>
                <a:gd name="connsiteX62" fmla="*/ 2595563 w 2595563"/>
                <a:gd name="connsiteY62" fmla="*/ 1771986 h 1771986"/>
                <a:gd name="connsiteX63" fmla="*/ 2590800 w 2595563"/>
                <a:gd name="connsiteY63" fmla="*/ 1584343 h 1771986"/>
                <a:gd name="connsiteX64" fmla="*/ 2156460 w 2595563"/>
                <a:gd name="connsiteY64" fmla="*/ 791863 h 1771986"/>
                <a:gd name="connsiteX65" fmla="*/ 2038350 w 2595563"/>
                <a:gd name="connsiteY65" fmla="*/ 987125 h 1771986"/>
                <a:gd name="connsiteX66" fmla="*/ 1800225 w 2595563"/>
                <a:gd name="connsiteY66" fmla="*/ 1155718 h 1771986"/>
                <a:gd name="connsiteX67" fmla="*/ 1746885 w 2595563"/>
                <a:gd name="connsiteY67" fmla="*/ 1182388 h 1771986"/>
                <a:gd name="connsiteX68" fmla="*/ 1681163 w 2595563"/>
                <a:gd name="connsiteY68" fmla="*/ 1209058 h 1771986"/>
                <a:gd name="connsiteX69" fmla="*/ 1656398 w 2595563"/>
                <a:gd name="connsiteY69" fmla="*/ 1218583 h 1771986"/>
                <a:gd name="connsiteX70" fmla="*/ 1647825 w 2595563"/>
                <a:gd name="connsiteY70" fmla="*/ 1223345 h 1771986"/>
                <a:gd name="connsiteX71" fmla="*/ 1400175 w 2595563"/>
                <a:gd name="connsiteY71" fmla="*/ 1282400 h 1771986"/>
                <a:gd name="connsiteX72" fmla="*/ 1379220 w 2595563"/>
                <a:gd name="connsiteY72" fmla="*/ 1279543 h 1771986"/>
                <a:gd name="connsiteX73" fmla="*/ 1354455 w 2595563"/>
                <a:gd name="connsiteY73" fmla="*/ 1280495 h 1771986"/>
                <a:gd name="connsiteX74" fmla="*/ 1010603 w 2595563"/>
                <a:gd name="connsiteY74" fmla="*/ 1287163 h 1771986"/>
                <a:gd name="connsiteX75" fmla="*/ 608648 w 2595563"/>
                <a:gd name="connsiteY75" fmla="*/ 1197628 h 1771986"/>
                <a:gd name="connsiteX76" fmla="*/ 372428 w 2595563"/>
                <a:gd name="connsiteY76" fmla="*/ 1071898 h 1771986"/>
                <a:gd name="connsiteX77" fmla="*/ 313373 w 2595563"/>
                <a:gd name="connsiteY77" fmla="*/ 1024273 h 1771986"/>
                <a:gd name="connsiteX78" fmla="*/ 261938 w 2595563"/>
                <a:gd name="connsiteY78" fmla="*/ 977600 h 1771986"/>
                <a:gd name="connsiteX79" fmla="*/ 218123 w 2595563"/>
                <a:gd name="connsiteY79" fmla="*/ 929023 h 1771986"/>
                <a:gd name="connsiteX80" fmla="*/ 204788 w 2595563"/>
                <a:gd name="connsiteY80" fmla="*/ 902353 h 1771986"/>
                <a:gd name="connsiteX81" fmla="*/ 172403 w 2595563"/>
                <a:gd name="connsiteY81" fmla="*/ 544213 h 1771986"/>
                <a:gd name="connsiteX82" fmla="*/ 379095 w 2595563"/>
                <a:gd name="connsiteY82" fmla="*/ 306088 h 1771986"/>
                <a:gd name="connsiteX83" fmla="*/ 442913 w 2595563"/>
                <a:gd name="connsiteY83" fmla="*/ 264178 h 1771986"/>
                <a:gd name="connsiteX84" fmla="*/ 1140143 w 2595563"/>
                <a:gd name="connsiteY84" fmla="*/ 161308 h 1771986"/>
                <a:gd name="connsiteX85" fmla="*/ 1353503 w 2595563"/>
                <a:gd name="connsiteY85" fmla="*/ 182263 h 1771986"/>
                <a:gd name="connsiteX86" fmla="*/ 1353503 w 2595563"/>
                <a:gd name="connsiteY86" fmla="*/ 182263 h 1771986"/>
                <a:gd name="connsiteX87" fmla="*/ 1375410 w 2595563"/>
                <a:gd name="connsiteY87" fmla="*/ 187025 h 1771986"/>
                <a:gd name="connsiteX88" fmla="*/ 1771650 w 2595563"/>
                <a:gd name="connsiteY88" fmla="*/ 276560 h 1771986"/>
                <a:gd name="connsiteX89" fmla="*/ 1791653 w 2595563"/>
                <a:gd name="connsiteY89" fmla="*/ 288943 h 1771986"/>
                <a:gd name="connsiteX90" fmla="*/ 1797368 w 2595563"/>
                <a:gd name="connsiteY90" fmla="*/ 408958 h 1771986"/>
                <a:gd name="connsiteX91" fmla="*/ 1815465 w 2595563"/>
                <a:gd name="connsiteY91" fmla="*/ 435628 h 1771986"/>
                <a:gd name="connsiteX92" fmla="*/ 1913573 w 2595563"/>
                <a:gd name="connsiteY92" fmla="*/ 526115 h 1771986"/>
                <a:gd name="connsiteX93" fmla="*/ 2006918 w 2595563"/>
                <a:gd name="connsiteY93" fmla="*/ 613745 h 1771986"/>
                <a:gd name="connsiteX94" fmla="*/ 2030730 w 2595563"/>
                <a:gd name="connsiteY94" fmla="*/ 625175 h 1771986"/>
                <a:gd name="connsiteX95" fmla="*/ 2033588 w 2595563"/>
                <a:gd name="connsiteY95" fmla="*/ 625175 h 1771986"/>
                <a:gd name="connsiteX96" fmla="*/ 2046923 w 2595563"/>
                <a:gd name="connsiteY96" fmla="*/ 648988 h 1771986"/>
                <a:gd name="connsiteX97" fmla="*/ 2145030 w 2595563"/>
                <a:gd name="connsiteY97" fmla="*/ 740428 h 1771986"/>
                <a:gd name="connsiteX98" fmla="*/ 2156460 w 2595563"/>
                <a:gd name="connsiteY98" fmla="*/ 791863 h 1771986"/>
                <a:gd name="connsiteX0" fmla="*/ 2590800 w 2595563"/>
                <a:gd name="connsiteY0" fmla="*/ 1584343 h 1771986"/>
                <a:gd name="connsiteX1" fmla="*/ 2581275 w 2595563"/>
                <a:gd name="connsiteY1" fmla="*/ 1422418 h 1771986"/>
                <a:gd name="connsiteX2" fmla="*/ 2573655 w 2595563"/>
                <a:gd name="connsiteY2" fmla="*/ 1261445 h 1771986"/>
                <a:gd name="connsiteX3" fmla="*/ 2568893 w 2595563"/>
                <a:gd name="connsiteY3" fmla="*/ 1255731 h 1771986"/>
                <a:gd name="connsiteX4" fmla="*/ 2413635 w 2595563"/>
                <a:gd name="connsiteY4" fmla="*/ 1149050 h 1771986"/>
                <a:gd name="connsiteX5" fmla="*/ 2349818 w 2595563"/>
                <a:gd name="connsiteY5" fmla="*/ 1112856 h 1771986"/>
                <a:gd name="connsiteX6" fmla="*/ 2348865 w 2595563"/>
                <a:gd name="connsiteY6" fmla="*/ 1108093 h 1771986"/>
                <a:gd name="connsiteX7" fmla="*/ 2292668 w 2595563"/>
                <a:gd name="connsiteY7" fmla="*/ 1065231 h 1771986"/>
                <a:gd name="connsiteX8" fmla="*/ 2272665 w 2595563"/>
                <a:gd name="connsiteY8" fmla="*/ 1029988 h 1771986"/>
                <a:gd name="connsiteX9" fmla="*/ 2265998 w 2595563"/>
                <a:gd name="connsiteY9" fmla="*/ 969981 h 1771986"/>
                <a:gd name="connsiteX10" fmla="*/ 2275523 w 2595563"/>
                <a:gd name="connsiteY10" fmla="*/ 878540 h 1771986"/>
                <a:gd name="connsiteX11" fmla="*/ 2303145 w 2595563"/>
                <a:gd name="connsiteY11" fmla="*/ 748048 h 1771986"/>
                <a:gd name="connsiteX12" fmla="*/ 2230755 w 2595563"/>
                <a:gd name="connsiteY12" fmla="*/ 472775 h 1771986"/>
                <a:gd name="connsiteX13" fmla="*/ 2160270 w 2595563"/>
                <a:gd name="connsiteY13" fmla="*/ 381335 h 1771986"/>
                <a:gd name="connsiteX14" fmla="*/ 2158365 w 2595563"/>
                <a:gd name="connsiteY14" fmla="*/ 381335 h 1771986"/>
                <a:gd name="connsiteX15" fmla="*/ 2155508 w 2595563"/>
                <a:gd name="connsiteY15" fmla="*/ 368953 h 1771986"/>
                <a:gd name="connsiteX16" fmla="*/ 2095500 w 2595563"/>
                <a:gd name="connsiteY16" fmla="*/ 308945 h 1771986"/>
                <a:gd name="connsiteX17" fmla="*/ 2029778 w 2595563"/>
                <a:gd name="connsiteY17" fmla="*/ 261320 h 1771986"/>
                <a:gd name="connsiteX18" fmla="*/ 2016443 w 2595563"/>
                <a:gd name="connsiteY18" fmla="*/ 253700 h 1771986"/>
                <a:gd name="connsiteX19" fmla="*/ 1711643 w 2595563"/>
                <a:gd name="connsiteY19" fmla="*/ 99395 h 1771986"/>
                <a:gd name="connsiteX20" fmla="*/ 1393508 w 2595563"/>
                <a:gd name="connsiteY20" fmla="*/ 26053 h 1771986"/>
                <a:gd name="connsiteX21" fmla="*/ 1391603 w 2595563"/>
                <a:gd name="connsiteY21" fmla="*/ 26053 h 1771986"/>
                <a:gd name="connsiteX22" fmla="*/ 1390650 w 2595563"/>
                <a:gd name="connsiteY22" fmla="*/ 20338 h 1771986"/>
                <a:gd name="connsiteX23" fmla="*/ 1366838 w 2595563"/>
                <a:gd name="connsiteY23" fmla="*/ 13670 h 1771986"/>
                <a:gd name="connsiteX24" fmla="*/ 1076325 w 2595563"/>
                <a:gd name="connsiteY24" fmla="*/ 2240 h 1771986"/>
                <a:gd name="connsiteX25" fmla="*/ 822008 w 2595563"/>
                <a:gd name="connsiteY25" fmla="*/ 29863 h 1771986"/>
                <a:gd name="connsiteX26" fmla="*/ 623888 w 2595563"/>
                <a:gd name="connsiteY26" fmla="*/ 86060 h 1771986"/>
                <a:gd name="connsiteX27" fmla="*/ 421958 w 2595563"/>
                <a:gd name="connsiteY27" fmla="*/ 164165 h 1771986"/>
                <a:gd name="connsiteX28" fmla="*/ 251872 w 2595563"/>
                <a:gd name="connsiteY28" fmla="*/ 269566 h 1771986"/>
                <a:gd name="connsiteX29" fmla="*/ 32385 w 2595563"/>
                <a:gd name="connsiteY29" fmla="*/ 550881 h 1771986"/>
                <a:gd name="connsiteX30" fmla="*/ 0 w 2595563"/>
                <a:gd name="connsiteY30" fmla="*/ 666133 h 1771986"/>
                <a:gd name="connsiteX31" fmla="*/ 0 w 2595563"/>
                <a:gd name="connsiteY31" fmla="*/ 707090 h 1771986"/>
                <a:gd name="connsiteX32" fmla="*/ 0 w 2595563"/>
                <a:gd name="connsiteY32" fmla="*/ 752810 h 1771986"/>
                <a:gd name="connsiteX33" fmla="*/ 2858 w 2595563"/>
                <a:gd name="connsiteY33" fmla="*/ 759478 h 1771986"/>
                <a:gd name="connsiteX34" fmla="*/ 95250 w 2595563"/>
                <a:gd name="connsiteY34" fmla="*/ 989031 h 1771986"/>
                <a:gd name="connsiteX35" fmla="*/ 293370 w 2595563"/>
                <a:gd name="connsiteY35" fmla="*/ 1175720 h 1771986"/>
                <a:gd name="connsiteX36" fmla="*/ 284798 w 2595563"/>
                <a:gd name="connsiteY36" fmla="*/ 1270018 h 1771986"/>
                <a:gd name="connsiteX37" fmla="*/ 278130 w 2595563"/>
                <a:gd name="connsiteY37" fmla="*/ 1337645 h 1771986"/>
                <a:gd name="connsiteX38" fmla="*/ 334328 w 2595563"/>
                <a:gd name="connsiteY38" fmla="*/ 1373841 h 1771986"/>
                <a:gd name="connsiteX39" fmla="*/ 705803 w 2595563"/>
                <a:gd name="connsiteY39" fmla="*/ 1521478 h 1771986"/>
                <a:gd name="connsiteX40" fmla="*/ 862013 w 2595563"/>
                <a:gd name="connsiteY40" fmla="*/ 1554815 h 1771986"/>
                <a:gd name="connsiteX41" fmla="*/ 878205 w 2595563"/>
                <a:gd name="connsiteY41" fmla="*/ 1552910 h 1771986"/>
                <a:gd name="connsiteX42" fmla="*/ 1058228 w 2595563"/>
                <a:gd name="connsiteY42" fmla="*/ 1571961 h 1771986"/>
                <a:gd name="connsiteX43" fmla="*/ 1125855 w 2595563"/>
                <a:gd name="connsiteY43" fmla="*/ 1575770 h 1771986"/>
                <a:gd name="connsiteX44" fmla="*/ 1156335 w 2595563"/>
                <a:gd name="connsiteY44" fmla="*/ 1575770 h 1771986"/>
                <a:gd name="connsiteX45" fmla="*/ 1219200 w 2595563"/>
                <a:gd name="connsiteY45" fmla="*/ 1571961 h 1771986"/>
                <a:gd name="connsiteX46" fmla="*/ 1400175 w 2595563"/>
                <a:gd name="connsiteY46" fmla="*/ 1553863 h 1771986"/>
                <a:gd name="connsiteX47" fmla="*/ 1624965 w 2595563"/>
                <a:gd name="connsiteY47" fmla="*/ 1498618 h 1771986"/>
                <a:gd name="connsiteX48" fmla="*/ 1644015 w 2595563"/>
                <a:gd name="connsiteY48" fmla="*/ 1512906 h 1771986"/>
                <a:gd name="connsiteX49" fmla="*/ 1644968 w 2595563"/>
                <a:gd name="connsiteY49" fmla="*/ 1525288 h 1771986"/>
                <a:gd name="connsiteX50" fmla="*/ 1665923 w 2595563"/>
                <a:gd name="connsiteY50" fmla="*/ 1480520 h 1771986"/>
                <a:gd name="connsiteX51" fmla="*/ 1784985 w 2595563"/>
                <a:gd name="connsiteY51" fmla="*/ 1439563 h 1771986"/>
                <a:gd name="connsiteX52" fmla="*/ 1861185 w 2595563"/>
                <a:gd name="connsiteY52" fmla="*/ 1403368 h 1771986"/>
                <a:gd name="connsiteX53" fmla="*/ 1875473 w 2595563"/>
                <a:gd name="connsiteY53" fmla="*/ 1397653 h 1771986"/>
                <a:gd name="connsiteX54" fmla="*/ 1915478 w 2595563"/>
                <a:gd name="connsiteY54" fmla="*/ 1383366 h 1771986"/>
                <a:gd name="connsiteX55" fmla="*/ 2140268 w 2595563"/>
                <a:gd name="connsiteY55" fmla="*/ 1243348 h 1771986"/>
                <a:gd name="connsiteX56" fmla="*/ 2164080 w 2595563"/>
                <a:gd name="connsiteY56" fmla="*/ 1232870 h 1771986"/>
                <a:gd name="connsiteX57" fmla="*/ 2158365 w 2595563"/>
                <a:gd name="connsiteY57" fmla="*/ 1292878 h 1771986"/>
                <a:gd name="connsiteX58" fmla="*/ 2185988 w 2595563"/>
                <a:gd name="connsiteY58" fmla="*/ 1340503 h 1771986"/>
                <a:gd name="connsiteX59" fmla="*/ 2187893 w 2595563"/>
                <a:gd name="connsiteY59" fmla="*/ 1339550 h 1771986"/>
                <a:gd name="connsiteX60" fmla="*/ 2320290 w 2595563"/>
                <a:gd name="connsiteY60" fmla="*/ 1479568 h 1771986"/>
                <a:gd name="connsiteX61" fmla="*/ 2435543 w 2595563"/>
                <a:gd name="connsiteY61" fmla="*/ 1604345 h 1771986"/>
                <a:gd name="connsiteX62" fmla="*/ 2595563 w 2595563"/>
                <a:gd name="connsiteY62" fmla="*/ 1771986 h 1771986"/>
                <a:gd name="connsiteX63" fmla="*/ 2590800 w 2595563"/>
                <a:gd name="connsiteY63" fmla="*/ 1584343 h 1771986"/>
                <a:gd name="connsiteX64" fmla="*/ 2156460 w 2595563"/>
                <a:gd name="connsiteY64" fmla="*/ 791863 h 1771986"/>
                <a:gd name="connsiteX65" fmla="*/ 2038350 w 2595563"/>
                <a:gd name="connsiteY65" fmla="*/ 987125 h 1771986"/>
                <a:gd name="connsiteX66" fmla="*/ 1800225 w 2595563"/>
                <a:gd name="connsiteY66" fmla="*/ 1155718 h 1771986"/>
                <a:gd name="connsiteX67" fmla="*/ 1746885 w 2595563"/>
                <a:gd name="connsiteY67" fmla="*/ 1182388 h 1771986"/>
                <a:gd name="connsiteX68" fmla="*/ 1681163 w 2595563"/>
                <a:gd name="connsiteY68" fmla="*/ 1209058 h 1771986"/>
                <a:gd name="connsiteX69" fmla="*/ 1656398 w 2595563"/>
                <a:gd name="connsiteY69" fmla="*/ 1218583 h 1771986"/>
                <a:gd name="connsiteX70" fmla="*/ 1647825 w 2595563"/>
                <a:gd name="connsiteY70" fmla="*/ 1223345 h 1771986"/>
                <a:gd name="connsiteX71" fmla="*/ 1400175 w 2595563"/>
                <a:gd name="connsiteY71" fmla="*/ 1282400 h 1771986"/>
                <a:gd name="connsiteX72" fmla="*/ 1379220 w 2595563"/>
                <a:gd name="connsiteY72" fmla="*/ 1279543 h 1771986"/>
                <a:gd name="connsiteX73" fmla="*/ 1354455 w 2595563"/>
                <a:gd name="connsiteY73" fmla="*/ 1280495 h 1771986"/>
                <a:gd name="connsiteX74" fmla="*/ 1010603 w 2595563"/>
                <a:gd name="connsiteY74" fmla="*/ 1287163 h 1771986"/>
                <a:gd name="connsiteX75" fmla="*/ 608648 w 2595563"/>
                <a:gd name="connsiteY75" fmla="*/ 1197628 h 1771986"/>
                <a:gd name="connsiteX76" fmla="*/ 372428 w 2595563"/>
                <a:gd name="connsiteY76" fmla="*/ 1071898 h 1771986"/>
                <a:gd name="connsiteX77" fmla="*/ 313373 w 2595563"/>
                <a:gd name="connsiteY77" fmla="*/ 1024273 h 1771986"/>
                <a:gd name="connsiteX78" fmla="*/ 261938 w 2595563"/>
                <a:gd name="connsiteY78" fmla="*/ 977600 h 1771986"/>
                <a:gd name="connsiteX79" fmla="*/ 218123 w 2595563"/>
                <a:gd name="connsiteY79" fmla="*/ 929023 h 1771986"/>
                <a:gd name="connsiteX80" fmla="*/ 204788 w 2595563"/>
                <a:gd name="connsiteY80" fmla="*/ 902353 h 1771986"/>
                <a:gd name="connsiteX81" fmla="*/ 172403 w 2595563"/>
                <a:gd name="connsiteY81" fmla="*/ 544213 h 1771986"/>
                <a:gd name="connsiteX82" fmla="*/ 379095 w 2595563"/>
                <a:gd name="connsiteY82" fmla="*/ 306088 h 1771986"/>
                <a:gd name="connsiteX83" fmla="*/ 442913 w 2595563"/>
                <a:gd name="connsiteY83" fmla="*/ 264178 h 1771986"/>
                <a:gd name="connsiteX84" fmla="*/ 1140143 w 2595563"/>
                <a:gd name="connsiteY84" fmla="*/ 161308 h 1771986"/>
                <a:gd name="connsiteX85" fmla="*/ 1353503 w 2595563"/>
                <a:gd name="connsiteY85" fmla="*/ 182263 h 1771986"/>
                <a:gd name="connsiteX86" fmla="*/ 1353503 w 2595563"/>
                <a:gd name="connsiteY86" fmla="*/ 182263 h 1771986"/>
                <a:gd name="connsiteX87" fmla="*/ 1375410 w 2595563"/>
                <a:gd name="connsiteY87" fmla="*/ 187025 h 1771986"/>
                <a:gd name="connsiteX88" fmla="*/ 1771650 w 2595563"/>
                <a:gd name="connsiteY88" fmla="*/ 276560 h 1771986"/>
                <a:gd name="connsiteX89" fmla="*/ 1791653 w 2595563"/>
                <a:gd name="connsiteY89" fmla="*/ 288943 h 1771986"/>
                <a:gd name="connsiteX90" fmla="*/ 1797368 w 2595563"/>
                <a:gd name="connsiteY90" fmla="*/ 408958 h 1771986"/>
                <a:gd name="connsiteX91" fmla="*/ 1815465 w 2595563"/>
                <a:gd name="connsiteY91" fmla="*/ 435628 h 1771986"/>
                <a:gd name="connsiteX92" fmla="*/ 1913573 w 2595563"/>
                <a:gd name="connsiteY92" fmla="*/ 526115 h 1771986"/>
                <a:gd name="connsiteX93" fmla="*/ 2006918 w 2595563"/>
                <a:gd name="connsiteY93" fmla="*/ 613745 h 1771986"/>
                <a:gd name="connsiteX94" fmla="*/ 2030730 w 2595563"/>
                <a:gd name="connsiteY94" fmla="*/ 625175 h 1771986"/>
                <a:gd name="connsiteX95" fmla="*/ 2033588 w 2595563"/>
                <a:gd name="connsiteY95" fmla="*/ 625175 h 1771986"/>
                <a:gd name="connsiteX96" fmla="*/ 2046923 w 2595563"/>
                <a:gd name="connsiteY96" fmla="*/ 648988 h 1771986"/>
                <a:gd name="connsiteX97" fmla="*/ 2145030 w 2595563"/>
                <a:gd name="connsiteY97" fmla="*/ 740428 h 1771986"/>
                <a:gd name="connsiteX98" fmla="*/ 2156460 w 2595563"/>
                <a:gd name="connsiteY98" fmla="*/ 791863 h 1771986"/>
                <a:gd name="connsiteX0" fmla="*/ 2590800 w 2595563"/>
                <a:gd name="connsiteY0" fmla="*/ 1583865 h 1771508"/>
                <a:gd name="connsiteX1" fmla="*/ 2581275 w 2595563"/>
                <a:gd name="connsiteY1" fmla="*/ 1421940 h 1771508"/>
                <a:gd name="connsiteX2" fmla="*/ 2573655 w 2595563"/>
                <a:gd name="connsiteY2" fmla="*/ 1260967 h 1771508"/>
                <a:gd name="connsiteX3" fmla="*/ 2568893 w 2595563"/>
                <a:gd name="connsiteY3" fmla="*/ 1255253 h 1771508"/>
                <a:gd name="connsiteX4" fmla="*/ 2413635 w 2595563"/>
                <a:gd name="connsiteY4" fmla="*/ 1148572 h 1771508"/>
                <a:gd name="connsiteX5" fmla="*/ 2349818 w 2595563"/>
                <a:gd name="connsiteY5" fmla="*/ 1112378 h 1771508"/>
                <a:gd name="connsiteX6" fmla="*/ 2348865 w 2595563"/>
                <a:gd name="connsiteY6" fmla="*/ 1107615 h 1771508"/>
                <a:gd name="connsiteX7" fmla="*/ 2292668 w 2595563"/>
                <a:gd name="connsiteY7" fmla="*/ 1064753 h 1771508"/>
                <a:gd name="connsiteX8" fmla="*/ 2272665 w 2595563"/>
                <a:gd name="connsiteY8" fmla="*/ 1029510 h 1771508"/>
                <a:gd name="connsiteX9" fmla="*/ 2265998 w 2595563"/>
                <a:gd name="connsiteY9" fmla="*/ 969503 h 1771508"/>
                <a:gd name="connsiteX10" fmla="*/ 2275523 w 2595563"/>
                <a:gd name="connsiteY10" fmla="*/ 878062 h 1771508"/>
                <a:gd name="connsiteX11" fmla="*/ 2303145 w 2595563"/>
                <a:gd name="connsiteY11" fmla="*/ 747570 h 1771508"/>
                <a:gd name="connsiteX12" fmla="*/ 2230755 w 2595563"/>
                <a:gd name="connsiteY12" fmla="*/ 472297 h 1771508"/>
                <a:gd name="connsiteX13" fmla="*/ 2160270 w 2595563"/>
                <a:gd name="connsiteY13" fmla="*/ 380857 h 1771508"/>
                <a:gd name="connsiteX14" fmla="*/ 2158365 w 2595563"/>
                <a:gd name="connsiteY14" fmla="*/ 380857 h 1771508"/>
                <a:gd name="connsiteX15" fmla="*/ 2155508 w 2595563"/>
                <a:gd name="connsiteY15" fmla="*/ 368475 h 1771508"/>
                <a:gd name="connsiteX16" fmla="*/ 2095500 w 2595563"/>
                <a:gd name="connsiteY16" fmla="*/ 308467 h 1771508"/>
                <a:gd name="connsiteX17" fmla="*/ 2029778 w 2595563"/>
                <a:gd name="connsiteY17" fmla="*/ 260842 h 1771508"/>
                <a:gd name="connsiteX18" fmla="*/ 2016443 w 2595563"/>
                <a:gd name="connsiteY18" fmla="*/ 253222 h 1771508"/>
                <a:gd name="connsiteX19" fmla="*/ 1711643 w 2595563"/>
                <a:gd name="connsiteY19" fmla="*/ 98917 h 1771508"/>
                <a:gd name="connsiteX20" fmla="*/ 1393508 w 2595563"/>
                <a:gd name="connsiteY20" fmla="*/ 25575 h 1771508"/>
                <a:gd name="connsiteX21" fmla="*/ 1391603 w 2595563"/>
                <a:gd name="connsiteY21" fmla="*/ 25575 h 1771508"/>
                <a:gd name="connsiteX22" fmla="*/ 1366838 w 2595563"/>
                <a:gd name="connsiteY22" fmla="*/ 13192 h 1771508"/>
                <a:gd name="connsiteX23" fmla="*/ 1076325 w 2595563"/>
                <a:gd name="connsiteY23" fmla="*/ 1762 h 1771508"/>
                <a:gd name="connsiteX24" fmla="*/ 822008 w 2595563"/>
                <a:gd name="connsiteY24" fmla="*/ 29385 h 1771508"/>
                <a:gd name="connsiteX25" fmla="*/ 623888 w 2595563"/>
                <a:gd name="connsiteY25" fmla="*/ 85582 h 1771508"/>
                <a:gd name="connsiteX26" fmla="*/ 421958 w 2595563"/>
                <a:gd name="connsiteY26" fmla="*/ 163687 h 1771508"/>
                <a:gd name="connsiteX27" fmla="*/ 251872 w 2595563"/>
                <a:gd name="connsiteY27" fmla="*/ 269088 h 1771508"/>
                <a:gd name="connsiteX28" fmla="*/ 32385 w 2595563"/>
                <a:gd name="connsiteY28" fmla="*/ 550403 h 1771508"/>
                <a:gd name="connsiteX29" fmla="*/ 0 w 2595563"/>
                <a:gd name="connsiteY29" fmla="*/ 665655 h 1771508"/>
                <a:gd name="connsiteX30" fmla="*/ 0 w 2595563"/>
                <a:gd name="connsiteY30" fmla="*/ 706612 h 1771508"/>
                <a:gd name="connsiteX31" fmla="*/ 0 w 2595563"/>
                <a:gd name="connsiteY31" fmla="*/ 752332 h 1771508"/>
                <a:gd name="connsiteX32" fmla="*/ 2858 w 2595563"/>
                <a:gd name="connsiteY32" fmla="*/ 759000 h 1771508"/>
                <a:gd name="connsiteX33" fmla="*/ 95250 w 2595563"/>
                <a:gd name="connsiteY33" fmla="*/ 988553 h 1771508"/>
                <a:gd name="connsiteX34" fmla="*/ 293370 w 2595563"/>
                <a:gd name="connsiteY34" fmla="*/ 1175242 h 1771508"/>
                <a:gd name="connsiteX35" fmla="*/ 284798 w 2595563"/>
                <a:gd name="connsiteY35" fmla="*/ 1269540 h 1771508"/>
                <a:gd name="connsiteX36" fmla="*/ 278130 w 2595563"/>
                <a:gd name="connsiteY36" fmla="*/ 1337167 h 1771508"/>
                <a:gd name="connsiteX37" fmla="*/ 334328 w 2595563"/>
                <a:gd name="connsiteY37" fmla="*/ 1373363 h 1771508"/>
                <a:gd name="connsiteX38" fmla="*/ 705803 w 2595563"/>
                <a:gd name="connsiteY38" fmla="*/ 1521000 h 1771508"/>
                <a:gd name="connsiteX39" fmla="*/ 862013 w 2595563"/>
                <a:gd name="connsiteY39" fmla="*/ 1554337 h 1771508"/>
                <a:gd name="connsiteX40" fmla="*/ 878205 w 2595563"/>
                <a:gd name="connsiteY40" fmla="*/ 1552432 h 1771508"/>
                <a:gd name="connsiteX41" fmla="*/ 1058228 w 2595563"/>
                <a:gd name="connsiteY41" fmla="*/ 1571483 h 1771508"/>
                <a:gd name="connsiteX42" fmla="*/ 1125855 w 2595563"/>
                <a:gd name="connsiteY42" fmla="*/ 1575292 h 1771508"/>
                <a:gd name="connsiteX43" fmla="*/ 1156335 w 2595563"/>
                <a:gd name="connsiteY43" fmla="*/ 1575292 h 1771508"/>
                <a:gd name="connsiteX44" fmla="*/ 1219200 w 2595563"/>
                <a:gd name="connsiteY44" fmla="*/ 1571483 h 1771508"/>
                <a:gd name="connsiteX45" fmla="*/ 1400175 w 2595563"/>
                <a:gd name="connsiteY45" fmla="*/ 1553385 h 1771508"/>
                <a:gd name="connsiteX46" fmla="*/ 1624965 w 2595563"/>
                <a:gd name="connsiteY46" fmla="*/ 1498140 h 1771508"/>
                <a:gd name="connsiteX47" fmla="*/ 1644015 w 2595563"/>
                <a:gd name="connsiteY47" fmla="*/ 1512428 h 1771508"/>
                <a:gd name="connsiteX48" fmla="*/ 1644968 w 2595563"/>
                <a:gd name="connsiteY48" fmla="*/ 1524810 h 1771508"/>
                <a:gd name="connsiteX49" fmla="*/ 1665923 w 2595563"/>
                <a:gd name="connsiteY49" fmla="*/ 1480042 h 1771508"/>
                <a:gd name="connsiteX50" fmla="*/ 1784985 w 2595563"/>
                <a:gd name="connsiteY50" fmla="*/ 1439085 h 1771508"/>
                <a:gd name="connsiteX51" fmla="*/ 1861185 w 2595563"/>
                <a:gd name="connsiteY51" fmla="*/ 1402890 h 1771508"/>
                <a:gd name="connsiteX52" fmla="*/ 1875473 w 2595563"/>
                <a:gd name="connsiteY52" fmla="*/ 1397175 h 1771508"/>
                <a:gd name="connsiteX53" fmla="*/ 1915478 w 2595563"/>
                <a:gd name="connsiteY53" fmla="*/ 1382888 h 1771508"/>
                <a:gd name="connsiteX54" fmla="*/ 2140268 w 2595563"/>
                <a:gd name="connsiteY54" fmla="*/ 1242870 h 1771508"/>
                <a:gd name="connsiteX55" fmla="*/ 2164080 w 2595563"/>
                <a:gd name="connsiteY55" fmla="*/ 1232392 h 1771508"/>
                <a:gd name="connsiteX56" fmla="*/ 2158365 w 2595563"/>
                <a:gd name="connsiteY56" fmla="*/ 1292400 h 1771508"/>
                <a:gd name="connsiteX57" fmla="*/ 2185988 w 2595563"/>
                <a:gd name="connsiteY57" fmla="*/ 1340025 h 1771508"/>
                <a:gd name="connsiteX58" fmla="*/ 2187893 w 2595563"/>
                <a:gd name="connsiteY58" fmla="*/ 1339072 h 1771508"/>
                <a:gd name="connsiteX59" fmla="*/ 2320290 w 2595563"/>
                <a:gd name="connsiteY59" fmla="*/ 1479090 h 1771508"/>
                <a:gd name="connsiteX60" fmla="*/ 2435543 w 2595563"/>
                <a:gd name="connsiteY60" fmla="*/ 1603867 h 1771508"/>
                <a:gd name="connsiteX61" fmla="*/ 2595563 w 2595563"/>
                <a:gd name="connsiteY61" fmla="*/ 1771508 h 1771508"/>
                <a:gd name="connsiteX62" fmla="*/ 2590800 w 2595563"/>
                <a:gd name="connsiteY62" fmla="*/ 1583865 h 1771508"/>
                <a:gd name="connsiteX63" fmla="*/ 2156460 w 2595563"/>
                <a:gd name="connsiteY63" fmla="*/ 791385 h 1771508"/>
                <a:gd name="connsiteX64" fmla="*/ 2038350 w 2595563"/>
                <a:gd name="connsiteY64" fmla="*/ 986647 h 1771508"/>
                <a:gd name="connsiteX65" fmla="*/ 1800225 w 2595563"/>
                <a:gd name="connsiteY65" fmla="*/ 1155240 h 1771508"/>
                <a:gd name="connsiteX66" fmla="*/ 1746885 w 2595563"/>
                <a:gd name="connsiteY66" fmla="*/ 1181910 h 1771508"/>
                <a:gd name="connsiteX67" fmla="*/ 1681163 w 2595563"/>
                <a:gd name="connsiteY67" fmla="*/ 1208580 h 1771508"/>
                <a:gd name="connsiteX68" fmla="*/ 1656398 w 2595563"/>
                <a:gd name="connsiteY68" fmla="*/ 1218105 h 1771508"/>
                <a:gd name="connsiteX69" fmla="*/ 1647825 w 2595563"/>
                <a:gd name="connsiteY69" fmla="*/ 1222867 h 1771508"/>
                <a:gd name="connsiteX70" fmla="*/ 1400175 w 2595563"/>
                <a:gd name="connsiteY70" fmla="*/ 1281922 h 1771508"/>
                <a:gd name="connsiteX71" fmla="*/ 1379220 w 2595563"/>
                <a:gd name="connsiteY71" fmla="*/ 1279065 h 1771508"/>
                <a:gd name="connsiteX72" fmla="*/ 1354455 w 2595563"/>
                <a:gd name="connsiteY72" fmla="*/ 1280017 h 1771508"/>
                <a:gd name="connsiteX73" fmla="*/ 1010603 w 2595563"/>
                <a:gd name="connsiteY73" fmla="*/ 1286685 h 1771508"/>
                <a:gd name="connsiteX74" fmla="*/ 608648 w 2595563"/>
                <a:gd name="connsiteY74" fmla="*/ 1197150 h 1771508"/>
                <a:gd name="connsiteX75" fmla="*/ 372428 w 2595563"/>
                <a:gd name="connsiteY75" fmla="*/ 1071420 h 1771508"/>
                <a:gd name="connsiteX76" fmla="*/ 313373 w 2595563"/>
                <a:gd name="connsiteY76" fmla="*/ 1023795 h 1771508"/>
                <a:gd name="connsiteX77" fmla="*/ 261938 w 2595563"/>
                <a:gd name="connsiteY77" fmla="*/ 977122 h 1771508"/>
                <a:gd name="connsiteX78" fmla="*/ 218123 w 2595563"/>
                <a:gd name="connsiteY78" fmla="*/ 928545 h 1771508"/>
                <a:gd name="connsiteX79" fmla="*/ 204788 w 2595563"/>
                <a:gd name="connsiteY79" fmla="*/ 901875 h 1771508"/>
                <a:gd name="connsiteX80" fmla="*/ 172403 w 2595563"/>
                <a:gd name="connsiteY80" fmla="*/ 543735 h 1771508"/>
                <a:gd name="connsiteX81" fmla="*/ 379095 w 2595563"/>
                <a:gd name="connsiteY81" fmla="*/ 305610 h 1771508"/>
                <a:gd name="connsiteX82" fmla="*/ 442913 w 2595563"/>
                <a:gd name="connsiteY82" fmla="*/ 263700 h 1771508"/>
                <a:gd name="connsiteX83" fmla="*/ 1140143 w 2595563"/>
                <a:gd name="connsiteY83" fmla="*/ 160830 h 1771508"/>
                <a:gd name="connsiteX84" fmla="*/ 1353503 w 2595563"/>
                <a:gd name="connsiteY84" fmla="*/ 181785 h 1771508"/>
                <a:gd name="connsiteX85" fmla="*/ 1353503 w 2595563"/>
                <a:gd name="connsiteY85" fmla="*/ 181785 h 1771508"/>
                <a:gd name="connsiteX86" fmla="*/ 1375410 w 2595563"/>
                <a:gd name="connsiteY86" fmla="*/ 186547 h 1771508"/>
                <a:gd name="connsiteX87" fmla="*/ 1771650 w 2595563"/>
                <a:gd name="connsiteY87" fmla="*/ 276082 h 1771508"/>
                <a:gd name="connsiteX88" fmla="*/ 1791653 w 2595563"/>
                <a:gd name="connsiteY88" fmla="*/ 288465 h 1771508"/>
                <a:gd name="connsiteX89" fmla="*/ 1797368 w 2595563"/>
                <a:gd name="connsiteY89" fmla="*/ 408480 h 1771508"/>
                <a:gd name="connsiteX90" fmla="*/ 1815465 w 2595563"/>
                <a:gd name="connsiteY90" fmla="*/ 435150 h 1771508"/>
                <a:gd name="connsiteX91" fmla="*/ 1913573 w 2595563"/>
                <a:gd name="connsiteY91" fmla="*/ 525637 h 1771508"/>
                <a:gd name="connsiteX92" fmla="*/ 2006918 w 2595563"/>
                <a:gd name="connsiteY92" fmla="*/ 613267 h 1771508"/>
                <a:gd name="connsiteX93" fmla="*/ 2030730 w 2595563"/>
                <a:gd name="connsiteY93" fmla="*/ 624697 h 1771508"/>
                <a:gd name="connsiteX94" fmla="*/ 2033588 w 2595563"/>
                <a:gd name="connsiteY94" fmla="*/ 624697 h 1771508"/>
                <a:gd name="connsiteX95" fmla="*/ 2046923 w 2595563"/>
                <a:gd name="connsiteY95" fmla="*/ 648510 h 1771508"/>
                <a:gd name="connsiteX96" fmla="*/ 2145030 w 2595563"/>
                <a:gd name="connsiteY96" fmla="*/ 739950 h 1771508"/>
                <a:gd name="connsiteX97" fmla="*/ 2156460 w 2595563"/>
                <a:gd name="connsiteY97" fmla="*/ 791385 h 1771508"/>
                <a:gd name="connsiteX0" fmla="*/ 2590800 w 2595563"/>
                <a:gd name="connsiteY0" fmla="*/ 1583865 h 1771508"/>
                <a:gd name="connsiteX1" fmla="*/ 2581275 w 2595563"/>
                <a:gd name="connsiteY1" fmla="*/ 1421940 h 1771508"/>
                <a:gd name="connsiteX2" fmla="*/ 2573655 w 2595563"/>
                <a:gd name="connsiteY2" fmla="*/ 1260967 h 1771508"/>
                <a:gd name="connsiteX3" fmla="*/ 2568893 w 2595563"/>
                <a:gd name="connsiteY3" fmla="*/ 1255253 h 1771508"/>
                <a:gd name="connsiteX4" fmla="*/ 2413635 w 2595563"/>
                <a:gd name="connsiteY4" fmla="*/ 1148572 h 1771508"/>
                <a:gd name="connsiteX5" fmla="*/ 2349818 w 2595563"/>
                <a:gd name="connsiteY5" fmla="*/ 1112378 h 1771508"/>
                <a:gd name="connsiteX6" fmla="*/ 2348865 w 2595563"/>
                <a:gd name="connsiteY6" fmla="*/ 1107615 h 1771508"/>
                <a:gd name="connsiteX7" fmla="*/ 2292668 w 2595563"/>
                <a:gd name="connsiteY7" fmla="*/ 1064753 h 1771508"/>
                <a:gd name="connsiteX8" fmla="*/ 2272665 w 2595563"/>
                <a:gd name="connsiteY8" fmla="*/ 1029510 h 1771508"/>
                <a:gd name="connsiteX9" fmla="*/ 2265998 w 2595563"/>
                <a:gd name="connsiteY9" fmla="*/ 969503 h 1771508"/>
                <a:gd name="connsiteX10" fmla="*/ 2275523 w 2595563"/>
                <a:gd name="connsiteY10" fmla="*/ 878062 h 1771508"/>
                <a:gd name="connsiteX11" fmla="*/ 2303145 w 2595563"/>
                <a:gd name="connsiteY11" fmla="*/ 747570 h 1771508"/>
                <a:gd name="connsiteX12" fmla="*/ 2230755 w 2595563"/>
                <a:gd name="connsiteY12" fmla="*/ 472297 h 1771508"/>
                <a:gd name="connsiteX13" fmla="*/ 2160270 w 2595563"/>
                <a:gd name="connsiteY13" fmla="*/ 380857 h 1771508"/>
                <a:gd name="connsiteX14" fmla="*/ 2158365 w 2595563"/>
                <a:gd name="connsiteY14" fmla="*/ 380857 h 1771508"/>
                <a:gd name="connsiteX15" fmla="*/ 2155508 w 2595563"/>
                <a:gd name="connsiteY15" fmla="*/ 368475 h 1771508"/>
                <a:gd name="connsiteX16" fmla="*/ 2095500 w 2595563"/>
                <a:gd name="connsiteY16" fmla="*/ 308467 h 1771508"/>
                <a:gd name="connsiteX17" fmla="*/ 2029778 w 2595563"/>
                <a:gd name="connsiteY17" fmla="*/ 260842 h 1771508"/>
                <a:gd name="connsiteX18" fmla="*/ 2016443 w 2595563"/>
                <a:gd name="connsiteY18" fmla="*/ 253222 h 1771508"/>
                <a:gd name="connsiteX19" fmla="*/ 1711643 w 2595563"/>
                <a:gd name="connsiteY19" fmla="*/ 98917 h 1771508"/>
                <a:gd name="connsiteX20" fmla="*/ 1393508 w 2595563"/>
                <a:gd name="connsiteY20" fmla="*/ 25575 h 1771508"/>
                <a:gd name="connsiteX21" fmla="*/ 1366838 w 2595563"/>
                <a:gd name="connsiteY21" fmla="*/ 13192 h 1771508"/>
                <a:gd name="connsiteX22" fmla="*/ 1076325 w 2595563"/>
                <a:gd name="connsiteY22" fmla="*/ 1762 h 1771508"/>
                <a:gd name="connsiteX23" fmla="*/ 822008 w 2595563"/>
                <a:gd name="connsiteY23" fmla="*/ 29385 h 1771508"/>
                <a:gd name="connsiteX24" fmla="*/ 623888 w 2595563"/>
                <a:gd name="connsiteY24" fmla="*/ 85582 h 1771508"/>
                <a:gd name="connsiteX25" fmla="*/ 421958 w 2595563"/>
                <a:gd name="connsiteY25" fmla="*/ 163687 h 1771508"/>
                <a:gd name="connsiteX26" fmla="*/ 251872 w 2595563"/>
                <a:gd name="connsiteY26" fmla="*/ 269088 h 1771508"/>
                <a:gd name="connsiteX27" fmla="*/ 32385 w 2595563"/>
                <a:gd name="connsiteY27" fmla="*/ 550403 h 1771508"/>
                <a:gd name="connsiteX28" fmla="*/ 0 w 2595563"/>
                <a:gd name="connsiteY28" fmla="*/ 665655 h 1771508"/>
                <a:gd name="connsiteX29" fmla="*/ 0 w 2595563"/>
                <a:gd name="connsiteY29" fmla="*/ 706612 h 1771508"/>
                <a:gd name="connsiteX30" fmla="*/ 0 w 2595563"/>
                <a:gd name="connsiteY30" fmla="*/ 752332 h 1771508"/>
                <a:gd name="connsiteX31" fmla="*/ 2858 w 2595563"/>
                <a:gd name="connsiteY31" fmla="*/ 759000 h 1771508"/>
                <a:gd name="connsiteX32" fmla="*/ 95250 w 2595563"/>
                <a:gd name="connsiteY32" fmla="*/ 988553 h 1771508"/>
                <a:gd name="connsiteX33" fmla="*/ 293370 w 2595563"/>
                <a:gd name="connsiteY33" fmla="*/ 1175242 h 1771508"/>
                <a:gd name="connsiteX34" fmla="*/ 284798 w 2595563"/>
                <a:gd name="connsiteY34" fmla="*/ 1269540 h 1771508"/>
                <a:gd name="connsiteX35" fmla="*/ 278130 w 2595563"/>
                <a:gd name="connsiteY35" fmla="*/ 1337167 h 1771508"/>
                <a:gd name="connsiteX36" fmla="*/ 334328 w 2595563"/>
                <a:gd name="connsiteY36" fmla="*/ 1373363 h 1771508"/>
                <a:gd name="connsiteX37" fmla="*/ 705803 w 2595563"/>
                <a:gd name="connsiteY37" fmla="*/ 1521000 h 1771508"/>
                <a:gd name="connsiteX38" fmla="*/ 862013 w 2595563"/>
                <a:gd name="connsiteY38" fmla="*/ 1554337 h 1771508"/>
                <a:gd name="connsiteX39" fmla="*/ 878205 w 2595563"/>
                <a:gd name="connsiteY39" fmla="*/ 1552432 h 1771508"/>
                <a:gd name="connsiteX40" fmla="*/ 1058228 w 2595563"/>
                <a:gd name="connsiteY40" fmla="*/ 1571483 h 1771508"/>
                <a:gd name="connsiteX41" fmla="*/ 1125855 w 2595563"/>
                <a:gd name="connsiteY41" fmla="*/ 1575292 h 1771508"/>
                <a:gd name="connsiteX42" fmla="*/ 1156335 w 2595563"/>
                <a:gd name="connsiteY42" fmla="*/ 1575292 h 1771508"/>
                <a:gd name="connsiteX43" fmla="*/ 1219200 w 2595563"/>
                <a:gd name="connsiteY43" fmla="*/ 1571483 h 1771508"/>
                <a:gd name="connsiteX44" fmla="*/ 1400175 w 2595563"/>
                <a:gd name="connsiteY44" fmla="*/ 1553385 h 1771508"/>
                <a:gd name="connsiteX45" fmla="*/ 1624965 w 2595563"/>
                <a:gd name="connsiteY45" fmla="*/ 1498140 h 1771508"/>
                <a:gd name="connsiteX46" fmla="*/ 1644015 w 2595563"/>
                <a:gd name="connsiteY46" fmla="*/ 1512428 h 1771508"/>
                <a:gd name="connsiteX47" fmla="*/ 1644968 w 2595563"/>
                <a:gd name="connsiteY47" fmla="*/ 1524810 h 1771508"/>
                <a:gd name="connsiteX48" fmla="*/ 1665923 w 2595563"/>
                <a:gd name="connsiteY48" fmla="*/ 1480042 h 1771508"/>
                <a:gd name="connsiteX49" fmla="*/ 1784985 w 2595563"/>
                <a:gd name="connsiteY49" fmla="*/ 1439085 h 1771508"/>
                <a:gd name="connsiteX50" fmla="*/ 1861185 w 2595563"/>
                <a:gd name="connsiteY50" fmla="*/ 1402890 h 1771508"/>
                <a:gd name="connsiteX51" fmla="*/ 1875473 w 2595563"/>
                <a:gd name="connsiteY51" fmla="*/ 1397175 h 1771508"/>
                <a:gd name="connsiteX52" fmla="*/ 1915478 w 2595563"/>
                <a:gd name="connsiteY52" fmla="*/ 1382888 h 1771508"/>
                <a:gd name="connsiteX53" fmla="*/ 2140268 w 2595563"/>
                <a:gd name="connsiteY53" fmla="*/ 1242870 h 1771508"/>
                <a:gd name="connsiteX54" fmla="*/ 2164080 w 2595563"/>
                <a:gd name="connsiteY54" fmla="*/ 1232392 h 1771508"/>
                <a:gd name="connsiteX55" fmla="*/ 2158365 w 2595563"/>
                <a:gd name="connsiteY55" fmla="*/ 1292400 h 1771508"/>
                <a:gd name="connsiteX56" fmla="*/ 2185988 w 2595563"/>
                <a:gd name="connsiteY56" fmla="*/ 1340025 h 1771508"/>
                <a:gd name="connsiteX57" fmla="*/ 2187893 w 2595563"/>
                <a:gd name="connsiteY57" fmla="*/ 1339072 h 1771508"/>
                <a:gd name="connsiteX58" fmla="*/ 2320290 w 2595563"/>
                <a:gd name="connsiteY58" fmla="*/ 1479090 h 1771508"/>
                <a:gd name="connsiteX59" fmla="*/ 2435543 w 2595563"/>
                <a:gd name="connsiteY59" fmla="*/ 1603867 h 1771508"/>
                <a:gd name="connsiteX60" fmla="*/ 2595563 w 2595563"/>
                <a:gd name="connsiteY60" fmla="*/ 1771508 h 1771508"/>
                <a:gd name="connsiteX61" fmla="*/ 2590800 w 2595563"/>
                <a:gd name="connsiteY61" fmla="*/ 1583865 h 1771508"/>
                <a:gd name="connsiteX62" fmla="*/ 2156460 w 2595563"/>
                <a:gd name="connsiteY62" fmla="*/ 791385 h 1771508"/>
                <a:gd name="connsiteX63" fmla="*/ 2038350 w 2595563"/>
                <a:gd name="connsiteY63" fmla="*/ 986647 h 1771508"/>
                <a:gd name="connsiteX64" fmla="*/ 1800225 w 2595563"/>
                <a:gd name="connsiteY64" fmla="*/ 1155240 h 1771508"/>
                <a:gd name="connsiteX65" fmla="*/ 1746885 w 2595563"/>
                <a:gd name="connsiteY65" fmla="*/ 1181910 h 1771508"/>
                <a:gd name="connsiteX66" fmla="*/ 1681163 w 2595563"/>
                <a:gd name="connsiteY66" fmla="*/ 1208580 h 1771508"/>
                <a:gd name="connsiteX67" fmla="*/ 1656398 w 2595563"/>
                <a:gd name="connsiteY67" fmla="*/ 1218105 h 1771508"/>
                <a:gd name="connsiteX68" fmla="*/ 1647825 w 2595563"/>
                <a:gd name="connsiteY68" fmla="*/ 1222867 h 1771508"/>
                <a:gd name="connsiteX69" fmla="*/ 1400175 w 2595563"/>
                <a:gd name="connsiteY69" fmla="*/ 1281922 h 1771508"/>
                <a:gd name="connsiteX70" fmla="*/ 1379220 w 2595563"/>
                <a:gd name="connsiteY70" fmla="*/ 1279065 h 1771508"/>
                <a:gd name="connsiteX71" fmla="*/ 1354455 w 2595563"/>
                <a:gd name="connsiteY71" fmla="*/ 1280017 h 1771508"/>
                <a:gd name="connsiteX72" fmla="*/ 1010603 w 2595563"/>
                <a:gd name="connsiteY72" fmla="*/ 1286685 h 1771508"/>
                <a:gd name="connsiteX73" fmla="*/ 608648 w 2595563"/>
                <a:gd name="connsiteY73" fmla="*/ 1197150 h 1771508"/>
                <a:gd name="connsiteX74" fmla="*/ 372428 w 2595563"/>
                <a:gd name="connsiteY74" fmla="*/ 1071420 h 1771508"/>
                <a:gd name="connsiteX75" fmla="*/ 313373 w 2595563"/>
                <a:gd name="connsiteY75" fmla="*/ 1023795 h 1771508"/>
                <a:gd name="connsiteX76" fmla="*/ 261938 w 2595563"/>
                <a:gd name="connsiteY76" fmla="*/ 977122 h 1771508"/>
                <a:gd name="connsiteX77" fmla="*/ 218123 w 2595563"/>
                <a:gd name="connsiteY77" fmla="*/ 928545 h 1771508"/>
                <a:gd name="connsiteX78" fmla="*/ 204788 w 2595563"/>
                <a:gd name="connsiteY78" fmla="*/ 901875 h 1771508"/>
                <a:gd name="connsiteX79" fmla="*/ 172403 w 2595563"/>
                <a:gd name="connsiteY79" fmla="*/ 543735 h 1771508"/>
                <a:gd name="connsiteX80" fmla="*/ 379095 w 2595563"/>
                <a:gd name="connsiteY80" fmla="*/ 305610 h 1771508"/>
                <a:gd name="connsiteX81" fmla="*/ 442913 w 2595563"/>
                <a:gd name="connsiteY81" fmla="*/ 263700 h 1771508"/>
                <a:gd name="connsiteX82" fmla="*/ 1140143 w 2595563"/>
                <a:gd name="connsiteY82" fmla="*/ 160830 h 1771508"/>
                <a:gd name="connsiteX83" fmla="*/ 1353503 w 2595563"/>
                <a:gd name="connsiteY83" fmla="*/ 181785 h 1771508"/>
                <a:gd name="connsiteX84" fmla="*/ 1353503 w 2595563"/>
                <a:gd name="connsiteY84" fmla="*/ 181785 h 1771508"/>
                <a:gd name="connsiteX85" fmla="*/ 1375410 w 2595563"/>
                <a:gd name="connsiteY85" fmla="*/ 186547 h 1771508"/>
                <a:gd name="connsiteX86" fmla="*/ 1771650 w 2595563"/>
                <a:gd name="connsiteY86" fmla="*/ 276082 h 1771508"/>
                <a:gd name="connsiteX87" fmla="*/ 1791653 w 2595563"/>
                <a:gd name="connsiteY87" fmla="*/ 288465 h 1771508"/>
                <a:gd name="connsiteX88" fmla="*/ 1797368 w 2595563"/>
                <a:gd name="connsiteY88" fmla="*/ 408480 h 1771508"/>
                <a:gd name="connsiteX89" fmla="*/ 1815465 w 2595563"/>
                <a:gd name="connsiteY89" fmla="*/ 435150 h 1771508"/>
                <a:gd name="connsiteX90" fmla="*/ 1913573 w 2595563"/>
                <a:gd name="connsiteY90" fmla="*/ 525637 h 1771508"/>
                <a:gd name="connsiteX91" fmla="*/ 2006918 w 2595563"/>
                <a:gd name="connsiteY91" fmla="*/ 613267 h 1771508"/>
                <a:gd name="connsiteX92" fmla="*/ 2030730 w 2595563"/>
                <a:gd name="connsiteY92" fmla="*/ 624697 h 1771508"/>
                <a:gd name="connsiteX93" fmla="*/ 2033588 w 2595563"/>
                <a:gd name="connsiteY93" fmla="*/ 624697 h 1771508"/>
                <a:gd name="connsiteX94" fmla="*/ 2046923 w 2595563"/>
                <a:gd name="connsiteY94" fmla="*/ 648510 h 1771508"/>
                <a:gd name="connsiteX95" fmla="*/ 2145030 w 2595563"/>
                <a:gd name="connsiteY95" fmla="*/ 739950 h 1771508"/>
                <a:gd name="connsiteX96" fmla="*/ 2156460 w 2595563"/>
                <a:gd name="connsiteY96" fmla="*/ 791385 h 1771508"/>
                <a:gd name="connsiteX0" fmla="*/ 2590800 w 2595563"/>
                <a:gd name="connsiteY0" fmla="*/ 1585708 h 1773351"/>
                <a:gd name="connsiteX1" fmla="*/ 2581275 w 2595563"/>
                <a:gd name="connsiteY1" fmla="*/ 1423783 h 1773351"/>
                <a:gd name="connsiteX2" fmla="*/ 2573655 w 2595563"/>
                <a:gd name="connsiteY2" fmla="*/ 1262810 h 1773351"/>
                <a:gd name="connsiteX3" fmla="*/ 2568893 w 2595563"/>
                <a:gd name="connsiteY3" fmla="*/ 1257096 h 1773351"/>
                <a:gd name="connsiteX4" fmla="*/ 2413635 w 2595563"/>
                <a:gd name="connsiteY4" fmla="*/ 1150415 h 1773351"/>
                <a:gd name="connsiteX5" fmla="*/ 2349818 w 2595563"/>
                <a:gd name="connsiteY5" fmla="*/ 1114221 h 1773351"/>
                <a:gd name="connsiteX6" fmla="*/ 2348865 w 2595563"/>
                <a:gd name="connsiteY6" fmla="*/ 1109458 h 1773351"/>
                <a:gd name="connsiteX7" fmla="*/ 2292668 w 2595563"/>
                <a:gd name="connsiteY7" fmla="*/ 1066596 h 1773351"/>
                <a:gd name="connsiteX8" fmla="*/ 2272665 w 2595563"/>
                <a:gd name="connsiteY8" fmla="*/ 1031353 h 1773351"/>
                <a:gd name="connsiteX9" fmla="*/ 2265998 w 2595563"/>
                <a:gd name="connsiteY9" fmla="*/ 971346 h 1773351"/>
                <a:gd name="connsiteX10" fmla="*/ 2275523 w 2595563"/>
                <a:gd name="connsiteY10" fmla="*/ 879905 h 1773351"/>
                <a:gd name="connsiteX11" fmla="*/ 2303145 w 2595563"/>
                <a:gd name="connsiteY11" fmla="*/ 749413 h 1773351"/>
                <a:gd name="connsiteX12" fmla="*/ 2230755 w 2595563"/>
                <a:gd name="connsiteY12" fmla="*/ 474140 h 1773351"/>
                <a:gd name="connsiteX13" fmla="*/ 2160270 w 2595563"/>
                <a:gd name="connsiteY13" fmla="*/ 382700 h 1773351"/>
                <a:gd name="connsiteX14" fmla="*/ 2158365 w 2595563"/>
                <a:gd name="connsiteY14" fmla="*/ 382700 h 1773351"/>
                <a:gd name="connsiteX15" fmla="*/ 2155508 w 2595563"/>
                <a:gd name="connsiteY15" fmla="*/ 370318 h 1773351"/>
                <a:gd name="connsiteX16" fmla="*/ 2095500 w 2595563"/>
                <a:gd name="connsiteY16" fmla="*/ 310310 h 1773351"/>
                <a:gd name="connsiteX17" fmla="*/ 2029778 w 2595563"/>
                <a:gd name="connsiteY17" fmla="*/ 262685 h 1773351"/>
                <a:gd name="connsiteX18" fmla="*/ 2016443 w 2595563"/>
                <a:gd name="connsiteY18" fmla="*/ 255065 h 1773351"/>
                <a:gd name="connsiteX19" fmla="*/ 1711643 w 2595563"/>
                <a:gd name="connsiteY19" fmla="*/ 100760 h 1773351"/>
                <a:gd name="connsiteX20" fmla="*/ 1366838 w 2595563"/>
                <a:gd name="connsiteY20" fmla="*/ 15035 h 1773351"/>
                <a:gd name="connsiteX21" fmla="*/ 1076325 w 2595563"/>
                <a:gd name="connsiteY21" fmla="*/ 3605 h 1773351"/>
                <a:gd name="connsiteX22" fmla="*/ 822008 w 2595563"/>
                <a:gd name="connsiteY22" fmla="*/ 31228 h 1773351"/>
                <a:gd name="connsiteX23" fmla="*/ 623888 w 2595563"/>
                <a:gd name="connsiteY23" fmla="*/ 87425 h 1773351"/>
                <a:gd name="connsiteX24" fmla="*/ 421958 w 2595563"/>
                <a:gd name="connsiteY24" fmla="*/ 165530 h 1773351"/>
                <a:gd name="connsiteX25" fmla="*/ 251872 w 2595563"/>
                <a:gd name="connsiteY25" fmla="*/ 270931 h 1773351"/>
                <a:gd name="connsiteX26" fmla="*/ 32385 w 2595563"/>
                <a:gd name="connsiteY26" fmla="*/ 552246 h 1773351"/>
                <a:gd name="connsiteX27" fmla="*/ 0 w 2595563"/>
                <a:gd name="connsiteY27" fmla="*/ 667498 h 1773351"/>
                <a:gd name="connsiteX28" fmla="*/ 0 w 2595563"/>
                <a:gd name="connsiteY28" fmla="*/ 708455 h 1773351"/>
                <a:gd name="connsiteX29" fmla="*/ 0 w 2595563"/>
                <a:gd name="connsiteY29" fmla="*/ 754175 h 1773351"/>
                <a:gd name="connsiteX30" fmla="*/ 2858 w 2595563"/>
                <a:gd name="connsiteY30" fmla="*/ 760843 h 1773351"/>
                <a:gd name="connsiteX31" fmla="*/ 95250 w 2595563"/>
                <a:gd name="connsiteY31" fmla="*/ 990396 h 1773351"/>
                <a:gd name="connsiteX32" fmla="*/ 293370 w 2595563"/>
                <a:gd name="connsiteY32" fmla="*/ 1177085 h 1773351"/>
                <a:gd name="connsiteX33" fmla="*/ 284798 w 2595563"/>
                <a:gd name="connsiteY33" fmla="*/ 1271383 h 1773351"/>
                <a:gd name="connsiteX34" fmla="*/ 278130 w 2595563"/>
                <a:gd name="connsiteY34" fmla="*/ 1339010 h 1773351"/>
                <a:gd name="connsiteX35" fmla="*/ 334328 w 2595563"/>
                <a:gd name="connsiteY35" fmla="*/ 1375206 h 1773351"/>
                <a:gd name="connsiteX36" fmla="*/ 705803 w 2595563"/>
                <a:gd name="connsiteY36" fmla="*/ 1522843 h 1773351"/>
                <a:gd name="connsiteX37" fmla="*/ 862013 w 2595563"/>
                <a:gd name="connsiteY37" fmla="*/ 1556180 h 1773351"/>
                <a:gd name="connsiteX38" fmla="*/ 878205 w 2595563"/>
                <a:gd name="connsiteY38" fmla="*/ 1554275 h 1773351"/>
                <a:gd name="connsiteX39" fmla="*/ 1058228 w 2595563"/>
                <a:gd name="connsiteY39" fmla="*/ 1573326 h 1773351"/>
                <a:gd name="connsiteX40" fmla="*/ 1125855 w 2595563"/>
                <a:gd name="connsiteY40" fmla="*/ 1577135 h 1773351"/>
                <a:gd name="connsiteX41" fmla="*/ 1156335 w 2595563"/>
                <a:gd name="connsiteY41" fmla="*/ 1577135 h 1773351"/>
                <a:gd name="connsiteX42" fmla="*/ 1219200 w 2595563"/>
                <a:gd name="connsiteY42" fmla="*/ 1573326 h 1773351"/>
                <a:gd name="connsiteX43" fmla="*/ 1400175 w 2595563"/>
                <a:gd name="connsiteY43" fmla="*/ 1555228 h 1773351"/>
                <a:gd name="connsiteX44" fmla="*/ 1624965 w 2595563"/>
                <a:gd name="connsiteY44" fmla="*/ 1499983 h 1773351"/>
                <a:gd name="connsiteX45" fmla="*/ 1644015 w 2595563"/>
                <a:gd name="connsiteY45" fmla="*/ 1514271 h 1773351"/>
                <a:gd name="connsiteX46" fmla="*/ 1644968 w 2595563"/>
                <a:gd name="connsiteY46" fmla="*/ 1526653 h 1773351"/>
                <a:gd name="connsiteX47" fmla="*/ 1665923 w 2595563"/>
                <a:gd name="connsiteY47" fmla="*/ 1481885 h 1773351"/>
                <a:gd name="connsiteX48" fmla="*/ 1784985 w 2595563"/>
                <a:gd name="connsiteY48" fmla="*/ 1440928 h 1773351"/>
                <a:gd name="connsiteX49" fmla="*/ 1861185 w 2595563"/>
                <a:gd name="connsiteY49" fmla="*/ 1404733 h 1773351"/>
                <a:gd name="connsiteX50" fmla="*/ 1875473 w 2595563"/>
                <a:gd name="connsiteY50" fmla="*/ 1399018 h 1773351"/>
                <a:gd name="connsiteX51" fmla="*/ 1915478 w 2595563"/>
                <a:gd name="connsiteY51" fmla="*/ 1384731 h 1773351"/>
                <a:gd name="connsiteX52" fmla="*/ 2140268 w 2595563"/>
                <a:gd name="connsiteY52" fmla="*/ 1244713 h 1773351"/>
                <a:gd name="connsiteX53" fmla="*/ 2164080 w 2595563"/>
                <a:gd name="connsiteY53" fmla="*/ 1234235 h 1773351"/>
                <a:gd name="connsiteX54" fmla="*/ 2158365 w 2595563"/>
                <a:gd name="connsiteY54" fmla="*/ 1294243 h 1773351"/>
                <a:gd name="connsiteX55" fmla="*/ 2185988 w 2595563"/>
                <a:gd name="connsiteY55" fmla="*/ 1341868 h 1773351"/>
                <a:gd name="connsiteX56" fmla="*/ 2187893 w 2595563"/>
                <a:gd name="connsiteY56" fmla="*/ 1340915 h 1773351"/>
                <a:gd name="connsiteX57" fmla="*/ 2320290 w 2595563"/>
                <a:gd name="connsiteY57" fmla="*/ 1480933 h 1773351"/>
                <a:gd name="connsiteX58" fmla="*/ 2435543 w 2595563"/>
                <a:gd name="connsiteY58" fmla="*/ 1605710 h 1773351"/>
                <a:gd name="connsiteX59" fmla="*/ 2595563 w 2595563"/>
                <a:gd name="connsiteY59" fmla="*/ 1773351 h 1773351"/>
                <a:gd name="connsiteX60" fmla="*/ 2590800 w 2595563"/>
                <a:gd name="connsiteY60" fmla="*/ 1585708 h 1773351"/>
                <a:gd name="connsiteX61" fmla="*/ 2156460 w 2595563"/>
                <a:gd name="connsiteY61" fmla="*/ 793228 h 1773351"/>
                <a:gd name="connsiteX62" fmla="*/ 2038350 w 2595563"/>
                <a:gd name="connsiteY62" fmla="*/ 988490 h 1773351"/>
                <a:gd name="connsiteX63" fmla="*/ 1800225 w 2595563"/>
                <a:gd name="connsiteY63" fmla="*/ 1157083 h 1773351"/>
                <a:gd name="connsiteX64" fmla="*/ 1746885 w 2595563"/>
                <a:gd name="connsiteY64" fmla="*/ 1183753 h 1773351"/>
                <a:gd name="connsiteX65" fmla="*/ 1681163 w 2595563"/>
                <a:gd name="connsiteY65" fmla="*/ 1210423 h 1773351"/>
                <a:gd name="connsiteX66" fmla="*/ 1656398 w 2595563"/>
                <a:gd name="connsiteY66" fmla="*/ 1219948 h 1773351"/>
                <a:gd name="connsiteX67" fmla="*/ 1647825 w 2595563"/>
                <a:gd name="connsiteY67" fmla="*/ 1224710 h 1773351"/>
                <a:gd name="connsiteX68" fmla="*/ 1400175 w 2595563"/>
                <a:gd name="connsiteY68" fmla="*/ 1283765 h 1773351"/>
                <a:gd name="connsiteX69" fmla="*/ 1379220 w 2595563"/>
                <a:gd name="connsiteY69" fmla="*/ 1280908 h 1773351"/>
                <a:gd name="connsiteX70" fmla="*/ 1354455 w 2595563"/>
                <a:gd name="connsiteY70" fmla="*/ 1281860 h 1773351"/>
                <a:gd name="connsiteX71" fmla="*/ 1010603 w 2595563"/>
                <a:gd name="connsiteY71" fmla="*/ 1288528 h 1773351"/>
                <a:gd name="connsiteX72" fmla="*/ 608648 w 2595563"/>
                <a:gd name="connsiteY72" fmla="*/ 1198993 h 1773351"/>
                <a:gd name="connsiteX73" fmla="*/ 372428 w 2595563"/>
                <a:gd name="connsiteY73" fmla="*/ 1073263 h 1773351"/>
                <a:gd name="connsiteX74" fmla="*/ 313373 w 2595563"/>
                <a:gd name="connsiteY74" fmla="*/ 1025638 h 1773351"/>
                <a:gd name="connsiteX75" fmla="*/ 261938 w 2595563"/>
                <a:gd name="connsiteY75" fmla="*/ 978965 h 1773351"/>
                <a:gd name="connsiteX76" fmla="*/ 218123 w 2595563"/>
                <a:gd name="connsiteY76" fmla="*/ 930388 h 1773351"/>
                <a:gd name="connsiteX77" fmla="*/ 204788 w 2595563"/>
                <a:gd name="connsiteY77" fmla="*/ 903718 h 1773351"/>
                <a:gd name="connsiteX78" fmla="*/ 172403 w 2595563"/>
                <a:gd name="connsiteY78" fmla="*/ 545578 h 1773351"/>
                <a:gd name="connsiteX79" fmla="*/ 379095 w 2595563"/>
                <a:gd name="connsiteY79" fmla="*/ 307453 h 1773351"/>
                <a:gd name="connsiteX80" fmla="*/ 442913 w 2595563"/>
                <a:gd name="connsiteY80" fmla="*/ 265543 h 1773351"/>
                <a:gd name="connsiteX81" fmla="*/ 1140143 w 2595563"/>
                <a:gd name="connsiteY81" fmla="*/ 162673 h 1773351"/>
                <a:gd name="connsiteX82" fmla="*/ 1353503 w 2595563"/>
                <a:gd name="connsiteY82" fmla="*/ 183628 h 1773351"/>
                <a:gd name="connsiteX83" fmla="*/ 1353503 w 2595563"/>
                <a:gd name="connsiteY83" fmla="*/ 183628 h 1773351"/>
                <a:gd name="connsiteX84" fmla="*/ 1375410 w 2595563"/>
                <a:gd name="connsiteY84" fmla="*/ 188390 h 1773351"/>
                <a:gd name="connsiteX85" fmla="*/ 1771650 w 2595563"/>
                <a:gd name="connsiteY85" fmla="*/ 277925 h 1773351"/>
                <a:gd name="connsiteX86" fmla="*/ 1791653 w 2595563"/>
                <a:gd name="connsiteY86" fmla="*/ 290308 h 1773351"/>
                <a:gd name="connsiteX87" fmla="*/ 1797368 w 2595563"/>
                <a:gd name="connsiteY87" fmla="*/ 410323 h 1773351"/>
                <a:gd name="connsiteX88" fmla="*/ 1815465 w 2595563"/>
                <a:gd name="connsiteY88" fmla="*/ 436993 h 1773351"/>
                <a:gd name="connsiteX89" fmla="*/ 1913573 w 2595563"/>
                <a:gd name="connsiteY89" fmla="*/ 527480 h 1773351"/>
                <a:gd name="connsiteX90" fmla="*/ 2006918 w 2595563"/>
                <a:gd name="connsiteY90" fmla="*/ 615110 h 1773351"/>
                <a:gd name="connsiteX91" fmla="*/ 2030730 w 2595563"/>
                <a:gd name="connsiteY91" fmla="*/ 626540 h 1773351"/>
                <a:gd name="connsiteX92" fmla="*/ 2033588 w 2595563"/>
                <a:gd name="connsiteY92" fmla="*/ 626540 h 1773351"/>
                <a:gd name="connsiteX93" fmla="*/ 2046923 w 2595563"/>
                <a:gd name="connsiteY93" fmla="*/ 650353 h 1773351"/>
                <a:gd name="connsiteX94" fmla="*/ 2145030 w 2595563"/>
                <a:gd name="connsiteY94" fmla="*/ 741793 h 1773351"/>
                <a:gd name="connsiteX95" fmla="*/ 2156460 w 2595563"/>
                <a:gd name="connsiteY95" fmla="*/ 793228 h 1773351"/>
                <a:gd name="connsiteX0" fmla="*/ 2590800 w 2595563"/>
                <a:gd name="connsiteY0" fmla="*/ 1585708 h 1773351"/>
                <a:gd name="connsiteX1" fmla="*/ 2581275 w 2595563"/>
                <a:gd name="connsiteY1" fmla="*/ 1423783 h 1773351"/>
                <a:gd name="connsiteX2" fmla="*/ 2573655 w 2595563"/>
                <a:gd name="connsiteY2" fmla="*/ 1262810 h 1773351"/>
                <a:gd name="connsiteX3" fmla="*/ 2568893 w 2595563"/>
                <a:gd name="connsiteY3" fmla="*/ 1257096 h 1773351"/>
                <a:gd name="connsiteX4" fmla="*/ 2413635 w 2595563"/>
                <a:gd name="connsiteY4" fmla="*/ 1150415 h 1773351"/>
                <a:gd name="connsiteX5" fmla="*/ 2349818 w 2595563"/>
                <a:gd name="connsiteY5" fmla="*/ 1114221 h 1773351"/>
                <a:gd name="connsiteX6" fmla="*/ 2348865 w 2595563"/>
                <a:gd name="connsiteY6" fmla="*/ 1109458 h 1773351"/>
                <a:gd name="connsiteX7" fmla="*/ 2292668 w 2595563"/>
                <a:gd name="connsiteY7" fmla="*/ 1066596 h 1773351"/>
                <a:gd name="connsiteX8" fmla="*/ 2272665 w 2595563"/>
                <a:gd name="connsiteY8" fmla="*/ 1031353 h 1773351"/>
                <a:gd name="connsiteX9" fmla="*/ 2265998 w 2595563"/>
                <a:gd name="connsiteY9" fmla="*/ 971346 h 1773351"/>
                <a:gd name="connsiteX10" fmla="*/ 2275523 w 2595563"/>
                <a:gd name="connsiteY10" fmla="*/ 879905 h 1773351"/>
                <a:gd name="connsiteX11" fmla="*/ 2303145 w 2595563"/>
                <a:gd name="connsiteY11" fmla="*/ 749413 h 1773351"/>
                <a:gd name="connsiteX12" fmla="*/ 2230755 w 2595563"/>
                <a:gd name="connsiteY12" fmla="*/ 474140 h 1773351"/>
                <a:gd name="connsiteX13" fmla="*/ 2160270 w 2595563"/>
                <a:gd name="connsiteY13" fmla="*/ 382700 h 1773351"/>
                <a:gd name="connsiteX14" fmla="*/ 2158365 w 2595563"/>
                <a:gd name="connsiteY14" fmla="*/ 382700 h 1773351"/>
                <a:gd name="connsiteX15" fmla="*/ 2155508 w 2595563"/>
                <a:gd name="connsiteY15" fmla="*/ 370318 h 1773351"/>
                <a:gd name="connsiteX16" fmla="*/ 2095500 w 2595563"/>
                <a:gd name="connsiteY16" fmla="*/ 310310 h 1773351"/>
                <a:gd name="connsiteX17" fmla="*/ 2029778 w 2595563"/>
                <a:gd name="connsiteY17" fmla="*/ 262685 h 1773351"/>
                <a:gd name="connsiteX18" fmla="*/ 2016443 w 2595563"/>
                <a:gd name="connsiteY18" fmla="*/ 255065 h 1773351"/>
                <a:gd name="connsiteX19" fmla="*/ 1711643 w 2595563"/>
                <a:gd name="connsiteY19" fmla="*/ 100760 h 1773351"/>
                <a:gd name="connsiteX20" fmla="*/ 1366838 w 2595563"/>
                <a:gd name="connsiteY20" fmla="*/ 15035 h 1773351"/>
                <a:gd name="connsiteX21" fmla="*/ 1076325 w 2595563"/>
                <a:gd name="connsiteY21" fmla="*/ 3605 h 1773351"/>
                <a:gd name="connsiteX22" fmla="*/ 822008 w 2595563"/>
                <a:gd name="connsiteY22" fmla="*/ 31228 h 1773351"/>
                <a:gd name="connsiteX23" fmla="*/ 421958 w 2595563"/>
                <a:gd name="connsiteY23" fmla="*/ 165530 h 1773351"/>
                <a:gd name="connsiteX24" fmla="*/ 251872 w 2595563"/>
                <a:gd name="connsiteY24" fmla="*/ 270931 h 1773351"/>
                <a:gd name="connsiteX25" fmla="*/ 32385 w 2595563"/>
                <a:gd name="connsiteY25" fmla="*/ 552246 h 1773351"/>
                <a:gd name="connsiteX26" fmla="*/ 0 w 2595563"/>
                <a:gd name="connsiteY26" fmla="*/ 667498 h 1773351"/>
                <a:gd name="connsiteX27" fmla="*/ 0 w 2595563"/>
                <a:gd name="connsiteY27" fmla="*/ 708455 h 1773351"/>
                <a:gd name="connsiteX28" fmla="*/ 0 w 2595563"/>
                <a:gd name="connsiteY28" fmla="*/ 754175 h 1773351"/>
                <a:gd name="connsiteX29" fmla="*/ 2858 w 2595563"/>
                <a:gd name="connsiteY29" fmla="*/ 760843 h 1773351"/>
                <a:gd name="connsiteX30" fmla="*/ 95250 w 2595563"/>
                <a:gd name="connsiteY30" fmla="*/ 990396 h 1773351"/>
                <a:gd name="connsiteX31" fmla="*/ 293370 w 2595563"/>
                <a:gd name="connsiteY31" fmla="*/ 1177085 h 1773351"/>
                <a:gd name="connsiteX32" fmla="*/ 284798 w 2595563"/>
                <a:gd name="connsiteY32" fmla="*/ 1271383 h 1773351"/>
                <a:gd name="connsiteX33" fmla="*/ 278130 w 2595563"/>
                <a:gd name="connsiteY33" fmla="*/ 1339010 h 1773351"/>
                <a:gd name="connsiteX34" fmla="*/ 334328 w 2595563"/>
                <a:gd name="connsiteY34" fmla="*/ 1375206 h 1773351"/>
                <a:gd name="connsiteX35" fmla="*/ 705803 w 2595563"/>
                <a:gd name="connsiteY35" fmla="*/ 1522843 h 1773351"/>
                <a:gd name="connsiteX36" fmla="*/ 862013 w 2595563"/>
                <a:gd name="connsiteY36" fmla="*/ 1556180 h 1773351"/>
                <a:gd name="connsiteX37" fmla="*/ 878205 w 2595563"/>
                <a:gd name="connsiteY37" fmla="*/ 1554275 h 1773351"/>
                <a:gd name="connsiteX38" fmla="*/ 1058228 w 2595563"/>
                <a:gd name="connsiteY38" fmla="*/ 1573326 h 1773351"/>
                <a:gd name="connsiteX39" fmla="*/ 1125855 w 2595563"/>
                <a:gd name="connsiteY39" fmla="*/ 1577135 h 1773351"/>
                <a:gd name="connsiteX40" fmla="*/ 1156335 w 2595563"/>
                <a:gd name="connsiteY40" fmla="*/ 1577135 h 1773351"/>
                <a:gd name="connsiteX41" fmla="*/ 1219200 w 2595563"/>
                <a:gd name="connsiteY41" fmla="*/ 1573326 h 1773351"/>
                <a:gd name="connsiteX42" fmla="*/ 1400175 w 2595563"/>
                <a:gd name="connsiteY42" fmla="*/ 1555228 h 1773351"/>
                <a:gd name="connsiteX43" fmla="*/ 1624965 w 2595563"/>
                <a:gd name="connsiteY43" fmla="*/ 1499983 h 1773351"/>
                <a:gd name="connsiteX44" fmla="*/ 1644015 w 2595563"/>
                <a:gd name="connsiteY44" fmla="*/ 1514271 h 1773351"/>
                <a:gd name="connsiteX45" fmla="*/ 1644968 w 2595563"/>
                <a:gd name="connsiteY45" fmla="*/ 1526653 h 1773351"/>
                <a:gd name="connsiteX46" fmla="*/ 1665923 w 2595563"/>
                <a:gd name="connsiteY46" fmla="*/ 1481885 h 1773351"/>
                <a:gd name="connsiteX47" fmla="*/ 1784985 w 2595563"/>
                <a:gd name="connsiteY47" fmla="*/ 1440928 h 1773351"/>
                <a:gd name="connsiteX48" fmla="*/ 1861185 w 2595563"/>
                <a:gd name="connsiteY48" fmla="*/ 1404733 h 1773351"/>
                <a:gd name="connsiteX49" fmla="*/ 1875473 w 2595563"/>
                <a:gd name="connsiteY49" fmla="*/ 1399018 h 1773351"/>
                <a:gd name="connsiteX50" fmla="*/ 1915478 w 2595563"/>
                <a:gd name="connsiteY50" fmla="*/ 1384731 h 1773351"/>
                <a:gd name="connsiteX51" fmla="*/ 2140268 w 2595563"/>
                <a:gd name="connsiteY51" fmla="*/ 1244713 h 1773351"/>
                <a:gd name="connsiteX52" fmla="*/ 2164080 w 2595563"/>
                <a:gd name="connsiteY52" fmla="*/ 1234235 h 1773351"/>
                <a:gd name="connsiteX53" fmla="*/ 2158365 w 2595563"/>
                <a:gd name="connsiteY53" fmla="*/ 1294243 h 1773351"/>
                <a:gd name="connsiteX54" fmla="*/ 2185988 w 2595563"/>
                <a:gd name="connsiteY54" fmla="*/ 1341868 h 1773351"/>
                <a:gd name="connsiteX55" fmla="*/ 2187893 w 2595563"/>
                <a:gd name="connsiteY55" fmla="*/ 1340915 h 1773351"/>
                <a:gd name="connsiteX56" fmla="*/ 2320290 w 2595563"/>
                <a:gd name="connsiteY56" fmla="*/ 1480933 h 1773351"/>
                <a:gd name="connsiteX57" fmla="*/ 2435543 w 2595563"/>
                <a:gd name="connsiteY57" fmla="*/ 1605710 h 1773351"/>
                <a:gd name="connsiteX58" fmla="*/ 2595563 w 2595563"/>
                <a:gd name="connsiteY58" fmla="*/ 1773351 h 1773351"/>
                <a:gd name="connsiteX59" fmla="*/ 2590800 w 2595563"/>
                <a:gd name="connsiteY59" fmla="*/ 1585708 h 1773351"/>
                <a:gd name="connsiteX60" fmla="*/ 2156460 w 2595563"/>
                <a:gd name="connsiteY60" fmla="*/ 793228 h 1773351"/>
                <a:gd name="connsiteX61" fmla="*/ 2038350 w 2595563"/>
                <a:gd name="connsiteY61" fmla="*/ 988490 h 1773351"/>
                <a:gd name="connsiteX62" fmla="*/ 1800225 w 2595563"/>
                <a:gd name="connsiteY62" fmla="*/ 1157083 h 1773351"/>
                <a:gd name="connsiteX63" fmla="*/ 1746885 w 2595563"/>
                <a:gd name="connsiteY63" fmla="*/ 1183753 h 1773351"/>
                <a:gd name="connsiteX64" fmla="*/ 1681163 w 2595563"/>
                <a:gd name="connsiteY64" fmla="*/ 1210423 h 1773351"/>
                <a:gd name="connsiteX65" fmla="*/ 1656398 w 2595563"/>
                <a:gd name="connsiteY65" fmla="*/ 1219948 h 1773351"/>
                <a:gd name="connsiteX66" fmla="*/ 1647825 w 2595563"/>
                <a:gd name="connsiteY66" fmla="*/ 1224710 h 1773351"/>
                <a:gd name="connsiteX67" fmla="*/ 1400175 w 2595563"/>
                <a:gd name="connsiteY67" fmla="*/ 1283765 h 1773351"/>
                <a:gd name="connsiteX68" fmla="*/ 1379220 w 2595563"/>
                <a:gd name="connsiteY68" fmla="*/ 1280908 h 1773351"/>
                <a:gd name="connsiteX69" fmla="*/ 1354455 w 2595563"/>
                <a:gd name="connsiteY69" fmla="*/ 1281860 h 1773351"/>
                <a:gd name="connsiteX70" fmla="*/ 1010603 w 2595563"/>
                <a:gd name="connsiteY70" fmla="*/ 1288528 h 1773351"/>
                <a:gd name="connsiteX71" fmla="*/ 608648 w 2595563"/>
                <a:gd name="connsiteY71" fmla="*/ 1198993 h 1773351"/>
                <a:gd name="connsiteX72" fmla="*/ 372428 w 2595563"/>
                <a:gd name="connsiteY72" fmla="*/ 1073263 h 1773351"/>
                <a:gd name="connsiteX73" fmla="*/ 313373 w 2595563"/>
                <a:gd name="connsiteY73" fmla="*/ 1025638 h 1773351"/>
                <a:gd name="connsiteX74" fmla="*/ 261938 w 2595563"/>
                <a:gd name="connsiteY74" fmla="*/ 978965 h 1773351"/>
                <a:gd name="connsiteX75" fmla="*/ 218123 w 2595563"/>
                <a:gd name="connsiteY75" fmla="*/ 930388 h 1773351"/>
                <a:gd name="connsiteX76" fmla="*/ 204788 w 2595563"/>
                <a:gd name="connsiteY76" fmla="*/ 903718 h 1773351"/>
                <a:gd name="connsiteX77" fmla="*/ 172403 w 2595563"/>
                <a:gd name="connsiteY77" fmla="*/ 545578 h 1773351"/>
                <a:gd name="connsiteX78" fmla="*/ 379095 w 2595563"/>
                <a:gd name="connsiteY78" fmla="*/ 307453 h 1773351"/>
                <a:gd name="connsiteX79" fmla="*/ 442913 w 2595563"/>
                <a:gd name="connsiteY79" fmla="*/ 265543 h 1773351"/>
                <a:gd name="connsiteX80" fmla="*/ 1140143 w 2595563"/>
                <a:gd name="connsiteY80" fmla="*/ 162673 h 1773351"/>
                <a:gd name="connsiteX81" fmla="*/ 1353503 w 2595563"/>
                <a:gd name="connsiteY81" fmla="*/ 183628 h 1773351"/>
                <a:gd name="connsiteX82" fmla="*/ 1353503 w 2595563"/>
                <a:gd name="connsiteY82" fmla="*/ 183628 h 1773351"/>
                <a:gd name="connsiteX83" fmla="*/ 1375410 w 2595563"/>
                <a:gd name="connsiteY83" fmla="*/ 188390 h 1773351"/>
                <a:gd name="connsiteX84" fmla="*/ 1771650 w 2595563"/>
                <a:gd name="connsiteY84" fmla="*/ 277925 h 1773351"/>
                <a:gd name="connsiteX85" fmla="*/ 1791653 w 2595563"/>
                <a:gd name="connsiteY85" fmla="*/ 290308 h 1773351"/>
                <a:gd name="connsiteX86" fmla="*/ 1797368 w 2595563"/>
                <a:gd name="connsiteY86" fmla="*/ 410323 h 1773351"/>
                <a:gd name="connsiteX87" fmla="*/ 1815465 w 2595563"/>
                <a:gd name="connsiteY87" fmla="*/ 436993 h 1773351"/>
                <a:gd name="connsiteX88" fmla="*/ 1913573 w 2595563"/>
                <a:gd name="connsiteY88" fmla="*/ 527480 h 1773351"/>
                <a:gd name="connsiteX89" fmla="*/ 2006918 w 2595563"/>
                <a:gd name="connsiteY89" fmla="*/ 615110 h 1773351"/>
                <a:gd name="connsiteX90" fmla="*/ 2030730 w 2595563"/>
                <a:gd name="connsiteY90" fmla="*/ 626540 h 1773351"/>
                <a:gd name="connsiteX91" fmla="*/ 2033588 w 2595563"/>
                <a:gd name="connsiteY91" fmla="*/ 626540 h 1773351"/>
                <a:gd name="connsiteX92" fmla="*/ 2046923 w 2595563"/>
                <a:gd name="connsiteY92" fmla="*/ 650353 h 1773351"/>
                <a:gd name="connsiteX93" fmla="*/ 2145030 w 2595563"/>
                <a:gd name="connsiteY93" fmla="*/ 741793 h 1773351"/>
                <a:gd name="connsiteX94" fmla="*/ 2156460 w 2595563"/>
                <a:gd name="connsiteY94" fmla="*/ 793228 h 1773351"/>
                <a:gd name="connsiteX0" fmla="*/ 2590800 w 2595563"/>
                <a:gd name="connsiteY0" fmla="*/ 1585708 h 1773351"/>
                <a:gd name="connsiteX1" fmla="*/ 2581275 w 2595563"/>
                <a:gd name="connsiteY1" fmla="*/ 1423783 h 1773351"/>
                <a:gd name="connsiteX2" fmla="*/ 2573655 w 2595563"/>
                <a:gd name="connsiteY2" fmla="*/ 1262810 h 1773351"/>
                <a:gd name="connsiteX3" fmla="*/ 2568893 w 2595563"/>
                <a:gd name="connsiteY3" fmla="*/ 1257096 h 1773351"/>
                <a:gd name="connsiteX4" fmla="*/ 2413635 w 2595563"/>
                <a:gd name="connsiteY4" fmla="*/ 1150415 h 1773351"/>
                <a:gd name="connsiteX5" fmla="*/ 2349818 w 2595563"/>
                <a:gd name="connsiteY5" fmla="*/ 1114221 h 1773351"/>
                <a:gd name="connsiteX6" fmla="*/ 2348865 w 2595563"/>
                <a:gd name="connsiteY6" fmla="*/ 1109458 h 1773351"/>
                <a:gd name="connsiteX7" fmla="*/ 2292668 w 2595563"/>
                <a:gd name="connsiteY7" fmla="*/ 1066596 h 1773351"/>
                <a:gd name="connsiteX8" fmla="*/ 2272665 w 2595563"/>
                <a:gd name="connsiteY8" fmla="*/ 1031353 h 1773351"/>
                <a:gd name="connsiteX9" fmla="*/ 2265998 w 2595563"/>
                <a:gd name="connsiteY9" fmla="*/ 971346 h 1773351"/>
                <a:gd name="connsiteX10" fmla="*/ 2275523 w 2595563"/>
                <a:gd name="connsiteY10" fmla="*/ 879905 h 1773351"/>
                <a:gd name="connsiteX11" fmla="*/ 2303145 w 2595563"/>
                <a:gd name="connsiteY11" fmla="*/ 749413 h 1773351"/>
                <a:gd name="connsiteX12" fmla="*/ 2230755 w 2595563"/>
                <a:gd name="connsiteY12" fmla="*/ 474140 h 1773351"/>
                <a:gd name="connsiteX13" fmla="*/ 2160270 w 2595563"/>
                <a:gd name="connsiteY13" fmla="*/ 382700 h 1773351"/>
                <a:gd name="connsiteX14" fmla="*/ 2158365 w 2595563"/>
                <a:gd name="connsiteY14" fmla="*/ 382700 h 1773351"/>
                <a:gd name="connsiteX15" fmla="*/ 2155508 w 2595563"/>
                <a:gd name="connsiteY15" fmla="*/ 370318 h 1773351"/>
                <a:gd name="connsiteX16" fmla="*/ 2095500 w 2595563"/>
                <a:gd name="connsiteY16" fmla="*/ 310310 h 1773351"/>
                <a:gd name="connsiteX17" fmla="*/ 2029778 w 2595563"/>
                <a:gd name="connsiteY17" fmla="*/ 262685 h 1773351"/>
                <a:gd name="connsiteX18" fmla="*/ 2016443 w 2595563"/>
                <a:gd name="connsiteY18" fmla="*/ 255065 h 1773351"/>
                <a:gd name="connsiteX19" fmla="*/ 1711643 w 2595563"/>
                <a:gd name="connsiteY19" fmla="*/ 100760 h 1773351"/>
                <a:gd name="connsiteX20" fmla="*/ 1366838 w 2595563"/>
                <a:gd name="connsiteY20" fmla="*/ 15035 h 1773351"/>
                <a:gd name="connsiteX21" fmla="*/ 1076325 w 2595563"/>
                <a:gd name="connsiteY21" fmla="*/ 3605 h 1773351"/>
                <a:gd name="connsiteX22" fmla="*/ 822008 w 2595563"/>
                <a:gd name="connsiteY22" fmla="*/ 31228 h 1773351"/>
                <a:gd name="connsiteX23" fmla="*/ 251872 w 2595563"/>
                <a:gd name="connsiteY23" fmla="*/ 270931 h 1773351"/>
                <a:gd name="connsiteX24" fmla="*/ 32385 w 2595563"/>
                <a:gd name="connsiteY24" fmla="*/ 552246 h 1773351"/>
                <a:gd name="connsiteX25" fmla="*/ 0 w 2595563"/>
                <a:gd name="connsiteY25" fmla="*/ 667498 h 1773351"/>
                <a:gd name="connsiteX26" fmla="*/ 0 w 2595563"/>
                <a:gd name="connsiteY26" fmla="*/ 708455 h 1773351"/>
                <a:gd name="connsiteX27" fmla="*/ 0 w 2595563"/>
                <a:gd name="connsiteY27" fmla="*/ 754175 h 1773351"/>
                <a:gd name="connsiteX28" fmla="*/ 2858 w 2595563"/>
                <a:gd name="connsiteY28" fmla="*/ 760843 h 1773351"/>
                <a:gd name="connsiteX29" fmla="*/ 95250 w 2595563"/>
                <a:gd name="connsiteY29" fmla="*/ 990396 h 1773351"/>
                <a:gd name="connsiteX30" fmla="*/ 293370 w 2595563"/>
                <a:gd name="connsiteY30" fmla="*/ 1177085 h 1773351"/>
                <a:gd name="connsiteX31" fmla="*/ 284798 w 2595563"/>
                <a:gd name="connsiteY31" fmla="*/ 1271383 h 1773351"/>
                <a:gd name="connsiteX32" fmla="*/ 278130 w 2595563"/>
                <a:gd name="connsiteY32" fmla="*/ 1339010 h 1773351"/>
                <a:gd name="connsiteX33" fmla="*/ 334328 w 2595563"/>
                <a:gd name="connsiteY33" fmla="*/ 1375206 h 1773351"/>
                <a:gd name="connsiteX34" fmla="*/ 705803 w 2595563"/>
                <a:gd name="connsiteY34" fmla="*/ 1522843 h 1773351"/>
                <a:gd name="connsiteX35" fmla="*/ 862013 w 2595563"/>
                <a:gd name="connsiteY35" fmla="*/ 1556180 h 1773351"/>
                <a:gd name="connsiteX36" fmla="*/ 878205 w 2595563"/>
                <a:gd name="connsiteY36" fmla="*/ 1554275 h 1773351"/>
                <a:gd name="connsiteX37" fmla="*/ 1058228 w 2595563"/>
                <a:gd name="connsiteY37" fmla="*/ 1573326 h 1773351"/>
                <a:gd name="connsiteX38" fmla="*/ 1125855 w 2595563"/>
                <a:gd name="connsiteY38" fmla="*/ 1577135 h 1773351"/>
                <a:gd name="connsiteX39" fmla="*/ 1156335 w 2595563"/>
                <a:gd name="connsiteY39" fmla="*/ 1577135 h 1773351"/>
                <a:gd name="connsiteX40" fmla="*/ 1219200 w 2595563"/>
                <a:gd name="connsiteY40" fmla="*/ 1573326 h 1773351"/>
                <a:gd name="connsiteX41" fmla="*/ 1400175 w 2595563"/>
                <a:gd name="connsiteY41" fmla="*/ 1555228 h 1773351"/>
                <a:gd name="connsiteX42" fmla="*/ 1624965 w 2595563"/>
                <a:gd name="connsiteY42" fmla="*/ 1499983 h 1773351"/>
                <a:gd name="connsiteX43" fmla="*/ 1644015 w 2595563"/>
                <a:gd name="connsiteY43" fmla="*/ 1514271 h 1773351"/>
                <a:gd name="connsiteX44" fmla="*/ 1644968 w 2595563"/>
                <a:gd name="connsiteY44" fmla="*/ 1526653 h 1773351"/>
                <a:gd name="connsiteX45" fmla="*/ 1665923 w 2595563"/>
                <a:gd name="connsiteY45" fmla="*/ 1481885 h 1773351"/>
                <a:gd name="connsiteX46" fmla="*/ 1784985 w 2595563"/>
                <a:gd name="connsiteY46" fmla="*/ 1440928 h 1773351"/>
                <a:gd name="connsiteX47" fmla="*/ 1861185 w 2595563"/>
                <a:gd name="connsiteY47" fmla="*/ 1404733 h 1773351"/>
                <a:gd name="connsiteX48" fmla="*/ 1875473 w 2595563"/>
                <a:gd name="connsiteY48" fmla="*/ 1399018 h 1773351"/>
                <a:gd name="connsiteX49" fmla="*/ 1915478 w 2595563"/>
                <a:gd name="connsiteY49" fmla="*/ 1384731 h 1773351"/>
                <a:gd name="connsiteX50" fmla="*/ 2140268 w 2595563"/>
                <a:gd name="connsiteY50" fmla="*/ 1244713 h 1773351"/>
                <a:gd name="connsiteX51" fmla="*/ 2164080 w 2595563"/>
                <a:gd name="connsiteY51" fmla="*/ 1234235 h 1773351"/>
                <a:gd name="connsiteX52" fmla="*/ 2158365 w 2595563"/>
                <a:gd name="connsiteY52" fmla="*/ 1294243 h 1773351"/>
                <a:gd name="connsiteX53" fmla="*/ 2185988 w 2595563"/>
                <a:gd name="connsiteY53" fmla="*/ 1341868 h 1773351"/>
                <a:gd name="connsiteX54" fmla="*/ 2187893 w 2595563"/>
                <a:gd name="connsiteY54" fmla="*/ 1340915 h 1773351"/>
                <a:gd name="connsiteX55" fmla="*/ 2320290 w 2595563"/>
                <a:gd name="connsiteY55" fmla="*/ 1480933 h 1773351"/>
                <a:gd name="connsiteX56" fmla="*/ 2435543 w 2595563"/>
                <a:gd name="connsiteY56" fmla="*/ 1605710 h 1773351"/>
                <a:gd name="connsiteX57" fmla="*/ 2595563 w 2595563"/>
                <a:gd name="connsiteY57" fmla="*/ 1773351 h 1773351"/>
                <a:gd name="connsiteX58" fmla="*/ 2590800 w 2595563"/>
                <a:gd name="connsiteY58" fmla="*/ 1585708 h 1773351"/>
                <a:gd name="connsiteX59" fmla="*/ 2156460 w 2595563"/>
                <a:gd name="connsiteY59" fmla="*/ 793228 h 1773351"/>
                <a:gd name="connsiteX60" fmla="*/ 2038350 w 2595563"/>
                <a:gd name="connsiteY60" fmla="*/ 988490 h 1773351"/>
                <a:gd name="connsiteX61" fmla="*/ 1800225 w 2595563"/>
                <a:gd name="connsiteY61" fmla="*/ 1157083 h 1773351"/>
                <a:gd name="connsiteX62" fmla="*/ 1746885 w 2595563"/>
                <a:gd name="connsiteY62" fmla="*/ 1183753 h 1773351"/>
                <a:gd name="connsiteX63" fmla="*/ 1681163 w 2595563"/>
                <a:gd name="connsiteY63" fmla="*/ 1210423 h 1773351"/>
                <a:gd name="connsiteX64" fmla="*/ 1656398 w 2595563"/>
                <a:gd name="connsiteY64" fmla="*/ 1219948 h 1773351"/>
                <a:gd name="connsiteX65" fmla="*/ 1647825 w 2595563"/>
                <a:gd name="connsiteY65" fmla="*/ 1224710 h 1773351"/>
                <a:gd name="connsiteX66" fmla="*/ 1400175 w 2595563"/>
                <a:gd name="connsiteY66" fmla="*/ 1283765 h 1773351"/>
                <a:gd name="connsiteX67" fmla="*/ 1379220 w 2595563"/>
                <a:gd name="connsiteY67" fmla="*/ 1280908 h 1773351"/>
                <a:gd name="connsiteX68" fmla="*/ 1354455 w 2595563"/>
                <a:gd name="connsiteY68" fmla="*/ 1281860 h 1773351"/>
                <a:gd name="connsiteX69" fmla="*/ 1010603 w 2595563"/>
                <a:gd name="connsiteY69" fmla="*/ 1288528 h 1773351"/>
                <a:gd name="connsiteX70" fmla="*/ 608648 w 2595563"/>
                <a:gd name="connsiteY70" fmla="*/ 1198993 h 1773351"/>
                <a:gd name="connsiteX71" fmla="*/ 372428 w 2595563"/>
                <a:gd name="connsiteY71" fmla="*/ 1073263 h 1773351"/>
                <a:gd name="connsiteX72" fmla="*/ 313373 w 2595563"/>
                <a:gd name="connsiteY72" fmla="*/ 1025638 h 1773351"/>
                <a:gd name="connsiteX73" fmla="*/ 261938 w 2595563"/>
                <a:gd name="connsiteY73" fmla="*/ 978965 h 1773351"/>
                <a:gd name="connsiteX74" fmla="*/ 218123 w 2595563"/>
                <a:gd name="connsiteY74" fmla="*/ 930388 h 1773351"/>
                <a:gd name="connsiteX75" fmla="*/ 204788 w 2595563"/>
                <a:gd name="connsiteY75" fmla="*/ 903718 h 1773351"/>
                <a:gd name="connsiteX76" fmla="*/ 172403 w 2595563"/>
                <a:gd name="connsiteY76" fmla="*/ 545578 h 1773351"/>
                <a:gd name="connsiteX77" fmla="*/ 379095 w 2595563"/>
                <a:gd name="connsiteY77" fmla="*/ 307453 h 1773351"/>
                <a:gd name="connsiteX78" fmla="*/ 442913 w 2595563"/>
                <a:gd name="connsiteY78" fmla="*/ 265543 h 1773351"/>
                <a:gd name="connsiteX79" fmla="*/ 1140143 w 2595563"/>
                <a:gd name="connsiteY79" fmla="*/ 162673 h 1773351"/>
                <a:gd name="connsiteX80" fmla="*/ 1353503 w 2595563"/>
                <a:gd name="connsiteY80" fmla="*/ 183628 h 1773351"/>
                <a:gd name="connsiteX81" fmla="*/ 1353503 w 2595563"/>
                <a:gd name="connsiteY81" fmla="*/ 183628 h 1773351"/>
                <a:gd name="connsiteX82" fmla="*/ 1375410 w 2595563"/>
                <a:gd name="connsiteY82" fmla="*/ 188390 h 1773351"/>
                <a:gd name="connsiteX83" fmla="*/ 1771650 w 2595563"/>
                <a:gd name="connsiteY83" fmla="*/ 277925 h 1773351"/>
                <a:gd name="connsiteX84" fmla="*/ 1791653 w 2595563"/>
                <a:gd name="connsiteY84" fmla="*/ 290308 h 1773351"/>
                <a:gd name="connsiteX85" fmla="*/ 1797368 w 2595563"/>
                <a:gd name="connsiteY85" fmla="*/ 410323 h 1773351"/>
                <a:gd name="connsiteX86" fmla="*/ 1815465 w 2595563"/>
                <a:gd name="connsiteY86" fmla="*/ 436993 h 1773351"/>
                <a:gd name="connsiteX87" fmla="*/ 1913573 w 2595563"/>
                <a:gd name="connsiteY87" fmla="*/ 527480 h 1773351"/>
                <a:gd name="connsiteX88" fmla="*/ 2006918 w 2595563"/>
                <a:gd name="connsiteY88" fmla="*/ 615110 h 1773351"/>
                <a:gd name="connsiteX89" fmla="*/ 2030730 w 2595563"/>
                <a:gd name="connsiteY89" fmla="*/ 626540 h 1773351"/>
                <a:gd name="connsiteX90" fmla="*/ 2033588 w 2595563"/>
                <a:gd name="connsiteY90" fmla="*/ 626540 h 1773351"/>
                <a:gd name="connsiteX91" fmla="*/ 2046923 w 2595563"/>
                <a:gd name="connsiteY91" fmla="*/ 650353 h 1773351"/>
                <a:gd name="connsiteX92" fmla="*/ 2145030 w 2595563"/>
                <a:gd name="connsiteY92" fmla="*/ 741793 h 1773351"/>
                <a:gd name="connsiteX93" fmla="*/ 2156460 w 2595563"/>
                <a:gd name="connsiteY93" fmla="*/ 793228 h 1773351"/>
                <a:gd name="connsiteX0" fmla="*/ 2590800 w 2595563"/>
                <a:gd name="connsiteY0" fmla="*/ 1588996 h 1776639"/>
                <a:gd name="connsiteX1" fmla="*/ 2581275 w 2595563"/>
                <a:gd name="connsiteY1" fmla="*/ 1427071 h 1776639"/>
                <a:gd name="connsiteX2" fmla="*/ 2573655 w 2595563"/>
                <a:gd name="connsiteY2" fmla="*/ 1266098 h 1776639"/>
                <a:gd name="connsiteX3" fmla="*/ 2568893 w 2595563"/>
                <a:gd name="connsiteY3" fmla="*/ 1260384 h 1776639"/>
                <a:gd name="connsiteX4" fmla="*/ 2413635 w 2595563"/>
                <a:gd name="connsiteY4" fmla="*/ 1153703 h 1776639"/>
                <a:gd name="connsiteX5" fmla="*/ 2349818 w 2595563"/>
                <a:gd name="connsiteY5" fmla="*/ 1117509 h 1776639"/>
                <a:gd name="connsiteX6" fmla="*/ 2348865 w 2595563"/>
                <a:gd name="connsiteY6" fmla="*/ 1112746 h 1776639"/>
                <a:gd name="connsiteX7" fmla="*/ 2292668 w 2595563"/>
                <a:gd name="connsiteY7" fmla="*/ 1069884 h 1776639"/>
                <a:gd name="connsiteX8" fmla="*/ 2272665 w 2595563"/>
                <a:gd name="connsiteY8" fmla="*/ 1034641 h 1776639"/>
                <a:gd name="connsiteX9" fmla="*/ 2265998 w 2595563"/>
                <a:gd name="connsiteY9" fmla="*/ 974634 h 1776639"/>
                <a:gd name="connsiteX10" fmla="*/ 2275523 w 2595563"/>
                <a:gd name="connsiteY10" fmla="*/ 883193 h 1776639"/>
                <a:gd name="connsiteX11" fmla="*/ 2303145 w 2595563"/>
                <a:gd name="connsiteY11" fmla="*/ 752701 h 1776639"/>
                <a:gd name="connsiteX12" fmla="*/ 2230755 w 2595563"/>
                <a:gd name="connsiteY12" fmla="*/ 477428 h 1776639"/>
                <a:gd name="connsiteX13" fmla="*/ 2160270 w 2595563"/>
                <a:gd name="connsiteY13" fmla="*/ 385988 h 1776639"/>
                <a:gd name="connsiteX14" fmla="*/ 2158365 w 2595563"/>
                <a:gd name="connsiteY14" fmla="*/ 385988 h 1776639"/>
                <a:gd name="connsiteX15" fmla="*/ 2155508 w 2595563"/>
                <a:gd name="connsiteY15" fmla="*/ 373606 h 1776639"/>
                <a:gd name="connsiteX16" fmla="*/ 2095500 w 2595563"/>
                <a:gd name="connsiteY16" fmla="*/ 313598 h 1776639"/>
                <a:gd name="connsiteX17" fmla="*/ 2029778 w 2595563"/>
                <a:gd name="connsiteY17" fmla="*/ 265973 h 1776639"/>
                <a:gd name="connsiteX18" fmla="*/ 2016443 w 2595563"/>
                <a:gd name="connsiteY18" fmla="*/ 258353 h 1776639"/>
                <a:gd name="connsiteX19" fmla="*/ 1711643 w 2595563"/>
                <a:gd name="connsiteY19" fmla="*/ 104048 h 1776639"/>
                <a:gd name="connsiteX20" fmla="*/ 1366838 w 2595563"/>
                <a:gd name="connsiteY20" fmla="*/ 18323 h 1776639"/>
                <a:gd name="connsiteX21" fmla="*/ 1076325 w 2595563"/>
                <a:gd name="connsiteY21" fmla="*/ 6893 h 1776639"/>
                <a:gd name="connsiteX22" fmla="*/ 538817 w 2595563"/>
                <a:gd name="connsiteY22" fmla="*/ 102755 h 1776639"/>
                <a:gd name="connsiteX23" fmla="*/ 251872 w 2595563"/>
                <a:gd name="connsiteY23" fmla="*/ 274219 h 1776639"/>
                <a:gd name="connsiteX24" fmla="*/ 32385 w 2595563"/>
                <a:gd name="connsiteY24" fmla="*/ 555534 h 1776639"/>
                <a:gd name="connsiteX25" fmla="*/ 0 w 2595563"/>
                <a:gd name="connsiteY25" fmla="*/ 670786 h 1776639"/>
                <a:gd name="connsiteX26" fmla="*/ 0 w 2595563"/>
                <a:gd name="connsiteY26" fmla="*/ 711743 h 1776639"/>
                <a:gd name="connsiteX27" fmla="*/ 0 w 2595563"/>
                <a:gd name="connsiteY27" fmla="*/ 757463 h 1776639"/>
                <a:gd name="connsiteX28" fmla="*/ 2858 w 2595563"/>
                <a:gd name="connsiteY28" fmla="*/ 764131 h 1776639"/>
                <a:gd name="connsiteX29" fmla="*/ 95250 w 2595563"/>
                <a:gd name="connsiteY29" fmla="*/ 993684 h 1776639"/>
                <a:gd name="connsiteX30" fmla="*/ 293370 w 2595563"/>
                <a:gd name="connsiteY30" fmla="*/ 1180373 h 1776639"/>
                <a:gd name="connsiteX31" fmla="*/ 284798 w 2595563"/>
                <a:gd name="connsiteY31" fmla="*/ 1274671 h 1776639"/>
                <a:gd name="connsiteX32" fmla="*/ 278130 w 2595563"/>
                <a:gd name="connsiteY32" fmla="*/ 1342298 h 1776639"/>
                <a:gd name="connsiteX33" fmla="*/ 334328 w 2595563"/>
                <a:gd name="connsiteY33" fmla="*/ 1378494 h 1776639"/>
                <a:gd name="connsiteX34" fmla="*/ 705803 w 2595563"/>
                <a:gd name="connsiteY34" fmla="*/ 1526131 h 1776639"/>
                <a:gd name="connsiteX35" fmla="*/ 862013 w 2595563"/>
                <a:gd name="connsiteY35" fmla="*/ 1559468 h 1776639"/>
                <a:gd name="connsiteX36" fmla="*/ 878205 w 2595563"/>
                <a:gd name="connsiteY36" fmla="*/ 1557563 h 1776639"/>
                <a:gd name="connsiteX37" fmla="*/ 1058228 w 2595563"/>
                <a:gd name="connsiteY37" fmla="*/ 1576614 h 1776639"/>
                <a:gd name="connsiteX38" fmla="*/ 1125855 w 2595563"/>
                <a:gd name="connsiteY38" fmla="*/ 1580423 h 1776639"/>
                <a:gd name="connsiteX39" fmla="*/ 1156335 w 2595563"/>
                <a:gd name="connsiteY39" fmla="*/ 1580423 h 1776639"/>
                <a:gd name="connsiteX40" fmla="*/ 1219200 w 2595563"/>
                <a:gd name="connsiteY40" fmla="*/ 1576614 h 1776639"/>
                <a:gd name="connsiteX41" fmla="*/ 1400175 w 2595563"/>
                <a:gd name="connsiteY41" fmla="*/ 1558516 h 1776639"/>
                <a:gd name="connsiteX42" fmla="*/ 1624965 w 2595563"/>
                <a:gd name="connsiteY42" fmla="*/ 1503271 h 1776639"/>
                <a:gd name="connsiteX43" fmla="*/ 1644015 w 2595563"/>
                <a:gd name="connsiteY43" fmla="*/ 1517559 h 1776639"/>
                <a:gd name="connsiteX44" fmla="*/ 1644968 w 2595563"/>
                <a:gd name="connsiteY44" fmla="*/ 1529941 h 1776639"/>
                <a:gd name="connsiteX45" fmla="*/ 1665923 w 2595563"/>
                <a:gd name="connsiteY45" fmla="*/ 1485173 h 1776639"/>
                <a:gd name="connsiteX46" fmla="*/ 1784985 w 2595563"/>
                <a:gd name="connsiteY46" fmla="*/ 1444216 h 1776639"/>
                <a:gd name="connsiteX47" fmla="*/ 1861185 w 2595563"/>
                <a:gd name="connsiteY47" fmla="*/ 1408021 h 1776639"/>
                <a:gd name="connsiteX48" fmla="*/ 1875473 w 2595563"/>
                <a:gd name="connsiteY48" fmla="*/ 1402306 h 1776639"/>
                <a:gd name="connsiteX49" fmla="*/ 1915478 w 2595563"/>
                <a:gd name="connsiteY49" fmla="*/ 1388019 h 1776639"/>
                <a:gd name="connsiteX50" fmla="*/ 2140268 w 2595563"/>
                <a:gd name="connsiteY50" fmla="*/ 1248001 h 1776639"/>
                <a:gd name="connsiteX51" fmla="*/ 2164080 w 2595563"/>
                <a:gd name="connsiteY51" fmla="*/ 1237523 h 1776639"/>
                <a:gd name="connsiteX52" fmla="*/ 2158365 w 2595563"/>
                <a:gd name="connsiteY52" fmla="*/ 1297531 h 1776639"/>
                <a:gd name="connsiteX53" fmla="*/ 2185988 w 2595563"/>
                <a:gd name="connsiteY53" fmla="*/ 1345156 h 1776639"/>
                <a:gd name="connsiteX54" fmla="*/ 2187893 w 2595563"/>
                <a:gd name="connsiteY54" fmla="*/ 1344203 h 1776639"/>
                <a:gd name="connsiteX55" fmla="*/ 2320290 w 2595563"/>
                <a:gd name="connsiteY55" fmla="*/ 1484221 h 1776639"/>
                <a:gd name="connsiteX56" fmla="*/ 2435543 w 2595563"/>
                <a:gd name="connsiteY56" fmla="*/ 1608998 h 1776639"/>
                <a:gd name="connsiteX57" fmla="*/ 2595563 w 2595563"/>
                <a:gd name="connsiteY57" fmla="*/ 1776639 h 1776639"/>
                <a:gd name="connsiteX58" fmla="*/ 2590800 w 2595563"/>
                <a:gd name="connsiteY58" fmla="*/ 1588996 h 1776639"/>
                <a:gd name="connsiteX59" fmla="*/ 2156460 w 2595563"/>
                <a:gd name="connsiteY59" fmla="*/ 796516 h 1776639"/>
                <a:gd name="connsiteX60" fmla="*/ 2038350 w 2595563"/>
                <a:gd name="connsiteY60" fmla="*/ 991778 h 1776639"/>
                <a:gd name="connsiteX61" fmla="*/ 1800225 w 2595563"/>
                <a:gd name="connsiteY61" fmla="*/ 1160371 h 1776639"/>
                <a:gd name="connsiteX62" fmla="*/ 1746885 w 2595563"/>
                <a:gd name="connsiteY62" fmla="*/ 1187041 h 1776639"/>
                <a:gd name="connsiteX63" fmla="*/ 1681163 w 2595563"/>
                <a:gd name="connsiteY63" fmla="*/ 1213711 h 1776639"/>
                <a:gd name="connsiteX64" fmla="*/ 1656398 w 2595563"/>
                <a:gd name="connsiteY64" fmla="*/ 1223236 h 1776639"/>
                <a:gd name="connsiteX65" fmla="*/ 1647825 w 2595563"/>
                <a:gd name="connsiteY65" fmla="*/ 1227998 h 1776639"/>
                <a:gd name="connsiteX66" fmla="*/ 1400175 w 2595563"/>
                <a:gd name="connsiteY66" fmla="*/ 1287053 h 1776639"/>
                <a:gd name="connsiteX67" fmla="*/ 1379220 w 2595563"/>
                <a:gd name="connsiteY67" fmla="*/ 1284196 h 1776639"/>
                <a:gd name="connsiteX68" fmla="*/ 1354455 w 2595563"/>
                <a:gd name="connsiteY68" fmla="*/ 1285148 h 1776639"/>
                <a:gd name="connsiteX69" fmla="*/ 1010603 w 2595563"/>
                <a:gd name="connsiteY69" fmla="*/ 1291816 h 1776639"/>
                <a:gd name="connsiteX70" fmla="*/ 608648 w 2595563"/>
                <a:gd name="connsiteY70" fmla="*/ 1202281 h 1776639"/>
                <a:gd name="connsiteX71" fmla="*/ 372428 w 2595563"/>
                <a:gd name="connsiteY71" fmla="*/ 1076551 h 1776639"/>
                <a:gd name="connsiteX72" fmla="*/ 313373 w 2595563"/>
                <a:gd name="connsiteY72" fmla="*/ 1028926 h 1776639"/>
                <a:gd name="connsiteX73" fmla="*/ 261938 w 2595563"/>
                <a:gd name="connsiteY73" fmla="*/ 982253 h 1776639"/>
                <a:gd name="connsiteX74" fmla="*/ 218123 w 2595563"/>
                <a:gd name="connsiteY74" fmla="*/ 933676 h 1776639"/>
                <a:gd name="connsiteX75" fmla="*/ 204788 w 2595563"/>
                <a:gd name="connsiteY75" fmla="*/ 907006 h 1776639"/>
                <a:gd name="connsiteX76" fmla="*/ 172403 w 2595563"/>
                <a:gd name="connsiteY76" fmla="*/ 548866 h 1776639"/>
                <a:gd name="connsiteX77" fmla="*/ 379095 w 2595563"/>
                <a:gd name="connsiteY77" fmla="*/ 310741 h 1776639"/>
                <a:gd name="connsiteX78" fmla="*/ 442913 w 2595563"/>
                <a:gd name="connsiteY78" fmla="*/ 268831 h 1776639"/>
                <a:gd name="connsiteX79" fmla="*/ 1140143 w 2595563"/>
                <a:gd name="connsiteY79" fmla="*/ 165961 h 1776639"/>
                <a:gd name="connsiteX80" fmla="*/ 1353503 w 2595563"/>
                <a:gd name="connsiteY80" fmla="*/ 186916 h 1776639"/>
                <a:gd name="connsiteX81" fmla="*/ 1353503 w 2595563"/>
                <a:gd name="connsiteY81" fmla="*/ 186916 h 1776639"/>
                <a:gd name="connsiteX82" fmla="*/ 1375410 w 2595563"/>
                <a:gd name="connsiteY82" fmla="*/ 191678 h 1776639"/>
                <a:gd name="connsiteX83" fmla="*/ 1771650 w 2595563"/>
                <a:gd name="connsiteY83" fmla="*/ 281213 h 1776639"/>
                <a:gd name="connsiteX84" fmla="*/ 1791653 w 2595563"/>
                <a:gd name="connsiteY84" fmla="*/ 293596 h 1776639"/>
                <a:gd name="connsiteX85" fmla="*/ 1797368 w 2595563"/>
                <a:gd name="connsiteY85" fmla="*/ 413611 h 1776639"/>
                <a:gd name="connsiteX86" fmla="*/ 1815465 w 2595563"/>
                <a:gd name="connsiteY86" fmla="*/ 440281 h 1776639"/>
                <a:gd name="connsiteX87" fmla="*/ 1913573 w 2595563"/>
                <a:gd name="connsiteY87" fmla="*/ 530768 h 1776639"/>
                <a:gd name="connsiteX88" fmla="*/ 2006918 w 2595563"/>
                <a:gd name="connsiteY88" fmla="*/ 618398 h 1776639"/>
                <a:gd name="connsiteX89" fmla="*/ 2030730 w 2595563"/>
                <a:gd name="connsiteY89" fmla="*/ 629828 h 1776639"/>
                <a:gd name="connsiteX90" fmla="*/ 2033588 w 2595563"/>
                <a:gd name="connsiteY90" fmla="*/ 629828 h 1776639"/>
                <a:gd name="connsiteX91" fmla="*/ 2046923 w 2595563"/>
                <a:gd name="connsiteY91" fmla="*/ 653641 h 1776639"/>
                <a:gd name="connsiteX92" fmla="*/ 2145030 w 2595563"/>
                <a:gd name="connsiteY92" fmla="*/ 745081 h 1776639"/>
                <a:gd name="connsiteX93" fmla="*/ 2156460 w 2595563"/>
                <a:gd name="connsiteY93" fmla="*/ 796516 h 1776639"/>
                <a:gd name="connsiteX0" fmla="*/ 2590800 w 2595563"/>
                <a:gd name="connsiteY0" fmla="*/ 1588996 h 1776639"/>
                <a:gd name="connsiteX1" fmla="*/ 2581275 w 2595563"/>
                <a:gd name="connsiteY1" fmla="*/ 1427071 h 1776639"/>
                <a:gd name="connsiteX2" fmla="*/ 2573655 w 2595563"/>
                <a:gd name="connsiteY2" fmla="*/ 1266098 h 1776639"/>
                <a:gd name="connsiteX3" fmla="*/ 2568893 w 2595563"/>
                <a:gd name="connsiteY3" fmla="*/ 1260384 h 1776639"/>
                <a:gd name="connsiteX4" fmla="*/ 2413635 w 2595563"/>
                <a:gd name="connsiteY4" fmla="*/ 1153703 h 1776639"/>
                <a:gd name="connsiteX5" fmla="*/ 2349818 w 2595563"/>
                <a:gd name="connsiteY5" fmla="*/ 1117509 h 1776639"/>
                <a:gd name="connsiteX6" fmla="*/ 2348865 w 2595563"/>
                <a:gd name="connsiteY6" fmla="*/ 1112746 h 1776639"/>
                <a:gd name="connsiteX7" fmla="*/ 2292668 w 2595563"/>
                <a:gd name="connsiteY7" fmla="*/ 1069884 h 1776639"/>
                <a:gd name="connsiteX8" fmla="*/ 2272665 w 2595563"/>
                <a:gd name="connsiteY8" fmla="*/ 1034641 h 1776639"/>
                <a:gd name="connsiteX9" fmla="*/ 2265998 w 2595563"/>
                <a:gd name="connsiteY9" fmla="*/ 974634 h 1776639"/>
                <a:gd name="connsiteX10" fmla="*/ 2275523 w 2595563"/>
                <a:gd name="connsiteY10" fmla="*/ 883193 h 1776639"/>
                <a:gd name="connsiteX11" fmla="*/ 2303145 w 2595563"/>
                <a:gd name="connsiteY11" fmla="*/ 752701 h 1776639"/>
                <a:gd name="connsiteX12" fmla="*/ 2230755 w 2595563"/>
                <a:gd name="connsiteY12" fmla="*/ 477428 h 1776639"/>
                <a:gd name="connsiteX13" fmla="*/ 2160270 w 2595563"/>
                <a:gd name="connsiteY13" fmla="*/ 385988 h 1776639"/>
                <a:gd name="connsiteX14" fmla="*/ 2158365 w 2595563"/>
                <a:gd name="connsiteY14" fmla="*/ 385988 h 1776639"/>
                <a:gd name="connsiteX15" fmla="*/ 2155508 w 2595563"/>
                <a:gd name="connsiteY15" fmla="*/ 373606 h 1776639"/>
                <a:gd name="connsiteX16" fmla="*/ 2095500 w 2595563"/>
                <a:gd name="connsiteY16" fmla="*/ 313598 h 1776639"/>
                <a:gd name="connsiteX17" fmla="*/ 2029778 w 2595563"/>
                <a:gd name="connsiteY17" fmla="*/ 265973 h 1776639"/>
                <a:gd name="connsiteX18" fmla="*/ 2016443 w 2595563"/>
                <a:gd name="connsiteY18" fmla="*/ 258353 h 1776639"/>
                <a:gd name="connsiteX19" fmla="*/ 1711643 w 2595563"/>
                <a:gd name="connsiteY19" fmla="*/ 104048 h 1776639"/>
                <a:gd name="connsiteX20" fmla="*/ 1366838 w 2595563"/>
                <a:gd name="connsiteY20" fmla="*/ 18323 h 1776639"/>
                <a:gd name="connsiteX21" fmla="*/ 1076325 w 2595563"/>
                <a:gd name="connsiteY21" fmla="*/ 6893 h 1776639"/>
                <a:gd name="connsiteX22" fmla="*/ 538817 w 2595563"/>
                <a:gd name="connsiteY22" fmla="*/ 102755 h 1776639"/>
                <a:gd name="connsiteX23" fmla="*/ 241636 w 2595563"/>
                <a:gd name="connsiteY23" fmla="*/ 284455 h 1776639"/>
                <a:gd name="connsiteX24" fmla="*/ 32385 w 2595563"/>
                <a:gd name="connsiteY24" fmla="*/ 555534 h 1776639"/>
                <a:gd name="connsiteX25" fmla="*/ 0 w 2595563"/>
                <a:gd name="connsiteY25" fmla="*/ 670786 h 1776639"/>
                <a:gd name="connsiteX26" fmla="*/ 0 w 2595563"/>
                <a:gd name="connsiteY26" fmla="*/ 711743 h 1776639"/>
                <a:gd name="connsiteX27" fmla="*/ 0 w 2595563"/>
                <a:gd name="connsiteY27" fmla="*/ 757463 h 1776639"/>
                <a:gd name="connsiteX28" fmla="*/ 2858 w 2595563"/>
                <a:gd name="connsiteY28" fmla="*/ 764131 h 1776639"/>
                <a:gd name="connsiteX29" fmla="*/ 95250 w 2595563"/>
                <a:gd name="connsiteY29" fmla="*/ 993684 h 1776639"/>
                <a:gd name="connsiteX30" fmla="*/ 293370 w 2595563"/>
                <a:gd name="connsiteY30" fmla="*/ 1180373 h 1776639"/>
                <a:gd name="connsiteX31" fmla="*/ 284798 w 2595563"/>
                <a:gd name="connsiteY31" fmla="*/ 1274671 h 1776639"/>
                <a:gd name="connsiteX32" fmla="*/ 278130 w 2595563"/>
                <a:gd name="connsiteY32" fmla="*/ 1342298 h 1776639"/>
                <a:gd name="connsiteX33" fmla="*/ 334328 w 2595563"/>
                <a:gd name="connsiteY33" fmla="*/ 1378494 h 1776639"/>
                <a:gd name="connsiteX34" fmla="*/ 705803 w 2595563"/>
                <a:gd name="connsiteY34" fmla="*/ 1526131 h 1776639"/>
                <a:gd name="connsiteX35" fmla="*/ 862013 w 2595563"/>
                <a:gd name="connsiteY35" fmla="*/ 1559468 h 1776639"/>
                <a:gd name="connsiteX36" fmla="*/ 878205 w 2595563"/>
                <a:gd name="connsiteY36" fmla="*/ 1557563 h 1776639"/>
                <a:gd name="connsiteX37" fmla="*/ 1058228 w 2595563"/>
                <a:gd name="connsiteY37" fmla="*/ 1576614 h 1776639"/>
                <a:gd name="connsiteX38" fmla="*/ 1125855 w 2595563"/>
                <a:gd name="connsiteY38" fmla="*/ 1580423 h 1776639"/>
                <a:gd name="connsiteX39" fmla="*/ 1156335 w 2595563"/>
                <a:gd name="connsiteY39" fmla="*/ 1580423 h 1776639"/>
                <a:gd name="connsiteX40" fmla="*/ 1219200 w 2595563"/>
                <a:gd name="connsiteY40" fmla="*/ 1576614 h 1776639"/>
                <a:gd name="connsiteX41" fmla="*/ 1400175 w 2595563"/>
                <a:gd name="connsiteY41" fmla="*/ 1558516 h 1776639"/>
                <a:gd name="connsiteX42" fmla="*/ 1624965 w 2595563"/>
                <a:gd name="connsiteY42" fmla="*/ 1503271 h 1776639"/>
                <a:gd name="connsiteX43" fmla="*/ 1644015 w 2595563"/>
                <a:gd name="connsiteY43" fmla="*/ 1517559 h 1776639"/>
                <a:gd name="connsiteX44" fmla="*/ 1644968 w 2595563"/>
                <a:gd name="connsiteY44" fmla="*/ 1529941 h 1776639"/>
                <a:gd name="connsiteX45" fmla="*/ 1665923 w 2595563"/>
                <a:gd name="connsiteY45" fmla="*/ 1485173 h 1776639"/>
                <a:gd name="connsiteX46" fmla="*/ 1784985 w 2595563"/>
                <a:gd name="connsiteY46" fmla="*/ 1444216 h 1776639"/>
                <a:gd name="connsiteX47" fmla="*/ 1861185 w 2595563"/>
                <a:gd name="connsiteY47" fmla="*/ 1408021 h 1776639"/>
                <a:gd name="connsiteX48" fmla="*/ 1875473 w 2595563"/>
                <a:gd name="connsiteY48" fmla="*/ 1402306 h 1776639"/>
                <a:gd name="connsiteX49" fmla="*/ 1915478 w 2595563"/>
                <a:gd name="connsiteY49" fmla="*/ 1388019 h 1776639"/>
                <a:gd name="connsiteX50" fmla="*/ 2140268 w 2595563"/>
                <a:gd name="connsiteY50" fmla="*/ 1248001 h 1776639"/>
                <a:gd name="connsiteX51" fmla="*/ 2164080 w 2595563"/>
                <a:gd name="connsiteY51" fmla="*/ 1237523 h 1776639"/>
                <a:gd name="connsiteX52" fmla="*/ 2158365 w 2595563"/>
                <a:gd name="connsiteY52" fmla="*/ 1297531 h 1776639"/>
                <a:gd name="connsiteX53" fmla="*/ 2185988 w 2595563"/>
                <a:gd name="connsiteY53" fmla="*/ 1345156 h 1776639"/>
                <a:gd name="connsiteX54" fmla="*/ 2187893 w 2595563"/>
                <a:gd name="connsiteY54" fmla="*/ 1344203 h 1776639"/>
                <a:gd name="connsiteX55" fmla="*/ 2320290 w 2595563"/>
                <a:gd name="connsiteY55" fmla="*/ 1484221 h 1776639"/>
                <a:gd name="connsiteX56" fmla="*/ 2435543 w 2595563"/>
                <a:gd name="connsiteY56" fmla="*/ 1608998 h 1776639"/>
                <a:gd name="connsiteX57" fmla="*/ 2595563 w 2595563"/>
                <a:gd name="connsiteY57" fmla="*/ 1776639 h 1776639"/>
                <a:gd name="connsiteX58" fmla="*/ 2590800 w 2595563"/>
                <a:gd name="connsiteY58" fmla="*/ 1588996 h 1776639"/>
                <a:gd name="connsiteX59" fmla="*/ 2156460 w 2595563"/>
                <a:gd name="connsiteY59" fmla="*/ 796516 h 1776639"/>
                <a:gd name="connsiteX60" fmla="*/ 2038350 w 2595563"/>
                <a:gd name="connsiteY60" fmla="*/ 991778 h 1776639"/>
                <a:gd name="connsiteX61" fmla="*/ 1800225 w 2595563"/>
                <a:gd name="connsiteY61" fmla="*/ 1160371 h 1776639"/>
                <a:gd name="connsiteX62" fmla="*/ 1746885 w 2595563"/>
                <a:gd name="connsiteY62" fmla="*/ 1187041 h 1776639"/>
                <a:gd name="connsiteX63" fmla="*/ 1681163 w 2595563"/>
                <a:gd name="connsiteY63" fmla="*/ 1213711 h 1776639"/>
                <a:gd name="connsiteX64" fmla="*/ 1656398 w 2595563"/>
                <a:gd name="connsiteY64" fmla="*/ 1223236 h 1776639"/>
                <a:gd name="connsiteX65" fmla="*/ 1647825 w 2595563"/>
                <a:gd name="connsiteY65" fmla="*/ 1227998 h 1776639"/>
                <a:gd name="connsiteX66" fmla="*/ 1400175 w 2595563"/>
                <a:gd name="connsiteY66" fmla="*/ 1287053 h 1776639"/>
                <a:gd name="connsiteX67" fmla="*/ 1379220 w 2595563"/>
                <a:gd name="connsiteY67" fmla="*/ 1284196 h 1776639"/>
                <a:gd name="connsiteX68" fmla="*/ 1354455 w 2595563"/>
                <a:gd name="connsiteY68" fmla="*/ 1285148 h 1776639"/>
                <a:gd name="connsiteX69" fmla="*/ 1010603 w 2595563"/>
                <a:gd name="connsiteY69" fmla="*/ 1291816 h 1776639"/>
                <a:gd name="connsiteX70" fmla="*/ 608648 w 2595563"/>
                <a:gd name="connsiteY70" fmla="*/ 1202281 h 1776639"/>
                <a:gd name="connsiteX71" fmla="*/ 372428 w 2595563"/>
                <a:gd name="connsiteY71" fmla="*/ 1076551 h 1776639"/>
                <a:gd name="connsiteX72" fmla="*/ 313373 w 2595563"/>
                <a:gd name="connsiteY72" fmla="*/ 1028926 h 1776639"/>
                <a:gd name="connsiteX73" fmla="*/ 261938 w 2595563"/>
                <a:gd name="connsiteY73" fmla="*/ 982253 h 1776639"/>
                <a:gd name="connsiteX74" fmla="*/ 218123 w 2595563"/>
                <a:gd name="connsiteY74" fmla="*/ 933676 h 1776639"/>
                <a:gd name="connsiteX75" fmla="*/ 204788 w 2595563"/>
                <a:gd name="connsiteY75" fmla="*/ 907006 h 1776639"/>
                <a:gd name="connsiteX76" fmla="*/ 172403 w 2595563"/>
                <a:gd name="connsiteY76" fmla="*/ 548866 h 1776639"/>
                <a:gd name="connsiteX77" fmla="*/ 379095 w 2595563"/>
                <a:gd name="connsiteY77" fmla="*/ 310741 h 1776639"/>
                <a:gd name="connsiteX78" fmla="*/ 442913 w 2595563"/>
                <a:gd name="connsiteY78" fmla="*/ 268831 h 1776639"/>
                <a:gd name="connsiteX79" fmla="*/ 1140143 w 2595563"/>
                <a:gd name="connsiteY79" fmla="*/ 165961 h 1776639"/>
                <a:gd name="connsiteX80" fmla="*/ 1353503 w 2595563"/>
                <a:gd name="connsiteY80" fmla="*/ 186916 h 1776639"/>
                <a:gd name="connsiteX81" fmla="*/ 1353503 w 2595563"/>
                <a:gd name="connsiteY81" fmla="*/ 186916 h 1776639"/>
                <a:gd name="connsiteX82" fmla="*/ 1375410 w 2595563"/>
                <a:gd name="connsiteY82" fmla="*/ 191678 h 1776639"/>
                <a:gd name="connsiteX83" fmla="*/ 1771650 w 2595563"/>
                <a:gd name="connsiteY83" fmla="*/ 281213 h 1776639"/>
                <a:gd name="connsiteX84" fmla="*/ 1791653 w 2595563"/>
                <a:gd name="connsiteY84" fmla="*/ 293596 h 1776639"/>
                <a:gd name="connsiteX85" fmla="*/ 1797368 w 2595563"/>
                <a:gd name="connsiteY85" fmla="*/ 413611 h 1776639"/>
                <a:gd name="connsiteX86" fmla="*/ 1815465 w 2595563"/>
                <a:gd name="connsiteY86" fmla="*/ 440281 h 1776639"/>
                <a:gd name="connsiteX87" fmla="*/ 1913573 w 2595563"/>
                <a:gd name="connsiteY87" fmla="*/ 530768 h 1776639"/>
                <a:gd name="connsiteX88" fmla="*/ 2006918 w 2595563"/>
                <a:gd name="connsiteY88" fmla="*/ 618398 h 1776639"/>
                <a:gd name="connsiteX89" fmla="*/ 2030730 w 2595563"/>
                <a:gd name="connsiteY89" fmla="*/ 629828 h 1776639"/>
                <a:gd name="connsiteX90" fmla="*/ 2033588 w 2595563"/>
                <a:gd name="connsiteY90" fmla="*/ 629828 h 1776639"/>
                <a:gd name="connsiteX91" fmla="*/ 2046923 w 2595563"/>
                <a:gd name="connsiteY91" fmla="*/ 653641 h 1776639"/>
                <a:gd name="connsiteX92" fmla="*/ 2145030 w 2595563"/>
                <a:gd name="connsiteY92" fmla="*/ 745081 h 1776639"/>
                <a:gd name="connsiteX93" fmla="*/ 2156460 w 2595563"/>
                <a:gd name="connsiteY93" fmla="*/ 796516 h 1776639"/>
                <a:gd name="connsiteX0" fmla="*/ 2590800 w 2595563"/>
                <a:gd name="connsiteY0" fmla="*/ 1588996 h 1776639"/>
                <a:gd name="connsiteX1" fmla="*/ 2581275 w 2595563"/>
                <a:gd name="connsiteY1" fmla="*/ 1427071 h 1776639"/>
                <a:gd name="connsiteX2" fmla="*/ 2573655 w 2595563"/>
                <a:gd name="connsiteY2" fmla="*/ 1266098 h 1776639"/>
                <a:gd name="connsiteX3" fmla="*/ 2568893 w 2595563"/>
                <a:gd name="connsiteY3" fmla="*/ 1260384 h 1776639"/>
                <a:gd name="connsiteX4" fmla="*/ 2413635 w 2595563"/>
                <a:gd name="connsiteY4" fmla="*/ 1153703 h 1776639"/>
                <a:gd name="connsiteX5" fmla="*/ 2349818 w 2595563"/>
                <a:gd name="connsiteY5" fmla="*/ 1117509 h 1776639"/>
                <a:gd name="connsiteX6" fmla="*/ 2348865 w 2595563"/>
                <a:gd name="connsiteY6" fmla="*/ 1112746 h 1776639"/>
                <a:gd name="connsiteX7" fmla="*/ 2292668 w 2595563"/>
                <a:gd name="connsiteY7" fmla="*/ 1069884 h 1776639"/>
                <a:gd name="connsiteX8" fmla="*/ 2272665 w 2595563"/>
                <a:gd name="connsiteY8" fmla="*/ 1034641 h 1776639"/>
                <a:gd name="connsiteX9" fmla="*/ 2265998 w 2595563"/>
                <a:gd name="connsiteY9" fmla="*/ 974634 h 1776639"/>
                <a:gd name="connsiteX10" fmla="*/ 2275523 w 2595563"/>
                <a:gd name="connsiteY10" fmla="*/ 883193 h 1776639"/>
                <a:gd name="connsiteX11" fmla="*/ 2303145 w 2595563"/>
                <a:gd name="connsiteY11" fmla="*/ 752701 h 1776639"/>
                <a:gd name="connsiteX12" fmla="*/ 2230755 w 2595563"/>
                <a:gd name="connsiteY12" fmla="*/ 477428 h 1776639"/>
                <a:gd name="connsiteX13" fmla="*/ 2160270 w 2595563"/>
                <a:gd name="connsiteY13" fmla="*/ 385988 h 1776639"/>
                <a:gd name="connsiteX14" fmla="*/ 2158365 w 2595563"/>
                <a:gd name="connsiteY14" fmla="*/ 385988 h 1776639"/>
                <a:gd name="connsiteX15" fmla="*/ 2155508 w 2595563"/>
                <a:gd name="connsiteY15" fmla="*/ 373606 h 1776639"/>
                <a:gd name="connsiteX16" fmla="*/ 2095500 w 2595563"/>
                <a:gd name="connsiteY16" fmla="*/ 313598 h 1776639"/>
                <a:gd name="connsiteX17" fmla="*/ 2029778 w 2595563"/>
                <a:gd name="connsiteY17" fmla="*/ 265973 h 1776639"/>
                <a:gd name="connsiteX18" fmla="*/ 2016443 w 2595563"/>
                <a:gd name="connsiteY18" fmla="*/ 258353 h 1776639"/>
                <a:gd name="connsiteX19" fmla="*/ 1711643 w 2595563"/>
                <a:gd name="connsiteY19" fmla="*/ 104048 h 1776639"/>
                <a:gd name="connsiteX20" fmla="*/ 1366838 w 2595563"/>
                <a:gd name="connsiteY20" fmla="*/ 18323 h 1776639"/>
                <a:gd name="connsiteX21" fmla="*/ 1076325 w 2595563"/>
                <a:gd name="connsiteY21" fmla="*/ 6893 h 1776639"/>
                <a:gd name="connsiteX22" fmla="*/ 538817 w 2595563"/>
                <a:gd name="connsiteY22" fmla="*/ 102755 h 1776639"/>
                <a:gd name="connsiteX23" fmla="*/ 241636 w 2595563"/>
                <a:gd name="connsiteY23" fmla="*/ 284455 h 1776639"/>
                <a:gd name="connsiteX24" fmla="*/ 32385 w 2595563"/>
                <a:gd name="connsiteY24" fmla="*/ 555534 h 1776639"/>
                <a:gd name="connsiteX25" fmla="*/ 0 w 2595563"/>
                <a:gd name="connsiteY25" fmla="*/ 670786 h 1776639"/>
                <a:gd name="connsiteX26" fmla="*/ 0 w 2595563"/>
                <a:gd name="connsiteY26" fmla="*/ 757463 h 1776639"/>
                <a:gd name="connsiteX27" fmla="*/ 2858 w 2595563"/>
                <a:gd name="connsiteY27" fmla="*/ 764131 h 1776639"/>
                <a:gd name="connsiteX28" fmla="*/ 95250 w 2595563"/>
                <a:gd name="connsiteY28" fmla="*/ 993684 h 1776639"/>
                <a:gd name="connsiteX29" fmla="*/ 293370 w 2595563"/>
                <a:gd name="connsiteY29" fmla="*/ 1180373 h 1776639"/>
                <a:gd name="connsiteX30" fmla="*/ 284798 w 2595563"/>
                <a:gd name="connsiteY30" fmla="*/ 1274671 h 1776639"/>
                <a:gd name="connsiteX31" fmla="*/ 278130 w 2595563"/>
                <a:gd name="connsiteY31" fmla="*/ 1342298 h 1776639"/>
                <a:gd name="connsiteX32" fmla="*/ 334328 w 2595563"/>
                <a:gd name="connsiteY32" fmla="*/ 1378494 h 1776639"/>
                <a:gd name="connsiteX33" fmla="*/ 705803 w 2595563"/>
                <a:gd name="connsiteY33" fmla="*/ 1526131 h 1776639"/>
                <a:gd name="connsiteX34" fmla="*/ 862013 w 2595563"/>
                <a:gd name="connsiteY34" fmla="*/ 1559468 h 1776639"/>
                <a:gd name="connsiteX35" fmla="*/ 878205 w 2595563"/>
                <a:gd name="connsiteY35" fmla="*/ 1557563 h 1776639"/>
                <a:gd name="connsiteX36" fmla="*/ 1058228 w 2595563"/>
                <a:gd name="connsiteY36" fmla="*/ 1576614 h 1776639"/>
                <a:gd name="connsiteX37" fmla="*/ 1125855 w 2595563"/>
                <a:gd name="connsiteY37" fmla="*/ 1580423 h 1776639"/>
                <a:gd name="connsiteX38" fmla="*/ 1156335 w 2595563"/>
                <a:gd name="connsiteY38" fmla="*/ 1580423 h 1776639"/>
                <a:gd name="connsiteX39" fmla="*/ 1219200 w 2595563"/>
                <a:gd name="connsiteY39" fmla="*/ 1576614 h 1776639"/>
                <a:gd name="connsiteX40" fmla="*/ 1400175 w 2595563"/>
                <a:gd name="connsiteY40" fmla="*/ 1558516 h 1776639"/>
                <a:gd name="connsiteX41" fmla="*/ 1624965 w 2595563"/>
                <a:gd name="connsiteY41" fmla="*/ 1503271 h 1776639"/>
                <a:gd name="connsiteX42" fmla="*/ 1644015 w 2595563"/>
                <a:gd name="connsiteY42" fmla="*/ 1517559 h 1776639"/>
                <a:gd name="connsiteX43" fmla="*/ 1644968 w 2595563"/>
                <a:gd name="connsiteY43" fmla="*/ 1529941 h 1776639"/>
                <a:gd name="connsiteX44" fmla="*/ 1665923 w 2595563"/>
                <a:gd name="connsiteY44" fmla="*/ 1485173 h 1776639"/>
                <a:gd name="connsiteX45" fmla="*/ 1784985 w 2595563"/>
                <a:gd name="connsiteY45" fmla="*/ 1444216 h 1776639"/>
                <a:gd name="connsiteX46" fmla="*/ 1861185 w 2595563"/>
                <a:gd name="connsiteY46" fmla="*/ 1408021 h 1776639"/>
                <a:gd name="connsiteX47" fmla="*/ 1875473 w 2595563"/>
                <a:gd name="connsiteY47" fmla="*/ 1402306 h 1776639"/>
                <a:gd name="connsiteX48" fmla="*/ 1915478 w 2595563"/>
                <a:gd name="connsiteY48" fmla="*/ 1388019 h 1776639"/>
                <a:gd name="connsiteX49" fmla="*/ 2140268 w 2595563"/>
                <a:gd name="connsiteY49" fmla="*/ 1248001 h 1776639"/>
                <a:gd name="connsiteX50" fmla="*/ 2164080 w 2595563"/>
                <a:gd name="connsiteY50" fmla="*/ 1237523 h 1776639"/>
                <a:gd name="connsiteX51" fmla="*/ 2158365 w 2595563"/>
                <a:gd name="connsiteY51" fmla="*/ 1297531 h 1776639"/>
                <a:gd name="connsiteX52" fmla="*/ 2185988 w 2595563"/>
                <a:gd name="connsiteY52" fmla="*/ 1345156 h 1776639"/>
                <a:gd name="connsiteX53" fmla="*/ 2187893 w 2595563"/>
                <a:gd name="connsiteY53" fmla="*/ 1344203 h 1776639"/>
                <a:gd name="connsiteX54" fmla="*/ 2320290 w 2595563"/>
                <a:gd name="connsiteY54" fmla="*/ 1484221 h 1776639"/>
                <a:gd name="connsiteX55" fmla="*/ 2435543 w 2595563"/>
                <a:gd name="connsiteY55" fmla="*/ 1608998 h 1776639"/>
                <a:gd name="connsiteX56" fmla="*/ 2595563 w 2595563"/>
                <a:gd name="connsiteY56" fmla="*/ 1776639 h 1776639"/>
                <a:gd name="connsiteX57" fmla="*/ 2590800 w 2595563"/>
                <a:gd name="connsiteY57" fmla="*/ 1588996 h 1776639"/>
                <a:gd name="connsiteX58" fmla="*/ 2156460 w 2595563"/>
                <a:gd name="connsiteY58" fmla="*/ 796516 h 1776639"/>
                <a:gd name="connsiteX59" fmla="*/ 2038350 w 2595563"/>
                <a:gd name="connsiteY59" fmla="*/ 991778 h 1776639"/>
                <a:gd name="connsiteX60" fmla="*/ 1800225 w 2595563"/>
                <a:gd name="connsiteY60" fmla="*/ 1160371 h 1776639"/>
                <a:gd name="connsiteX61" fmla="*/ 1746885 w 2595563"/>
                <a:gd name="connsiteY61" fmla="*/ 1187041 h 1776639"/>
                <a:gd name="connsiteX62" fmla="*/ 1681163 w 2595563"/>
                <a:gd name="connsiteY62" fmla="*/ 1213711 h 1776639"/>
                <a:gd name="connsiteX63" fmla="*/ 1656398 w 2595563"/>
                <a:gd name="connsiteY63" fmla="*/ 1223236 h 1776639"/>
                <a:gd name="connsiteX64" fmla="*/ 1647825 w 2595563"/>
                <a:gd name="connsiteY64" fmla="*/ 1227998 h 1776639"/>
                <a:gd name="connsiteX65" fmla="*/ 1400175 w 2595563"/>
                <a:gd name="connsiteY65" fmla="*/ 1287053 h 1776639"/>
                <a:gd name="connsiteX66" fmla="*/ 1379220 w 2595563"/>
                <a:gd name="connsiteY66" fmla="*/ 1284196 h 1776639"/>
                <a:gd name="connsiteX67" fmla="*/ 1354455 w 2595563"/>
                <a:gd name="connsiteY67" fmla="*/ 1285148 h 1776639"/>
                <a:gd name="connsiteX68" fmla="*/ 1010603 w 2595563"/>
                <a:gd name="connsiteY68" fmla="*/ 1291816 h 1776639"/>
                <a:gd name="connsiteX69" fmla="*/ 608648 w 2595563"/>
                <a:gd name="connsiteY69" fmla="*/ 1202281 h 1776639"/>
                <a:gd name="connsiteX70" fmla="*/ 372428 w 2595563"/>
                <a:gd name="connsiteY70" fmla="*/ 1076551 h 1776639"/>
                <a:gd name="connsiteX71" fmla="*/ 313373 w 2595563"/>
                <a:gd name="connsiteY71" fmla="*/ 1028926 h 1776639"/>
                <a:gd name="connsiteX72" fmla="*/ 261938 w 2595563"/>
                <a:gd name="connsiteY72" fmla="*/ 982253 h 1776639"/>
                <a:gd name="connsiteX73" fmla="*/ 218123 w 2595563"/>
                <a:gd name="connsiteY73" fmla="*/ 933676 h 1776639"/>
                <a:gd name="connsiteX74" fmla="*/ 204788 w 2595563"/>
                <a:gd name="connsiteY74" fmla="*/ 907006 h 1776639"/>
                <a:gd name="connsiteX75" fmla="*/ 172403 w 2595563"/>
                <a:gd name="connsiteY75" fmla="*/ 548866 h 1776639"/>
                <a:gd name="connsiteX76" fmla="*/ 379095 w 2595563"/>
                <a:gd name="connsiteY76" fmla="*/ 310741 h 1776639"/>
                <a:gd name="connsiteX77" fmla="*/ 442913 w 2595563"/>
                <a:gd name="connsiteY77" fmla="*/ 268831 h 1776639"/>
                <a:gd name="connsiteX78" fmla="*/ 1140143 w 2595563"/>
                <a:gd name="connsiteY78" fmla="*/ 165961 h 1776639"/>
                <a:gd name="connsiteX79" fmla="*/ 1353503 w 2595563"/>
                <a:gd name="connsiteY79" fmla="*/ 186916 h 1776639"/>
                <a:gd name="connsiteX80" fmla="*/ 1353503 w 2595563"/>
                <a:gd name="connsiteY80" fmla="*/ 186916 h 1776639"/>
                <a:gd name="connsiteX81" fmla="*/ 1375410 w 2595563"/>
                <a:gd name="connsiteY81" fmla="*/ 191678 h 1776639"/>
                <a:gd name="connsiteX82" fmla="*/ 1771650 w 2595563"/>
                <a:gd name="connsiteY82" fmla="*/ 281213 h 1776639"/>
                <a:gd name="connsiteX83" fmla="*/ 1791653 w 2595563"/>
                <a:gd name="connsiteY83" fmla="*/ 293596 h 1776639"/>
                <a:gd name="connsiteX84" fmla="*/ 1797368 w 2595563"/>
                <a:gd name="connsiteY84" fmla="*/ 413611 h 1776639"/>
                <a:gd name="connsiteX85" fmla="*/ 1815465 w 2595563"/>
                <a:gd name="connsiteY85" fmla="*/ 440281 h 1776639"/>
                <a:gd name="connsiteX86" fmla="*/ 1913573 w 2595563"/>
                <a:gd name="connsiteY86" fmla="*/ 530768 h 1776639"/>
                <a:gd name="connsiteX87" fmla="*/ 2006918 w 2595563"/>
                <a:gd name="connsiteY87" fmla="*/ 618398 h 1776639"/>
                <a:gd name="connsiteX88" fmla="*/ 2030730 w 2595563"/>
                <a:gd name="connsiteY88" fmla="*/ 629828 h 1776639"/>
                <a:gd name="connsiteX89" fmla="*/ 2033588 w 2595563"/>
                <a:gd name="connsiteY89" fmla="*/ 629828 h 1776639"/>
                <a:gd name="connsiteX90" fmla="*/ 2046923 w 2595563"/>
                <a:gd name="connsiteY90" fmla="*/ 653641 h 1776639"/>
                <a:gd name="connsiteX91" fmla="*/ 2145030 w 2595563"/>
                <a:gd name="connsiteY91" fmla="*/ 745081 h 1776639"/>
                <a:gd name="connsiteX92" fmla="*/ 2156460 w 2595563"/>
                <a:gd name="connsiteY92" fmla="*/ 796516 h 1776639"/>
                <a:gd name="connsiteX0" fmla="*/ 2590800 w 2595563"/>
                <a:gd name="connsiteY0" fmla="*/ 1588996 h 1776639"/>
                <a:gd name="connsiteX1" fmla="*/ 2581275 w 2595563"/>
                <a:gd name="connsiteY1" fmla="*/ 1427071 h 1776639"/>
                <a:gd name="connsiteX2" fmla="*/ 2573655 w 2595563"/>
                <a:gd name="connsiteY2" fmla="*/ 1266098 h 1776639"/>
                <a:gd name="connsiteX3" fmla="*/ 2568893 w 2595563"/>
                <a:gd name="connsiteY3" fmla="*/ 1260384 h 1776639"/>
                <a:gd name="connsiteX4" fmla="*/ 2413635 w 2595563"/>
                <a:gd name="connsiteY4" fmla="*/ 1153703 h 1776639"/>
                <a:gd name="connsiteX5" fmla="*/ 2349818 w 2595563"/>
                <a:gd name="connsiteY5" fmla="*/ 1117509 h 1776639"/>
                <a:gd name="connsiteX6" fmla="*/ 2348865 w 2595563"/>
                <a:gd name="connsiteY6" fmla="*/ 1112746 h 1776639"/>
                <a:gd name="connsiteX7" fmla="*/ 2292668 w 2595563"/>
                <a:gd name="connsiteY7" fmla="*/ 1069884 h 1776639"/>
                <a:gd name="connsiteX8" fmla="*/ 2272665 w 2595563"/>
                <a:gd name="connsiteY8" fmla="*/ 1034641 h 1776639"/>
                <a:gd name="connsiteX9" fmla="*/ 2265998 w 2595563"/>
                <a:gd name="connsiteY9" fmla="*/ 974634 h 1776639"/>
                <a:gd name="connsiteX10" fmla="*/ 2275523 w 2595563"/>
                <a:gd name="connsiteY10" fmla="*/ 883193 h 1776639"/>
                <a:gd name="connsiteX11" fmla="*/ 2303145 w 2595563"/>
                <a:gd name="connsiteY11" fmla="*/ 752701 h 1776639"/>
                <a:gd name="connsiteX12" fmla="*/ 2230755 w 2595563"/>
                <a:gd name="connsiteY12" fmla="*/ 477428 h 1776639"/>
                <a:gd name="connsiteX13" fmla="*/ 2160270 w 2595563"/>
                <a:gd name="connsiteY13" fmla="*/ 385988 h 1776639"/>
                <a:gd name="connsiteX14" fmla="*/ 2158365 w 2595563"/>
                <a:gd name="connsiteY14" fmla="*/ 385988 h 1776639"/>
                <a:gd name="connsiteX15" fmla="*/ 2155508 w 2595563"/>
                <a:gd name="connsiteY15" fmla="*/ 373606 h 1776639"/>
                <a:gd name="connsiteX16" fmla="*/ 2095500 w 2595563"/>
                <a:gd name="connsiteY16" fmla="*/ 313598 h 1776639"/>
                <a:gd name="connsiteX17" fmla="*/ 2029778 w 2595563"/>
                <a:gd name="connsiteY17" fmla="*/ 265973 h 1776639"/>
                <a:gd name="connsiteX18" fmla="*/ 2016443 w 2595563"/>
                <a:gd name="connsiteY18" fmla="*/ 258353 h 1776639"/>
                <a:gd name="connsiteX19" fmla="*/ 1711643 w 2595563"/>
                <a:gd name="connsiteY19" fmla="*/ 104048 h 1776639"/>
                <a:gd name="connsiteX20" fmla="*/ 1366838 w 2595563"/>
                <a:gd name="connsiteY20" fmla="*/ 18323 h 1776639"/>
                <a:gd name="connsiteX21" fmla="*/ 1076325 w 2595563"/>
                <a:gd name="connsiteY21" fmla="*/ 6893 h 1776639"/>
                <a:gd name="connsiteX22" fmla="*/ 538817 w 2595563"/>
                <a:gd name="connsiteY22" fmla="*/ 102755 h 1776639"/>
                <a:gd name="connsiteX23" fmla="*/ 241636 w 2595563"/>
                <a:gd name="connsiteY23" fmla="*/ 284455 h 1776639"/>
                <a:gd name="connsiteX24" fmla="*/ 32385 w 2595563"/>
                <a:gd name="connsiteY24" fmla="*/ 555534 h 1776639"/>
                <a:gd name="connsiteX25" fmla="*/ 0 w 2595563"/>
                <a:gd name="connsiteY25" fmla="*/ 670786 h 1776639"/>
                <a:gd name="connsiteX26" fmla="*/ 0 w 2595563"/>
                <a:gd name="connsiteY26" fmla="*/ 757463 h 1776639"/>
                <a:gd name="connsiteX27" fmla="*/ 2858 w 2595563"/>
                <a:gd name="connsiteY27" fmla="*/ 764131 h 1776639"/>
                <a:gd name="connsiteX28" fmla="*/ 95250 w 2595563"/>
                <a:gd name="connsiteY28" fmla="*/ 993684 h 1776639"/>
                <a:gd name="connsiteX29" fmla="*/ 293370 w 2595563"/>
                <a:gd name="connsiteY29" fmla="*/ 1180373 h 1776639"/>
                <a:gd name="connsiteX30" fmla="*/ 284798 w 2595563"/>
                <a:gd name="connsiteY30" fmla="*/ 1274671 h 1776639"/>
                <a:gd name="connsiteX31" fmla="*/ 278130 w 2595563"/>
                <a:gd name="connsiteY31" fmla="*/ 1342298 h 1776639"/>
                <a:gd name="connsiteX32" fmla="*/ 334328 w 2595563"/>
                <a:gd name="connsiteY32" fmla="*/ 1378494 h 1776639"/>
                <a:gd name="connsiteX33" fmla="*/ 705803 w 2595563"/>
                <a:gd name="connsiteY33" fmla="*/ 1526131 h 1776639"/>
                <a:gd name="connsiteX34" fmla="*/ 862013 w 2595563"/>
                <a:gd name="connsiteY34" fmla="*/ 1559468 h 1776639"/>
                <a:gd name="connsiteX35" fmla="*/ 878205 w 2595563"/>
                <a:gd name="connsiteY35" fmla="*/ 1557563 h 1776639"/>
                <a:gd name="connsiteX36" fmla="*/ 1058228 w 2595563"/>
                <a:gd name="connsiteY36" fmla="*/ 1576614 h 1776639"/>
                <a:gd name="connsiteX37" fmla="*/ 1125855 w 2595563"/>
                <a:gd name="connsiteY37" fmla="*/ 1580423 h 1776639"/>
                <a:gd name="connsiteX38" fmla="*/ 1156335 w 2595563"/>
                <a:gd name="connsiteY38" fmla="*/ 1580423 h 1776639"/>
                <a:gd name="connsiteX39" fmla="*/ 1219200 w 2595563"/>
                <a:gd name="connsiteY39" fmla="*/ 1576614 h 1776639"/>
                <a:gd name="connsiteX40" fmla="*/ 1400175 w 2595563"/>
                <a:gd name="connsiteY40" fmla="*/ 1558516 h 1776639"/>
                <a:gd name="connsiteX41" fmla="*/ 1624965 w 2595563"/>
                <a:gd name="connsiteY41" fmla="*/ 1503271 h 1776639"/>
                <a:gd name="connsiteX42" fmla="*/ 1644015 w 2595563"/>
                <a:gd name="connsiteY42" fmla="*/ 1517559 h 1776639"/>
                <a:gd name="connsiteX43" fmla="*/ 1644968 w 2595563"/>
                <a:gd name="connsiteY43" fmla="*/ 1529941 h 1776639"/>
                <a:gd name="connsiteX44" fmla="*/ 1665923 w 2595563"/>
                <a:gd name="connsiteY44" fmla="*/ 1485173 h 1776639"/>
                <a:gd name="connsiteX45" fmla="*/ 1784985 w 2595563"/>
                <a:gd name="connsiteY45" fmla="*/ 1444216 h 1776639"/>
                <a:gd name="connsiteX46" fmla="*/ 1861185 w 2595563"/>
                <a:gd name="connsiteY46" fmla="*/ 1408021 h 1776639"/>
                <a:gd name="connsiteX47" fmla="*/ 1875473 w 2595563"/>
                <a:gd name="connsiteY47" fmla="*/ 1402306 h 1776639"/>
                <a:gd name="connsiteX48" fmla="*/ 1915478 w 2595563"/>
                <a:gd name="connsiteY48" fmla="*/ 1388019 h 1776639"/>
                <a:gd name="connsiteX49" fmla="*/ 2140268 w 2595563"/>
                <a:gd name="connsiteY49" fmla="*/ 1248001 h 1776639"/>
                <a:gd name="connsiteX50" fmla="*/ 2164080 w 2595563"/>
                <a:gd name="connsiteY50" fmla="*/ 1237523 h 1776639"/>
                <a:gd name="connsiteX51" fmla="*/ 2158365 w 2595563"/>
                <a:gd name="connsiteY51" fmla="*/ 1297531 h 1776639"/>
                <a:gd name="connsiteX52" fmla="*/ 2185988 w 2595563"/>
                <a:gd name="connsiteY52" fmla="*/ 1345156 h 1776639"/>
                <a:gd name="connsiteX53" fmla="*/ 2187893 w 2595563"/>
                <a:gd name="connsiteY53" fmla="*/ 1344203 h 1776639"/>
                <a:gd name="connsiteX54" fmla="*/ 2320290 w 2595563"/>
                <a:gd name="connsiteY54" fmla="*/ 1484221 h 1776639"/>
                <a:gd name="connsiteX55" fmla="*/ 2435543 w 2595563"/>
                <a:gd name="connsiteY55" fmla="*/ 1608998 h 1776639"/>
                <a:gd name="connsiteX56" fmla="*/ 2595563 w 2595563"/>
                <a:gd name="connsiteY56" fmla="*/ 1776639 h 1776639"/>
                <a:gd name="connsiteX57" fmla="*/ 2590800 w 2595563"/>
                <a:gd name="connsiteY57" fmla="*/ 1588996 h 1776639"/>
                <a:gd name="connsiteX58" fmla="*/ 2156460 w 2595563"/>
                <a:gd name="connsiteY58" fmla="*/ 796516 h 1776639"/>
                <a:gd name="connsiteX59" fmla="*/ 2038350 w 2595563"/>
                <a:gd name="connsiteY59" fmla="*/ 991778 h 1776639"/>
                <a:gd name="connsiteX60" fmla="*/ 1800225 w 2595563"/>
                <a:gd name="connsiteY60" fmla="*/ 1160371 h 1776639"/>
                <a:gd name="connsiteX61" fmla="*/ 1746885 w 2595563"/>
                <a:gd name="connsiteY61" fmla="*/ 1187041 h 1776639"/>
                <a:gd name="connsiteX62" fmla="*/ 1681163 w 2595563"/>
                <a:gd name="connsiteY62" fmla="*/ 1213711 h 1776639"/>
                <a:gd name="connsiteX63" fmla="*/ 1656398 w 2595563"/>
                <a:gd name="connsiteY63" fmla="*/ 1223236 h 1776639"/>
                <a:gd name="connsiteX64" fmla="*/ 1647825 w 2595563"/>
                <a:gd name="connsiteY64" fmla="*/ 1227998 h 1776639"/>
                <a:gd name="connsiteX65" fmla="*/ 1400175 w 2595563"/>
                <a:gd name="connsiteY65" fmla="*/ 1287053 h 1776639"/>
                <a:gd name="connsiteX66" fmla="*/ 1379220 w 2595563"/>
                <a:gd name="connsiteY66" fmla="*/ 1284196 h 1776639"/>
                <a:gd name="connsiteX67" fmla="*/ 1354455 w 2595563"/>
                <a:gd name="connsiteY67" fmla="*/ 1285148 h 1776639"/>
                <a:gd name="connsiteX68" fmla="*/ 1010603 w 2595563"/>
                <a:gd name="connsiteY68" fmla="*/ 1291816 h 1776639"/>
                <a:gd name="connsiteX69" fmla="*/ 608648 w 2595563"/>
                <a:gd name="connsiteY69" fmla="*/ 1202281 h 1776639"/>
                <a:gd name="connsiteX70" fmla="*/ 372428 w 2595563"/>
                <a:gd name="connsiteY70" fmla="*/ 1076551 h 1776639"/>
                <a:gd name="connsiteX71" fmla="*/ 313373 w 2595563"/>
                <a:gd name="connsiteY71" fmla="*/ 1028926 h 1776639"/>
                <a:gd name="connsiteX72" fmla="*/ 261938 w 2595563"/>
                <a:gd name="connsiteY72" fmla="*/ 982253 h 1776639"/>
                <a:gd name="connsiteX73" fmla="*/ 218123 w 2595563"/>
                <a:gd name="connsiteY73" fmla="*/ 933676 h 1776639"/>
                <a:gd name="connsiteX74" fmla="*/ 204788 w 2595563"/>
                <a:gd name="connsiteY74" fmla="*/ 907006 h 1776639"/>
                <a:gd name="connsiteX75" fmla="*/ 172403 w 2595563"/>
                <a:gd name="connsiteY75" fmla="*/ 548866 h 1776639"/>
                <a:gd name="connsiteX76" fmla="*/ 379095 w 2595563"/>
                <a:gd name="connsiteY76" fmla="*/ 310741 h 1776639"/>
                <a:gd name="connsiteX77" fmla="*/ 442913 w 2595563"/>
                <a:gd name="connsiteY77" fmla="*/ 268831 h 1776639"/>
                <a:gd name="connsiteX78" fmla="*/ 1140143 w 2595563"/>
                <a:gd name="connsiteY78" fmla="*/ 165961 h 1776639"/>
                <a:gd name="connsiteX79" fmla="*/ 1353503 w 2595563"/>
                <a:gd name="connsiteY79" fmla="*/ 186916 h 1776639"/>
                <a:gd name="connsiteX80" fmla="*/ 1353503 w 2595563"/>
                <a:gd name="connsiteY80" fmla="*/ 186916 h 1776639"/>
                <a:gd name="connsiteX81" fmla="*/ 1375410 w 2595563"/>
                <a:gd name="connsiteY81" fmla="*/ 191678 h 1776639"/>
                <a:gd name="connsiteX82" fmla="*/ 1771650 w 2595563"/>
                <a:gd name="connsiteY82" fmla="*/ 281213 h 1776639"/>
                <a:gd name="connsiteX83" fmla="*/ 1791653 w 2595563"/>
                <a:gd name="connsiteY83" fmla="*/ 293596 h 1776639"/>
                <a:gd name="connsiteX84" fmla="*/ 1797368 w 2595563"/>
                <a:gd name="connsiteY84" fmla="*/ 413611 h 1776639"/>
                <a:gd name="connsiteX85" fmla="*/ 1815465 w 2595563"/>
                <a:gd name="connsiteY85" fmla="*/ 440281 h 1776639"/>
                <a:gd name="connsiteX86" fmla="*/ 1913573 w 2595563"/>
                <a:gd name="connsiteY86" fmla="*/ 530768 h 1776639"/>
                <a:gd name="connsiteX87" fmla="*/ 2006918 w 2595563"/>
                <a:gd name="connsiteY87" fmla="*/ 618398 h 1776639"/>
                <a:gd name="connsiteX88" fmla="*/ 2030730 w 2595563"/>
                <a:gd name="connsiteY88" fmla="*/ 629828 h 1776639"/>
                <a:gd name="connsiteX89" fmla="*/ 2033588 w 2595563"/>
                <a:gd name="connsiteY89" fmla="*/ 629828 h 1776639"/>
                <a:gd name="connsiteX90" fmla="*/ 2046923 w 2595563"/>
                <a:gd name="connsiteY90" fmla="*/ 653641 h 1776639"/>
                <a:gd name="connsiteX91" fmla="*/ 2145030 w 2595563"/>
                <a:gd name="connsiteY91" fmla="*/ 745081 h 1776639"/>
                <a:gd name="connsiteX92" fmla="*/ 2156460 w 2595563"/>
                <a:gd name="connsiteY92" fmla="*/ 796516 h 1776639"/>
                <a:gd name="connsiteX0" fmla="*/ 2590800 w 2595563"/>
                <a:gd name="connsiteY0" fmla="*/ 1588996 h 1776639"/>
                <a:gd name="connsiteX1" fmla="*/ 2581275 w 2595563"/>
                <a:gd name="connsiteY1" fmla="*/ 1427071 h 1776639"/>
                <a:gd name="connsiteX2" fmla="*/ 2573655 w 2595563"/>
                <a:gd name="connsiteY2" fmla="*/ 1266098 h 1776639"/>
                <a:gd name="connsiteX3" fmla="*/ 2568893 w 2595563"/>
                <a:gd name="connsiteY3" fmla="*/ 1260384 h 1776639"/>
                <a:gd name="connsiteX4" fmla="*/ 2413635 w 2595563"/>
                <a:gd name="connsiteY4" fmla="*/ 1153703 h 1776639"/>
                <a:gd name="connsiteX5" fmla="*/ 2349818 w 2595563"/>
                <a:gd name="connsiteY5" fmla="*/ 1117509 h 1776639"/>
                <a:gd name="connsiteX6" fmla="*/ 2348865 w 2595563"/>
                <a:gd name="connsiteY6" fmla="*/ 1112746 h 1776639"/>
                <a:gd name="connsiteX7" fmla="*/ 2292668 w 2595563"/>
                <a:gd name="connsiteY7" fmla="*/ 1069884 h 1776639"/>
                <a:gd name="connsiteX8" fmla="*/ 2272665 w 2595563"/>
                <a:gd name="connsiteY8" fmla="*/ 1034641 h 1776639"/>
                <a:gd name="connsiteX9" fmla="*/ 2265998 w 2595563"/>
                <a:gd name="connsiteY9" fmla="*/ 974634 h 1776639"/>
                <a:gd name="connsiteX10" fmla="*/ 2275523 w 2595563"/>
                <a:gd name="connsiteY10" fmla="*/ 883193 h 1776639"/>
                <a:gd name="connsiteX11" fmla="*/ 2303145 w 2595563"/>
                <a:gd name="connsiteY11" fmla="*/ 752701 h 1776639"/>
                <a:gd name="connsiteX12" fmla="*/ 2230755 w 2595563"/>
                <a:gd name="connsiteY12" fmla="*/ 477428 h 1776639"/>
                <a:gd name="connsiteX13" fmla="*/ 2160270 w 2595563"/>
                <a:gd name="connsiteY13" fmla="*/ 385988 h 1776639"/>
                <a:gd name="connsiteX14" fmla="*/ 2158365 w 2595563"/>
                <a:gd name="connsiteY14" fmla="*/ 385988 h 1776639"/>
                <a:gd name="connsiteX15" fmla="*/ 2155508 w 2595563"/>
                <a:gd name="connsiteY15" fmla="*/ 373606 h 1776639"/>
                <a:gd name="connsiteX16" fmla="*/ 2095500 w 2595563"/>
                <a:gd name="connsiteY16" fmla="*/ 313598 h 1776639"/>
                <a:gd name="connsiteX17" fmla="*/ 2029778 w 2595563"/>
                <a:gd name="connsiteY17" fmla="*/ 265973 h 1776639"/>
                <a:gd name="connsiteX18" fmla="*/ 2016443 w 2595563"/>
                <a:gd name="connsiteY18" fmla="*/ 258353 h 1776639"/>
                <a:gd name="connsiteX19" fmla="*/ 1711643 w 2595563"/>
                <a:gd name="connsiteY19" fmla="*/ 104048 h 1776639"/>
                <a:gd name="connsiteX20" fmla="*/ 1366838 w 2595563"/>
                <a:gd name="connsiteY20" fmla="*/ 18323 h 1776639"/>
                <a:gd name="connsiteX21" fmla="*/ 1076325 w 2595563"/>
                <a:gd name="connsiteY21" fmla="*/ 6893 h 1776639"/>
                <a:gd name="connsiteX22" fmla="*/ 538817 w 2595563"/>
                <a:gd name="connsiteY22" fmla="*/ 102755 h 1776639"/>
                <a:gd name="connsiteX23" fmla="*/ 241636 w 2595563"/>
                <a:gd name="connsiteY23" fmla="*/ 284455 h 1776639"/>
                <a:gd name="connsiteX24" fmla="*/ 32385 w 2595563"/>
                <a:gd name="connsiteY24" fmla="*/ 555534 h 1776639"/>
                <a:gd name="connsiteX25" fmla="*/ 0 w 2595563"/>
                <a:gd name="connsiteY25" fmla="*/ 670786 h 1776639"/>
                <a:gd name="connsiteX26" fmla="*/ 2858 w 2595563"/>
                <a:gd name="connsiteY26" fmla="*/ 764131 h 1776639"/>
                <a:gd name="connsiteX27" fmla="*/ 95250 w 2595563"/>
                <a:gd name="connsiteY27" fmla="*/ 993684 h 1776639"/>
                <a:gd name="connsiteX28" fmla="*/ 293370 w 2595563"/>
                <a:gd name="connsiteY28" fmla="*/ 1180373 h 1776639"/>
                <a:gd name="connsiteX29" fmla="*/ 284798 w 2595563"/>
                <a:gd name="connsiteY29" fmla="*/ 1274671 h 1776639"/>
                <a:gd name="connsiteX30" fmla="*/ 278130 w 2595563"/>
                <a:gd name="connsiteY30" fmla="*/ 1342298 h 1776639"/>
                <a:gd name="connsiteX31" fmla="*/ 334328 w 2595563"/>
                <a:gd name="connsiteY31" fmla="*/ 1378494 h 1776639"/>
                <a:gd name="connsiteX32" fmla="*/ 705803 w 2595563"/>
                <a:gd name="connsiteY32" fmla="*/ 1526131 h 1776639"/>
                <a:gd name="connsiteX33" fmla="*/ 862013 w 2595563"/>
                <a:gd name="connsiteY33" fmla="*/ 1559468 h 1776639"/>
                <a:gd name="connsiteX34" fmla="*/ 878205 w 2595563"/>
                <a:gd name="connsiteY34" fmla="*/ 1557563 h 1776639"/>
                <a:gd name="connsiteX35" fmla="*/ 1058228 w 2595563"/>
                <a:gd name="connsiteY35" fmla="*/ 1576614 h 1776639"/>
                <a:gd name="connsiteX36" fmla="*/ 1125855 w 2595563"/>
                <a:gd name="connsiteY36" fmla="*/ 1580423 h 1776639"/>
                <a:gd name="connsiteX37" fmla="*/ 1156335 w 2595563"/>
                <a:gd name="connsiteY37" fmla="*/ 1580423 h 1776639"/>
                <a:gd name="connsiteX38" fmla="*/ 1219200 w 2595563"/>
                <a:gd name="connsiteY38" fmla="*/ 1576614 h 1776639"/>
                <a:gd name="connsiteX39" fmla="*/ 1400175 w 2595563"/>
                <a:gd name="connsiteY39" fmla="*/ 1558516 h 1776639"/>
                <a:gd name="connsiteX40" fmla="*/ 1624965 w 2595563"/>
                <a:gd name="connsiteY40" fmla="*/ 1503271 h 1776639"/>
                <a:gd name="connsiteX41" fmla="*/ 1644015 w 2595563"/>
                <a:gd name="connsiteY41" fmla="*/ 1517559 h 1776639"/>
                <a:gd name="connsiteX42" fmla="*/ 1644968 w 2595563"/>
                <a:gd name="connsiteY42" fmla="*/ 1529941 h 1776639"/>
                <a:gd name="connsiteX43" fmla="*/ 1665923 w 2595563"/>
                <a:gd name="connsiteY43" fmla="*/ 1485173 h 1776639"/>
                <a:gd name="connsiteX44" fmla="*/ 1784985 w 2595563"/>
                <a:gd name="connsiteY44" fmla="*/ 1444216 h 1776639"/>
                <a:gd name="connsiteX45" fmla="*/ 1861185 w 2595563"/>
                <a:gd name="connsiteY45" fmla="*/ 1408021 h 1776639"/>
                <a:gd name="connsiteX46" fmla="*/ 1875473 w 2595563"/>
                <a:gd name="connsiteY46" fmla="*/ 1402306 h 1776639"/>
                <a:gd name="connsiteX47" fmla="*/ 1915478 w 2595563"/>
                <a:gd name="connsiteY47" fmla="*/ 1388019 h 1776639"/>
                <a:gd name="connsiteX48" fmla="*/ 2140268 w 2595563"/>
                <a:gd name="connsiteY48" fmla="*/ 1248001 h 1776639"/>
                <a:gd name="connsiteX49" fmla="*/ 2164080 w 2595563"/>
                <a:gd name="connsiteY49" fmla="*/ 1237523 h 1776639"/>
                <a:gd name="connsiteX50" fmla="*/ 2158365 w 2595563"/>
                <a:gd name="connsiteY50" fmla="*/ 1297531 h 1776639"/>
                <a:gd name="connsiteX51" fmla="*/ 2185988 w 2595563"/>
                <a:gd name="connsiteY51" fmla="*/ 1345156 h 1776639"/>
                <a:gd name="connsiteX52" fmla="*/ 2187893 w 2595563"/>
                <a:gd name="connsiteY52" fmla="*/ 1344203 h 1776639"/>
                <a:gd name="connsiteX53" fmla="*/ 2320290 w 2595563"/>
                <a:gd name="connsiteY53" fmla="*/ 1484221 h 1776639"/>
                <a:gd name="connsiteX54" fmla="*/ 2435543 w 2595563"/>
                <a:gd name="connsiteY54" fmla="*/ 1608998 h 1776639"/>
                <a:gd name="connsiteX55" fmla="*/ 2595563 w 2595563"/>
                <a:gd name="connsiteY55" fmla="*/ 1776639 h 1776639"/>
                <a:gd name="connsiteX56" fmla="*/ 2590800 w 2595563"/>
                <a:gd name="connsiteY56" fmla="*/ 1588996 h 1776639"/>
                <a:gd name="connsiteX57" fmla="*/ 2156460 w 2595563"/>
                <a:gd name="connsiteY57" fmla="*/ 796516 h 1776639"/>
                <a:gd name="connsiteX58" fmla="*/ 2038350 w 2595563"/>
                <a:gd name="connsiteY58" fmla="*/ 991778 h 1776639"/>
                <a:gd name="connsiteX59" fmla="*/ 1800225 w 2595563"/>
                <a:gd name="connsiteY59" fmla="*/ 1160371 h 1776639"/>
                <a:gd name="connsiteX60" fmla="*/ 1746885 w 2595563"/>
                <a:gd name="connsiteY60" fmla="*/ 1187041 h 1776639"/>
                <a:gd name="connsiteX61" fmla="*/ 1681163 w 2595563"/>
                <a:gd name="connsiteY61" fmla="*/ 1213711 h 1776639"/>
                <a:gd name="connsiteX62" fmla="*/ 1656398 w 2595563"/>
                <a:gd name="connsiteY62" fmla="*/ 1223236 h 1776639"/>
                <a:gd name="connsiteX63" fmla="*/ 1647825 w 2595563"/>
                <a:gd name="connsiteY63" fmla="*/ 1227998 h 1776639"/>
                <a:gd name="connsiteX64" fmla="*/ 1400175 w 2595563"/>
                <a:gd name="connsiteY64" fmla="*/ 1287053 h 1776639"/>
                <a:gd name="connsiteX65" fmla="*/ 1379220 w 2595563"/>
                <a:gd name="connsiteY65" fmla="*/ 1284196 h 1776639"/>
                <a:gd name="connsiteX66" fmla="*/ 1354455 w 2595563"/>
                <a:gd name="connsiteY66" fmla="*/ 1285148 h 1776639"/>
                <a:gd name="connsiteX67" fmla="*/ 1010603 w 2595563"/>
                <a:gd name="connsiteY67" fmla="*/ 1291816 h 1776639"/>
                <a:gd name="connsiteX68" fmla="*/ 608648 w 2595563"/>
                <a:gd name="connsiteY68" fmla="*/ 1202281 h 1776639"/>
                <a:gd name="connsiteX69" fmla="*/ 372428 w 2595563"/>
                <a:gd name="connsiteY69" fmla="*/ 1076551 h 1776639"/>
                <a:gd name="connsiteX70" fmla="*/ 313373 w 2595563"/>
                <a:gd name="connsiteY70" fmla="*/ 1028926 h 1776639"/>
                <a:gd name="connsiteX71" fmla="*/ 261938 w 2595563"/>
                <a:gd name="connsiteY71" fmla="*/ 982253 h 1776639"/>
                <a:gd name="connsiteX72" fmla="*/ 218123 w 2595563"/>
                <a:gd name="connsiteY72" fmla="*/ 933676 h 1776639"/>
                <a:gd name="connsiteX73" fmla="*/ 204788 w 2595563"/>
                <a:gd name="connsiteY73" fmla="*/ 907006 h 1776639"/>
                <a:gd name="connsiteX74" fmla="*/ 172403 w 2595563"/>
                <a:gd name="connsiteY74" fmla="*/ 548866 h 1776639"/>
                <a:gd name="connsiteX75" fmla="*/ 379095 w 2595563"/>
                <a:gd name="connsiteY75" fmla="*/ 310741 h 1776639"/>
                <a:gd name="connsiteX76" fmla="*/ 442913 w 2595563"/>
                <a:gd name="connsiteY76" fmla="*/ 268831 h 1776639"/>
                <a:gd name="connsiteX77" fmla="*/ 1140143 w 2595563"/>
                <a:gd name="connsiteY77" fmla="*/ 165961 h 1776639"/>
                <a:gd name="connsiteX78" fmla="*/ 1353503 w 2595563"/>
                <a:gd name="connsiteY78" fmla="*/ 186916 h 1776639"/>
                <a:gd name="connsiteX79" fmla="*/ 1353503 w 2595563"/>
                <a:gd name="connsiteY79" fmla="*/ 186916 h 1776639"/>
                <a:gd name="connsiteX80" fmla="*/ 1375410 w 2595563"/>
                <a:gd name="connsiteY80" fmla="*/ 191678 h 1776639"/>
                <a:gd name="connsiteX81" fmla="*/ 1771650 w 2595563"/>
                <a:gd name="connsiteY81" fmla="*/ 281213 h 1776639"/>
                <a:gd name="connsiteX82" fmla="*/ 1791653 w 2595563"/>
                <a:gd name="connsiteY82" fmla="*/ 293596 h 1776639"/>
                <a:gd name="connsiteX83" fmla="*/ 1797368 w 2595563"/>
                <a:gd name="connsiteY83" fmla="*/ 413611 h 1776639"/>
                <a:gd name="connsiteX84" fmla="*/ 1815465 w 2595563"/>
                <a:gd name="connsiteY84" fmla="*/ 440281 h 1776639"/>
                <a:gd name="connsiteX85" fmla="*/ 1913573 w 2595563"/>
                <a:gd name="connsiteY85" fmla="*/ 530768 h 1776639"/>
                <a:gd name="connsiteX86" fmla="*/ 2006918 w 2595563"/>
                <a:gd name="connsiteY86" fmla="*/ 618398 h 1776639"/>
                <a:gd name="connsiteX87" fmla="*/ 2030730 w 2595563"/>
                <a:gd name="connsiteY87" fmla="*/ 629828 h 1776639"/>
                <a:gd name="connsiteX88" fmla="*/ 2033588 w 2595563"/>
                <a:gd name="connsiteY88" fmla="*/ 629828 h 1776639"/>
                <a:gd name="connsiteX89" fmla="*/ 2046923 w 2595563"/>
                <a:gd name="connsiteY89" fmla="*/ 653641 h 1776639"/>
                <a:gd name="connsiteX90" fmla="*/ 2145030 w 2595563"/>
                <a:gd name="connsiteY90" fmla="*/ 745081 h 1776639"/>
                <a:gd name="connsiteX91" fmla="*/ 2156460 w 2595563"/>
                <a:gd name="connsiteY91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84151 w 2598551"/>
                <a:gd name="connsiteY60" fmla="*/ 1213711 h 1776639"/>
                <a:gd name="connsiteX61" fmla="*/ 1659386 w 2598551"/>
                <a:gd name="connsiteY61" fmla="*/ 1223236 h 1776639"/>
                <a:gd name="connsiteX62" fmla="*/ 1650813 w 2598551"/>
                <a:gd name="connsiteY62" fmla="*/ 1227998 h 1776639"/>
                <a:gd name="connsiteX63" fmla="*/ 1403163 w 2598551"/>
                <a:gd name="connsiteY63" fmla="*/ 1287053 h 1776639"/>
                <a:gd name="connsiteX64" fmla="*/ 1382208 w 2598551"/>
                <a:gd name="connsiteY64" fmla="*/ 1284196 h 1776639"/>
                <a:gd name="connsiteX65" fmla="*/ 1357443 w 2598551"/>
                <a:gd name="connsiteY65" fmla="*/ 1285148 h 1776639"/>
                <a:gd name="connsiteX66" fmla="*/ 1013591 w 2598551"/>
                <a:gd name="connsiteY66" fmla="*/ 1291816 h 1776639"/>
                <a:gd name="connsiteX67" fmla="*/ 611636 w 2598551"/>
                <a:gd name="connsiteY67" fmla="*/ 1202281 h 1776639"/>
                <a:gd name="connsiteX68" fmla="*/ 375416 w 2598551"/>
                <a:gd name="connsiteY68" fmla="*/ 1076551 h 1776639"/>
                <a:gd name="connsiteX69" fmla="*/ 316361 w 2598551"/>
                <a:gd name="connsiteY69" fmla="*/ 1028926 h 1776639"/>
                <a:gd name="connsiteX70" fmla="*/ 264926 w 2598551"/>
                <a:gd name="connsiteY70" fmla="*/ 982253 h 1776639"/>
                <a:gd name="connsiteX71" fmla="*/ 221111 w 2598551"/>
                <a:gd name="connsiteY71" fmla="*/ 933676 h 1776639"/>
                <a:gd name="connsiteX72" fmla="*/ 207776 w 2598551"/>
                <a:gd name="connsiteY72" fmla="*/ 907006 h 1776639"/>
                <a:gd name="connsiteX73" fmla="*/ 175391 w 2598551"/>
                <a:gd name="connsiteY73" fmla="*/ 548866 h 1776639"/>
                <a:gd name="connsiteX74" fmla="*/ 382083 w 2598551"/>
                <a:gd name="connsiteY74" fmla="*/ 310741 h 1776639"/>
                <a:gd name="connsiteX75" fmla="*/ 445901 w 2598551"/>
                <a:gd name="connsiteY75" fmla="*/ 268831 h 1776639"/>
                <a:gd name="connsiteX76" fmla="*/ 1143131 w 2598551"/>
                <a:gd name="connsiteY76" fmla="*/ 165961 h 1776639"/>
                <a:gd name="connsiteX77" fmla="*/ 1356491 w 2598551"/>
                <a:gd name="connsiteY77" fmla="*/ 186916 h 1776639"/>
                <a:gd name="connsiteX78" fmla="*/ 1356491 w 2598551"/>
                <a:gd name="connsiteY78" fmla="*/ 186916 h 1776639"/>
                <a:gd name="connsiteX79" fmla="*/ 1378398 w 2598551"/>
                <a:gd name="connsiteY79" fmla="*/ 191678 h 1776639"/>
                <a:gd name="connsiteX80" fmla="*/ 1774638 w 2598551"/>
                <a:gd name="connsiteY80" fmla="*/ 281213 h 1776639"/>
                <a:gd name="connsiteX81" fmla="*/ 1794641 w 2598551"/>
                <a:gd name="connsiteY81" fmla="*/ 293596 h 1776639"/>
                <a:gd name="connsiteX82" fmla="*/ 1800356 w 2598551"/>
                <a:gd name="connsiteY82" fmla="*/ 413611 h 1776639"/>
                <a:gd name="connsiteX83" fmla="*/ 1818453 w 2598551"/>
                <a:gd name="connsiteY83" fmla="*/ 440281 h 1776639"/>
                <a:gd name="connsiteX84" fmla="*/ 1916561 w 2598551"/>
                <a:gd name="connsiteY84" fmla="*/ 530768 h 1776639"/>
                <a:gd name="connsiteX85" fmla="*/ 2009906 w 2598551"/>
                <a:gd name="connsiteY85" fmla="*/ 618398 h 1776639"/>
                <a:gd name="connsiteX86" fmla="*/ 2033718 w 2598551"/>
                <a:gd name="connsiteY86" fmla="*/ 629828 h 1776639"/>
                <a:gd name="connsiteX87" fmla="*/ 2036576 w 2598551"/>
                <a:gd name="connsiteY87" fmla="*/ 629828 h 1776639"/>
                <a:gd name="connsiteX88" fmla="*/ 2049911 w 2598551"/>
                <a:gd name="connsiteY88" fmla="*/ 653641 h 1776639"/>
                <a:gd name="connsiteX89" fmla="*/ 2148018 w 2598551"/>
                <a:gd name="connsiteY89" fmla="*/ 745081 h 1776639"/>
                <a:gd name="connsiteX90" fmla="*/ 2159448 w 2598551"/>
                <a:gd name="connsiteY90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84151 w 2598551"/>
                <a:gd name="connsiteY60" fmla="*/ 1213711 h 1776639"/>
                <a:gd name="connsiteX61" fmla="*/ 1659386 w 2598551"/>
                <a:gd name="connsiteY61" fmla="*/ 1223236 h 1776639"/>
                <a:gd name="connsiteX62" fmla="*/ 1650813 w 2598551"/>
                <a:gd name="connsiteY62" fmla="*/ 1227998 h 1776639"/>
                <a:gd name="connsiteX63" fmla="*/ 1403163 w 2598551"/>
                <a:gd name="connsiteY63" fmla="*/ 1287053 h 1776639"/>
                <a:gd name="connsiteX64" fmla="*/ 1382208 w 2598551"/>
                <a:gd name="connsiteY64" fmla="*/ 1284196 h 1776639"/>
                <a:gd name="connsiteX65" fmla="*/ 1357443 w 2598551"/>
                <a:gd name="connsiteY65" fmla="*/ 1285148 h 1776639"/>
                <a:gd name="connsiteX66" fmla="*/ 1013591 w 2598551"/>
                <a:gd name="connsiteY66" fmla="*/ 1291816 h 1776639"/>
                <a:gd name="connsiteX67" fmla="*/ 611636 w 2598551"/>
                <a:gd name="connsiteY67" fmla="*/ 1202281 h 1776639"/>
                <a:gd name="connsiteX68" fmla="*/ 375416 w 2598551"/>
                <a:gd name="connsiteY68" fmla="*/ 1076551 h 1776639"/>
                <a:gd name="connsiteX69" fmla="*/ 316361 w 2598551"/>
                <a:gd name="connsiteY69" fmla="*/ 1028926 h 1776639"/>
                <a:gd name="connsiteX70" fmla="*/ 264926 w 2598551"/>
                <a:gd name="connsiteY70" fmla="*/ 982253 h 1776639"/>
                <a:gd name="connsiteX71" fmla="*/ 207776 w 2598551"/>
                <a:gd name="connsiteY71" fmla="*/ 907006 h 1776639"/>
                <a:gd name="connsiteX72" fmla="*/ 175391 w 2598551"/>
                <a:gd name="connsiteY72" fmla="*/ 548866 h 1776639"/>
                <a:gd name="connsiteX73" fmla="*/ 382083 w 2598551"/>
                <a:gd name="connsiteY73" fmla="*/ 310741 h 1776639"/>
                <a:gd name="connsiteX74" fmla="*/ 445901 w 2598551"/>
                <a:gd name="connsiteY74" fmla="*/ 268831 h 1776639"/>
                <a:gd name="connsiteX75" fmla="*/ 1143131 w 2598551"/>
                <a:gd name="connsiteY75" fmla="*/ 165961 h 1776639"/>
                <a:gd name="connsiteX76" fmla="*/ 1356491 w 2598551"/>
                <a:gd name="connsiteY76" fmla="*/ 186916 h 1776639"/>
                <a:gd name="connsiteX77" fmla="*/ 1356491 w 2598551"/>
                <a:gd name="connsiteY77" fmla="*/ 186916 h 1776639"/>
                <a:gd name="connsiteX78" fmla="*/ 1378398 w 2598551"/>
                <a:gd name="connsiteY78" fmla="*/ 191678 h 1776639"/>
                <a:gd name="connsiteX79" fmla="*/ 1774638 w 2598551"/>
                <a:gd name="connsiteY79" fmla="*/ 281213 h 1776639"/>
                <a:gd name="connsiteX80" fmla="*/ 1794641 w 2598551"/>
                <a:gd name="connsiteY80" fmla="*/ 293596 h 1776639"/>
                <a:gd name="connsiteX81" fmla="*/ 1800356 w 2598551"/>
                <a:gd name="connsiteY81" fmla="*/ 413611 h 1776639"/>
                <a:gd name="connsiteX82" fmla="*/ 1818453 w 2598551"/>
                <a:gd name="connsiteY82" fmla="*/ 440281 h 1776639"/>
                <a:gd name="connsiteX83" fmla="*/ 1916561 w 2598551"/>
                <a:gd name="connsiteY83" fmla="*/ 530768 h 1776639"/>
                <a:gd name="connsiteX84" fmla="*/ 2009906 w 2598551"/>
                <a:gd name="connsiteY84" fmla="*/ 618398 h 1776639"/>
                <a:gd name="connsiteX85" fmla="*/ 2033718 w 2598551"/>
                <a:gd name="connsiteY85" fmla="*/ 629828 h 1776639"/>
                <a:gd name="connsiteX86" fmla="*/ 2036576 w 2598551"/>
                <a:gd name="connsiteY86" fmla="*/ 629828 h 1776639"/>
                <a:gd name="connsiteX87" fmla="*/ 2049911 w 2598551"/>
                <a:gd name="connsiteY87" fmla="*/ 653641 h 1776639"/>
                <a:gd name="connsiteX88" fmla="*/ 2148018 w 2598551"/>
                <a:gd name="connsiteY88" fmla="*/ 745081 h 1776639"/>
                <a:gd name="connsiteX89" fmla="*/ 2159448 w 2598551"/>
                <a:gd name="connsiteY89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84151 w 2598551"/>
                <a:gd name="connsiteY60" fmla="*/ 1213711 h 1776639"/>
                <a:gd name="connsiteX61" fmla="*/ 1659386 w 2598551"/>
                <a:gd name="connsiteY61" fmla="*/ 1223236 h 1776639"/>
                <a:gd name="connsiteX62" fmla="*/ 1650813 w 2598551"/>
                <a:gd name="connsiteY62" fmla="*/ 1227998 h 1776639"/>
                <a:gd name="connsiteX63" fmla="*/ 1403163 w 2598551"/>
                <a:gd name="connsiteY63" fmla="*/ 1287053 h 1776639"/>
                <a:gd name="connsiteX64" fmla="*/ 1382208 w 2598551"/>
                <a:gd name="connsiteY64" fmla="*/ 1284196 h 1776639"/>
                <a:gd name="connsiteX65" fmla="*/ 1357443 w 2598551"/>
                <a:gd name="connsiteY65" fmla="*/ 1285148 h 1776639"/>
                <a:gd name="connsiteX66" fmla="*/ 1013591 w 2598551"/>
                <a:gd name="connsiteY66" fmla="*/ 1291816 h 1776639"/>
                <a:gd name="connsiteX67" fmla="*/ 611636 w 2598551"/>
                <a:gd name="connsiteY67" fmla="*/ 1202281 h 1776639"/>
                <a:gd name="connsiteX68" fmla="*/ 375416 w 2598551"/>
                <a:gd name="connsiteY68" fmla="*/ 1076551 h 1776639"/>
                <a:gd name="connsiteX69" fmla="*/ 316361 w 2598551"/>
                <a:gd name="connsiteY69" fmla="*/ 1028926 h 1776639"/>
                <a:gd name="connsiteX70" fmla="*/ 207776 w 2598551"/>
                <a:gd name="connsiteY70" fmla="*/ 907006 h 1776639"/>
                <a:gd name="connsiteX71" fmla="*/ 175391 w 2598551"/>
                <a:gd name="connsiteY71" fmla="*/ 548866 h 1776639"/>
                <a:gd name="connsiteX72" fmla="*/ 382083 w 2598551"/>
                <a:gd name="connsiteY72" fmla="*/ 310741 h 1776639"/>
                <a:gd name="connsiteX73" fmla="*/ 445901 w 2598551"/>
                <a:gd name="connsiteY73" fmla="*/ 268831 h 1776639"/>
                <a:gd name="connsiteX74" fmla="*/ 1143131 w 2598551"/>
                <a:gd name="connsiteY74" fmla="*/ 165961 h 1776639"/>
                <a:gd name="connsiteX75" fmla="*/ 1356491 w 2598551"/>
                <a:gd name="connsiteY75" fmla="*/ 186916 h 1776639"/>
                <a:gd name="connsiteX76" fmla="*/ 1356491 w 2598551"/>
                <a:gd name="connsiteY76" fmla="*/ 186916 h 1776639"/>
                <a:gd name="connsiteX77" fmla="*/ 1378398 w 2598551"/>
                <a:gd name="connsiteY77" fmla="*/ 191678 h 1776639"/>
                <a:gd name="connsiteX78" fmla="*/ 1774638 w 2598551"/>
                <a:gd name="connsiteY78" fmla="*/ 281213 h 1776639"/>
                <a:gd name="connsiteX79" fmla="*/ 1794641 w 2598551"/>
                <a:gd name="connsiteY79" fmla="*/ 293596 h 1776639"/>
                <a:gd name="connsiteX80" fmla="*/ 1800356 w 2598551"/>
                <a:gd name="connsiteY80" fmla="*/ 413611 h 1776639"/>
                <a:gd name="connsiteX81" fmla="*/ 1818453 w 2598551"/>
                <a:gd name="connsiteY81" fmla="*/ 440281 h 1776639"/>
                <a:gd name="connsiteX82" fmla="*/ 1916561 w 2598551"/>
                <a:gd name="connsiteY82" fmla="*/ 530768 h 1776639"/>
                <a:gd name="connsiteX83" fmla="*/ 2009906 w 2598551"/>
                <a:gd name="connsiteY83" fmla="*/ 618398 h 1776639"/>
                <a:gd name="connsiteX84" fmla="*/ 2033718 w 2598551"/>
                <a:gd name="connsiteY84" fmla="*/ 629828 h 1776639"/>
                <a:gd name="connsiteX85" fmla="*/ 2036576 w 2598551"/>
                <a:gd name="connsiteY85" fmla="*/ 629828 h 1776639"/>
                <a:gd name="connsiteX86" fmla="*/ 2049911 w 2598551"/>
                <a:gd name="connsiteY86" fmla="*/ 653641 h 1776639"/>
                <a:gd name="connsiteX87" fmla="*/ 2148018 w 2598551"/>
                <a:gd name="connsiteY87" fmla="*/ 745081 h 1776639"/>
                <a:gd name="connsiteX88" fmla="*/ 2159448 w 2598551"/>
                <a:gd name="connsiteY88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84151 w 2598551"/>
                <a:gd name="connsiteY60" fmla="*/ 1213711 h 1776639"/>
                <a:gd name="connsiteX61" fmla="*/ 1659386 w 2598551"/>
                <a:gd name="connsiteY61" fmla="*/ 1223236 h 1776639"/>
                <a:gd name="connsiteX62" fmla="*/ 1650813 w 2598551"/>
                <a:gd name="connsiteY62" fmla="*/ 1227998 h 1776639"/>
                <a:gd name="connsiteX63" fmla="*/ 1403163 w 2598551"/>
                <a:gd name="connsiteY63" fmla="*/ 1287053 h 1776639"/>
                <a:gd name="connsiteX64" fmla="*/ 1382208 w 2598551"/>
                <a:gd name="connsiteY64" fmla="*/ 1284196 h 1776639"/>
                <a:gd name="connsiteX65" fmla="*/ 1357443 w 2598551"/>
                <a:gd name="connsiteY65" fmla="*/ 1285148 h 1776639"/>
                <a:gd name="connsiteX66" fmla="*/ 1013591 w 2598551"/>
                <a:gd name="connsiteY66" fmla="*/ 1291816 h 1776639"/>
                <a:gd name="connsiteX67" fmla="*/ 611636 w 2598551"/>
                <a:gd name="connsiteY67" fmla="*/ 1202281 h 1776639"/>
                <a:gd name="connsiteX68" fmla="*/ 375416 w 2598551"/>
                <a:gd name="connsiteY68" fmla="*/ 1076551 h 1776639"/>
                <a:gd name="connsiteX69" fmla="*/ 316361 w 2598551"/>
                <a:gd name="connsiteY69" fmla="*/ 1028926 h 1776639"/>
                <a:gd name="connsiteX70" fmla="*/ 207776 w 2598551"/>
                <a:gd name="connsiteY70" fmla="*/ 907006 h 1776639"/>
                <a:gd name="connsiteX71" fmla="*/ 175391 w 2598551"/>
                <a:gd name="connsiteY71" fmla="*/ 548866 h 1776639"/>
                <a:gd name="connsiteX72" fmla="*/ 382083 w 2598551"/>
                <a:gd name="connsiteY72" fmla="*/ 310741 h 1776639"/>
                <a:gd name="connsiteX73" fmla="*/ 445901 w 2598551"/>
                <a:gd name="connsiteY73" fmla="*/ 268831 h 1776639"/>
                <a:gd name="connsiteX74" fmla="*/ 1143131 w 2598551"/>
                <a:gd name="connsiteY74" fmla="*/ 165961 h 1776639"/>
                <a:gd name="connsiteX75" fmla="*/ 1356491 w 2598551"/>
                <a:gd name="connsiteY75" fmla="*/ 186916 h 1776639"/>
                <a:gd name="connsiteX76" fmla="*/ 1356491 w 2598551"/>
                <a:gd name="connsiteY76" fmla="*/ 186916 h 1776639"/>
                <a:gd name="connsiteX77" fmla="*/ 1378398 w 2598551"/>
                <a:gd name="connsiteY77" fmla="*/ 191678 h 1776639"/>
                <a:gd name="connsiteX78" fmla="*/ 1774638 w 2598551"/>
                <a:gd name="connsiteY78" fmla="*/ 281213 h 1776639"/>
                <a:gd name="connsiteX79" fmla="*/ 1794641 w 2598551"/>
                <a:gd name="connsiteY79" fmla="*/ 293596 h 1776639"/>
                <a:gd name="connsiteX80" fmla="*/ 1800356 w 2598551"/>
                <a:gd name="connsiteY80" fmla="*/ 413611 h 1776639"/>
                <a:gd name="connsiteX81" fmla="*/ 1818453 w 2598551"/>
                <a:gd name="connsiteY81" fmla="*/ 440281 h 1776639"/>
                <a:gd name="connsiteX82" fmla="*/ 1916561 w 2598551"/>
                <a:gd name="connsiteY82" fmla="*/ 530768 h 1776639"/>
                <a:gd name="connsiteX83" fmla="*/ 2009906 w 2598551"/>
                <a:gd name="connsiteY83" fmla="*/ 618398 h 1776639"/>
                <a:gd name="connsiteX84" fmla="*/ 2033718 w 2598551"/>
                <a:gd name="connsiteY84" fmla="*/ 629828 h 1776639"/>
                <a:gd name="connsiteX85" fmla="*/ 2036576 w 2598551"/>
                <a:gd name="connsiteY85" fmla="*/ 629828 h 1776639"/>
                <a:gd name="connsiteX86" fmla="*/ 2049911 w 2598551"/>
                <a:gd name="connsiteY86" fmla="*/ 653641 h 1776639"/>
                <a:gd name="connsiteX87" fmla="*/ 2148018 w 2598551"/>
                <a:gd name="connsiteY87" fmla="*/ 745081 h 1776639"/>
                <a:gd name="connsiteX88" fmla="*/ 2159448 w 2598551"/>
                <a:gd name="connsiteY88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84151 w 2598551"/>
                <a:gd name="connsiteY60" fmla="*/ 1213711 h 1776639"/>
                <a:gd name="connsiteX61" fmla="*/ 1659386 w 2598551"/>
                <a:gd name="connsiteY61" fmla="*/ 1223236 h 1776639"/>
                <a:gd name="connsiteX62" fmla="*/ 1650813 w 2598551"/>
                <a:gd name="connsiteY62" fmla="*/ 1227998 h 1776639"/>
                <a:gd name="connsiteX63" fmla="*/ 1403163 w 2598551"/>
                <a:gd name="connsiteY63" fmla="*/ 1287053 h 1776639"/>
                <a:gd name="connsiteX64" fmla="*/ 1382208 w 2598551"/>
                <a:gd name="connsiteY64" fmla="*/ 1284196 h 1776639"/>
                <a:gd name="connsiteX65" fmla="*/ 1357443 w 2598551"/>
                <a:gd name="connsiteY65" fmla="*/ 1285148 h 1776639"/>
                <a:gd name="connsiteX66" fmla="*/ 1013591 w 2598551"/>
                <a:gd name="connsiteY66" fmla="*/ 1291816 h 1776639"/>
                <a:gd name="connsiteX67" fmla="*/ 611636 w 2598551"/>
                <a:gd name="connsiteY67" fmla="*/ 1202281 h 1776639"/>
                <a:gd name="connsiteX68" fmla="*/ 375416 w 2598551"/>
                <a:gd name="connsiteY68" fmla="*/ 1076551 h 1776639"/>
                <a:gd name="connsiteX69" fmla="*/ 316361 w 2598551"/>
                <a:gd name="connsiteY69" fmla="*/ 1028926 h 1776639"/>
                <a:gd name="connsiteX70" fmla="*/ 207776 w 2598551"/>
                <a:gd name="connsiteY70" fmla="*/ 907006 h 1776639"/>
                <a:gd name="connsiteX71" fmla="*/ 175391 w 2598551"/>
                <a:gd name="connsiteY71" fmla="*/ 548866 h 1776639"/>
                <a:gd name="connsiteX72" fmla="*/ 382083 w 2598551"/>
                <a:gd name="connsiteY72" fmla="*/ 310741 h 1776639"/>
                <a:gd name="connsiteX73" fmla="*/ 445901 w 2598551"/>
                <a:gd name="connsiteY73" fmla="*/ 268831 h 1776639"/>
                <a:gd name="connsiteX74" fmla="*/ 1143131 w 2598551"/>
                <a:gd name="connsiteY74" fmla="*/ 165961 h 1776639"/>
                <a:gd name="connsiteX75" fmla="*/ 1356491 w 2598551"/>
                <a:gd name="connsiteY75" fmla="*/ 186916 h 1776639"/>
                <a:gd name="connsiteX76" fmla="*/ 1356491 w 2598551"/>
                <a:gd name="connsiteY76" fmla="*/ 186916 h 1776639"/>
                <a:gd name="connsiteX77" fmla="*/ 1378398 w 2598551"/>
                <a:gd name="connsiteY77" fmla="*/ 191678 h 1776639"/>
                <a:gd name="connsiteX78" fmla="*/ 1774638 w 2598551"/>
                <a:gd name="connsiteY78" fmla="*/ 281213 h 1776639"/>
                <a:gd name="connsiteX79" fmla="*/ 1794641 w 2598551"/>
                <a:gd name="connsiteY79" fmla="*/ 293596 h 1776639"/>
                <a:gd name="connsiteX80" fmla="*/ 1800356 w 2598551"/>
                <a:gd name="connsiteY80" fmla="*/ 413611 h 1776639"/>
                <a:gd name="connsiteX81" fmla="*/ 1818453 w 2598551"/>
                <a:gd name="connsiteY81" fmla="*/ 440281 h 1776639"/>
                <a:gd name="connsiteX82" fmla="*/ 1916561 w 2598551"/>
                <a:gd name="connsiteY82" fmla="*/ 530768 h 1776639"/>
                <a:gd name="connsiteX83" fmla="*/ 2009906 w 2598551"/>
                <a:gd name="connsiteY83" fmla="*/ 618398 h 1776639"/>
                <a:gd name="connsiteX84" fmla="*/ 2033718 w 2598551"/>
                <a:gd name="connsiteY84" fmla="*/ 629828 h 1776639"/>
                <a:gd name="connsiteX85" fmla="*/ 2036576 w 2598551"/>
                <a:gd name="connsiteY85" fmla="*/ 629828 h 1776639"/>
                <a:gd name="connsiteX86" fmla="*/ 2049911 w 2598551"/>
                <a:gd name="connsiteY86" fmla="*/ 653641 h 1776639"/>
                <a:gd name="connsiteX87" fmla="*/ 2148018 w 2598551"/>
                <a:gd name="connsiteY87" fmla="*/ 745081 h 1776639"/>
                <a:gd name="connsiteX88" fmla="*/ 2159448 w 2598551"/>
                <a:gd name="connsiteY88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84151 w 2598551"/>
                <a:gd name="connsiteY60" fmla="*/ 1213711 h 1776639"/>
                <a:gd name="connsiteX61" fmla="*/ 1659386 w 2598551"/>
                <a:gd name="connsiteY61" fmla="*/ 1223236 h 1776639"/>
                <a:gd name="connsiteX62" fmla="*/ 1650813 w 2598551"/>
                <a:gd name="connsiteY62" fmla="*/ 1227998 h 1776639"/>
                <a:gd name="connsiteX63" fmla="*/ 1403163 w 2598551"/>
                <a:gd name="connsiteY63" fmla="*/ 1287053 h 1776639"/>
                <a:gd name="connsiteX64" fmla="*/ 1382208 w 2598551"/>
                <a:gd name="connsiteY64" fmla="*/ 1284196 h 1776639"/>
                <a:gd name="connsiteX65" fmla="*/ 1357443 w 2598551"/>
                <a:gd name="connsiteY65" fmla="*/ 1285148 h 1776639"/>
                <a:gd name="connsiteX66" fmla="*/ 1013591 w 2598551"/>
                <a:gd name="connsiteY66" fmla="*/ 1291816 h 1776639"/>
                <a:gd name="connsiteX67" fmla="*/ 611636 w 2598551"/>
                <a:gd name="connsiteY67" fmla="*/ 1202281 h 1776639"/>
                <a:gd name="connsiteX68" fmla="*/ 316361 w 2598551"/>
                <a:gd name="connsiteY68" fmla="*/ 1028926 h 1776639"/>
                <a:gd name="connsiteX69" fmla="*/ 207776 w 2598551"/>
                <a:gd name="connsiteY69" fmla="*/ 907006 h 1776639"/>
                <a:gd name="connsiteX70" fmla="*/ 175391 w 2598551"/>
                <a:gd name="connsiteY70" fmla="*/ 548866 h 1776639"/>
                <a:gd name="connsiteX71" fmla="*/ 382083 w 2598551"/>
                <a:gd name="connsiteY71" fmla="*/ 310741 h 1776639"/>
                <a:gd name="connsiteX72" fmla="*/ 445901 w 2598551"/>
                <a:gd name="connsiteY72" fmla="*/ 268831 h 1776639"/>
                <a:gd name="connsiteX73" fmla="*/ 1143131 w 2598551"/>
                <a:gd name="connsiteY73" fmla="*/ 165961 h 1776639"/>
                <a:gd name="connsiteX74" fmla="*/ 1356491 w 2598551"/>
                <a:gd name="connsiteY74" fmla="*/ 186916 h 1776639"/>
                <a:gd name="connsiteX75" fmla="*/ 1356491 w 2598551"/>
                <a:gd name="connsiteY75" fmla="*/ 186916 h 1776639"/>
                <a:gd name="connsiteX76" fmla="*/ 1378398 w 2598551"/>
                <a:gd name="connsiteY76" fmla="*/ 191678 h 1776639"/>
                <a:gd name="connsiteX77" fmla="*/ 1774638 w 2598551"/>
                <a:gd name="connsiteY77" fmla="*/ 281213 h 1776639"/>
                <a:gd name="connsiteX78" fmla="*/ 1794641 w 2598551"/>
                <a:gd name="connsiteY78" fmla="*/ 293596 h 1776639"/>
                <a:gd name="connsiteX79" fmla="*/ 1800356 w 2598551"/>
                <a:gd name="connsiteY79" fmla="*/ 413611 h 1776639"/>
                <a:gd name="connsiteX80" fmla="*/ 1818453 w 2598551"/>
                <a:gd name="connsiteY80" fmla="*/ 440281 h 1776639"/>
                <a:gd name="connsiteX81" fmla="*/ 1916561 w 2598551"/>
                <a:gd name="connsiteY81" fmla="*/ 530768 h 1776639"/>
                <a:gd name="connsiteX82" fmla="*/ 2009906 w 2598551"/>
                <a:gd name="connsiteY82" fmla="*/ 618398 h 1776639"/>
                <a:gd name="connsiteX83" fmla="*/ 2033718 w 2598551"/>
                <a:gd name="connsiteY83" fmla="*/ 629828 h 1776639"/>
                <a:gd name="connsiteX84" fmla="*/ 2036576 w 2598551"/>
                <a:gd name="connsiteY84" fmla="*/ 629828 h 1776639"/>
                <a:gd name="connsiteX85" fmla="*/ 2049911 w 2598551"/>
                <a:gd name="connsiteY85" fmla="*/ 653641 h 1776639"/>
                <a:gd name="connsiteX86" fmla="*/ 2148018 w 2598551"/>
                <a:gd name="connsiteY86" fmla="*/ 745081 h 1776639"/>
                <a:gd name="connsiteX87" fmla="*/ 2159448 w 2598551"/>
                <a:gd name="connsiteY87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84151 w 2598551"/>
                <a:gd name="connsiteY60" fmla="*/ 1213711 h 1776639"/>
                <a:gd name="connsiteX61" fmla="*/ 1659386 w 2598551"/>
                <a:gd name="connsiteY61" fmla="*/ 1223236 h 1776639"/>
                <a:gd name="connsiteX62" fmla="*/ 1650813 w 2598551"/>
                <a:gd name="connsiteY62" fmla="*/ 1227998 h 1776639"/>
                <a:gd name="connsiteX63" fmla="*/ 1403163 w 2598551"/>
                <a:gd name="connsiteY63" fmla="*/ 1287053 h 1776639"/>
                <a:gd name="connsiteX64" fmla="*/ 1357443 w 2598551"/>
                <a:gd name="connsiteY64" fmla="*/ 1285148 h 1776639"/>
                <a:gd name="connsiteX65" fmla="*/ 1013591 w 2598551"/>
                <a:gd name="connsiteY65" fmla="*/ 1291816 h 1776639"/>
                <a:gd name="connsiteX66" fmla="*/ 611636 w 2598551"/>
                <a:gd name="connsiteY66" fmla="*/ 1202281 h 1776639"/>
                <a:gd name="connsiteX67" fmla="*/ 316361 w 2598551"/>
                <a:gd name="connsiteY67" fmla="*/ 1028926 h 1776639"/>
                <a:gd name="connsiteX68" fmla="*/ 207776 w 2598551"/>
                <a:gd name="connsiteY68" fmla="*/ 907006 h 1776639"/>
                <a:gd name="connsiteX69" fmla="*/ 175391 w 2598551"/>
                <a:gd name="connsiteY69" fmla="*/ 548866 h 1776639"/>
                <a:gd name="connsiteX70" fmla="*/ 382083 w 2598551"/>
                <a:gd name="connsiteY70" fmla="*/ 310741 h 1776639"/>
                <a:gd name="connsiteX71" fmla="*/ 445901 w 2598551"/>
                <a:gd name="connsiteY71" fmla="*/ 268831 h 1776639"/>
                <a:gd name="connsiteX72" fmla="*/ 1143131 w 2598551"/>
                <a:gd name="connsiteY72" fmla="*/ 165961 h 1776639"/>
                <a:gd name="connsiteX73" fmla="*/ 1356491 w 2598551"/>
                <a:gd name="connsiteY73" fmla="*/ 186916 h 1776639"/>
                <a:gd name="connsiteX74" fmla="*/ 1356491 w 2598551"/>
                <a:gd name="connsiteY74" fmla="*/ 186916 h 1776639"/>
                <a:gd name="connsiteX75" fmla="*/ 1378398 w 2598551"/>
                <a:gd name="connsiteY75" fmla="*/ 191678 h 1776639"/>
                <a:gd name="connsiteX76" fmla="*/ 1774638 w 2598551"/>
                <a:gd name="connsiteY76" fmla="*/ 281213 h 1776639"/>
                <a:gd name="connsiteX77" fmla="*/ 1794641 w 2598551"/>
                <a:gd name="connsiteY77" fmla="*/ 293596 h 1776639"/>
                <a:gd name="connsiteX78" fmla="*/ 1800356 w 2598551"/>
                <a:gd name="connsiteY78" fmla="*/ 413611 h 1776639"/>
                <a:gd name="connsiteX79" fmla="*/ 1818453 w 2598551"/>
                <a:gd name="connsiteY79" fmla="*/ 440281 h 1776639"/>
                <a:gd name="connsiteX80" fmla="*/ 1916561 w 2598551"/>
                <a:gd name="connsiteY80" fmla="*/ 530768 h 1776639"/>
                <a:gd name="connsiteX81" fmla="*/ 2009906 w 2598551"/>
                <a:gd name="connsiteY81" fmla="*/ 618398 h 1776639"/>
                <a:gd name="connsiteX82" fmla="*/ 2033718 w 2598551"/>
                <a:gd name="connsiteY82" fmla="*/ 629828 h 1776639"/>
                <a:gd name="connsiteX83" fmla="*/ 2036576 w 2598551"/>
                <a:gd name="connsiteY83" fmla="*/ 629828 h 1776639"/>
                <a:gd name="connsiteX84" fmla="*/ 2049911 w 2598551"/>
                <a:gd name="connsiteY84" fmla="*/ 653641 h 1776639"/>
                <a:gd name="connsiteX85" fmla="*/ 2148018 w 2598551"/>
                <a:gd name="connsiteY85" fmla="*/ 745081 h 1776639"/>
                <a:gd name="connsiteX86" fmla="*/ 2159448 w 2598551"/>
                <a:gd name="connsiteY86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84151 w 2598551"/>
                <a:gd name="connsiteY60" fmla="*/ 1213711 h 1776639"/>
                <a:gd name="connsiteX61" fmla="*/ 1659386 w 2598551"/>
                <a:gd name="connsiteY61" fmla="*/ 1223236 h 1776639"/>
                <a:gd name="connsiteX62" fmla="*/ 1650813 w 2598551"/>
                <a:gd name="connsiteY62" fmla="*/ 1227998 h 1776639"/>
                <a:gd name="connsiteX63" fmla="*/ 1403163 w 2598551"/>
                <a:gd name="connsiteY63" fmla="*/ 1287053 h 1776639"/>
                <a:gd name="connsiteX64" fmla="*/ 1013591 w 2598551"/>
                <a:gd name="connsiteY64" fmla="*/ 1291816 h 1776639"/>
                <a:gd name="connsiteX65" fmla="*/ 611636 w 2598551"/>
                <a:gd name="connsiteY65" fmla="*/ 1202281 h 1776639"/>
                <a:gd name="connsiteX66" fmla="*/ 316361 w 2598551"/>
                <a:gd name="connsiteY66" fmla="*/ 1028926 h 1776639"/>
                <a:gd name="connsiteX67" fmla="*/ 207776 w 2598551"/>
                <a:gd name="connsiteY67" fmla="*/ 907006 h 1776639"/>
                <a:gd name="connsiteX68" fmla="*/ 175391 w 2598551"/>
                <a:gd name="connsiteY68" fmla="*/ 548866 h 1776639"/>
                <a:gd name="connsiteX69" fmla="*/ 382083 w 2598551"/>
                <a:gd name="connsiteY69" fmla="*/ 310741 h 1776639"/>
                <a:gd name="connsiteX70" fmla="*/ 445901 w 2598551"/>
                <a:gd name="connsiteY70" fmla="*/ 268831 h 1776639"/>
                <a:gd name="connsiteX71" fmla="*/ 1143131 w 2598551"/>
                <a:gd name="connsiteY71" fmla="*/ 165961 h 1776639"/>
                <a:gd name="connsiteX72" fmla="*/ 1356491 w 2598551"/>
                <a:gd name="connsiteY72" fmla="*/ 186916 h 1776639"/>
                <a:gd name="connsiteX73" fmla="*/ 1356491 w 2598551"/>
                <a:gd name="connsiteY73" fmla="*/ 186916 h 1776639"/>
                <a:gd name="connsiteX74" fmla="*/ 1378398 w 2598551"/>
                <a:gd name="connsiteY74" fmla="*/ 191678 h 1776639"/>
                <a:gd name="connsiteX75" fmla="*/ 1774638 w 2598551"/>
                <a:gd name="connsiteY75" fmla="*/ 281213 h 1776639"/>
                <a:gd name="connsiteX76" fmla="*/ 1794641 w 2598551"/>
                <a:gd name="connsiteY76" fmla="*/ 293596 h 1776639"/>
                <a:gd name="connsiteX77" fmla="*/ 1800356 w 2598551"/>
                <a:gd name="connsiteY77" fmla="*/ 413611 h 1776639"/>
                <a:gd name="connsiteX78" fmla="*/ 1818453 w 2598551"/>
                <a:gd name="connsiteY78" fmla="*/ 440281 h 1776639"/>
                <a:gd name="connsiteX79" fmla="*/ 1916561 w 2598551"/>
                <a:gd name="connsiteY79" fmla="*/ 530768 h 1776639"/>
                <a:gd name="connsiteX80" fmla="*/ 2009906 w 2598551"/>
                <a:gd name="connsiteY80" fmla="*/ 618398 h 1776639"/>
                <a:gd name="connsiteX81" fmla="*/ 2033718 w 2598551"/>
                <a:gd name="connsiteY81" fmla="*/ 629828 h 1776639"/>
                <a:gd name="connsiteX82" fmla="*/ 2036576 w 2598551"/>
                <a:gd name="connsiteY82" fmla="*/ 629828 h 1776639"/>
                <a:gd name="connsiteX83" fmla="*/ 2049911 w 2598551"/>
                <a:gd name="connsiteY83" fmla="*/ 653641 h 1776639"/>
                <a:gd name="connsiteX84" fmla="*/ 2148018 w 2598551"/>
                <a:gd name="connsiteY84" fmla="*/ 745081 h 1776639"/>
                <a:gd name="connsiteX85" fmla="*/ 2159448 w 2598551"/>
                <a:gd name="connsiteY85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59386 w 2598551"/>
                <a:gd name="connsiteY60" fmla="*/ 1223236 h 1776639"/>
                <a:gd name="connsiteX61" fmla="*/ 1650813 w 2598551"/>
                <a:gd name="connsiteY61" fmla="*/ 1227998 h 1776639"/>
                <a:gd name="connsiteX62" fmla="*/ 1403163 w 2598551"/>
                <a:gd name="connsiteY62" fmla="*/ 1287053 h 1776639"/>
                <a:gd name="connsiteX63" fmla="*/ 1013591 w 2598551"/>
                <a:gd name="connsiteY63" fmla="*/ 1291816 h 1776639"/>
                <a:gd name="connsiteX64" fmla="*/ 611636 w 2598551"/>
                <a:gd name="connsiteY64" fmla="*/ 1202281 h 1776639"/>
                <a:gd name="connsiteX65" fmla="*/ 316361 w 2598551"/>
                <a:gd name="connsiteY65" fmla="*/ 1028926 h 1776639"/>
                <a:gd name="connsiteX66" fmla="*/ 207776 w 2598551"/>
                <a:gd name="connsiteY66" fmla="*/ 907006 h 1776639"/>
                <a:gd name="connsiteX67" fmla="*/ 175391 w 2598551"/>
                <a:gd name="connsiteY67" fmla="*/ 548866 h 1776639"/>
                <a:gd name="connsiteX68" fmla="*/ 382083 w 2598551"/>
                <a:gd name="connsiteY68" fmla="*/ 310741 h 1776639"/>
                <a:gd name="connsiteX69" fmla="*/ 445901 w 2598551"/>
                <a:gd name="connsiteY69" fmla="*/ 268831 h 1776639"/>
                <a:gd name="connsiteX70" fmla="*/ 1143131 w 2598551"/>
                <a:gd name="connsiteY70" fmla="*/ 165961 h 1776639"/>
                <a:gd name="connsiteX71" fmla="*/ 1356491 w 2598551"/>
                <a:gd name="connsiteY71" fmla="*/ 186916 h 1776639"/>
                <a:gd name="connsiteX72" fmla="*/ 1356491 w 2598551"/>
                <a:gd name="connsiteY72" fmla="*/ 186916 h 1776639"/>
                <a:gd name="connsiteX73" fmla="*/ 1378398 w 2598551"/>
                <a:gd name="connsiteY73" fmla="*/ 191678 h 1776639"/>
                <a:gd name="connsiteX74" fmla="*/ 1774638 w 2598551"/>
                <a:gd name="connsiteY74" fmla="*/ 281213 h 1776639"/>
                <a:gd name="connsiteX75" fmla="*/ 1794641 w 2598551"/>
                <a:gd name="connsiteY75" fmla="*/ 293596 h 1776639"/>
                <a:gd name="connsiteX76" fmla="*/ 1800356 w 2598551"/>
                <a:gd name="connsiteY76" fmla="*/ 413611 h 1776639"/>
                <a:gd name="connsiteX77" fmla="*/ 1818453 w 2598551"/>
                <a:gd name="connsiteY77" fmla="*/ 440281 h 1776639"/>
                <a:gd name="connsiteX78" fmla="*/ 1916561 w 2598551"/>
                <a:gd name="connsiteY78" fmla="*/ 530768 h 1776639"/>
                <a:gd name="connsiteX79" fmla="*/ 2009906 w 2598551"/>
                <a:gd name="connsiteY79" fmla="*/ 618398 h 1776639"/>
                <a:gd name="connsiteX80" fmla="*/ 2033718 w 2598551"/>
                <a:gd name="connsiteY80" fmla="*/ 629828 h 1776639"/>
                <a:gd name="connsiteX81" fmla="*/ 2036576 w 2598551"/>
                <a:gd name="connsiteY81" fmla="*/ 629828 h 1776639"/>
                <a:gd name="connsiteX82" fmla="*/ 2049911 w 2598551"/>
                <a:gd name="connsiteY82" fmla="*/ 653641 h 1776639"/>
                <a:gd name="connsiteX83" fmla="*/ 2148018 w 2598551"/>
                <a:gd name="connsiteY83" fmla="*/ 745081 h 1776639"/>
                <a:gd name="connsiteX84" fmla="*/ 2159448 w 2598551"/>
                <a:gd name="connsiteY84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749873 w 2598551"/>
                <a:gd name="connsiteY59" fmla="*/ 1187041 h 1776639"/>
                <a:gd name="connsiteX60" fmla="*/ 1650813 w 2598551"/>
                <a:gd name="connsiteY60" fmla="*/ 1227998 h 1776639"/>
                <a:gd name="connsiteX61" fmla="*/ 1403163 w 2598551"/>
                <a:gd name="connsiteY61" fmla="*/ 1287053 h 1776639"/>
                <a:gd name="connsiteX62" fmla="*/ 1013591 w 2598551"/>
                <a:gd name="connsiteY62" fmla="*/ 1291816 h 1776639"/>
                <a:gd name="connsiteX63" fmla="*/ 611636 w 2598551"/>
                <a:gd name="connsiteY63" fmla="*/ 1202281 h 1776639"/>
                <a:gd name="connsiteX64" fmla="*/ 316361 w 2598551"/>
                <a:gd name="connsiteY64" fmla="*/ 1028926 h 1776639"/>
                <a:gd name="connsiteX65" fmla="*/ 207776 w 2598551"/>
                <a:gd name="connsiteY65" fmla="*/ 907006 h 1776639"/>
                <a:gd name="connsiteX66" fmla="*/ 175391 w 2598551"/>
                <a:gd name="connsiteY66" fmla="*/ 548866 h 1776639"/>
                <a:gd name="connsiteX67" fmla="*/ 382083 w 2598551"/>
                <a:gd name="connsiteY67" fmla="*/ 310741 h 1776639"/>
                <a:gd name="connsiteX68" fmla="*/ 445901 w 2598551"/>
                <a:gd name="connsiteY68" fmla="*/ 268831 h 1776639"/>
                <a:gd name="connsiteX69" fmla="*/ 1143131 w 2598551"/>
                <a:gd name="connsiteY69" fmla="*/ 165961 h 1776639"/>
                <a:gd name="connsiteX70" fmla="*/ 1356491 w 2598551"/>
                <a:gd name="connsiteY70" fmla="*/ 186916 h 1776639"/>
                <a:gd name="connsiteX71" fmla="*/ 1356491 w 2598551"/>
                <a:gd name="connsiteY71" fmla="*/ 186916 h 1776639"/>
                <a:gd name="connsiteX72" fmla="*/ 1378398 w 2598551"/>
                <a:gd name="connsiteY72" fmla="*/ 191678 h 1776639"/>
                <a:gd name="connsiteX73" fmla="*/ 1774638 w 2598551"/>
                <a:gd name="connsiteY73" fmla="*/ 281213 h 1776639"/>
                <a:gd name="connsiteX74" fmla="*/ 1794641 w 2598551"/>
                <a:gd name="connsiteY74" fmla="*/ 293596 h 1776639"/>
                <a:gd name="connsiteX75" fmla="*/ 1800356 w 2598551"/>
                <a:gd name="connsiteY75" fmla="*/ 413611 h 1776639"/>
                <a:gd name="connsiteX76" fmla="*/ 1818453 w 2598551"/>
                <a:gd name="connsiteY76" fmla="*/ 440281 h 1776639"/>
                <a:gd name="connsiteX77" fmla="*/ 1916561 w 2598551"/>
                <a:gd name="connsiteY77" fmla="*/ 530768 h 1776639"/>
                <a:gd name="connsiteX78" fmla="*/ 2009906 w 2598551"/>
                <a:gd name="connsiteY78" fmla="*/ 618398 h 1776639"/>
                <a:gd name="connsiteX79" fmla="*/ 2033718 w 2598551"/>
                <a:gd name="connsiteY79" fmla="*/ 629828 h 1776639"/>
                <a:gd name="connsiteX80" fmla="*/ 2036576 w 2598551"/>
                <a:gd name="connsiteY80" fmla="*/ 629828 h 1776639"/>
                <a:gd name="connsiteX81" fmla="*/ 2049911 w 2598551"/>
                <a:gd name="connsiteY81" fmla="*/ 653641 h 1776639"/>
                <a:gd name="connsiteX82" fmla="*/ 2148018 w 2598551"/>
                <a:gd name="connsiteY82" fmla="*/ 745081 h 1776639"/>
                <a:gd name="connsiteX83" fmla="*/ 2159448 w 2598551"/>
                <a:gd name="connsiteY83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650813 w 2598551"/>
                <a:gd name="connsiteY59" fmla="*/ 1227998 h 1776639"/>
                <a:gd name="connsiteX60" fmla="*/ 1403163 w 2598551"/>
                <a:gd name="connsiteY60" fmla="*/ 1287053 h 1776639"/>
                <a:gd name="connsiteX61" fmla="*/ 1013591 w 2598551"/>
                <a:gd name="connsiteY61" fmla="*/ 1291816 h 1776639"/>
                <a:gd name="connsiteX62" fmla="*/ 611636 w 2598551"/>
                <a:gd name="connsiteY62" fmla="*/ 1202281 h 1776639"/>
                <a:gd name="connsiteX63" fmla="*/ 316361 w 2598551"/>
                <a:gd name="connsiteY63" fmla="*/ 1028926 h 1776639"/>
                <a:gd name="connsiteX64" fmla="*/ 207776 w 2598551"/>
                <a:gd name="connsiteY64" fmla="*/ 907006 h 1776639"/>
                <a:gd name="connsiteX65" fmla="*/ 175391 w 2598551"/>
                <a:gd name="connsiteY65" fmla="*/ 548866 h 1776639"/>
                <a:gd name="connsiteX66" fmla="*/ 382083 w 2598551"/>
                <a:gd name="connsiteY66" fmla="*/ 310741 h 1776639"/>
                <a:gd name="connsiteX67" fmla="*/ 445901 w 2598551"/>
                <a:gd name="connsiteY67" fmla="*/ 268831 h 1776639"/>
                <a:gd name="connsiteX68" fmla="*/ 1143131 w 2598551"/>
                <a:gd name="connsiteY68" fmla="*/ 165961 h 1776639"/>
                <a:gd name="connsiteX69" fmla="*/ 1356491 w 2598551"/>
                <a:gd name="connsiteY69" fmla="*/ 186916 h 1776639"/>
                <a:gd name="connsiteX70" fmla="*/ 1356491 w 2598551"/>
                <a:gd name="connsiteY70" fmla="*/ 186916 h 1776639"/>
                <a:gd name="connsiteX71" fmla="*/ 1378398 w 2598551"/>
                <a:gd name="connsiteY71" fmla="*/ 191678 h 1776639"/>
                <a:gd name="connsiteX72" fmla="*/ 1774638 w 2598551"/>
                <a:gd name="connsiteY72" fmla="*/ 281213 h 1776639"/>
                <a:gd name="connsiteX73" fmla="*/ 1794641 w 2598551"/>
                <a:gd name="connsiteY73" fmla="*/ 293596 h 1776639"/>
                <a:gd name="connsiteX74" fmla="*/ 1800356 w 2598551"/>
                <a:gd name="connsiteY74" fmla="*/ 413611 h 1776639"/>
                <a:gd name="connsiteX75" fmla="*/ 1818453 w 2598551"/>
                <a:gd name="connsiteY75" fmla="*/ 440281 h 1776639"/>
                <a:gd name="connsiteX76" fmla="*/ 1916561 w 2598551"/>
                <a:gd name="connsiteY76" fmla="*/ 530768 h 1776639"/>
                <a:gd name="connsiteX77" fmla="*/ 2009906 w 2598551"/>
                <a:gd name="connsiteY77" fmla="*/ 618398 h 1776639"/>
                <a:gd name="connsiteX78" fmla="*/ 2033718 w 2598551"/>
                <a:gd name="connsiteY78" fmla="*/ 629828 h 1776639"/>
                <a:gd name="connsiteX79" fmla="*/ 2036576 w 2598551"/>
                <a:gd name="connsiteY79" fmla="*/ 629828 h 1776639"/>
                <a:gd name="connsiteX80" fmla="*/ 2049911 w 2598551"/>
                <a:gd name="connsiteY80" fmla="*/ 653641 h 1776639"/>
                <a:gd name="connsiteX81" fmla="*/ 2148018 w 2598551"/>
                <a:gd name="connsiteY81" fmla="*/ 745081 h 1776639"/>
                <a:gd name="connsiteX82" fmla="*/ 2159448 w 2598551"/>
                <a:gd name="connsiteY82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650813 w 2598551"/>
                <a:gd name="connsiteY59" fmla="*/ 1227998 h 1776639"/>
                <a:gd name="connsiteX60" fmla="*/ 1403163 w 2598551"/>
                <a:gd name="connsiteY60" fmla="*/ 1287053 h 1776639"/>
                <a:gd name="connsiteX61" fmla="*/ 1013591 w 2598551"/>
                <a:gd name="connsiteY61" fmla="*/ 1291816 h 1776639"/>
                <a:gd name="connsiteX62" fmla="*/ 611636 w 2598551"/>
                <a:gd name="connsiteY62" fmla="*/ 1202281 h 1776639"/>
                <a:gd name="connsiteX63" fmla="*/ 316361 w 2598551"/>
                <a:gd name="connsiteY63" fmla="*/ 1028926 h 1776639"/>
                <a:gd name="connsiteX64" fmla="*/ 207776 w 2598551"/>
                <a:gd name="connsiteY64" fmla="*/ 907006 h 1776639"/>
                <a:gd name="connsiteX65" fmla="*/ 175391 w 2598551"/>
                <a:gd name="connsiteY65" fmla="*/ 548866 h 1776639"/>
                <a:gd name="connsiteX66" fmla="*/ 382083 w 2598551"/>
                <a:gd name="connsiteY66" fmla="*/ 310741 h 1776639"/>
                <a:gd name="connsiteX67" fmla="*/ 445901 w 2598551"/>
                <a:gd name="connsiteY67" fmla="*/ 268831 h 1776639"/>
                <a:gd name="connsiteX68" fmla="*/ 1143131 w 2598551"/>
                <a:gd name="connsiteY68" fmla="*/ 165961 h 1776639"/>
                <a:gd name="connsiteX69" fmla="*/ 1356491 w 2598551"/>
                <a:gd name="connsiteY69" fmla="*/ 186916 h 1776639"/>
                <a:gd name="connsiteX70" fmla="*/ 1356491 w 2598551"/>
                <a:gd name="connsiteY70" fmla="*/ 186916 h 1776639"/>
                <a:gd name="connsiteX71" fmla="*/ 1378398 w 2598551"/>
                <a:gd name="connsiteY71" fmla="*/ 191678 h 1776639"/>
                <a:gd name="connsiteX72" fmla="*/ 1774638 w 2598551"/>
                <a:gd name="connsiteY72" fmla="*/ 281213 h 1776639"/>
                <a:gd name="connsiteX73" fmla="*/ 1794641 w 2598551"/>
                <a:gd name="connsiteY73" fmla="*/ 293596 h 1776639"/>
                <a:gd name="connsiteX74" fmla="*/ 1800356 w 2598551"/>
                <a:gd name="connsiteY74" fmla="*/ 413611 h 1776639"/>
                <a:gd name="connsiteX75" fmla="*/ 1818453 w 2598551"/>
                <a:gd name="connsiteY75" fmla="*/ 440281 h 1776639"/>
                <a:gd name="connsiteX76" fmla="*/ 1916561 w 2598551"/>
                <a:gd name="connsiteY76" fmla="*/ 530768 h 1776639"/>
                <a:gd name="connsiteX77" fmla="*/ 2009906 w 2598551"/>
                <a:gd name="connsiteY77" fmla="*/ 618398 h 1776639"/>
                <a:gd name="connsiteX78" fmla="*/ 2033718 w 2598551"/>
                <a:gd name="connsiteY78" fmla="*/ 629828 h 1776639"/>
                <a:gd name="connsiteX79" fmla="*/ 2036576 w 2598551"/>
                <a:gd name="connsiteY79" fmla="*/ 629828 h 1776639"/>
                <a:gd name="connsiteX80" fmla="*/ 2148018 w 2598551"/>
                <a:gd name="connsiteY80" fmla="*/ 745081 h 1776639"/>
                <a:gd name="connsiteX81" fmla="*/ 2159448 w 2598551"/>
                <a:gd name="connsiteY81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61353 w 2598551"/>
                <a:gd name="connsiteY14" fmla="*/ 385988 h 1776639"/>
                <a:gd name="connsiteX15" fmla="*/ 2158496 w 2598551"/>
                <a:gd name="connsiteY15" fmla="*/ 373606 h 1776639"/>
                <a:gd name="connsiteX16" fmla="*/ 2098488 w 2598551"/>
                <a:gd name="connsiteY16" fmla="*/ 313598 h 1776639"/>
                <a:gd name="connsiteX17" fmla="*/ 2032766 w 2598551"/>
                <a:gd name="connsiteY17" fmla="*/ 265973 h 1776639"/>
                <a:gd name="connsiteX18" fmla="*/ 2019431 w 2598551"/>
                <a:gd name="connsiteY18" fmla="*/ 258353 h 1776639"/>
                <a:gd name="connsiteX19" fmla="*/ 1714631 w 2598551"/>
                <a:gd name="connsiteY19" fmla="*/ 104048 h 1776639"/>
                <a:gd name="connsiteX20" fmla="*/ 1369826 w 2598551"/>
                <a:gd name="connsiteY20" fmla="*/ 18323 h 1776639"/>
                <a:gd name="connsiteX21" fmla="*/ 1079313 w 2598551"/>
                <a:gd name="connsiteY21" fmla="*/ 6893 h 1776639"/>
                <a:gd name="connsiteX22" fmla="*/ 541805 w 2598551"/>
                <a:gd name="connsiteY22" fmla="*/ 102755 h 1776639"/>
                <a:gd name="connsiteX23" fmla="*/ 244624 w 2598551"/>
                <a:gd name="connsiteY23" fmla="*/ 284455 h 1776639"/>
                <a:gd name="connsiteX24" fmla="*/ 35373 w 2598551"/>
                <a:gd name="connsiteY24" fmla="*/ 555534 h 1776639"/>
                <a:gd name="connsiteX25" fmla="*/ 5846 w 2598551"/>
                <a:gd name="connsiteY25" fmla="*/ 764131 h 1776639"/>
                <a:gd name="connsiteX26" fmla="*/ 98238 w 2598551"/>
                <a:gd name="connsiteY26" fmla="*/ 993684 h 1776639"/>
                <a:gd name="connsiteX27" fmla="*/ 296358 w 2598551"/>
                <a:gd name="connsiteY27" fmla="*/ 1180373 h 1776639"/>
                <a:gd name="connsiteX28" fmla="*/ 287786 w 2598551"/>
                <a:gd name="connsiteY28" fmla="*/ 1274671 h 1776639"/>
                <a:gd name="connsiteX29" fmla="*/ 281118 w 2598551"/>
                <a:gd name="connsiteY29" fmla="*/ 1342298 h 1776639"/>
                <a:gd name="connsiteX30" fmla="*/ 337316 w 2598551"/>
                <a:gd name="connsiteY30" fmla="*/ 1378494 h 1776639"/>
                <a:gd name="connsiteX31" fmla="*/ 708791 w 2598551"/>
                <a:gd name="connsiteY31" fmla="*/ 1526131 h 1776639"/>
                <a:gd name="connsiteX32" fmla="*/ 865001 w 2598551"/>
                <a:gd name="connsiteY32" fmla="*/ 1559468 h 1776639"/>
                <a:gd name="connsiteX33" fmla="*/ 881193 w 2598551"/>
                <a:gd name="connsiteY33" fmla="*/ 1557563 h 1776639"/>
                <a:gd name="connsiteX34" fmla="*/ 1061216 w 2598551"/>
                <a:gd name="connsiteY34" fmla="*/ 1576614 h 1776639"/>
                <a:gd name="connsiteX35" fmla="*/ 1128843 w 2598551"/>
                <a:gd name="connsiteY35" fmla="*/ 1580423 h 1776639"/>
                <a:gd name="connsiteX36" fmla="*/ 1159323 w 2598551"/>
                <a:gd name="connsiteY36" fmla="*/ 1580423 h 1776639"/>
                <a:gd name="connsiteX37" fmla="*/ 1222188 w 2598551"/>
                <a:gd name="connsiteY37" fmla="*/ 1576614 h 1776639"/>
                <a:gd name="connsiteX38" fmla="*/ 1403163 w 2598551"/>
                <a:gd name="connsiteY38" fmla="*/ 1558516 h 1776639"/>
                <a:gd name="connsiteX39" fmla="*/ 1627953 w 2598551"/>
                <a:gd name="connsiteY39" fmla="*/ 1503271 h 1776639"/>
                <a:gd name="connsiteX40" fmla="*/ 1647003 w 2598551"/>
                <a:gd name="connsiteY40" fmla="*/ 1517559 h 1776639"/>
                <a:gd name="connsiteX41" fmla="*/ 1647956 w 2598551"/>
                <a:gd name="connsiteY41" fmla="*/ 1529941 h 1776639"/>
                <a:gd name="connsiteX42" fmla="*/ 1668911 w 2598551"/>
                <a:gd name="connsiteY42" fmla="*/ 1485173 h 1776639"/>
                <a:gd name="connsiteX43" fmla="*/ 1787973 w 2598551"/>
                <a:gd name="connsiteY43" fmla="*/ 1444216 h 1776639"/>
                <a:gd name="connsiteX44" fmla="*/ 1864173 w 2598551"/>
                <a:gd name="connsiteY44" fmla="*/ 1408021 h 1776639"/>
                <a:gd name="connsiteX45" fmla="*/ 1878461 w 2598551"/>
                <a:gd name="connsiteY45" fmla="*/ 1402306 h 1776639"/>
                <a:gd name="connsiteX46" fmla="*/ 1918466 w 2598551"/>
                <a:gd name="connsiteY46" fmla="*/ 1388019 h 1776639"/>
                <a:gd name="connsiteX47" fmla="*/ 2143256 w 2598551"/>
                <a:gd name="connsiteY47" fmla="*/ 1248001 h 1776639"/>
                <a:gd name="connsiteX48" fmla="*/ 2167068 w 2598551"/>
                <a:gd name="connsiteY48" fmla="*/ 1237523 h 1776639"/>
                <a:gd name="connsiteX49" fmla="*/ 2161353 w 2598551"/>
                <a:gd name="connsiteY49" fmla="*/ 1297531 h 1776639"/>
                <a:gd name="connsiteX50" fmla="*/ 2188976 w 2598551"/>
                <a:gd name="connsiteY50" fmla="*/ 1345156 h 1776639"/>
                <a:gd name="connsiteX51" fmla="*/ 2190881 w 2598551"/>
                <a:gd name="connsiteY51" fmla="*/ 1344203 h 1776639"/>
                <a:gd name="connsiteX52" fmla="*/ 2323278 w 2598551"/>
                <a:gd name="connsiteY52" fmla="*/ 1484221 h 1776639"/>
                <a:gd name="connsiteX53" fmla="*/ 2438531 w 2598551"/>
                <a:gd name="connsiteY53" fmla="*/ 1608998 h 1776639"/>
                <a:gd name="connsiteX54" fmla="*/ 2598551 w 2598551"/>
                <a:gd name="connsiteY54" fmla="*/ 1776639 h 1776639"/>
                <a:gd name="connsiteX55" fmla="*/ 2593788 w 2598551"/>
                <a:gd name="connsiteY55" fmla="*/ 1588996 h 1776639"/>
                <a:gd name="connsiteX56" fmla="*/ 2159448 w 2598551"/>
                <a:gd name="connsiteY56" fmla="*/ 796516 h 1776639"/>
                <a:gd name="connsiteX57" fmla="*/ 2041338 w 2598551"/>
                <a:gd name="connsiteY57" fmla="*/ 991778 h 1776639"/>
                <a:gd name="connsiteX58" fmla="*/ 1803213 w 2598551"/>
                <a:gd name="connsiteY58" fmla="*/ 1160371 h 1776639"/>
                <a:gd name="connsiteX59" fmla="*/ 1650813 w 2598551"/>
                <a:gd name="connsiteY59" fmla="*/ 1227998 h 1776639"/>
                <a:gd name="connsiteX60" fmla="*/ 1403163 w 2598551"/>
                <a:gd name="connsiteY60" fmla="*/ 1287053 h 1776639"/>
                <a:gd name="connsiteX61" fmla="*/ 1013591 w 2598551"/>
                <a:gd name="connsiteY61" fmla="*/ 1291816 h 1776639"/>
                <a:gd name="connsiteX62" fmla="*/ 611636 w 2598551"/>
                <a:gd name="connsiteY62" fmla="*/ 1202281 h 1776639"/>
                <a:gd name="connsiteX63" fmla="*/ 316361 w 2598551"/>
                <a:gd name="connsiteY63" fmla="*/ 1028926 h 1776639"/>
                <a:gd name="connsiteX64" fmla="*/ 207776 w 2598551"/>
                <a:gd name="connsiteY64" fmla="*/ 907006 h 1776639"/>
                <a:gd name="connsiteX65" fmla="*/ 175391 w 2598551"/>
                <a:gd name="connsiteY65" fmla="*/ 548866 h 1776639"/>
                <a:gd name="connsiteX66" fmla="*/ 382083 w 2598551"/>
                <a:gd name="connsiteY66" fmla="*/ 310741 h 1776639"/>
                <a:gd name="connsiteX67" fmla="*/ 445901 w 2598551"/>
                <a:gd name="connsiteY67" fmla="*/ 268831 h 1776639"/>
                <a:gd name="connsiteX68" fmla="*/ 1143131 w 2598551"/>
                <a:gd name="connsiteY68" fmla="*/ 165961 h 1776639"/>
                <a:gd name="connsiteX69" fmla="*/ 1356491 w 2598551"/>
                <a:gd name="connsiteY69" fmla="*/ 186916 h 1776639"/>
                <a:gd name="connsiteX70" fmla="*/ 1356491 w 2598551"/>
                <a:gd name="connsiteY70" fmla="*/ 186916 h 1776639"/>
                <a:gd name="connsiteX71" fmla="*/ 1378398 w 2598551"/>
                <a:gd name="connsiteY71" fmla="*/ 191678 h 1776639"/>
                <a:gd name="connsiteX72" fmla="*/ 1774638 w 2598551"/>
                <a:gd name="connsiteY72" fmla="*/ 281213 h 1776639"/>
                <a:gd name="connsiteX73" fmla="*/ 1794641 w 2598551"/>
                <a:gd name="connsiteY73" fmla="*/ 293596 h 1776639"/>
                <a:gd name="connsiteX74" fmla="*/ 1800356 w 2598551"/>
                <a:gd name="connsiteY74" fmla="*/ 413611 h 1776639"/>
                <a:gd name="connsiteX75" fmla="*/ 1818453 w 2598551"/>
                <a:gd name="connsiteY75" fmla="*/ 440281 h 1776639"/>
                <a:gd name="connsiteX76" fmla="*/ 1916561 w 2598551"/>
                <a:gd name="connsiteY76" fmla="*/ 530768 h 1776639"/>
                <a:gd name="connsiteX77" fmla="*/ 2009906 w 2598551"/>
                <a:gd name="connsiteY77" fmla="*/ 618398 h 1776639"/>
                <a:gd name="connsiteX78" fmla="*/ 2033718 w 2598551"/>
                <a:gd name="connsiteY78" fmla="*/ 629828 h 1776639"/>
                <a:gd name="connsiteX79" fmla="*/ 2148018 w 2598551"/>
                <a:gd name="connsiteY79" fmla="*/ 745081 h 1776639"/>
                <a:gd name="connsiteX80" fmla="*/ 2159448 w 2598551"/>
                <a:gd name="connsiteY80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63258 w 2598551"/>
                <a:gd name="connsiteY13" fmla="*/ 385988 h 1776639"/>
                <a:gd name="connsiteX14" fmla="*/ 2158496 w 2598551"/>
                <a:gd name="connsiteY14" fmla="*/ 373606 h 1776639"/>
                <a:gd name="connsiteX15" fmla="*/ 2098488 w 2598551"/>
                <a:gd name="connsiteY15" fmla="*/ 313598 h 1776639"/>
                <a:gd name="connsiteX16" fmla="*/ 2032766 w 2598551"/>
                <a:gd name="connsiteY16" fmla="*/ 265973 h 1776639"/>
                <a:gd name="connsiteX17" fmla="*/ 2019431 w 2598551"/>
                <a:gd name="connsiteY17" fmla="*/ 258353 h 1776639"/>
                <a:gd name="connsiteX18" fmla="*/ 1714631 w 2598551"/>
                <a:gd name="connsiteY18" fmla="*/ 104048 h 1776639"/>
                <a:gd name="connsiteX19" fmla="*/ 1369826 w 2598551"/>
                <a:gd name="connsiteY19" fmla="*/ 18323 h 1776639"/>
                <a:gd name="connsiteX20" fmla="*/ 1079313 w 2598551"/>
                <a:gd name="connsiteY20" fmla="*/ 6893 h 1776639"/>
                <a:gd name="connsiteX21" fmla="*/ 541805 w 2598551"/>
                <a:gd name="connsiteY21" fmla="*/ 102755 h 1776639"/>
                <a:gd name="connsiteX22" fmla="*/ 244624 w 2598551"/>
                <a:gd name="connsiteY22" fmla="*/ 284455 h 1776639"/>
                <a:gd name="connsiteX23" fmla="*/ 35373 w 2598551"/>
                <a:gd name="connsiteY23" fmla="*/ 555534 h 1776639"/>
                <a:gd name="connsiteX24" fmla="*/ 5846 w 2598551"/>
                <a:gd name="connsiteY24" fmla="*/ 764131 h 1776639"/>
                <a:gd name="connsiteX25" fmla="*/ 98238 w 2598551"/>
                <a:gd name="connsiteY25" fmla="*/ 993684 h 1776639"/>
                <a:gd name="connsiteX26" fmla="*/ 296358 w 2598551"/>
                <a:gd name="connsiteY26" fmla="*/ 1180373 h 1776639"/>
                <a:gd name="connsiteX27" fmla="*/ 287786 w 2598551"/>
                <a:gd name="connsiteY27" fmla="*/ 1274671 h 1776639"/>
                <a:gd name="connsiteX28" fmla="*/ 281118 w 2598551"/>
                <a:gd name="connsiteY28" fmla="*/ 1342298 h 1776639"/>
                <a:gd name="connsiteX29" fmla="*/ 337316 w 2598551"/>
                <a:gd name="connsiteY29" fmla="*/ 1378494 h 1776639"/>
                <a:gd name="connsiteX30" fmla="*/ 708791 w 2598551"/>
                <a:gd name="connsiteY30" fmla="*/ 1526131 h 1776639"/>
                <a:gd name="connsiteX31" fmla="*/ 865001 w 2598551"/>
                <a:gd name="connsiteY31" fmla="*/ 1559468 h 1776639"/>
                <a:gd name="connsiteX32" fmla="*/ 881193 w 2598551"/>
                <a:gd name="connsiteY32" fmla="*/ 1557563 h 1776639"/>
                <a:gd name="connsiteX33" fmla="*/ 1061216 w 2598551"/>
                <a:gd name="connsiteY33" fmla="*/ 1576614 h 1776639"/>
                <a:gd name="connsiteX34" fmla="*/ 1128843 w 2598551"/>
                <a:gd name="connsiteY34" fmla="*/ 1580423 h 1776639"/>
                <a:gd name="connsiteX35" fmla="*/ 1159323 w 2598551"/>
                <a:gd name="connsiteY35" fmla="*/ 1580423 h 1776639"/>
                <a:gd name="connsiteX36" fmla="*/ 1222188 w 2598551"/>
                <a:gd name="connsiteY36" fmla="*/ 1576614 h 1776639"/>
                <a:gd name="connsiteX37" fmla="*/ 1403163 w 2598551"/>
                <a:gd name="connsiteY37" fmla="*/ 1558516 h 1776639"/>
                <a:gd name="connsiteX38" fmla="*/ 1627953 w 2598551"/>
                <a:gd name="connsiteY38" fmla="*/ 1503271 h 1776639"/>
                <a:gd name="connsiteX39" fmla="*/ 1647003 w 2598551"/>
                <a:gd name="connsiteY39" fmla="*/ 1517559 h 1776639"/>
                <a:gd name="connsiteX40" fmla="*/ 1647956 w 2598551"/>
                <a:gd name="connsiteY40" fmla="*/ 1529941 h 1776639"/>
                <a:gd name="connsiteX41" fmla="*/ 1668911 w 2598551"/>
                <a:gd name="connsiteY41" fmla="*/ 1485173 h 1776639"/>
                <a:gd name="connsiteX42" fmla="*/ 1787973 w 2598551"/>
                <a:gd name="connsiteY42" fmla="*/ 1444216 h 1776639"/>
                <a:gd name="connsiteX43" fmla="*/ 1864173 w 2598551"/>
                <a:gd name="connsiteY43" fmla="*/ 1408021 h 1776639"/>
                <a:gd name="connsiteX44" fmla="*/ 1878461 w 2598551"/>
                <a:gd name="connsiteY44" fmla="*/ 1402306 h 1776639"/>
                <a:gd name="connsiteX45" fmla="*/ 1918466 w 2598551"/>
                <a:gd name="connsiteY45" fmla="*/ 1388019 h 1776639"/>
                <a:gd name="connsiteX46" fmla="*/ 2143256 w 2598551"/>
                <a:gd name="connsiteY46" fmla="*/ 1248001 h 1776639"/>
                <a:gd name="connsiteX47" fmla="*/ 2167068 w 2598551"/>
                <a:gd name="connsiteY47" fmla="*/ 1237523 h 1776639"/>
                <a:gd name="connsiteX48" fmla="*/ 2161353 w 2598551"/>
                <a:gd name="connsiteY48" fmla="*/ 1297531 h 1776639"/>
                <a:gd name="connsiteX49" fmla="*/ 2188976 w 2598551"/>
                <a:gd name="connsiteY49" fmla="*/ 1345156 h 1776639"/>
                <a:gd name="connsiteX50" fmla="*/ 2190881 w 2598551"/>
                <a:gd name="connsiteY50" fmla="*/ 1344203 h 1776639"/>
                <a:gd name="connsiteX51" fmla="*/ 2323278 w 2598551"/>
                <a:gd name="connsiteY51" fmla="*/ 1484221 h 1776639"/>
                <a:gd name="connsiteX52" fmla="*/ 2438531 w 2598551"/>
                <a:gd name="connsiteY52" fmla="*/ 1608998 h 1776639"/>
                <a:gd name="connsiteX53" fmla="*/ 2598551 w 2598551"/>
                <a:gd name="connsiteY53" fmla="*/ 1776639 h 1776639"/>
                <a:gd name="connsiteX54" fmla="*/ 2593788 w 2598551"/>
                <a:gd name="connsiteY54" fmla="*/ 1588996 h 1776639"/>
                <a:gd name="connsiteX55" fmla="*/ 2159448 w 2598551"/>
                <a:gd name="connsiteY55" fmla="*/ 796516 h 1776639"/>
                <a:gd name="connsiteX56" fmla="*/ 2041338 w 2598551"/>
                <a:gd name="connsiteY56" fmla="*/ 991778 h 1776639"/>
                <a:gd name="connsiteX57" fmla="*/ 1803213 w 2598551"/>
                <a:gd name="connsiteY57" fmla="*/ 1160371 h 1776639"/>
                <a:gd name="connsiteX58" fmla="*/ 1650813 w 2598551"/>
                <a:gd name="connsiteY58" fmla="*/ 1227998 h 1776639"/>
                <a:gd name="connsiteX59" fmla="*/ 1403163 w 2598551"/>
                <a:gd name="connsiteY59" fmla="*/ 1287053 h 1776639"/>
                <a:gd name="connsiteX60" fmla="*/ 1013591 w 2598551"/>
                <a:gd name="connsiteY60" fmla="*/ 1291816 h 1776639"/>
                <a:gd name="connsiteX61" fmla="*/ 611636 w 2598551"/>
                <a:gd name="connsiteY61" fmla="*/ 1202281 h 1776639"/>
                <a:gd name="connsiteX62" fmla="*/ 316361 w 2598551"/>
                <a:gd name="connsiteY62" fmla="*/ 1028926 h 1776639"/>
                <a:gd name="connsiteX63" fmla="*/ 207776 w 2598551"/>
                <a:gd name="connsiteY63" fmla="*/ 907006 h 1776639"/>
                <a:gd name="connsiteX64" fmla="*/ 175391 w 2598551"/>
                <a:gd name="connsiteY64" fmla="*/ 548866 h 1776639"/>
                <a:gd name="connsiteX65" fmla="*/ 382083 w 2598551"/>
                <a:gd name="connsiteY65" fmla="*/ 310741 h 1776639"/>
                <a:gd name="connsiteX66" fmla="*/ 445901 w 2598551"/>
                <a:gd name="connsiteY66" fmla="*/ 268831 h 1776639"/>
                <a:gd name="connsiteX67" fmla="*/ 1143131 w 2598551"/>
                <a:gd name="connsiteY67" fmla="*/ 165961 h 1776639"/>
                <a:gd name="connsiteX68" fmla="*/ 1356491 w 2598551"/>
                <a:gd name="connsiteY68" fmla="*/ 186916 h 1776639"/>
                <a:gd name="connsiteX69" fmla="*/ 1356491 w 2598551"/>
                <a:gd name="connsiteY69" fmla="*/ 186916 h 1776639"/>
                <a:gd name="connsiteX70" fmla="*/ 1378398 w 2598551"/>
                <a:gd name="connsiteY70" fmla="*/ 191678 h 1776639"/>
                <a:gd name="connsiteX71" fmla="*/ 1774638 w 2598551"/>
                <a:gd name="connsiteY71" fmla="*/ 281213 h 1776639"/>
                <a:gd name="connsiteX72" fmla="*/ 1794641 w 2598551"/>
                <a:gd name="connsiteY72" fmla="*/ 293596 h 1776639"/>
                <a:gd name="connsiteX73" fmla="*/ 1800356 w 2598551"/>
                <a:gd name="connsiteY73" fmla="*/ 413611 h 1776639"/>
                <a:gd name="connsiteX74" fmla="*/ 1818453 w 2598551"/>
                <a:gd name="connsiteY74" fmla="*/ 440281 h 1776639"/>
                <a:gd name="connsiteX75" fmla="*/ 1916561 w 2598551"/>
                <a:gd name="connsiteY75" fmla="*/ 530768 h 1776639"/>
                <a:gd name="connsiteX76" fmla="*/ 2009906 w 2598551"/>
                <a:gd name="connsiteY76" fmla="*/ 618398 h 1776639"/>
                <a:gd name="connsiteX77" fmla="*/ 2033718 w 2598551"/>
                <a:gd name="connsiteY77" fmla="*/ 629828 h 1776639"/>
                <a:gd name="connsiteX78" fmla="*/ 2148018 w 2598551"/>
                <a:gd name="connsiteY78" fmla="*/ 745081 h 1776639"/>
                <a:gd name="connsiteX79" fmla="*/ 2159448 w 2598551"/>
                <a:gd name="connsiteY79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58496 w 2598551"/>
                <a:gd name="connsiteY13" fmla="*/ 373606 h 1776639"/>
                <a:gd name="connsiteX14" fmla="*/ 2098488 w 2598551"/>
                <a:gd name="connsiteY14" fmla="*/ 313598 h 1776639"/>
                <a:gd name="connsiteX15" fmla="*/ 2032766 w 2598551"/>
                <a:gd name="connsiteY15" fmla="*/ 265973 h 1776639"/>
                <a:gd name="connsiteX16" fmla="*/ 2019431 w 2598551"/>
                <a:gd name="connsiteY16" fmla="*/ 258353 h 1776639"/>
                <a:gd name="connsiteX17" fmla="*/ 1714631 w 2598551"/>
                <a:gd name="connsiteY17" fmla="*/ 104048 h 1776639"/>
                <a:gd name="connsiteX18" fmla="*/ 1369826 w 2598551"/>
                <a:gd name="connsiteY18" fmla="*/ 18323 h 1776639"/>
                <a:gd name="connsiteX19" fmla="*/ 1079313 w 2598551"/>
                <a:gd name="connsiteY19" fmla="*/ 6893 h 1776639"/>
                <a:gd name="connsiteX20" fmla="*/ 541805 w 2598551"/>
                <a:gd name="connsiteY20" fmla="*/ 102755 h 1776639"/>
                <a:gd name="connsiteX21" fmla="*/ 244624 w 2598551"/>
                <a:gd name="connsiteY21" fmla="*/ 284455 h 1776639"/>
                <a:gd name="connsiteX22" fmla="*/ 35373 w 2598551"/>
                <a:gd name="connsiteY22" fmla="*/ 555534 h 1776639"/>
                <a:gd name="connsiteX23" fmla="*/ 5846 w 2598551"/>
                <a:gd name="connsiteY23" fmla="*/ 764131 h 1776639"/>
                <a:gd name="connsiteX24" fmla="*/ 98238 w 2598551"/>
                <a:gd name="connsiteY24" fmla="*/ 993684 h 1776639"/>
                <a:gd name="connsiteX25" fmla="*/ 296358 w 2598551"/>
                <a:gd name="connsiteY25" fmla="*/ 1180373 h 1776639"/>
                <a:gd name="connsiteX26" fmla="*/ 287786 w 2598551"/>
                <a:gd name="connsiteY26" fmla="*/ 1274671 h 1776639"/>
                <a:gd name="connsiteX27" fmla="*/ 281118 w 2598551"/>
                <a:gd name="connsiteY27" fmla="*/ 1342298 h 1776639"/>
                <a:gd name="connsiteX28" fmla="*/ 337316 w 2598551"/>
                <a:gd name="connsiteY28" fmla="*/ 1378494 h 1776639"/>
                <a:gd name="connsiteX29" fmla="*/ 708791 w 2598551"/>
                <a:gd name="connsiteY29" fmla="*/ 1526131 h 1776639"/>
                <a:gd name="connsiteX30" fmla="*/ 865001 w 2598551"/>
                <a:gd name="connsiteY30" fmla="*/ 1559468 h 1776639"/>
                <a:gd name="connsiteX31" fmla="*/ 881193 w 2598551"/>
                <a:gd name="connsiteY31" fmla="*/ 1557563 h 1776639"/>
                <a:gd name="connsiteX32" fmla="*/ 1061216 w 2598551"/>
                <a:gd name="connsiteY32" fmla="*/ 1576614 h 1776639"/>
                <a:gd name="connsiteX33" fmla="*/ 1128843 w 2598551"/>
                <a:gd name="connsiteY33" fmla="*/ 1580423 h 1776639"/>
                <a:gd name="connsiteX34" fmla="*/ 1159323 w 2598551"/>
                <a:gd name="connsiteY34" fmla="*/ 1580423 h 1776639"/>
                <a:gd name="connsiteX35" fmla="*/ 1222188 w 2598551"/>
                <a:gd name="connsiteY35" fmla="*/ 1576614 h 1776639"/>
                <a:gd name="connsiteX36" fmla="*/ 1403163 w 2598551"/>
                <a:gd name="connsiteY36" fmla="*/ 1558516 h 1776639"/>
                <a:gd name="connsiteX37" fmla="*/ 1627953 w 2598551"/>
                <a:gd name="connsiteY37" fmla="*/ 1503271 h 1776639"/>
                <a:gd name="connsiteX38" fmla="*/ 1647003 w 2598551"/>
                <a:gd name="connsiteY38" fmla="*/ 1517559 h 1776639"/>
                <a:gd name="connsiteX39" fmla="*/ 1647956 w 2598551"/>
                <a:gd name="connsiteY39" fmla="*/ 1529941 h 1776639"/>
                <a:gd name="connsiteX40" fmla="*/ 1668911 w 2598551"/>
                <a:gd name="connsiteY40" fmla="*/ 1485173 h 1776639"/>
                <a:gd name="connsiteX41" fmla="*/ 1787973 w 2598551"/>
                <a:gd name="connsiteY41" fmla="*/ 1444216 h 1776639"/>
                <a:gd name="connsiteX42" fmla="*/ 1864173 w 2598551"/>
                <a:gd name="connsiteY42" fmla="*/ 1408021 h 1776639"/>
                <a:gd name="connsiteX43" fmla="*/ 1878461 w 2598551"/>
                <a:gd name="connsiteY43" fmla="*/ 1402306 h 1776639"/>
                <a:gd name="connsiteX44" fmla="*/ 1918466 w 2598551"/>
                <a:gd name="connsiteY44" fmla="*/ 1388019 h 1776639"/>
                <a:gd name="connsiteX45" fmla="*/ 2143256 w 2598551"/>
                <a:gd name="connsiteY45" fmla="*/ 1248001 h 1776639"/>
                <a:gd name="connsiteX46" fmla="*/ 2167068 w 2598551"/>
                <a:gd name="connsiteY46" fmla="*/ 1237523 h 1776639"/>
                <a:gd name="connsiteX47" fmla="*/ 2161353 w 2598551"/>
                <a:gd name="connsiteY47" fmla="*/ 1297531 h 1776639"/>
                <a:gd name="connsiteX48" fmla="*/ 2188976 w 2598551"/>
                <a:gd name="connsiteY48" fmla="*/ 1345156 h 1776639"/>
                <a:gd name="connsiteX49" fmla="*/ 2190881 w 2598551"/>
                <a:gd name="connsiteY49" fmla="*/ 1344203 h 1776639"/>
                <a:gd name="connsiteX50" fmla="*/ 2323278 w 2598551"/>
                <a:gd name="connsiteY50" fmla="*/ 1484221 h 1776639"/>
                <a:gd name="connsiteX51" fmla="*/ 2438531 w 2598551"/>
                <a:gd name="connsiteY51" fmla="*/ 1608998 h 1776639"/>
                <a:gd name="connsiteX52" fmla="*/ 2598551 w 2598551"/>
                <a:gd name="connsiteY52" fmla="*/ 1776639 h 1776639"/>
                <a:gd name="connsiteX53" fmla="*/ 2593788 w 2598551"/>
                <a:gd name="connsiteY53" fmla="*/ 1588996 h 1776639"/>
                <a:gd name="connsiteX54" fmla="*/ 2159448 w 2598551"/>
                <a:gd name="connsiteY54" fmla="*/ 796516 h 1776639"/>
                <a:gd name="connsiteX55" fmla="*/ 2041338 w 2598551"/>
                <a:gd name="connsiteY55" fmla="*/ 991778 h 1776639"/>
                <a:gd name="connsiteX56" fmla="*/ 1803213 w 2598551"/>
                <a:gd name="connsiteY56" fmla="*/ 1160371 h 1776639"/>
                <a:gd name="connsiteX57" fmla="*/ 1650813 w 2598551"/>
                <a:gd name="connsiteY57" fmla="*/ 1227998 h 1776639"/>
                <a:gd name="connsiteX58" fmla="*/ 1403163 w 2598551"/>
                <a:gd name="connsiteY58" fmla="*/ 1287053 h 1776639"/>
                <a:gd name="connsiteX59" fmla="*/ 1013591 w 2598551"/>
                <a:gd name="connsiteY59" fmla="*/ 1291816 h 1776639"/>
                <a:gd name="connsiteX60" fmla="*/ 611636 w 2598551"/>
                <a:gd name="connsiteY60" fmla="*/ 1202281 h 1776639"/>
                <a:gd name="connsiteX61" fmla="*/ 316361 w 2598551"/>
                <a:gd name="connsiteY61" fmla="*/ 1028926 h 1776639"/>
                <a:gd name="connsiteX62" fmla="*/ 207776 w 2598551"/>
                <a:gd name="connsiteY62" fmla="*/ 907006 h 1776639"/>
                <a:gd name="connsiteX63" fmla="*/ 175391 w 2598551"/>
                <a:gd name="connsiteY63" fmla="*/ 548866 h 1776639"/>
                <a:gd name="connsiteX64" fmla="*/ 382083 w 2598551"/>
                <a:gd name="connsiteY64" fmla="*/ 310741 h 1776639"/>
                <a:gd name="connsiteX65" fmla="*/ 445901 w 2598551"/>
                <a:gd name="connsiteY65" fmla="*/ 268831 h 1776639"/>
                <a:gd name="connsiteX66" fmla="*/ 1143131 w 2598551"/>
                <a:gd name="connsiteY66" fmla="*/ 165961 h 1776639"/>
                <a:gd name="connsiteX67" fmla="*/ 1356491 w 2598551"/>
                <a:gd name="connsiteY67" fmla="*/ 186916 h 1776639"/>
                <a:gd name="connsiteX68" fmla="*/ 1356491 w 2598551"/>
                <a:gd name="connsiteY68" fmla="*/ 186916 h 1776639"/>
                <a:gd name="connsiteX69" fmla="*/ 1378398 w 2598551"/>
                <a:gd name="connsiteY69" fmla="*/ 191678 h 1776639"/>
                <a:gd name="connsiteX70" fmla="*/ 1774638 w 2598551"/>
                <a:gd name="connsiteY70" fmla="*/ 281213 h 1776639"/>
                <a:gd name="connsiteX71" fmla="*/ 1794641 w 2598551"/>
                <a:gd name="connsiteY71" fmla="*/ 293596 h 1776639"/>
                <a:gd name="connsiteX72" fmla="*/ 1800356 w 2598551"/>
                <a:gd name="connsiteY72" fmla="*/ 413611 h 1776639"/>
                <a:gd name="connsiteX73" fmla="*/ 1818453 w 2598551"/>
                <a:gd name="connsiteY73" fmla="*/ 440281 h 1776639"/>
                <a:gd name="connsiteX74" fmla="*/ 1916561 w 2598551"/>
                <a:gd name="connsiteY74" fmla="*/ 530768 h 1776639"/>
                <a:gd name="connsiteX75" fmla="*/ 2009906 w 2598551"/>
                <a:gd name="connsiteY75" fmla="*/ 618398 h 1776639"/>
                <a:gd name="connsiteX76" fmla="*/ 2033718 w 2598551"/>
                <a:gd name="connsiteY76" fmla="*/ 629828 h 1776639"/>
                <a:gd name="connsiteX77" fmla="*/ 2148018 w 2598551"/>
                <a:gd name="connsiteY77" fmla="*/ 745081 h 1776639"/>
                <a:gd name="connsiteX78" fmla="*/ 2159448 w 2598551"/>
                <a:gd name="connsiteY78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58496 w 2598551"/>
                <a:gd name="connsiteY13" fmla="*/ 373606 h 1776639"/>
                <a:gd name="connsiteX14" fmla="*/ 2098488 w 2598551"/>
                <a:gd name="connsiteY14" fmla="*/ 313598 h 1776639"/>
                <a:gd name="connsiteX15" fmla="*/ 2019431 w 2598551"/>
                <a:gd name="connsiteY15" fmla="*/ 258353 h 1776639"/>
                <a:gd name="connsiteX16" fmla="*/ 1714631 w 2598551"/>
                <a:gd name="connsiteY16" fmla="*/ 104048 h 1776639"/>
                <a:gd name="connsiteX17" fmla="*/ 1369826 w 2598551"/>
                <a:gd name="connsiteY17" fmla="*/ 18323 h 1776639"/>
                <a:gd name="connsiteX18" fmla="*/ 1079313 w 2598551"/>
                <a:gd name="connsiteY18" fmla="*/ 6893 h 1776639"/>
                <a:gd name="connsiteX19" fmla="*/ 541805 w 2598551"/>
                <a:gd name="connsiteY19" fmla="*/ 102755 h 1776639"/>
                <a:gd name="connsiteX20" fmla="*/ 244624 w 2598551"/>
                <a:gd name="connsiteY20" fmla="*/ 284455 h 1776639"/>
                <a:gd name="connsiteX21" fmla="*/ 35373 w 2598551"/>
                <a:gd name="connsiteY21" fmla="*/ 555534 h 1776639"/>
                <a:gd name="connsiteX22" fmla="*/ 5846 w 2598551"/>
                <a:gd name="connsiteY22" fmla="*/ 764131 h 1776639"/>
                <a:gd name="connsiteX23" fmla="*/ 98238 w 2598551"/>
                <a:gd name="connsiteY23" fmla="*/ 993684 h 1776639"/>
                <a:gd name="connsiteX24" fmla="*/ 296358 w 2598551"/>
                <a:gd name="connsiteY24" fmla="*/ 1180373 h 1776639"/>
                <a:gd name="connsiteX25" fmla="*/ 287786 w 2598551"/>
                <a:gd name="connsiteY25" fmla="*/ 1274671 h 1776639"/>
                <a:gd name="connsiteX26" fmla="*/ 281118 w 2598551"/>
                <a:gd name="connsiteY26" fmla="*/ 1342298 h 1776639"/>
                <a:gd name="connsiteX27" fmla="*/ 337316 w 2598551"/>
                <a:gd name="connsiteY27" fmla="*/ 1378494 h 1776639"/>
                <a:gd name="connsiteX28" fmla="*/ 708791 w 2598551"/>
                <a:gd name="connsiteY28" fmla="*/ 1526131 h 1776639"/>
                <a:gd name="connsiteX29" fmla="*/ 865001 w 2598551"/>
                <a:gd name="connsiteY29" fmla="*/ 1559468 h 1776639"/>
                <a:gd name="connsiteX30" fmla="*/ 881193 w 2598551"/>
                <a:gd name="connsiteY30" fmla="*/ 1557563 h 1776639"/>
                <a:gd name="connsiteX31" fmla="*/ 1061216 w 2598551"/>
                <a:gd name="connsiteY31" fmla="*/ 1576614 h 1776639"/>
                <a:gd name="connsiteX32" fmla="*/ 1128843 w 2598551"/>
                <a:gd name="connsiteY32" fmla="*/ 1580423 h 1776639"/>
                <a:gd name="connsiteX33" fmla="*/ 1159323 w 2598551"/>
                <a:gd name="connsiteY33" fmla="*/ 1580423 h 1776639"/>
                <a:gd name="connsiteX34" fmla="*/ 1222188 w 2598551"/>
                <a:gd name="connsiteY34" fmla="*/ 1576614 h 1776639"/>
                <a:gd name="connsiteX35" fmla="*/ 1403163 w 2598551"/>
                <a:gd name="connsiteY35" fmla="*/ 1558516 h 1776639"/>
                <a:gd name="connsiteX36" fmla="*/ 1627953 w 2598551"/>
                <a:gd name="connsiteY36" fmla="*/ 1503271 h 1776639"/>
                <a:gd name="connsiteX37" fmla="*/ 1647003 w 2598551"/>
                <a:gd name="connsiteY37" fmla="*/ 1517559 h 1776639"/>
                <a:gd name="connsiteX38" fmla="*/ 1647956 w 2598551"/>
                <a:gd name="connsiteY38" fmla="*/ 1529941 h 1776639"/>
                <a:gd name="connsiteX39" fmla="*/ 1668911 w 2598551"/>
                <a:gd name="connsiteY39" fmla="*/ 1485173 h 1776639"/>
                <a:gd name="connsiteX40" fmla="*/ 1787973 w 2598551"/>
                <a:gd name="connsiteY40" fmla="*/ 1444216 h 1776639"/>
                <a:gd name="connsiteX41" fmla="*/ 1864173 w 2598551"/>
                <a:gd name="connsiteY41" fmla="*/ 1408021 h 1776639"/>
                <a:gd name="connsiteX42" fmla="*/ 1878461 w 2598551"/>
                <a:gd name="connsiteY42" fmla="*/ 1402306 h 1776639"/>
                <a:gd name="connsiteX43" fmla="*/ 1918466 w 2598551"/>
                <a:gd name="connsiteY43" fmla="*/ 1388019 h 1776639"/>
                <a:gd name="connsiteX44" fmla="*/ 2143256 w 2598551"/>
                <a:gd name="connsiteY44" fmla="*/ 1248001 h 1776639"/>
                <a:gd name="connsiteX45" fmla="*/ 2167068 w 2598551"/>
                <a:gd name="connsiteY45" fmla="*/ 1237523 h 1776639"/>
                <a:gd name="connsiteX46" fmla="*/ 2161353 w 2598551"/>
                <a:gd name="connsiteY46" fmla="*/ 1297531 h 1776639"/>
                <a:gd name="connsiteX47" fmla="*/ 2188976 w 2598551"/>
                <a:gd name="connsiteY47" fmla="*/ 1345156 h 1776639"/>
                <a:gd name="connsiteX48" fmla="*/ 2190881 w 2598551"/>
                <a:gd name="connsiteY48" fmla="*/ 1344203 h 1776639"/>
                <a:gd name="connsiteX49" fmla="*/ 2323278 w 2598551"/>
                <a:gd name="connsiteY49" fmla="*/ 1484221 h 1776639"/>
                <a:gd name="connsiteX50" fmla="*/ 2438531 w 2598551"/>
                <a:gd name="connsiteY50" fmla="*/ 1608998 h 1776639"/>
                <a:gd name="connsiteX51" fmla="*/ 2598551 w 2598551"/>
                <a:gd name="connsiteY51" fmla="*/ 1776639 h 1776639"/>
                <a:gd name="connsiteX52" fmla="*/ 2593788 w 2598551"/>
                <a:gd name="connsiteY52" fmla="*/ 1588996 h 1776639"/>
                <a:gd name="connsiteX53" fmla="*/ 2159448 w 2598551"/>
                <a:gd name="connsiteY53" fmla="*/ 796516 h 1776639"/>
                <a:gd name="connsiteX54" fmla="*/ 2041338 w 2598551"/>
                <a:gd name="connsiteY54" fmla="*/ 991778 h 1776639"/>
                <a:gd name="connsiteX55" fmla="*/ 1803213 w 2598551"/>
                <a:gd name="connsiteY55" fmla="*/ 1160371 h 1776639"/>
                <a:gd name="connsiteX56" fmla="*/ 1650813 w 2598551"/>
                <a:gd name="connsiteY56" fmla="*/ 1227998 h 1776639"/>
                <a:gd name="connsiteX57" fmla="*/ 1403163 w 2598551"/>
                <a:gd name="connsiteY57" fmla="*/ 1287053 h 1776639"/>
                <a:gd name="connsiteX58" fmla="*/ 1013591 w 2598551"/>
                <a:gd name="connsiteY58" fmla="*/ 1291816 h 1776639"/>
                <a:gd name="connsiteX59" fmla="*/ 611636 w 2598551"/>
                <a:gd name="connsiteY59" fmla="*/ 1202281 h 1776639"/>
                <a:gd name="connsiteX60" fmla="*/ 316361 w 2598551"/>
                <a:gd name="connsiteY60" fmla="*/ 1028926 h 1776639"/>
                <a:gd name="connsiteX61" fmla="*/ 207776 w 2598551"/>
                <a:gd name="connsiteY61" fmla="*/ 907006 h 1776639"/>
                <a:gd name="connsiteX62" fmla="*/ 175391 w 2598551"/>
                <a:gd name="connsiteY62" fmla="*/ 548866 h 1776639"/>
                <a:gd name="connsiteX63" fmla="*/ 382083 w 2598551"/>
                <a:gd name="connsiteY63" fmla="*/ 310741 h 1776639"/>
                <a:gd name="connsiteX64" fmla="*/ 445901 w 2598551"/>
                <a:gd name="connsiteY64" fmla="*/ 268831 h 1776639"/>
                <a:gd name="connsiteX65" fmla="*/ 1143131 w 2598551"/>
                <a:gd name="connsiteY65" fmla="*/ 165961 h 1776639"/>
                <a:gd name="connsiteX66" fmla="*/ 1356491 w 2598551"/>
                <a:gd name="connsiteY66" fmla="*/ 186916 h 1776639"/>
                <a:gd name="connsiteX67" fmla="*/ 1356491 w 2598551"/>
                <a:gd name="connsiteY67" fmla="*/ 186916 h 1776639"/>
                <a:gd name="connsiteX68" fmla="*/ 1378398 w 2598551"/>
                <a:gd name="connsiteY68" fmla="*/ 191678 h 1776639"/>
                <a:gd name="connsiteX69" fmla="*/ 1774638 w 2598551"/>
                <a:gd name="connsiteY69" fmla="*/ 281213 h 1776639"/>
                <a:gd name="connsiteX70" fmla="*/ 1794641 w 2598551"/>
                <a:gd name="connsiteY70" fmla="*/ 293596 h 1776639"/>
                <a:gd name="connsiteX71" fmla="*/ 1800356 w 2598551"/>
                <a:gd name="connsiteY71" fmla="*/ 413611 h 1776639"/>
                <a:gd name="connsiteX72" fmla="*/ 1818453 w 2598551"/>
                <a:gd name="connsiteY72" fmla="*/ 440281 h 1776639"/>
                <a:gd name="connsiteX73" fmla="*/ 1916561 w 2598551"/>
                <a:gd name="connsiteY73" fmla="*/ 530768 h 1776639"/>
                <a:gd name="connsiteX74" fmla="*/ 2009906 w 2598551"/>
                <a:gd name="connsiteY74" fmla="*/ 618398 h 1776639"/>
                <a:gd name="connsiteX75" fmla="*/ 2033718 w 2598551"/>
                <a:gd name="connsiteY75" fmla="*/ 629828 h 1776639"/>
                <a:gd name="connsiteX76" fmla="*/ 2148018 w 2598551"/>
                <a:gd name="connsiteY76" fmla="*/ 745081 h 1776639"/>
                <a:gd name="connsiteX77" fmla="*/ 2159448 w 2598551"/>
                <a:gd name="connsiteY77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58496 w 2598551"/>
                <a:gd name="connsiteY13" fmla="*/ 373606 h 1776639"/>
                <a:gd name="connsiteX14" fmla="*/ 2098488 w 2598551"/>
                <a:gd name="connsiteY14" fmla="*/ 313598 h 1776639"/>
                <a:gd name="connsiteX15" fmla="*/ 2019431 w 2598551"/>
                <a:gd name="connsiteY15" fmla="*/ 258353 h 1776639"/>
                <a:gd name="connsiteX16" fmla="*/ 1714631 w 2598551"/>
                <a:gd name="connsiteY16" fmla="*/ 104048 h 1776639"/>
                <a:gd name="connsiteX17" fmla="*/ 1369826 w 2598551"/>
                <a:gd name="connsiteY17" fmla="*/ 18323 h 1776639"/>
                <a:gd name="connsiteX18" fmla="*/ 1079313 w 2598551"/>
                <a:gd name="connsiteY18" fmla="*/ 6893 h 1776639"/>
                <a:gd name="connsiteX19" fmla="*/ 541805 w 2598551"/>
                <a:gd name="connsiteY19" fmla="*/ 102755 h 1776639"/>
                <a:gd name="connsiteX20" fmla="*/ 244624 w 2598551"/>
                <a:gd name="connsiteY20" fmla="*/ 284455 h 1776639"/>
                <a:gd name="connsiteX21" fmla="*/ 35373 w 2598551"/>
                <a:gd name="connsiteY21" fmla="*/ 555534 h 1776639"/>
                <a:gd name="connsiteX22" fmla="*/ 5846 w 2598551"/>
                <a:gd name="connsiteY22" fmla="*/ 764131 h 1776639"/>
                <a:gd name="connsiteX23" fmla="*/ 98238 w 2598551"/>
                <a:gd name="connsiteY23" fmla="*/ 993684 h 1776639"/>
                <a:gd name="connsiteX24" fmla="*/ 296358 w 2598551"/>
                <a:gd name="connsiteY24" fmla="*/ 1180373 h 1776639"/>
                <a:gd name="connsiteX25" fmla="*/ 287786 w 2598551"/>
                <a:gd name="connsiteY25" fmla="*/ 1274671 h 1776639"/>
                <a:gd name="connsiteX26" fmla="*/ 281118 w 2598551"/>
                <a:gd name="connsiteY26" fmla="*/ 1342298 h 1776639"/>
                <a:gd name="connsiteX27" fmla="*/ 337316 w 2598551"/>
                <a:gd name="connsiteY27" fmla="*/ 1378494 h 1776639"/>
                <a:gd name="connsiteX28" fmla="*/ 708791 w 2598551"/>
                <a:gd name="connsiteY28" fmla="*/ 1526131 h 1776639"/>
                <a:gd name="connsiteX29" fmla="*/ 865001 w 2598551"/>
                <a:gd name="connsiteY29" fmla="*/ 1559468 h 1776639"/>
                <a:gd name="connsiteX30" fmla="*/ 881193 w 2598551"/>
                <a:gd name="connsiteY30" fmla="*/ 1557563 h 1776639"/>
                <a:gd name="connsiteX31" fmla="*/ 1061216 w 2598551"/>
                <a:gd name="connsiteY31" fmla="*/ 1576614 h 1776639"/>
                <a:gd name="connsiteX32" fmla="*/ 1128843 w 2598551"/>
                <a:gd name="connsiteY32" fmla="*/ 1580423 h 1776639"/>
                <a:gd name="connsiteX33" fmla="*/ 1159323 w 2598551"/>
                <a:gd name="connsiteY33" fmla="*/ 1580423 h 1776639"/>
                <a:gd name="connsiteX34" fmla="*/ 1222188 w 2598551"/>
                <a:gd name="connsiteY34" fmla="*/ 1576614 h 1776639"/>
                <a:gd name="connsiteX35" fmla="*/ 1403163 w 2598551"/>
                <a:gd name="connsiteY35" fmla="*/ 1558516 h 1776639"/>
                <a:gd name="connsiteX36" fmla="*/ 1627953 w 2598551"/>
                <a:gd name="connsiteY36" fmla="*/ 1503271 h 1776639"/>
                <a:gd name="connsiteX37" fmla="*/ 1647003 w 2598551"/>
                <a:gd name="connsiteY37" fmla="*/ 1517559 h 1776639"/>
                <a:gd name="connsiteX38" fmla="*/ 1647956 w 2598551"/>
                <a:gd name="connsiteY38" fmla="*/ 1529941 h 1776639"/>
                <a:gd name="connsiteX39" fmla="*/ 1668911 w 2598551"/>
                <a:gd name="connsiteY39" fmla="*/ 1485173 h 1776639"/>
                <a:gd name="connsiteX40" fmla="*/ 1787973 w 2598551"/>
                <a:gd name="connsiteY40" fmla="*/ 1444216 h 1776639"/>
                <a:gd name="connsiteX41" fmla="*/ 1864173 w 2598551"/>
                <a:gd name="connsiteY41" fmla="*/ 1408021 h 1776639"/>
                <a:gd name="connsiteX42" fmla="*/ 1878461 w 2598551"/>
                <a:gd name="connsiteY42" fmla="*/ 1402306 h 1776639"/>
                <a:gd name="connsiteX43" fmla="*/ 1918466 w 2598551"/>
                <a:gd name="connsiteY43" fmla="*/ 1388019 h 1776639"/>
                <a:gd name="connsiteX44" fmla="*/ 2143256 w 2598551"/>
                <a:gd name="connsiteY44" fmla="*/ 1248001 h 1776639"/>
                <a:gd name="connsiteX45" fmla="*/ 2167068 w 2598551"/>
                <a:gd name="connsiteY45" fmla="*/ 1237523 h 1776639"/>
                <a:gd name="connsiteX46" fmla="*/ 2161353 w 2598551"/>
                <a:gd name="connsiteY46" fmla="*/ 1297531 h 1776639"/>
                <a:gd name="connsiteX47" fmla="*/ 2188976 w 2598551"/>
                <a:gd name="connsiteY47" fmla="*/ 1345156 h 1776639"/>
                <a:gd name="connsiteX48" fmla="*/ 2190881 w 2598551"/>
                <a:gd name="connsiteY48" fmla="*/ 1344203 h 1776639"/>
                <a:gd name="connsiteX49" fmla="*/ 2323278 w 2598551"/>
                <a:gd name="connsiteY49" fmla="*/ 1484221 h 1776639"/>
                <a:gd name="connsiteX50" fmla="*/ 2438531 w 2598551"/>
                <a:gd name="connsiteY50" fmla="*/ 1608998 h 1776639"/>
                <a:gd name="connsiteX51" fmla="*/ 2598551 w 2598551"/>
                <a:gd name="connsiteY51" fmla="*/ 1776639 h 1776639"/>
                <a:gd name="connsiteX52" fmla="*/ 2593788 w 2598551"/>
                <a:gd name="connsiteY52" fmla="*/ 1588996 h 1776639"/>
                <a:gd name="connsiteX53" fmla="*/ 2159448 w 2598551"/>
                <a:gd name="connsiteY53" fmla="*/ 796516 h 1776639"/>
                <a:gd name="connsiteX54" fmla="*/ 2041338 w 2598551"/>
                <a:gd name="connsiteY54" fmla="*/ 991778 h 1776639"/>
                <a:gd name="connsiteX55" fmla="*/ 1803213 w 2598551"/>
                <a:gd name="connsiteY55" fmla="*/ 1160371 h 1776639"/>
                <a:gd name="connsiteX56" fmla="*/ 1650813 w 2598551"/>
                <a:gd name="connsiteY56" fmla="*/ 1227998 h 1776639"/>
                <a:gd name="connsiteX57" fmla="*/ 1403163 w 2598551"/>
                <a:gd name="connsiteY57" fmla="*/ 1287053 h 1776639"/>
                <a:gd name="connsiteX58" fmla="*/ 1013591 w 2598551"/>
                <a:gd name="connsiteY58" fmla="*/ 1291816 h 1776639"/>
                <a:gd name="connsiteX59" fmla="*/ 611636 w 2598551"/>
                <a:gd name="connsiteY59" fmla="*/ 1202281 h 1776639"/>
                <a:gd name="connsiteX60" fmla="*/ 316361 w 2598551"/>
                <a:gd name="connsiteY60" fmla="*/ 1028926 h 1776639"/>
                <a:gd name="connsiteX61" fmla="*/ 207776 w 2598551"/>
                <a:gd name="connsiteY61" fmla="*/ 907006 h 1776639"/>
                <a:gd name="connsiteX62" fmla="*/ 175391 w 2598551"/>
                <a:gd name="connsiteY62" fmla="*/ 548866 h 1776639"/>
                <a:gd name="connsiteX63" fmla="*/ 382083 w 2598551"/>
                <a:gd name="connsiteY63" fmla="*/ 310741 h 1776639"/>
                <a:gd name="connsiteX64" fmla="*/ 445901 w 2598551"/>
                <a:gd name="connsiteY64" fmla="*/ 268831 h 1776639"/>
                <a:gd name="connsiteX65" fmla="*/ 1143131 w 2598551"/>
                <a:gd name="connsiteY65" fmla="*/ 165961 h 1776639"/>
                <a:gd name="connsiteX66" fmla="*/ 1356491 w 2598551"/>
                <a:gd name="connsiteY66" fmla="*/ 186916 h 1776639"/>
                <a:gd name="connsiteX67" fmla="*/ 1356491 w 2598551"/>
                <a:gd name="connsiteY67" fmla="*/ 186916 h 1776639"/>
                <a:gd name="connsiteX68" fmla="*/ 1378398 w 2598551"/>
                <a:gd name="connsiteY68" fmla="*/ 191678 h 1776639"/>
                <a:gd name="connsiteX69" fmla="*/ 1774638 w 2598551"/>
                <a:gd name="connsiteY69" fmla="*/ 281213 h 1776639"/>
                <a:gd name="connsiteX70" fmla="*/ 1794641 w 2598551"/>
                <a:gd name="connsiteY70" fmla="*/ 293596 h 1776639"/>
                <a:gd name="connsiteX71" fmla="*/ 1800356 w 2598551"/>
                <a:gd name="connsiteY71" fmla="*/ 413611 h 1776639"/>
                <a:gd name="connsiteX72" fmla="*/ 1818453 w 2598551"/>
                <a:gd name="connsiteY72" fmla="*/ 440281 h 1776639"/>
                <a:gd name="connsiteX73" fmla="*/ 1916561 w 2598551"/>
                <a:gd name="connsiteY73" fmla="*/ 530768 h 1776639"/>
                <a:gd name="connsiteX74" fmla="*/ 2009906 w 2598551"/>
                <a:gd name="connsiteY74" fmla="*/ 618398 h 1776639"/>
                <a:gd name="connsiteX75" fmla="*/ 2033718 w 2598551"/>
                <a:gd name="connsiteY75" fmla="*/ 629828 h 1776639"/>
                <a:gd name="connsiteX76" fmla="*/ 2148018 w 2598551"/>
                <a:gd name="connsiteY76" fmla="*/ 745081 h 1776639"/>
                <a:gd name="connsiteX77" fmla="*/ 2159448 w 2598551"/>
                <a:gd name="connsiteY77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58496 w 2598551"/>
                <a:gd name="connsiteY13" fmla="*/ 373606 h 1776639"/>
                <a:gd name="connsiteX14" fmla="*/ 2098488 w 2598551"/>
                <a:gd name="connsiteY14" fmla="*/ 313598 h 1776639"/>
                <a:gd name="connsiteX15" fmla="*/ 2022289 w 2598551"/>
                <a:gd name="connsiteY15" fmla="*/ 249781 h 1776639"/>
                <a:gd name="connsiteX16" fmla="*/ 1714631 w 2598551"/>
                <a:gd name="connsiteY16" fmla="*/ 104048 h 1776639"/>
                <a:gd name="connsiteX17" fmla="*/ 1369826 w 2598551"/>
                <a:gd name="connsiteY17" fmla="*/ 18323 h 1776639"/>
                <a:gd name="connsiteX18" fmla="*/ 1079313 w 2598551"/>
                <a:gd name="connsiteY18" fmla="*/ 6893 h 1776639"/>
                <a:gd name="connsiteX19" fmla="*/ 541805 w 2598551"/>
                <a:gd name="connsiteY19" fmla="*/ 102755 h 1776639"/>
                <a:gd name="connsiteX20" fmla="*/ 244624 w 2598551"/>
                <a:gd name="connsiteY20" fmla="*/ 284455 h 1776639"/>
                <a:gd name="connsiteX21" fmla="*/ 35373 w 2598551"/>
                <a:gd name="connsiteY21" fmla="*/ 555534 h 1776639"/>
                <a:gd name="connsiteX22" fmla="*/ 5846 w 2598551"/>
                <a:gd name="connsiteY22" fmla="*/ 764131 h 1776639"/>
                <a:gd name="connsiteX23" fmla="*/ 98238 w 2598551"/>
                <a:gd name="connsiteY23" fmla="*/ 993684 h 1776639"/>
                <a:gd name="connsiteX24" fmla="*/ 296358 w 2598551"/>
                <a:gd name="connsiteY24" fmla="*/ 1180373 h 1776639"/>
                <a:gd name="connsiteX25" fmla="*/ 287786 w 2598551"/>
                <a:gd name="connsiteY25" fmla="*/ 1274671 h 1776639"/>
                <a:gd name="connsiteX26" fmla="*/ 281118 w 2598551"/>
                <a:gd name="connsiteY26" fmla="*/ 1342298 h 1776639"/>
                <a:gd name="connsiteX27" fmla="*/ 337316 w 2598551"/>
                <a:gd name="connsiteY27" fmla="*/ 1378494 h 1776639"/>
                <a:gd name="connsiteX28" fmla="*/ 708791 w 2598551"/>
                <a:gd name="connsiteY28" fmla="*/ 1526131 h 1776639"/>
                <a:gd name="connsiteX29" fmla="*/ 865001 w 2598551"/>
                <a:gd name="connsiteY29" fmla="*/ 1559468 h 1776639"/>
                <a:gd name="connsiteX30" fmla="*/ 881193 w 2598551"/>
                <a:gd name="connsiteY30" fmla="*/ 1557563 h 1776639"/>
                <a:gd name="connsiteX31" fmla="*/ 1061216 w 2598551"/>
                <a:gd name="connsiteY31" fmla="*/ 1576614 h 1776639"/>
                <a:gd name="connsiteX32" fmla="*/ 1128843 w 2598551"/>
                <a:gd name="connsiteY32" fmla="*/ 1580423 h 1776639"/>
                <a:gd name="connsiteX33" fmla="*/ 1159323 w 2598551"/>
                <a:gd name="connsiteY33" fmla="*/ 1580423 h 1776639"/>
                <a:gd name="connsiteX34" fmla="*/ 1222188 w 2598551"/>
                <a:gd name="connsiteY34" fmla="*/ 1576614 h 1776639"/>
                <a:gd name="connsiteX35" fmla="*/ 1403163 w 2598551"/>
                <a:gd name="connsiteY35" fmla="*/ 1558516 h 1776639"/>
                <a:gd name="connsiteX36" fmla="*/ 1627953 w 2598551"/>
                <a:gd name="connsiteY36" fmla="*/ 1503271 h 1776639"/>
                <a:gd name="connsiteX37" fmla="*/ 1647003 w 2598551"/>
                <a:gd name="connsiteY37" fmla="*/ 1517559 h 1776639"/>
                <a:gd name="connsiteX38" fmla="*/ 1647956 w 2598551"/>
                <a:gd name="connsiteY38" fmla="*/ 1529941 h 1776639"/>
                <a:gd name="connsiteX39" fmla="*/ 1668911 w 2598551"/>
                <a:gd name="connsiteY39" fmla="*/ 1485173 h 1776639"/>
                <a:gd name="connsiteX40" fmla="*/ 1787973 w 2598551"/>
                <a:gd name="connsiteY40" fmla="*/ 1444216 h 1776639"/>
                <a:gd name="connsiteX41" fmla="*/ 1864173 w 2598551"/>
                <a:gd name="connsiteY41" fmla="*/ 1408021 h 1776639"/>
                <a:gd name="connsiteX42" fmla="*/ 1878461 w 2598551"/>
                <a:gd name="connsiteY42" fmla="*/ 1402306 h 1776639"/>
                <a:gd name="connsiteX43" fmla="*/ 1918466 w 2598551"/>
                <a:gd name="connsiteY43" fmla="*/ 1388019 h 1776639"/>
                <a:gd name="connsiteX44" fmla="*/ 2143256 w 2598551"/>
                <a:gd name="connsiteY44" fmla="*/ 1248001 h 1776639"/>
                <a:gd name="connsiteX45" fmla="*/ 2167068 w 2598551"/>
                <a:gd name="connsiteY45" fmla="*/ 1237523 h 1776639"/>
                <a:gd name="connsiteX46" fmla="*/ 2161353 w 2598551"/>
                <a:gd name="connsiteY46" fmla="*/ 1297531 h 1776639"/>
                <a:gd name="connsiteX47" fmla="*/ 2188976 w 2598551"/>
                <a:gd name="connsiteY47" fmla="*/ 1345156 h 1776639"/>
                <a:gd name="connsiteX48" fmla="*/ 2190881 w 2598551"/>
                <a:gd name="connsiteY48" fmla="*/ 1344203 h 1776639"/>
                <a:gd name="connsiteX49" fmla="*/ 2323278 w 2598551"/>
                <a:gd name="connsiteY49" fmla="*/ 1484221 h 1776639"/>
                <a:gd name="connsiteX50" fmla="*/ 2438531 w 2598551"/>
                <a:gd name="connsiteY50" fmla="*/ 1608998 h 1776639"/>
                <a:gd name="connsiteX51" fmla="*/ 2598551 w 2598551"/>
                <a:gd name="connsiteY51" fmla="*/ 1776639 h 1776639"/>
                <a:gd name="connsiteX52" fmla="*/ 2593788 w 2598551"/>
                <a:gd name="connsiteY52" fmla="*/ 1588996 h 1776639"/>
                <a:gd name="connsiteX53" fmla="*/ 2159448 w 2598551"/>
                <a:gd name="connsiteY53" fmla="*/ 796516 h 1776639"/>
                <a:gd name="connsiteX54" fmla="*/ 2041338 w 2598551"/>
                <a:gd name="connsiteY54" fmla="*/ 991778 h 1776639"/>
                <a:gd name="connsiteX55" fmla="*/ 1803213 w 2598551"/>
                <a:gd name="connsiteY55" fmla="*/ 1160371 h 1776639"/>
                <a:gd name="connsiteX56" fmla="*/ 1650813 w 2598551"/>
                <a:gd name="connsiteY56" fmla="*/ 1227998 h 1776639"/>
                <a:gd name="connsiteX57" fmla="*/ 1403163 w 2598551"/>
                <a:gd name="connsiteY57" fmla="*/ 1287053 h 1776639"/>
                <a:gd name="connsiteX58" fmla="*/ 1013591 w 2598551"/>
                <a:gd name="connsiteY58" fmla="*/ 1291816 h 1776639"/>
                <a:gd name="connsiteX59" fmla="*/ 611636 w 2598551"/>
                <a:gd name="connsiteY59" fmla="*/ 1202281 h 1776639"/>
                <a:gd name="connsiteX60" fmla="*/ 316361 w 2598551"/>
                <a:gd name="connsiteY60" fmla="*/ 1028926 h 1776639"/>
                <a:gd name="connsiteX61" fmla="*/ 207776 w 2598551"/>
                <a:gd name="connsiteY61" fmla="*/ 907006 h 1776639"/>
                <a:gd name="connsiteX62" fmla="*/ 175391 w 2598551"/>
                <a:gd name="connsiteY62" fmla="*/ 548866 h 1776639"/>
                <a:gd name="connsiteX63" fmla="*/ 382083 w 2598551"/>
                <a:gd name="connsiteY63" fmla="*/ 310741 h 1776639"/>
                <a:gd name="connsiteX64" fmla="*/ 445901 w 2598551"/>
                <a:gd name="connsiteY64" fmla="*/ 268831 h 1776639"/>
                <a:gd name="connsiteX65" fmla="*/ 1143131 w 2598551"/>
                <a:gd name="connsiteY65" fmla="*/ 165961 h 1776639"/>
                <a:gd name="connsiteX66" fmla="*/ 1356491 w 2598551"/>
                <a:gd name="connsiteY66" fmla="*/ 186916 h 1776639"/>
                <a:gd name="connsiteX67" fmla="*/ 1356491 w 2598551"/>
                <a:gd name="connsiteY67" fmla="*/ 186916 h 1776639"/>
                <a:gd name="connsiteX68" fmla="*/ 1378398 w 2598551"/>
                <a:gd name="connsiteY68" fmla="*/ 191678 h 1776639"/>
                <a:gd name="connsiteX69" fmla="*/ 1774638 w 2598551"/>
                <a:gd name="connsiteY69" fmla="*/ 281213 h 1776639"/>
                <a:gd name="connsiteX70" fmla="*/ 1794641 w 2598551"/>
                <a:gd name="connsiteY70" fmla="*/ 293596 h 1776639"/>
                <a:gd name="connsiteX71" fmla="*/ 1800356 w 2598551"/>
                <a:gd name="connsiteY71" fmla="*/ 413611 h 1776639"/>
                <a:gd name="connsiteX72" fmla="*/ 1818453 w 2598551"/>
                <a:gd name="connsiteY72" fmla="*/ 440281 h 1776639"/>
                <a:gd name="connsiteX73" fmla="*/ 1916561 w 2598551"/>
                <a:gd name="connsiteY73" fmla="*/ 530768 h 1776639"/>
                <a:gd name="connsiteX74" fmla="*/ 2009906 w 2598551"/>
                <a:gd name="connsiteY74" fmla="*/ 618398 h 1776639"/>
                <a:gd name="connsiteX75" fmla="*/ 2033718 w 2598551"/>
                <a:gd name="connsiteY75" fmla="*/ 629828 h 1776639"/>
                <a:gd name="connsiteX76" fmla="*/ 2148018 w 2598551"/>
                <a:gd name="connsiteY76" fmla="*/ 745081 h 1776639"/>
                <a:gd name="connsiteX77" fmla="*/ 2159448 w 2598551"/>
                <a:gd name="connsiteY77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158496 w 2598551"/>
                <a:gd name="connsiteY13" fmla="*/ 373606 h 1776639"/>
                <a:gd name="connsiteX14" fmla="*/ 2022289 w 2598551"/>
                <a:gd name="connsiteY14" fmla="*/ 249781 h 1776639"/>
                <a:gd name="connsiteX15" fmla="*/ 1714631 w 2598551"/>
                <a:gd name="connsiteY15" fmla="*/ 104048 h 1776639"/>
                <a:gd name="connsiteX16" fmla="*/ 1369826 w 2598551"/>
                <a:gd name="connsiteY16" fmla="*/ 18323 h 1776639"/>
                <a:gd name="connsiteX17" fmla="*/ 1079313 w 2598551"/>
                <a:gd name="connsiteY17" fmla="*/ 6893 h 1776639"/>
                <a:gd name="connsiteX18" fmla="*/ 541805 w 2598551"/>
                <a:gd name="connsiteY18" fmla="*/ 102755 h 1776639"/>
                <a:gd name="connsiteX19" fmla="*/ 244624 w 2598551"/>
                <a:gd name="connsiteY19" fmla="*/ 284455 h 1776639"/>
                <a:gd name="connsiteX20" fmla="*/ 35373 w 2598551"/>
                <a:gd name="connsiteY20" fmla="*/ 555534 h 1776639"/>
                <a:gd name="connsiteX21" fmla="*/ 5846 w 2598551"/>
                <a:gd name="connsiteY21" fmla="*/ 764131 h 1776639"/>
                <a:gd name="connsiteX22" fmla="*/ 98238 w 2598551"/>
                <a:gd name="connsiteY22" fmla="*/ 993684 h 1776639"/>
                <a:gd name="connsiteX23" fmla="*/ 296358 w 2598551"/>
                <a:gd name="connsiteY23" fmla="*/ 1180373 h 1776639"/>
                <a:gd name="connsiteX24" fmla="*/ 287786 w 2598551"/>
                <a:gd name="connsiteY24" fmla="*/ 1274671 h 1776639"/>
                <a:gd name="connsiteX25" fmla="*/ 281118 w 2598551"/>
                <a:gd name="connsiteY25" fmla="*/ 1342298 h 1776639"/>
                <a:gd name="connsiteX26" fmla="*/ 337316 w 2598551"/>
                <a:gd name="connsiteY26" fmla="*/ 1378494 h 1776639"/>
                <a:gd name="connsiteX27" fmla="*/ 708791 w 2598551"/>
                <a:gd name="connsiteY27" fmla="*/ 1526131 h 1776639"/>
                <a:gd name="connsiteX28" fmla="*/ 865001 w 2598551"/>
                <a:gd name="connsiteY28" fmla="*/ 1559468 h 1776639"/>
                <a:gd name="connsiteX29" fmla="*/ 881193 w 2598551"/>
                <a:gd name="connsiteY29" fmla="*/ 1557563 h 1776639"/>
                <a:gd name="connsiteX30" fmla="*/ 1061216 w 2598551"/>
                <a:gd name="connsiteY30" fmla="*/ 1576614 h 1776639"/>
                <a:gd name="connsiteX31" fmla="*/ 1128843 w 2598551"/>
                <a:gd name="connsiteY31" fmla="*/ 1580423 h 1776639"/>
                <a:gd name="connsiteX32" fmla="*/ 1159323 w 2598551"/>
                <a:gd name="connsiteY32" fmla="*/ 1580423 h 1776639"/>
                <a:gd name="connsiteX33" fmla="*/ 1222188 w 2598551"/>
                <a:gd name="connsiteY33" fmla="*/ 1576614 h 1776639"/>
                <a:gd name="connsiteX34" fmla="*/ 1403163 w 2598551"/>
                <a:gd name="connsiteY34" fmla="*/ 1558516 h 1776639"/>
                <a:gd name="connsiteX35" fmla="*/ 1627953 w 2598551"/>
                <a:gd name="connsiteY35" fmla="*/ 1503271 h 1776639"/>
                <a:gd name="connsiteX36" fmla="*/ 1647003 w 2598551"/>
                <a:gd name="connsiteY36" fmla="*/ 1517559 h 1776639"/>
                <a:gd name="connsiteX37" fmla="*/ 1647956 w 2598551"/>
                <a:gd name="connsiteY37" fmla="*/ 1529941 h 1776639"/>
                <a:gd name="connsiteX38" fmla="*/ 1668911 w 2598551"/>
                <a:gd name="connsiteY38" fmla="*/ 1485173 h 1776639"/>
                <a:gd name="connsiteX39" fmla="*/ 1787973 w 2598551"/>
                <a:gd name="connsiteY39" fmla="*/ 1444216 h 1776639"/>
                <a:gd name="connsiteX40" fmla="*/ 1864173 w 2598551"/>
                <a:gd name="connsiteY40" fmla="*/ 1408021 h 1776639"/>
                <a:gd name="connsiteX41" fmla="*/ 1878461 w 2598551"/>
                <a:gd name="connsiteY41" fmla="*/ 1402306 h 1776639"/>
                <a:gd name="connsiteX42" fmla="*/ 1918466 w 2598551"/>
                <a:gd name="connsiteY42" fmla="*/ 1388019 h 1776639"/>
                <a:gd name="connsiteX43" fmla="*/ 2143256 w 2598551"/>
                <a:gd name="connsiteY43" fmla="*/ 1248001 h 1776639"/>
                <a:gd name="connsiteX44" fmla="*/ 2167068 w 2598551"/>
                <a:gd name="connsiteY44" fmla="*/ 1237523 h 1776639"/>
                <a:gd name="connsiteX45" fmla="*/ 2161353 w 2598551"/>
                <a:gd name="connsiteY45" fmla="*/ 1297531 h 1776639"/>
                <a:gd name="connsiteX46" fmla="*/ 2188976 w 2598551"/>
                <a:gd name="connsiteY46" fmla="*/ 1345156 h 1776639"/>
                <a:gd name="connsiteX47" fmla="*/ 2190881 w 2598551"/>
                <a:gd name="connsiteY47" fmla="*/ 1344203 h 1776639"/>
                <a:gd name="connsiteX48" fmla="*/ 2323278 w 2598551"/>
                <a:gd name="connsiteY48" fmla="*/ 1484221 h 1776639"/>
                <a:gd name="connsiteX49" fmla="*/ 2438531 w 2598551"/>
                <a:gd name="connsiteY49" fmla="*/ 1608998 h 1776639"/>
                <a:gd name="connsiteX50" fmla="*/ 2598551 w 2598551"/>
                <a:gd name="connsiteY50" fmla="*/ 1776639 h 1776639"/>
                <a:gd name="connsiteX51" fmla="*/ 2593788 w 2598551"/>
                <a:gd name="connsiteY51" fmla="*/ 1588996 h 1776639"/>
                <a:gd name="connsiteX52" fmla="*/ 2159448 w 2598551"/>
                <a:gd name="connsiteY52" fmla="*/ 796516 h 1776639"/>
                <a:gd name="connsiteX53" fmla="*/ 2041338 w 2598551"/>
                <a:gd name="connsiteY53" fmla="*/ 991778 h 1776639"/>
                <a:gd name="connsiteX54" fmla="*/ 1803213 w 2598551"/>
                <a:gd name="connsiteY54" fmla="*/ 1160371 h 1776639"/>
                <a:gd name="connsiteX55" fmla="*/ 1650813 w 2598551"/>
                <a:gd name="connsiteY55" fmla="*/ 1227998 h 1776639"/>
                <a:gd name="connsiteX56" fmla="*/ 1403163 w 2598551"/>
                <a:gd name="connsiteY56" fmla="*/ 1287053 h 1776639"/>
                <a:gd name="connsiteX57" fmla="*/ 1013591 w 2598551"/>
                <a:gd name="connsiteY57" fmla="*/ 1291816 h 1776639"/>
                <a:gd name="connsiteX58" fmla="*/ 611636 w 2598551"/>
                <a:gd name="connsiteY58" fmla="*/ 1202281 h 1776639"/>
                <a:gd name="connsiteX59" fmla="*/ 316361 w 2598551"/>
                <a:gd name="connsiteY59" fmla="*/ 1028926 h 1776639"/>
                <a:gd name="connsiteX60" fmla="*/ 207776 w 2598551"/>
                <a:gd name="connsiteY60" fmla="*/ 907006 h 1776639"/>
                <a:gd name="connsiteX61" fmla="*/ 175391 w 2598551"/>
                <a:gd name="connsiteY61" fmla="*/ 548866 h 1776639"/>
                <a:gd name="connsiteX62" fmla="*/ 382083 w 2598551"/>
                <a:gd name="connsiteY62" fmla="*/ 310741 h 1776639"/>
                <a:gd name="connsiteX63" fmla="*/ 445901 w 2598551"/>
                <a:gd name="connsiteY63" fmla="*/ 268831 h 1776639"/>
                <a:gd name="connsiteX64" fmla="*/ 1143131 w 2598551"/>
                <a:gd name="connsiteY64" fmla="*/ 165961 h 1776639"/>
                <a:gd name="connsiteX65" fmla="*/ 1356491 w 2598551"/>
                <a:gd name="connsiteY65" fmla="*/ 186916 h 1776639"/>
                <a:gd name="connsiteX66" fmla="*/ 1356491 w 2598551"/>
                <a:gd name="connsiteY66" fmla="*/ 186916 h 1776639"/>
                <a:gd name="connsiteX67" fmla="*/ 1378398 w 2598551"/>
                <a:gd name="connsiteY67" fmla="*/ 191678 h 1776639"/>
                <a:gd name="connsiteX68" fmla="*/ 1774638 w 2598551"/>
                <a:gd name="connsiteY68" fmla="*/ 281213 h 1776639"/>
                <a:gd name="connsiteX69" fmla="*/ 1794641 w 2598551"/>
                <a:gd name="connsiteY69" fmla="*/ 293596 h 1776639"/>
                <a:gd name="connsiteX70" fmla="*/ 1800356 w 2598551"/>
                <a:gd name="connsiteY70" fmla="*/ 413611 h 1776639"/>
                <a:gd name="connsiteX71" fmla="*/ 1818453 w 2598551"/>
                <a:gd name="connsiteY71" fmla="*/ 440281 h 1776639"/>
                <a:gd name="connsiteX72" fmla="*/ 1916561 w 2598551"/>
                <a:gd name="connsiteY72" fmla="*/ 530768 h 1776639"/>
                <a:gd name="connsiteX73" fmla="*/ 2009906 w 2598551"/>
                <a:gd name="connsiteY73" fmla="*/ 618398 h 1776639"/>
                <a:gd name="connsiteX74" fmla="*/ 2033718 w 2598551"/>
                <a:gd name="connsiteY74" fmla="*/ 629828 h 1776639"/>
                <a:gd name="connsiteX75" fmla="*/ 2148018 w 2598551"/>
                <a:gd name="connsiteY75" fmla="*/ 745081 h 1776639"/>
                <a:gd name="connsiteX76" fmla="*/ 2159448 w 2598551"/>
                <a:gd name="connsiteY76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128843 w 2598551"/>
                <a:gd name="connsiteY30" fmla="*/ 1580423 h 1776639"/>
                <a:gd name="connsiteX31" fmla="*/ 1159323 w 2598551"/>
                <a:gd name="connsiteY31" fmla="*/ 1580423 h 1776639"/>
                <a:gd name="connsiteX32" fmla="*/ 1222188 w 2598551"/>
                <a:gd name="connsiteY32" fmla="*/ 1576614 h 1776639"/>
                <a:gd name="connsiteX33" fmla="*/ 1403163 w 2598551"/>
                <a:gd name="connsiteY33" fmla="*/ 1558516 h 1776639"/>
                <a:gd name="connsiteX34" fmla="*/ 1627953 w 2598551"/>
                <a:gd name="connsiteY34" fmla="*/ 1503271 h 1776639"/>
                <a:gd name="connsiteX35" fmla="*/ 1647003 w 2598551"/>
                <a:gd name="connsiteY35" fmla="*/ 1517559 h 1776639"/>
                <a:gd name="connsiteX36" fmla="*/ 1647956 w 2598551"/>
                <a:gd name="connsiteY36" fmla="*/ 1529941 h 1776639"/>
                <a:gd name="connsiteX37" fmla="*/ 1668911 w 2598551"/>
                <a:gd name="connsiteY37" fmla="*/ 1485173 h 1776639"/>
                <a:gd name="connsiteX38" fmla="*/ 1787973 w 2598551"/>
                <a:gd name="connsiteY38" fmla="*/ 1444216 h 1776639"/>
                <a:gd name="connsiteX39" fmla="*/ 1864173 w 2598551"/>
                <a:gd name="connsiteY39" fmla="*/ 1408021 h 1776639"/>
                <a:gd name="connsiteX40" fmla="*/ 1878461 w 2598551"/>
                <a:gd name="connsiteY40" fmla="*/ 1402306 h 1776639"/>
                <a:gd name="connsiteX41" fmla="*/ 1918466 w 2598551"/>
                <a:gd name="connsiteY41" fmla="*/ 1388019 h 1776639"/>
                <a:gd name="connsiteX42" fmla="*/ 2143256 w 2598551"/>
                <a:gd name="connsiteY42" fmla="*/ 1248001 h 1776639"/>
                <a:gd name="connsiteX43" fmla="*/ 2167068 w 2598551"/>
                <a:gd name="connsiteY43" fmla="*/ 1237523 h 1776639"/>
                <a:gd name="connsiteX44" fmla="*/ 2161353 w 2598551"/>
                <a:gd name="connsiteY44" fmla="*/ 1297531 h 1776639"/>
                <a:gd name="connsiteX45" fmla="*/ 2188976 w 2598551"/>
                <a:gd name="connsiteY45" fmla="*/ 1345156 h 1776639"/>
                <a:gd name="connsiteX46" fmla="*/ 2190881 w 2598551"/>
                <a:gd name="connsiteY46" fmla="*/ 1344203 h 1776639"/>
                <a:gd name="connsiteX47" fmla="*/ 2323278 w 2598551"/>
                <a:gd name="connsiteY47" fmla="*/ 1484221 h 1776639"/>
                <a:gd name="connsiteX48" fmla="*/ 2438531 w 2598551"/>
                <a:gd name="connsiteY48" fmla="*/ 1608998 h 1776639"/>
                <a:gd name="connsiteX49" fmla="*/ 2598551 w 2598551"/>
                <a:gd name="connsiteY49" fmla="*/ 1776639 h 1776639"/>
                <a:gd name="connsiteX50" fmla="*/ 2593788 w 2598551"/>
                <a:gd name="connsiteY50" fmla="*/ 1588996 h 1776639"/>
                <a:gd name="connsiteX51" fmla="*/ 2159448 w 2598551"/>
                <a:gd name="connsiteY51" fmla="*/ 796516 h 1776639"/>
                <a:gd name="connsiteX52" fmla="*/ 2041338 w 2598551"/>
                <a:gd name="connsiteY52" fmla="*/ 991778 h 1776639"/>
                <a:gd name="connsiteX53" fmla="*/ 1803213 w 2598551"/>
                <a:gd name="connsiteY53" fmla="*/ 1160371 h 1776639"/>
                <a:gd name="connsiteX54" fmla="*/ 1650813 w 2598551"/>
                <a:gd name="connsiteY54" fmla="*/ 1227998 h 1776639"/>
                <a:gd name="connsiteX55" fmla="*/ 1403163 w 2598551"/>
                <a:gd name="connsiteY55" fmla="*/ 1287053 h 1776639"/>
                <a:gd name="connsiteX56" fmla="*/ 1013591 w 2598551"/>
                <a:gd name="connsiteY56" fmla="*/ 1291816 h 1776639"/>
                <a:gd name="connsiteX57" fmla="*/ 611636 w 2598551"/>
                <a:gd name="connsiteY57" fmla="*/ 1202281 h 1776639"/>
                <a:gd name="connsiteX58" fmla="*/ 316361 w 2598551"/>
                <a:gd name="connsiteY58" fmla="*/ 1028926 h 1776639"/>
                <a:gd name="connsiteX59" fmla="*/ 207776 w 2598551"/>
                <a:gd name="connsiteY59" fmla="*/ 907006 h 1776639"/>
                <a:gd name="connsiteX60" fmla="*/ 175391 w 2598551"/>
                <a:gd name="connsiteY60" fmla="*/ 548866 h 1776639"/>
                <a:gd name="connsiteX61" fmla="*/ 382083 w 2598551"/>
                <a:gd name="connsiteY61" fmla="*/ 310741 h 1776639"/>
                <a:gd name="connsiteX62" fmla="*/ 445901 w 2598551"/>
                <a:gd name="connsiteY62" fmla="*/ 268831 h 1776639"/>
                <a:gd name="connsiteX63" fmla="*/ 1143131 w 2598551"/>
                <a:gd name="connsiteY63" fmla="*/ 165961 h 1776639"/>
                <a:gd name="connsiteX64" fmla="*/ 1356491 w 2598551"/>
                <a:gd name="connsiteY64" fmla="*/ 186916 h 1776639"/>
                <a:gd name="connsiteX65" fmla="*/ 1356491 w 2598551"/>
                <a:gd name="connsiteY65" fmla="*/ 186916 h 1776639"/>
                <a:gd name="connsiteX66" fmla="*/ 1378398 w 2598551"/>
                <a:gd name="connsiteY66" fmla="*/ 191678 h 1776639"/>
                <a:gd name="connsiteX67" fmla="*/ 1774638 w 2598551"/>
                <a:gd name="connsiteY67" fmla="*/ 281213 h 1776639"/>
                <a:gd name="connsiteX68" fmla="*/ 1794641 w 2598551"/>
                <a:gd name="connsiteY68" fmla="*/ 293596 h 1776639"/>
                <a:gd name="connsiteX69" fmla="*/ 1800356 w 2598551"/>
                <a:gd name="connsiteY69" fmla="*/ 413611 h 1776639"/>
                <a:gd name="connsiteX70" fmla="*/ 1818453 w 2598551"/>
                <a:gd name="connsiteY70" fmla="*/ 440281 h 1776639"/>
                <a:gd name="connsiteX71" fmla="*/ 1916561 w 2598551"/>
                <a:gd name="connsiteY71" fmla="*/ 530768 h 1776639"/>
                <a:gd name="connsiteX72" fmla="*/ 2009906 w 2598551"/>
                <a:gd name="connsiteY72" fmla="*/ 618398 h 1776639"/>
                <a:gd name="connsiteX73" fmla="*/ 2033718 w 2598551"/>
                <a:gd name="connsiteY73" fmla="*/ 629828 h 1776639"/>
                <a:gd name="connsiteX74" fmla="*/ 2148018 w 2598551"/>
                <a:gd name="connsiteY74" fmla="*/ 745081 h 1776639"/>
                <a:gd name="connsiteX75" fmla="*/ 2159448 w 2598551"/>
                <a:gd name="connsiteY75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128843 w 2598551"/>
                <a:gd name="connsiteY30" fmla="*/ 1580423 h 1776639"/>
                <a:gd name="connsiteX31" fmla="*/ 1159323 w 2598551"/>
                <a:gd name="connsiteY31" fmla="*/ 1580423 h 1776639"/>
                <a:gd name="connsiteX32" fmla="*/ 1222188 w 2598551"/>
                <a:gd name="connsiteY32" fmla="*/ 1576614 h 1776639"/>
                <a:gd name="connsiteX33" fmla="*/ 1403163 w 2598551"/>
                <a:gd name="connsiteY33" fmla="*/ 1558516 h 1776639"/>
                <a:gd name="connsiteX34" fmla="*/ 1627953 w 2598551"/>
                <a:gd name="connsiteY34" fmla="*/ 1503271 h 1776639"/>
                <a:gd name="connsiteX35" fmla="*/ 1647003 w 2598551"/>
                <a:gd name="connsiteY35" fmla="*/ 1517559 h 1776639"/>
                <a:gd name="connsiteX36" fmla="*/ 1668911 w 2598551"/>
                <a:gd name="connsiteY36" fmla="*/ 1485173 h 1776639"/>
                <a:gd name="connsiteX37" fmla="*/ 1787973 w 2598551"/>
                <a:gd name="connsiteY37" fmla="*/ 1444216 h 1776639"/>
                <a:gd name="connsiteX38" fmla="*/ 1864173 w 2598551"/>
                <a:gd name="connsiteY38" fmla="*/ 1408021 h 1776639"/>
                <a:gd name="connsiteX39" fmla="*/ 1878461 w 2598551"/>
                <a:gd name="connsiteY39" fmla="*/ 1402306 h 1776639"/>
                <a:gd name="connsiteX40" fmla="*/ 1918466 w 2598551"/>
                <a:gd name="connsiteY40" fmla="*/ 1388019 h 1776639"/>
                <a:gd name="connsiteX41" fmla="*/ 2143256 w 2598551"/>
                <a:gd name="connsiteY41" fmla="*/ 1248001 h 1776639"/>
                <a:gd name="connsiteX42" fmla="*/ 2167068 w 2598551"/>
                <a:gd name="connsiteY42" fmla="*/ 1237523 h 1776639"/>
                <a:gd name="connsiteX43" fmla="*/ 2161353 w 2598551"/>
                <a:gd name="connsiteY43" fmla="*/ 1297531 h 1776639"/>
                <a:gd name="connsiteX44" fmla="*/ 2188976 w 2598551"/>
                <a:gd name="connsiteY44" fmla="*/ 1345156 h 1776639"/>
                <a:gd name="connsiteX45" fmla="*/ 2190881 w 2598551"/>
                <a:gd name="connsiteY45" fmla="*/ 1344203 h 1776639"/>
                <a:gd name="connsiteX46" fmla="*/ 2323278 w 2598551"/>
                <a:gd name="connsiteY46" fmla="*/ 1484221 h 1776639"/>
                <a:gd name="connsiteX47" fmla="*/ 2438531 w 2598551"/>
                <a:gd name="connsiteY47" fmla="*/ 1608998 h 1776639"/>
                <a:gd name="connsiteX48" fmla="*/ 2598551 w 2598551"/>
                <a:gd name="connsiteY48" fmla="*/ 1776639 h 1776639"/>
                <a:gd name="connsiteX49" fmla="*/ 2593788 w 2598551"/>
                <a:gd name="connsiteY49" fmla="*/ 1588996 h 1776639"/>
                <a:gd name="connsiteX50" fmla="*/ 2159448 w 2598551"/>
                <a:gd name="connsiteY50" fmla="*/ 796516 h 1776639"/>
                <a:gd name="connsiteX51" fmla="*/ 2041338 w 2598551"/>
                <a:gd name="connsiteY51" fmla="*/ 991778 h 1776639"/>
                <a:gd name="connsiteX52" fmla="*/ 1803213 w 2598551"/>
                <a:gd name="connsiteY52" fmla="*/ 1160371 h 1776639"/>
                <a:gd name="connsiteX53" fmla="*/ 1650813 w 2598551"/>
                <a:gd name="connsiteY53" fmla="*/ 1227998 h 1776639"/>
                <a:gd name="connsiteX54" fmla="*/ 1403163 w 2598551"/>
                <a:gd name="connsiteY54" fmla="*/ 1287053 h 1776639"/>
                <a:gd name="connsiteX55" fmla="*/ 1013591 w 2598551"/>
                <a:gd name="connsiteY55" fmla="*/ 1291816 h 1776639"/>
                <a:gd name="connsiteX56" fmla="*/ 611636 w 2598551"/>
                <a:gd name="connsiteY56" fmla="*/ 1202281 h 1776639"/>
                <a:gd name="connsiteX57" fmla="*/ 316361 w 2598551"/>
                <a:gd name="connsiteY57" fmla="*/ 1028926 h 1776639"/>
                <a:gd name="connsiteX58" fmla="*/ 207776 w 2598551"/>
                <a:gd name="connsiteY58" fmla="*/ 907006 h 1776639"/>
                <a:gd name="connsiteX59" fmla="*/ 175391 w 2598551"/>
                <a:gd name="connsiteY59" fmla="*/ 548866 h 1776639"/>
                <a:gd name="connsiteX60" fmla="*/ 382083 w 2598551"/>
                <a:gd name="connsiteY60" fmla="*/ 310741 h 1776639"/>
                <a:gd name="connsiteX61" fmla="*/ 445901 w 2598551"/>
                <a:gd name="connsiteY61" fmla="*/ 268831 h 1776639"/>
                <a:gd name="connsiteX62" fmla="*/ 1143131 w 2598551"/>
                <a:gd name="connsiteY62" fmla="*/ 165961 h 1776639"/>
                <a:gd name="connsiteX63" fmla="*/ 1356491 w 2598551"/>
                <a:gd name="connsiteY63" fmla="*/ 186916 h 1776639"/>
                <a:gd name="connsiteX64" fmla="*/ 1356491 w 2598551"/>
                <a:gd name="connsiteY64" fmla="*/ 186916 h 1776639"/>
                <a:gd name="connsiteX65" fmla="*/ 1378398 w 2598551"/>
                <a:gd name="connsiteY65" fmla="*/ 191678 h 1776639"/>
                <a:gd name="connsiteX66" fmla="*/ 1774638 w 2598551"/>
                <a:gd name="connsiteY66" fmla="*/ 281213 h 1776639"/>
                <a:gd name="connsiteX67" fmla="*/ 1794641 w 2598551"/>
                <a:gd name="connsiteY67" fmla="*/ 293596 h 1776639"/>
                <a:gd name="connsiteX68" fmla="*/ 1800356 w 2598551"/>
                <a:gd name="connsiteY68" fmla="*/ 413611 h 1776639"/>
                <a:gd name="connsiteX69" fmla="*/ 1818453 w 2598551"/>
                <a:gd name="connsiteY69" fmla="*/ 440281 h 1776639"/>
                <a:gd name="connsiteX70" fmla="*/ 1916561 w 2598551"/>
                <a:gd name="connsiteY70" fmla="*/ 530768 h 1776639"/>
                <a:gd name="connsiteX71" fmla="*/ 2009906 w 2598551"/>
                <a:gd name="connsiteY71" fmla="*/ 618398 h 1776639"/>
                <a:gd name="connsiteX72" fmla="*/ 2033718 w 2598551"/>
                <a:gd name="connsiteY72" fmla="*/ 629828 h 1776639"/>
                <a:gd name="connsiteX73" fmla="*/ 2148018 w 2598551"/>
                <a:gd name="connsiteY73" fmla="*/ 745081 h 1776639"/>
                <a:gd name="connsiteX74" fmla="*/ 2159448 w 2598551"/>
                <a:gd name="connsiteY74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128843 w 2598551"/>
                <a:gd name="connsiteY30" fmla="*/ 1580423 h 1776639"/>
                <a:gd name="connsiteX31" fmla="*/ 1159323 w 2598551"/>
                <a:gd name="connsiteY31" fmla="*/ 1580423 h 1776639"/>
                <a:gd name="connsiteX32" fmla="*/ 1222188 w 2598551"/>
                <a:gd name="connsiteY32" fmla="*/ 1576614 h 1776639"/>
                <a:gd name="connsiteX33" fmla="*/ 1403163 w 2598551"/>
                <a:gd name="connsiteY33" fmla="*/ 1558516 h 1776639"/>
                <a:gd name="connsiteX34" fmla="*/ 1627953 w 2598551"/>
                <a:gd name="connsiteY34" fmla="*/ 1503271 h 1776639"/>
                <a:gd name="connsiteX35" fmla="*/ 1668911 w 2598551"/>
                <a:gd name="connsiteY35" fmla="*/ 1485173 h 1776639"/>
                <a:gd name="connsiteX36" fmla="*/ 1787973 w 2598551"/>
                <a:gd name="connsiteY36" fmla="*/ 1444216 h 1776639"/>
                <a:gd name="connsiteX37" fmla="*/ 1864173 w 2598551"/>
                <a:gd name="connsiteY37" fmla="*/ 1408021 h 1776639"/>
                <a:gd name="connsiteX38" fmla="*/ 1878461 w 2598551"/>
                <a:gd name="connsiteY38" fmla="*/ 1402306 h 1776639"/>
                <a:gd name="connsiteX39" fmla="*/ 1918466 w 2598551"/>
                <a:gd name="connsiteY39" fmla="*/ 1388019 h 1776639"/>
                <a:gd name="connsiteX40" fmla="*/ 2143256 w 2598551"/>
                <a:gd name="connsiteY40" fmla="*/ 1248001 h 1776639"/>
                <a:gd name="connsiteX41" fmla="*/ 2167068 w 2598551"/>
                <a:gd name="connsiteY41" fmla="*/ 1237523 h 1776639"/>
                <a:gd name="connsiteX42" fmla="*/ 2161353 w 2598551"/>
                <a:gd name="connsiteY42" fmla="*/ 1297531 h 1776639"/>
                <a:gd name="connsiteX43" fmla="*/ 2188976 w 2598551"/>
                <a:gd name="connsiteY43" fmla="*/ 1345156 h 1776639"/>
                <a:gd name="connsiteX44" fmla="*/ 2190881 w 2598551"/>
                <a:gd name="connsiteY44" fmla="*/ 1344203 h 1776639"/>
                <a:gd name="connsiteX45" fmla="*/ 2323278 w 2598551"/>
                <a:gd name="connsiteY45" fmla="*/ 1484221 h 1776639"/>
                <a:gd name="connsiteX46" fmla="*/ 2438531 w 2598551"/>
                <a:gd name="connsiteY46" fmla="*/ 1608998 h 1776639"/>
                <a:gd name="connsiteX47" fmla="*/ 2598551 w 2598551"/>
                <a:gd name="connsiteY47" fmla="*/ 1776639 h 1776639"/>
                <a:gd name="connsiteX48" fmla="*/ 2593788 w 2598551"/>
                <a:gd name="connsiteY48" fmla="*/ 1588996 h 1776639"/>
                <a:gd name="connsiteX49" fmla="*/ 2159448 w 2598551"/>
                <a:gd name="connsiteY49" fmla="*/ 796516 h 1776639"/>
                <a:gd name="connsiteX50" fmla="*/ 2041338 w 2598551"/>
                <a:gd name="connsiteY50" fmla="*/ 991778 h 1776639"/>
                <a:gd name="connsiteX51" fmla="*/ 1803213 w 2598551"/>
                <a:gd name="connsiteY51" fmla="*/ 1160371 h 1776639"/>
                <a:gd name="connsiteX52" fmla="*/ 1650813 w 2598551"/>
                <a:gd name="connsiteY52" fmla="*/ 1227998 h 1776639"/>
                <a:gd name="connsiteX53" fmla="*/ 1403163 w 2598551"/>
                <a:gd name="connsiteY53" fmla="*/ 1287053 h 1776639"/>
                <a:gd name="connsiteX54" fmla="*/ 1013591 w 2598551"/>
                <a:gd name="connsiteY54" fmla="*/ 1291816 h 1776639"/>
                <a:gd name="connsiteX55" fmla="*/ 611636 w 2598551"/>
                <a:gd name="connsiteY55" fmla="*/ 1202281 h 1776639"/>
                <a:gd name="connsiteX56" fmla="*/ 316361 w 2598551"/>
                <a:gd name="connsiteY56" fmla="*/ 1028926 h 1776639"/>
                <a:gd name="connsiteX57" fmla="*/ 207776 w 2598551"/>
                <a:gd name="connsiteY57" fmla="*/ 907006 h 1776639"/>
                <a:gd name="connsiteX58" fmla="*/ 175391 w 2598551"/>
                <a:gd name="connsiteY58" fmla="*/ 548866 h 1776639"/>
                <a:gd name="connsiteX59" fmla="*/ 382083 w 2598551"/>
                <a:gd name="connsiteY59" fmla="*/ 310741 h 1776639"/>
                <a:gd name="connsiteX60" fmla="*/ 445901 w 2598551"/>
                <a:gd name="connsiteY60" fmla="*/ 268831 h 1776639"/>
                <a:gd name="connsiteX61" fmla="*/ 1143131 w 2598551"/>
                <a:gd name="connsiteY61" fmla="*/ 165961 h 1776639"/>
                <a:gd name="connsiteX62" fmla="*/ 1356491 w 2598551"/>
                <a:gd name="connsiteY62" fmla="*/ 186916 h 1776639"/>
                <a:gd name="connsiteX63" fmla="*/ 1356491 w 2598551"/>
                <a:gd name="connsiteY63" fmla="*/ 186916 h 1776639"/>
                <a:gd name="connsiteX64" fmla="*/ 1378398 w 2598551"/>
                <a:gd name="connsiteY64" fmla="*/ 191678 h 1776639"/>
                <a:gd name="connsiteX65" fmla="*/ 1774638 w 2598551"/>
                <a:gd name="connsiteY65" fmla="*/ 281213 h 1776639"/>
                <a:gd name="connsiteX66" fmla="*/ 1794641 w 2598551"/>
                <a:gd name="connsiteY66" fmla="*/ 293596 h 1776639"/>
                <a:gd name="connsiteX67" fmla="*/ 1800356 w 2598551"/>
                <a:gd name="connsiteY67" fmla="*/ 413611 h 1776639"/>
                <a:gd name="connsiteX68" fmla="*/ 1818453 w 2598551"/>
                <a:gd name="connsiteY68" fmla="*/ 440281 h 1776639"/>
                <a:gd name="connsiteX69" fmla="*/ 1916561 w 2598551"/>
                <a:gd name="connsiteY69" fmla="*/ 530768 h 1776639"/>
                <a:gd name="connsiteX70" fmla="*/ 2009906 w 2598551"/>
                <a:gd name="connsiteY70" fmla="*/ 618398 h 1776639"/>
                <a:gd name="connsiteX71" fmla="*/ 2033718 w 2598551"/>
                <a:gd name="connsiteY71" fmla="*/ 629828 h 1776639"/>
                <a:gd name="connsiteX72" fmla="*/ 2148018 w 2598551"/>
                <a:gd name="connsiteY72" fmla="*/ 745081 h 1776639"/>
                <a:gd name="connsiteX73" fmla="*/ 2159448 w 2598551"/>
                <a:gd name="connsiteY73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128843 w 2598551"/>
                <a:gd name="connsiteY30" fmla="*/ 1580423 h 1776639"/>
                <a:gd name="connsiteX31" fmla="*/ 1159323 w 2598551"/>
                <a:gd name="connsiteY31" fmla="*/ 1580423 h 1776639"/>
                <a:gd name="connsiteX32" fmla="*/ 1222188 w 2598551"/>
                <a:gd name="connsiteY32" fmla="*/ 1576614 h 1776639"/>
                <a:gd name="connsiteX33" fmla="*/ 1403163 w 2598551"/>
                <a:gd name="connsiteY33" fmla="*/ 1558516 h 1776639"/>
                <a:gd name="connsiteX34" fmla="*/ 1627953 w 2598551"/>
                <a:gd name="connsiteY34" fmla="*/ 1503271 h 1776639"/>
                <a:gd name="connsiteX35" fmla="*/ 1787973 w 2598551"/>
                <a:gd name="connsiteY35" fmla="*/ 1444216 h 1776639"/>
                <a:gd name="connsiteX36" fmla="*/ 1864173 w 2598551"/>
                <a:gd name="connsiteY36" fmla="*/ 1408021 h 1776639"/>
                <a:gd name="connsiteX37" fmla="*/ 1878461 w 2598551"/>
                <a:gd name="connsiteY37" fmla="*/ 1402306 h 1776639"/>
                <a:gd name="connsiteX38" fmla="*/ 1918466 w 2598551"/>
                <a:gd name="connsiteY38" fmla="*/ 1388019 h 1776639"/>
                <a:gd name="connsiteX39" fmla="*/ 2143256 w 2598551"/>
                <a:gd name="connsiteY39" fmla="*/ 1248001 h 1776639"/>
                <a:gd name="connsiteX40" fmla="*/ 2167068 w 2598551"/>
                <a:gd name="connsiteY40" fmla="*/ 1237523 h 1776639"/>
                <a:gd name="connsiteX41" fmla="*/ 2161353 w 2598551"/>
                <a:gd name="connsiteY41" fmla="*/ 1297531 h 1776639"/>
                <a:gd name="connsiteX42" fmla="*/ 2188976 w 2598551"/>
                <a:gd name="connsiteY42" fmla="*/ 1345156 h 1776639"/>
                <a:gd name="connsiteX43" fmla="*/ 2190881 w 2598551"/>
                <a:gd name="connsiteY43" fmla="*/ 1344203 h 1776639"/>
                <a:gd name="connsiteX44" fmla="*/ 2323278 w 2598551"/>
                <a:gd name="connsiteY44" fmla="*/ 1484221 h 1776639"/>
                <a:gd name="connsiteX45" fmla="*/ 2438531 w 2598551"/>
                <a:gd name="connsiteY45" fmla="*/ 1608998 h 1776639"/>
                <a:gd name="connsiteX46" fmla="*/ 2598551 w 2598551"/>
                <a:gd name="connsiteY46" fmla="*/ 1776639 h 1776639"/>
                <a:gd name="connsiteX47" fmla="*/ 2593788 w 2598551"/>
                <a:gd name="connsiteY47" fmla="*/ 1588996 h 1776639"/>
                <a:gd name="connsiteX48" fmla="*/ 2159448 w 2598551"/>
                <a:gd name="connsiteY48" fmla="*/ 796516 h 1776639"/>
                <a:gd name="connsiteX49" fmla="*/ 2041338 w 2598551"/>
                <a:gd name="connsiteY49" fmla="*/ 991778 h 1776639"/>
                <a:gd name="connsiteX50" fmla="*/ 1803213 w 2598551"/>
                <a:gd name="connsiteY50" fmla="*/ 1160371 h 1776639"/>
                <a:gd name="connsiteX51" fmla="*/ 1650813 w 2598551"/>
                <a:gd name="connsiteY51" fmla="*/ 1227998 h 1776639"/>
                <a:gd name="connsiteX52" fmla="*/ 1403163 w 2598551"/>
                <a:gd name="connsiteY52" fmla="*/ 1287053 h 1776639"/>
                <a:gd name="connsiteX53" fmla="*/ 1013591 w 2598551"/>
                <a:gd name="connsiteY53" fmla="*/ 1291816 h 1776639"/>
                <a:gd name="connsiteX54" fmla="*/ 611636 w 2598551"/>
                <a:gd name="connsiteY54" fmla="*/ 1202281 h 1776639"/>
                <a:gd name="connsiteX55" fmla="*/ 316361 w 2598551"/>
                <a:gd name="connsiteY55" fmla="*/ 1028926 h 1776639"/>
                <a:gd name="connsiteX56" fmla="*/ 207776 w 2598551"/>
                <a:gd name="connsiteY56" fmla="*/ 907006 h 1776639"/>
                <a:gd name="connsiteX57" fmla="*/ 175391 w 2598551"/>
                <a:gd name="connsiteY57" fmla="*/ 548866 h 1776639"/>
                <a:gd name="connsiteX58" fmla="*/ 382083 w 2598551"/>
                <a:gd name="connsiteY58" fmla="*/ 310741 h 1776639"/>
                <a:gd name="connsiteX59" fmla="*/ 445901 w 2598551"/>
                <a:gd name="connsiteY59" fmla="*/ 268831 h 1776639"/>
                <a:gd name="connsiteX60" fmla="*/ 1143131 w 2598551"/>
                <a:gd name="connsiteY60" fmla="*/ 165961 h 1776639"/>
                <a:gd name="connsiteX61" fmla="*/ 1356491 w 2598551"/>
                <a:gd name="connsiteY61" fmla="*/ 186916 h 1776639"/>
                <a:gd name="connsiteX62" fmla="*/ 1356491 w 2598551"/>
                <a:gd name="connsiteY62" fmla="*/ 186916 h 1776639"/>
                <a:gd name="connsiteX63" fmla="*/ 1378398 w 2598551"/>
                <a:gd name="connsiteY63" fmla="*/ 191678 h 1776639"/>
                <a:gd name="connsiteX64" fmla="*/ 1774638 w 2598551"/>
                <a:gd name="connsiteY64" fmla="*/ 281213 h 1776639"/>
                <a:gd name="connsiteX65" fmla="*/ 1794641 w 2598551"/>
                <a:gd name="connsiteY65" fmla="*/ 293596 h 1776639"/>
                <a:gd name="connsiteX66" fmla="*/ 1800356 w 2598551"/>
                <a:gd name="connsiteY66" fmla="*/ 413611 h 1776639"/>
                <a:gd name="connsiteX67" fmla="*/ 1818453 w 2598551"/>
                <a:gd name="connsiteY67" fmla="*/ 440281 h 1776639"/>
                <a:gd name="connsiteX68" fmla="*/ 1916561 w 2598551"/>
                <a:gd name="connsiteY68" fmla="*/ 530768 h 1776639"/>
                <a:gd name="connsiteX69" fmla="*/ 2009906 w 2598551"/>
                <a:gd name="connsiteY69" fmla="*/ 618398 h 1776639"/>
                <a:gd name="connsiteX70" fmla="*/ 2033718 w 2598551"/>
                <a:gd name="connsiteY70" fmla="*/ 629828 h 1776639"/>
                <a:gd name="connsiteX71" fmla="*/ 2148018 w 2598551"/>
                <a:gd name="connsiteY71" fmla="*/ 745081 h 1776639"/>
                <a:gd name="connsiteX72" fmla="*/ 2159448 w 2598551"/>
                <a:gd name="connsiteY72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128843 w 2598551"/>
                <a:gd name="connsiteY30" fmla="*/ 1580423 h 1776639"/>
                <a:gd name="connsiteX31" fmla="*/ 1159323 w 2598551"/>
                <a:gd name="connsiteY31" fmla="*/ 1580423 h 1776639"/>
                <a:gd name="connsiteX32" fmla="*/ 1222188 w 2598551"/>
                <a:gd name="connsiteY32" fmla="*/ 1576614 h 1776639"/>
                <a:gd name="connsiteX33" fmla="*/ 1403163 w 2598551"/>
                <a:gd name="connsiteY33" fmla="*/ 1558516 h 1776639"/>
                <a:gd name="connsiteX34" fmla="*/ 1627953 w 2598551"/>
                <a:gd name="connsiteY34" fmla="*/ 1503271 h 1776639"/>
                <a:gd name="connsiteX35" fmla="*/ 1787973 w 2598551"/>
                <a:gd name="connsiteY35" fmla="*/ 1444216 h 1776639"/>
                <a:gd name="connsiteX36" fmla="*/ 1864173 w 2598551"/>
                <a:gd name="connsiteY36" fmla="*/ 1408021 h 1776639"/>
                <a:gd name="connsiteX37" fmla="*/ 1918466 w 2598551"/>
                <a:gd name="connsiteY37" fmla="*/ 1388019 h 1776639"/>
                <a:gd name="connsiteX38" fmla="*/ 2143256 w 2598551"/>
                <a:gd name="connsiteY38" fmla="*/ 1248001 h 1776639"/>
                <a:gd name="connsiteX39" fmla="*/ 2167068 w 2598551"/>
                <a:gd name="connsiteY39" fmla="*/ 1237523 h 1776639"/>
                <a:gd name="connsiteX40" fmla="*/ 2161353 w 2598551"/>
                <a:gd name="connsiteY40" fmla="*/ 1297531 h 1776639"/>
                <a:gd name="connsiteX41" fmla="*/ 2188976 w 2598551"/>
                <a:gd name="connsiteY41" fmla="*/ 1345156 h 1776639"/>
                <a:gd name="connsiteX42" fmla="*/ 2190881 w 2598551"/>
                <a:gd name="connsiteY42" fmla="*/ 1344203 h 1776639"/>
                <a:gd name="connsiteX43" fmla="*/ 2323278 w 2598551"/>
                <a:gd name="connsiteY43" fmla="*/ 1484221 h 1776639"/>
                <a:gd name="connsiteX44" fmla="*/ 2438531 w 2598551"/>
                <a:gd name="connsiteY44" fmla="*/ 1608998 h 1776639"/>
                <a:gd name="connsiteX45" fmla="*/ 2598551 w 2598551"/>
                <a:gd name="connsiteY45" fmla="*/ 1776639 h 1776639"/>
                <a:gd name="connsiteX46" fmla="*/ 2593788 w 2598551"/>
                <a:gd name="connsiteY46" fmla="*/ 1588996 h 1776639"/>
                <a:gd name="connsiteX47" fmla="*/ 2159448 w 2598551"/>
                <a:gd name="connsiteY47" fmla="*/ 796516 h 1776639"/>
                <a:gd name="connsiteX48" fmla="*/ 2041338 w 2598551"/>
                <a:gd name="connsiteY48" fmla="*/ 991778 h 1776639"/>
                <a:gd name="connsiteX49" fmla="*/ 1803213 w 2598551"/>
                <a:gd name="connsiteY49" fmla="*/ 1160371 h 1776639"/>
                <a:gd name="connsiteX50" fmla="*/ 1650813 w 2598551"/>
                <a:gd name="connsiteY50" fmla="*/ 1227998 h 1776639"/>
                <a:gd name="connsiteX51" fmla="*/ 1403163 w 2598551"/>
                <a:gd name="connsiteY51" fmla="*/ 1287053 h 1776639"/>
                <a:gd name="connsiteX52" fmla="*/ 1013591 w 2598551"/>
                <a:gd name="connsiteY52" fmla="*/ 1291816 h 1776639"/>
                <a:gd name="connsiteX53" fmla="*/ 611636 w 2598551"/>
                <a:gd name="connsiteY53" fmla="*/ 1202281 h 1776639"/>
                <a:gd name="connsiteX54" fmla="*/ 316361 w 2598551"/>
                <a:gd name="connsiteY54" fmla="*/ 1028926 h 1776639"/>
                <a:gd name="connsiteX55" fmla="*/ 207776 w 2598551"/>
                <a:gd name="connsiteY55" fmla="*/ 907006 h 1776639"/>
                <a:gd name="connsiteX56" fmla="*/ 175391 w 2598551"/>
                <a:gd name="connsiteY56" fmla="*/ 548866 h 1776639"/>
                <a:gd name="connsiteX57" fmla="*/ 382083 w 2598551"/>
                <a:gd name="connsiteY57" fmla="*/ 310741 h 1776639"/>
                <a:gd name="connsiteX58" fmla="*/ 445901 w 2598551"/>
                <a:gd name="connsiteY58" fmla="*/ 268831 h 1776639"/>
                <a:gd name="connsiteX59" fmla="*/ 1143131 w 2598551"/>
                <a:gd name="connsiteY59" fmla="*/ 165961 h 1776639"/>
                <a:gd name="connsiteX60" fmla="*/ 1356491 w 2598551"/>
                <a:gd name="connsiteY60" fmla="*/ 186916 h 1776639"/>
                <a:gd name="connsiteX61" fmla="*/ 1356491 w 2598551"/>
                <a:gd name="connsiteY61" fmla="*/ 186916 h 1776639"/>
                <a:gd name="connsiteX62" fmla="*/ 1378398 w 2598551"/>
                <a:gd name="connsiteY62" fmla="*/ 191678 h 1776639"/>
                <a:gd name="connsiteX63" fmla="*/ 1774638 w 2598551"/>
                <a:gd name="connsiteY63" fmla="*/ 281213 h 1776639"/>
                <a:gd name="connsiteX64" fmla="*/ 1794641 w 2598551"/>
                <a:gd name="connsiteY64" fmla="*/ 293596 h 1776639"/>
                <a:gd name="connsiteX65" fmla="*/ 1800356 w 2598551"/>
                <a:gd name="connsiteY65" fmla="*/ 413611 h 1776639"/>
                <a:gd name="connsiteX66" fmla="*/ 1818453 w 2598551"/>
                <a:gd name="connsiteY66" fmla="*/ 440281 h 1776639"/>
                <a:gd name="connsiteX67" fmla="*/ 1916561 w 2598551"/>
                <a:gd name="connsiteY67" fmla="*/ 530768 h 1776639"/>
                <a:gd name="connsiteX68" fmla="*/ 2009906 w 2598551"/>
                <a:gd name="connsiteY68" fmla="*/ 618398 h 1776639"/>
                <a:gd name="connsiteX69" fmla="*/ 2033718 w 2598551"/>
                <a:gd name="connsiteY69" fmla="*/ 629828 h 1776639"/>
                <a:gd name="connsiteX70" fmla="*/ 2148018 w 2598551"/>
                <a:gd name="connsiteY70" fmla="*/ 745081 h 1776639"/>
                <a:gd name="connsiteX71" fmla="*/ 2159448 w 2598551"/>
                <a:gd name="connsiteY71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128843 w 2598551"/>
                <a:gd name="connsiteY30" fmla="*/ 1580423 h 1776639"/>
                <a:gd name="connsiteX31" fmla="*/ 1159323 w 2598551"/>
                <a:gd name="connsiteY31" fmla="*/ 1580423 h 1776639"/>
                <a:gd name="connsiteX32" fmla="*/ 1222188 w 2598551"/>
                <a:gd name="connsiteY32" fmla="*/ 1576614 h 1776639"/>
                <a:gd name="connsiteX33" fmla="*/ 1403163 w 2598551"/>
                <a:gd name="connsiteY33" fmla="*/ 1558516 h 1776639"/>
                <a:gd name="connsiteX34" fmla="*/ 1627953 w 2598551"/>
                <a:gd name="connsiteY34" fmla="*/ 1503271 h 1776639"/>
                <a:gd name="connsiteX35" fmla="*/ 1787973 w 2598551"/>
                <a:gd name="connsiteY35" fmla="*/ 1444216 h 1776639"/>
                <a:gd name="connsiteX36" fmla="*/ 1918466 w 2598551"/>
                <a:gd name="connsiteY36" fmla="*/ 1388019 h 1776639"/>
                <a:gd name="connsiteX37" fmla="*/ 2143256 w 2598551"/>
                <a:gd name="connsiteY37" fmla="*/ 1248001 h 1776639"/>
                <a:gd name="connsiteX38" fmla="*/ 2167068 w 2598551"/>
                <a:gd name="connsiteY38" fmla="*/ 1237523 h 1776639"/>
                <a:gd name="connsiteX39" fmla="*/ 2161353 w 2598551"/>
                <a:gd name="connsiteY39" fmla="*/ 1297531 h 1776639"/>
                <a:gd name="connsiteX40" fmla="*/ 2188976 w 2598551"/>
                <a:gd name="connsiteY40" fmla="*/ 1345156 h 1776639"/>
                <a:gd name="connsiteX41" fmla="*/ 2190881 w 2598551"/>
                <a:gd name="connsiteY41" fmla="*/ 1344203 h 1776639"/>
                <a:gd name="connsiteX42" fmla="*/ 2323278 w 2598551"/>
                <a:gd name="connsiteY42" fmla="*/ 1484221 h 1776639"/>
                <a:gd name="connsiteX43" fmla="*/ 2438531 w 2598551"/>
                <a:gd name="connsiteY43" fmla="*/ 1608998 h 1776639"/>
                <a:gd name="connsiteX44" fmla="*/ 2598551 w 2598551"/>
                <a:gd name="connsiteY44" fmla="*/ 1776639 h 1776639"/>
                <a:gd name="connsiteX45" fmla="*/ 2593788 w 2598551"/>
                <a:gd name="connsiteY45" fmla="*/ 1588996 h 1776639"/>
                <a:gd name="connsiteX46" fmla="*/ 2159448 w 2598551"/>
                <a:gd name="connsiteY46" fmla="*/ 796516 h 1776639"/>
                <a:gd name="connsiteX47" fmla="*/ 2041338 w 2598551"/>
                <a:gd name="connsiteY47" fmla="*/ 991778 h 1776639"/>
                <a:gd name="connsiteX48" fmla="*/ 1803213 w 2598551"/>
                <a:gd name="connsiteY48" fmla="*/ 1160371 h 1776639"/>
                <a:gd name="connsiteX49" fmla="*/ 1650813 w 2598551"/>
                <a:gd name="connsiteY49" fmla="*/ 1227998 h 1776639"/>
                <a:gd name="connsiteX50" fmla="*/ 1403163 w 2598551"/>
                <a:gd name="connsiteY50" fmla="*/ 1287053 h 1776639"/>
                <a:gd name="connsiteX51" fmla="*/ 1013591 w 2598551"/>
                <a:gd name="connsiteY51" fmla="*/ 1291816 h 1776639"/>
                <a:gd name="connsiteX52" fmla="*/ 611636 w 2598551"/>
                <a:gd name="connsiteY52" fmla="*/ 1202281 h 1776639"/>
                <a:gd name="connsiteX53" fmla="*/ 316361 w 2598551"/>
                <a:gd name="connsiteY53" fmla="*/ 1028926 h 1776639"/>
                <a:gd name="connsiteX54" fmla="*/ 207776 w 2598551"/>
                <a:gd name="connsiteY54" fmla="*/ 907006 h 1776639"/>
                <a:gd name="connsiteX55" fmla="*/ 175391 w 2598551"/>
                <a:gd name="connsiteY55" fmla="*/ 548866 h 1776639"/>
                <a:gd name="connsiteX56" fmla="*/ 382083 w 2598551"/>
                <a:gd name="connsiteY56" fmla="*/ 310741 h 1776639"/>
                <a:gd name="connsiteX57" fmla="*/ 445901 w 2598551"/>
                <a:gd name="connsiteY57" fmla="*/ 268831 h 1776639"/>
                <a:gd name="connsiteX58" fmla="*/ 1143131 w 2598551"/>
                <a:gd name="connsiteY58" fmla="*/ 165961 h 1776639"/>
                <a:gd name="connsiteX59" fmla="*/ 1356491 w 2598551"/>
                <a:gd name="connsiteY59" fmla="*/ 186916 h 1776639"/>
                <a:gd name="connsiteX60" fmla="*/ 1356491 w 2598551"/>
                <a:gd name="connsiteY60" fmla="*/ 186916 h 1776639"/>
                <a:gd name="connsiteX61" fmla="*/ 1378398 w 2598551"/>
                <a:gd name="connsiteY61" fmla="*/ 191678 h 1776639"/>
                <a:gd name="connsiteX62" fmla="*/ 1774638 w 2598551"/>
                <a:gd name="connsiteY62" fmla="*/ 281213 h 1776639"/>
                <a:gd name="connsiteX63" fmla="*/ 1794641 w 2598551"/>
                <a:gd name="connsiteY63" fmla="*/ 293596 h 1776639"/>
                <a:gd name="connsiteX64" fmla="*/ 1800356 w 2598551"/>
                <a:gd name="connsiteY64" fmla="*/ 413611 h 1776639"/>
                <a:gd name="connsiteX65" fmla="*/ 1818453 w 2598551"/>
                <a:gd name="connsiteY65" fmla="*/ 440281 h 1776639"/>
                <a:gd name="connsiteX66" fmla="*/ 1916561 w 2598551"/>
                <a:gd name="connsiteY66" fmla="*/ 530768 h 1776639"/>
                <a:gd name="connsiteX67" fmla="*/ 2009906 w 2598551"/>
                <a:gd name="connsiteY67" fmla="*/ 618398 h 1776639"/>
                <a:gd name="connsiteX68" fmla="*/ 2033718 w 2598551"/>
                <a:gd name="connsiteY68" fmla="*/ 629828 h 1776639"/>
                <a:gd name="connsiteX69" fmla="*/ 2148018 w 2598551"/>
                <a:gd name="connsiteY69" fmla="*/ 745081 h 1776639"/>
                <a:gd name="connsiteX70" fmla="*/ 2159448 w 2598551"/>
                <a:gd name="connsiteY70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128843 w 2598551"/>
                <a:gd name="connsiteY30" fmla="*/ 1580423 h 1776639"/>
                <a:gd name="connsiteX31" fmla="*/ 1159323 w 2598551"/>
                <a:gd name="connsiteY31" fmla="*/ 1580423 h 1776639"/>
                <a:gd name="connsiteX32" fmla="*/ 1222188 w 2598551"/>
                <a:gd name="connsiteY32" fmla="*/ 1576614 h 1776639"/>
                <a:gd name="connsiteX33" fmla="*/ 1403163 w 2598551"/>
                <a:gd name="connsiteY33" fmla="*/ 1558516 h 1776639"/>
                <a:gd name="connsiteX34" fmla="*/ 1627953 w 2598551"/>
                <a:gd name="connsiteY34" fmla="*/ 1503271 h 1776639"/>
                <a:gd name="connsiteX35" fmla="*/ 1918466 w 2598551"/>
                <a:gd name="connsiteY35" fmla="*/ 1388019 h 1776639"/>
                <a:gd name="connsiteX36" fmla="*/ 2143256 w 2598551"/>
                <a:gd name="connsiteY36" fmla="*/ 1248001 h 1776639"/>
                <a:gd name="connsiteX37" fmla="*/ 2167068 w 2598551"/>
                <a:gd name="connsiteY37" fmla="*/ 1237523 h 1776639"/>
                <a:gd name="connsiteX38" fmla="*/ 2161353 w 2598551"/>
                <a:gd name="connsiteY38" fmla="*/ 1297531 h 1776639"/>
                <a:gd name="connsiteX39" fmla="*/ 2188976 w 2598551"/>
                <a:gd name="connsiteY39" fmla="*/ 1345156 h 1776639"/>
                <a:gd name="connsiteX40" fmla="*/ 2190881 w 2598551"/>
                <a:gd name="connsiteY40" fmla="*/ 1344203 h 1776639"/>
                <a:gd name="connsiteX41" fmla="*/ 2323278 w 2598551"/>
                <a:gd name="connsiteY41" fmla="*/ 1484221 h 1776639"/>
                <a:gd name="connsiteX42" fmla="*/ 2438531 w 2598551"/>
                <a:gd name="connsiteY42" fmla="*/ 1608998 h 1776639"/>
                <a:gd name="connsiteX43" fmla="*/ 2598551 w 2598551"/>
                <a:gd name="connsiteY43" fmla="*/ 1776639 h 1776639"/>
                <a:gd name="connsiteX44" fmla="*/ 2593788 w 2598551"/>
                <a:gd name="connsiteY44" fmla="*/ 1588996 h 1776639"/>
                <a:gd name="connsiteX45" fmla="*/ 2159448 w 2598551"/>
                <a:gd name="connsiteY45" fmla="*/ 796516 h 1776639"/>
                <a:gd name="connsiteX46" fmla="*/ 2041338 w 2598551"/>
                <a:gd name="connsiteY46" fmla="*/ 991778 h 1776639"/>
                <a:gd name="connsiteX47" fmla="*/ 1803213 w 2598551"/>
                <a:gd name="connsiteY47" fmla="*/ 1160371 h 1776639"/>
                <a:gd name="connsiteX48" fmla="*/ 1650813 w 2598551"/>
                <a:gd name="connsiteY48" fmla="*/ 1227998 h 1776639"/>
                <a:gd name="connsiteX49" fmla="*/ 1403163 w 2598551"/>
                <a:gd name="connsiteY49" fmla="*/ 1287053 h 1776639"/>
                <a:gd name="connsiteX50" fmla="*/ 1013591 w 2598551"/>
                <a:gd name="connsiteY50" fmla="*/ 1291816 h 1776639"/>
                <a:gd name="connsiteX51" fmla="*/ 611636 w 2598551"/>
                <a:gd name="connsiteY51" fmla="*/ 1202281 h 1776639"/>
                <a:gd name="connsiteX52" fmla="*/ 316361 w 2598551"/>
                <a:gd name="connsiteY52" fmla="*/ 1028926 h 1776639"/>
                <a:gd name="connsiteX53" fmla="*/ 207776 w 2598551"/>
                <a:gd name="connsiteY53" fmla="*/ 907006 h 1776639"/>
                <a:gd name="connsiteX54" fmla="*/ 175391 w 2598551"/>
                <a:gd name="connsiteY54" fmla="*/ 548866 h 1776639"/>
                <a:gd name="connsiteX55" fmla="*/ 382083 w 2598551"/>
                <a:gd name="connsiteY55" fmla="*/ 310741 h 1776639"/>
                <a:gd name="connsiteX56" fmla="*/ 445901 w 2598551"/>
                <a:gd name="connsiteY56" fmla="*/ 268831 h 1776639"/>
                <a:gd name="connsiteX57" fmla="*/ 1143131 w 2598551"/>
                <a:gd name="connsiteY57" fmla="*/ 165961 h 1776639"/>
                <a:gd name="connsiteX58" fmla="*/ 1356491 w 2598551"/>
                <a:gd name="connsiteY58" fmla="*/ 186916 h 1776639"/>
                <a:gd name="connsiteX59" fmla="*/ 1356491 w 2598551"/>
                <a:gd name="connsiteY59" fmla="*/ 186916 h 1776639"/>
                <a:gd name="connsiteX60" fmla="*/ 1378398 w 2598551"/>
                <a:gd name="connsiteY60" fmla="*/ 191678 h 1776639"/>
                <a:gd name="connsiteX61" fmla="*/ 1774638 w 2598551"/>
                <a:gd name="connsiteY61" fmla="*/ 281213 h 1776639"/>
                <a:gd name="connsiteX62" fmla="*/ 1794641 w 2598551"/>
                <a:gd name="connsiteY62" fmla="*/ 293596 h 1776639"/>
                <a:gd name="connsiteX63" fmla="*/ 1800356 w 2598551"/>
                <a:gd name="connsiteY63" fmla="*/ 413611 h 1776639"/>
                <a:gd name="connsiteX64" fmla="*/ 1818453 w 2598551"/>
                <a:gd name="connsiteY64" fmla="*/ 440281 h 1776639"/>
                <a:gd name="connsiteX65" fmla="*/ 1916561 w 2598551"/>
                <a:gd name="connsiteY65" fmla="*/ 530768 h 1776639"/>
                <a:gd name="connsiteX66" fmla="*/ 2009906 w 2598551"/>
                <a:gd name="connsiteY66" fmla="*/ 618398 h 1776639"/>
                <a:gd name="connsiteX67" fmla="*/ 2033718 w 2598551"/>
                <a:gd name="connsiteY67" fmla="*/ 629828 h 1776639"/>
                <a:gd name="connsiteX68" fmla="*/ 2148018 w 2598551"/>
                <a:gd name="connsiteY68" fmla="*/ 745081 h 1776639"/>
                <a:gd name="connsiteX69" fmla="*/ 2159448 w 2598551"/>
                <a:gd name="connsiteY69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128843 w 2598551"/>
                <a:gd name="connsiteY30" fmla="*/ 1580423 h 1776639"/>
                <a:gd name="connsiteX31" fmla="*/ 1222188 w 2598551"/>
                <a:gd name="connsiteY31" fmla="*/ 1576614 h 1776639"/>
                <a:gd name="connsiteX32" fmla="*/ 1403163 w 2598551"/>
                <a:gd name="connsiteY32" fmla="*/ 1558516 h 1776639"/>
                <a:gd name="connsiteX33" fmla="*/ 1627953 w 2598551"/>
                <a:gd name="connsiteY33" fmla="*/ 1503271 h 1776639"/>
                <a:gd name="connsiteX34" fmla="*/ 1918466 w 2598551"/>
                <a:gd name="connsiteY34" fmla="*/ 1388019 h 1776639"/>
                <a:gd name="connsiteX35" fmla="*/ 2143256 w 2598551"/>
                <a:gd name="connsiteY35" fmla="*/ 1248001 h 1776639"/>
                <a:gd name="connsiteX36" fmla="*/ 2167068 w 2598551"/>
                <a:gd name="connsiteY36" fmla="*/ 1237523 h 1776639"/>
                <a:gd name="connsiteX37" fmla="*/ 2161353 w 2598551"/>
                <a:gd name="connsiteY37" fmla="*/ 1297531 h 1776639"/>
                <a:gd name="connsiteX38" fmla="*/ 2188976 w 2598551"/>
                <a:gd name="connsiteY38" fmla="*/ 1345156 h 1776639"/>
                <a:gd name="connsiteX39" fmla="*/ 2190881 w 2598551"/>
                <a:gd name="connsiteY39" fmla="*/ 1344203 h 1776639"/>
                <a:gd name="connsiteX40" fmla="*/ 2323278 w 2598551"/>
                <a:gd name="connsiteY40" fmla="*/ 1484221 h 1776639"/>
                <a:gd name="connsiteX41" fmla="*/ 2438531 w 2598551"/>
                <a:gd name="connsiteY41" fmla="*/ 1608998 h 1776639"/>
                <a:gd name="connsiteX42" fmla="*/ 2598551 w 2598551"/>
                <a:gd name="connsiteY42" fmla="*/ 1776639 h 1776639"/>
                <a:gd name="connsiteX43" fmla="*/ 2593788 w 2598551"/>
                <a:gd name="connsiteY43" fmla="*/ 1588996 h 1776639"/>
                <a:gd name="connsiteX44" fmla="*/ 2159448 w 2598551"/>
                <a:gd name="connsiteY44" fmla="*/ 796516 h 1776639"/>
                <a:gd name="connsiteX45" fmla="*/ 2041338 w 2598551"/>
                <a:gd name="connsiteY45" fmla="*/ 991778 h 1776639"/>
                <a:gd name="connsiteX46" fmla="*/ 1803213 w 2598551"/>
                <a:gd name="connsiteY46" fmla="*/ 1160371 h 1776639"/>
                <a:gd name="connsiteX47" fmla="*/ 1650813 w 2598551"/>
                <a:gd name="connsiteY47" fmla="*/ 1227998 h 1776639"/>
                <a:gd name="connsiteX48" fmla="*/ 1403163 w 2598551"/>
                <a:gd name="connsiteY48" fmla="*/ 1287053 h 1776639"/>
                <a:gd name="connsiteX49" fmla="*/ 1013591 w 2598551"/>
                <a:gd name="connsiteY49" fmla="*/ 1291816 h 1776639"/>
                <a:gd name="connsiteX50" fmla="*/ 611636 w 2598551"/>
                <a:gd name="connsiteY50" fmla="*/ 1202281 h 1776639"/>
                <a:gd name="connsiteX51" fmla="*/ 316361 w 2598551"/>
                <a:gd name="connsiteY51" fmla="*/ 1028926 h 1776639"/>
                <a:gd name="connsiteX52" fmla="*/ 207776 w 2598551"/>
                <a:gd name="connsiteY52" fmla="*/ 907006 h 1776639"/>
                <a:gd name="connsiteX53" fmla="*/ 175391 w 2598551"/>
                <a:gd name="connsiteY53" fmla="*/ 548866 h 1776639"/>
                <a:gd name="connsiteX54" fmla="*/ 382083 w 2598551"/>
                <a:gd name="connsiteY54" fmla="*/ 310741 h 1776639"/>
                <a:gd name="connsiteX55" fmla="*/ 445901 w 2598551"/>
                <a:gd name="connsiteY55" fmla="*/ 268831 h 1776639"/>
                <a:gd name="connsiteX56" fmla="*/ 1143131 w 2598551"/>
                <a:gd name="connsiteY56" fmla="*/ 165961 h 1776639"/>
                <a:gd name="connsiteX57" fmla="*/ 1356491 w 2598551"/>
                <a:gd name="connsiteY57" fmla="*/ 186916 h 1776639"/>
                <a:gd name="connsiteX58" fmla="*/ 1356491 w 2598551"/>
                <a:gd name="connsiteY58" fmla="*/ 186916 h 1776639"/>
                <a:gd name="connsiteX59" fmla="*/ 1378398 w 2598551"/>
                <a:gd name="connsiteY59" fmla="*/ 191678 h 1776639"/>
                <a:gd name="connsiteX60" fmla="*/ 1774638 w 2598551"/>
                <a:gd name="connsiteY60" fmla="*/ 281213 h 1776639"/>
                <a:gd name="connsiteX61" fmla="*/ 1794641 w 2598551"/>
                <a:gd name="connsiteY61" fmla="*/ 293596 h 1776639"/>
                <a:gd name="connsiteX62" fmla="*/ 1800356 w 2598551"/>
                <a:gd name="connsiteY62" fmla="*/ 413611 h 1776639"/>
                <a:gd name="connsiteX63" fmla="*/ 1818453 w 2598551"/>
                <a:gd name="connsiteY63" fmla="*/ 440281 h 1776639"/>
                <a:gd name="connsiteX64" fmla="*/ 1916561 w 2598551"/>
                <a:gd name="connsiteY64" fmla="*/ 530768 h 1776639"/>
                <a:gd name="connsiteX65" fmla="*/ 2009906 w 2598551"/>
                <a:gd name="connsiteY65" fmla="*/ 618398 h 1776639"/>
                <a:gd name="connsiteX66" fmla="*/ 2033718 w 2598551"/>
                <a:gd name="connsiteY66" fmla="*/ 629828 h 1776639"/>
                <a:gd name="connsiteX67" fmla="*/ 2148018 w 2598551"/>
                <a:gd name="connsiteY67" fmla="*/ 745081 h 1776639"/>
                <a:gd name="connsiteX68" fmla="*/ 2159448 w 2598551"/>
                <a:gd name="connsiteY68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881193 w 2598551"/>
                <a:gd name="connsiteY28" fmla="*/ 1557563 h 1776639"/>
                <a:gd name="connsiteX29" fmla="*/ 1061216 w 2598551"/>
                <a:gd name="connsiteY29" fmla="*/ 1576614 h 1776639"/>
                <a:gd name="connsiteX30" fmla="*/ 1222188 w 2598551"/>
                <a:gd name="connsiteY30" fmla="*/ 1576614 h 1776639"/>
                <a:gd name="connsiteX31" fmla="*/ 1403163 w 2598551"/>
                <a:gd name="connsiteY31" fmla="*/ 1558516 h 1776639"/>
                <a:gd name="connsiteX32" fmla="*/ 1627953 w 2598551"/>
                <a:gd name="connsiteY32" fmla="*/ 1503271 h 1776639"/>
                <a:gd name="connsiteX33" fmla="*/ 1918466 w 2598551"/>
                <a:gd name="connsiteY33" fmla="*/ 1388019 h 1776639"/>
                <a:gd name="connsiteX34" fmla="*/ 2143256 w 2598551"/>
                <a:gd name="connsiteY34" fmla="*/ 1248001 h 1776639"/>
                <a:gd name="connsiteX35" fmla="*/ 2167068 w 2598551"/>
                <a:gd name="connsiteY35" fmla="*/ 1237523 h 1776639"/>
                <a:gd name="connsiteX36" fmla="*/ 2161353 w 2598551"/>
                <a:gd name="connsiteY36" fmla="*/ 1297531 h 1776639"/>
                <a:gd name="connsiteX37" fmla="*/ 2188976 w 2598551"/>
                <a:gd name="connsiteY37" fmla="*/ 1345156 h 1776639"/>
                <a:gd name="connsiteX38" fmla="*/ 2190881 w 2598551"/>
                <a:gd name="connsiteY38" fmla="*/ 1344203 h 1776639"/>
                <a:gd name="connsiteX39" fmla="*/ 2323278 w 2598551"/>
                <a:gd name="connsiteY39" fmla="*/ 1484221 h 1776639"/>
                <a:gd name="connsiteX40" fmla="*/ 2438531 w 2598551"/>
                <a:gd name="connsiteY40" fmla="*/ 1608998 h 1776639"/>
                <a:gd name="connsiteX41" fmla="*/ 2598551 w 2598551"/>
                <a:gd name="connsiteY41" fmla="*/ 1776639 h 1776639"/>
                <a:gd name="connsiteX42" fmla="*/ 2593788 w 2598551"/>
                <a:gd name="connsiteY42" fmla="*/ 1588996 h 1776639"/>
                <a:gd name="connsiteX43" fmla="*/ 2159448 w 2598551"/>
                <a:gd name="connsiteY43" fmla="*/ 796516 h 1776639"/>
                <a:gd name="connsiteX44" fmla="*/ 2041338 w 2598551"/>
                <a:gd name="connsiteY44" fmla="*/ 991778 h 1776639"/>
                <a:gd name="connsiteX45" fmla="*/ 1803213 w 2598551"/>
                <a:gd name="connsiteY45" fmla="*/ 1160371 h 1776639"/>
                <a:gd name="connsiteX46" fmla="*/ 1650813 w 2598551"/>
                <a:gd name="connsiteY46" fmla="*/ 1227998 h 1776639"/>
                <a:gd name="connsiteX47" fmla="*/ 1403163 w 2598551"/>
                <a:gd name="connsiteY47" fmla="*/ 1287053 h 1776639"/>
                <a:gd name="connsiteX48" fmla="*/ 1013591 w 2598551"/>
                <a:gd name="connsiteY48" fmla="*/ 1291816 h 1776639"/>
                <a:gd name="connsiteX49" fmla="*/ 611636 w 2598551"/>
                <a:gd name="connsiteY49" fmla="*/ 1202281 h 1776639"/>
                <a:gd name="connsiteX50" fmla="*/ 316361 w 2598551"/>
                <a:gd name="connsiteY50" fmla="*/ 1028926 h 1776639"/>
                <a:gd name="connsiteX51" fmla="*/ 207776 w 2598551"/>
                <a:gd name="connsiteY51" fmla="*/ 907006 h 1776639"/>
                <a:gd name="connsiteX52" fmla="*/ 175391 w 2598551"/>
                <a:gd name="connsiteY52" fmla="*/ 548866 h 1776639"/>
                <a:gd name="connsiteX53" fmla="*/ 382083 w 2598551"/>
                <a:gd name="connsiteY53" fmla="*/ 310741 h 1776639"/>
                <a:gd name="connsiteX54" fmla="*/ 445901 w 2598551"/>
                <a:gd name="connsiteY54" fmla="*/ 268831 h 1776639"/>
                <a:gd name="connsiteX55" fmla="*/ 1143131 w 2598551"/>
                <a:gd name="connsiteY55" fmla="*/ 165961 h 1776639"/>
                <a:gd name="connsiteX56" fmla="*/ 1356491 w 2598551"/>
                <a:gd name="connsiteY56" fmla="*/ 186916 h 1776639"/>
                <a:gd name="connsiteX57" fmla="*/ 1356491 w 2598551"/>
                <a:gd name="connsiteY57" fmla="*/ 186916 h 1776639"/>
                <a:gd name="connsiteX58" fmla="*/ 1378398 w 2598551"/>
                <a:gd name="connsiteY58" fmla="*/ 191678 h 1776639"/>
                <a:gd name="connsiteX59" fmla="*/ 1774638 w 2598551"/>
                <a:gd name="connsiteY59" fmla="*/ 281213 h 1776639"/>
                <a:gd name="connsiteX60" fmla="*/ 1794641 w 2598551"/>
                <a:gd name="connsiteY60" fmla="*/ 293596 h 1776639"/>
                <a:gd name="connsiteX61" fmla="*/ 1800356 w 2598551"/>
                <a:gd name="connsiteY61" fmla="*/ 413611 h 1776639"/>
                <a:gd name="connsiteX62" fmla="*/ 1818453 w 2598551"/>
                <a:gd name="connsiteY62" fmla="*/ 440281 h 1776639"/>
                <a:gd name="connsiteX63" fmla="*/ 1916561 w 2598551"/>
                <a:gd name="connsiteY63" fmla="*/ 530768 h 1776639"/>
                <a:gd name="connsiteX64" fmla="*/ 2009906 w 2598551"/>
                <a:gd name="connsiteY64" fmla="*/ 618398 h 1776639"/>
                <a:gd name="connsiteX65" fmla="*/ 2033718 w 2598551"/>
                <a:gd name="connsiteY65" fmla="*/ 629828 h 1776639"/>
                <a:gd name="connsiteX66" fmla="*/ 2148018 w 2598551"/>
                <a:gd name="connsiteY66" fmla="*/ 745081 h 1776639"/>
                <a:gd name="connsiteX67" fmla="*/ 2159448 w 2598551"/>
                <a:gd name="connsiteY67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351853 w 2598551"/>
                <a:gd name="connsiteY6" fmla="*/ 1112746 h 1776639"/>
                <a:gd name="connsiteX7" fmla="*/ 2295656 w 2598551"/>
                <a:gd name="connsiteY7" fmla="*/ 1069884 h 1776639"/>
                <a:gd name="connsiteX8" fmla="*/ 2275653 w 2598551"/>
                <a:gd name="connsiteY8" fmla="*/ 1034641 h 1776639"/>
                <a:gd name="connsiteX9" fmla="*/ 2268986 w 2598551"/>
                <a:gd name="connsiteY9" fmla="*/ 974634 h 1776639"/>
                <a:gd name="connsiteX10" fmla="*/ 2278511 w 2598551"/>
                <a:gd name="connsiteY10" fmla="*/ 883193 h 1776639"/>
                <a:gd name="connsiteX11" fmla="*/ 2306133 w 2598551"/>
                <a:gd name="connsiteY11" fmla="*/ 752701 h 1776639"/>
                <a:gd name="connsiteX12" fmla="*/ 2233743 w 2598551"/>
                <a:gd name="connsiteY12" fmla="*/ 477428 h 1776639"/>
                <a:gd name="connsiteX13" fmla="*/ 2022289 w 2598551"/>
                <a:gd name="connsiteY13" fmla="*/ 249781 h 1776639"/>
                <a:gd name="connsiteX14" fmla="*/ 1714631 w 2598551"/>
                <a:gd name="connsiteY14" fmla="*/ 104048 h 1776639"/>
                <a:gd name="connsiteX15" fmla="*/ 1369826 w 2598551"/>
                <a:gd name="connsiteY15" fmla="*/ 18323 h 1776639"/>
                <a:gd name="connsiteX16" fmla="*/ 1079313 w 2598551"/>
                <a:gd name="connsiteY16" fmla="*/ 6893 h 1776639"/>
                <a:gd name="connsiteX17" fmla="*/ 541805 w 2598551"/>
                <a:gd name="connsiteY17" fmla="*/ 102755 h 1776639"/>
                <a:gd name="connsiteX18" fmla="*/ 244624 w 2598551"/>
                <a:gd name="connsiteY18" fmla="*/ 284455 h 1776639"/>
                <a:gd name="connsiteX19" fmla="*/ 35373 w 2598551"/>
                <a:gd name="connsiteY19" fmla="*/ 555534 h 1776639"/>
                <a:gd name="connsiteX20" fmla="*/ 5846 w 2598551"/>
                <a:gd name="connsiteY20" fmla="*/ 764131 h 1776639"/>
                <a:gd name="connsiteX21" fmla="*/ 98238 w 2598551"/>
                <a:gd name="connsiteY21" fmla="*/ 993684 h 1776639"/>
                <a:gd name="connsiteX22" fmla="*/ 296358 w 2598551"/>
                <a:gd name="connsiteY22" fmla="*/ 1180373 h 1776639"/>
                <a:gd name="connsiteX23" fmla="*/ 287786 w 2598551"/>
                <a:gd name="connsiteY23" fmla="*/ 1274671 h 1776639"/>
                <a:gd name="connsiteX24" fmla="*/ 281118 w 2598551"/>
                <a:gd name="connsiteY24" fmla="*/ 1342298 h 1776639"/>
                <a:gd name="connsiteX25" fmla="*/ 337316 w 2598551"/>
                <a:gd name="connsiteY25" fmla="*/ 1378494 h 1776639"/>
                <a:gd name="connsiteX26" fmla="*/ 708791 w 2598551"/>
                <a:gd name="connsiteY26" fmla="*/ 1526131 h 1776639"/>
                <a:gd name="connsiteX27" fmla="*/ 865001 w 2598551"/>
                <a:gd name="connsiteY27" fmla="*/ 1559468 h 1776639"/>
                <a:gd name="connsiteX28" fmla="*/ 1061216 w 2598551"/>
                <a:gd name="connsiteY28" fmla="*/ 1576614 h 1776639"/>
                <a:gd name="connsiteX29" fmla="*/ 1222188 w 2598551"/>
                <a:gd name="connsiteY29" fmla="*/ 1576614 h 1776639"/>
                <a:gd name="connsiteX30" fmla="*/ 1403163 w 2598551"/>
                <a:gd name="connsiteY30" fmla="*/ 1558516 h 1776639"/>
                <a:gd name="connsiteX31" fmla="*/ 1627953 w 2598551"/>
                <a:gd name="connsiteY31" fmla="*/ 1503271 h 1776639"/>
                <a:gd name="connsiteX32" fmla="*/ 1918466 w 2598551"/>
                <a:gd name="connsiteY32" fmla="*/ 1388019 h 1776639"/>
                <a:gd name="connsiteX33" fmla="*/ 2143256 w 2598551"/>
                <a:gd name="connsiteY33" fmla="*/ 1248001 h 1776639"/>
                <a:gd name="connsiteX34" fmla="*/ 2167068 w 2598551"/>
                <a:gd name="connsiteY34" fmla="*/ 1237523 h 1776639"/>
                <a:gd name="connsiteX35" fmla="*/ 2161353 w 2598551"/>
                <a:gd name="connsiteY35" fmla="*/ 1297531 h 1776639"/>
                <a:gd name="connsiteX36" fmla="*/ 2188976 w 2598551"/>
                <a:gd name="connsiteY36" fmla="*/ 1345156 h 1776639"/>
                <a:gd name="connsiteX37" fmla="*/ 2190881 w 2598551"/>
                <a:gd name="connsiteY37" fmla="*/ 1344203 h 1776639"/>
                <a:gd name="connsiteX38" fmla="*/ 2323278 w 2598551"/>
                <a:gd name="connsiteY38" fmla="*/ 1484221 h 1776639"/>
                <a:gd name="connsiteX39" fmla="*/ 2438531 w 2598551"/>
                <a:gd name="connsiteY39" fmla="*/ 1608998 h 1776639"/>
                <a:gd name="connsiteX40" fmla="*/ 2598551 w 2598551"/>
                <a:gd name="connsiteY40" fmla="*/ 1776639 h 1776639"/>
                <a:gd name="connsiteX41" fmla="*/ 2593788 w 2598551"/>
                <a:gd name="connsiteY41" fmla="*/ 1588996 h 1776639"/>
                <a:gd name="connsiteX42" fmla="*/ 2159448 w 2598551"/>
                <a:gd name="connsiteY42" fmla="*/ 796516 h 1776639"/>
                <a:gd name="connsiteX43" fmla="*/ 2041338 w 2598551"/>
                <a:gd name="connsiteY43" fmla="*/ 991778 h 1776639"/>
                <a:gd name="connsiteX44" fmla="*/ 1803213 w 2598551"/>
                <a:gd name="connsiteY44" fmla="*/ 1160371 h 1776639"/>
                <a:gd name="connsiteX45" fmla="*/ 1650813 w 2598551"/>
                <a:gd name="connsiteY45" fmla="*/ 1227998 h 1776639"/>
                <a:gd name="connsiteX46" fmla="*/ 1403163 w 2598551"/>
                <a:gd name="connsiteY46" fmla="*/ 1287053 h 1776639"/>
                <a:gd name="connsiteX47" fmla="*/ 1013591 w 2598551"/>
                <a:gd name="connsiteY47" fmla="*/ 1291816 h 1776639"/>
                <a:gd name="connsiteX48" fmla="*/ 611636 w 2598551"/>
                <a:gd name="connsiteY48" fmla="*/ 1202281 h 1776639"/>
                <a:gd name="connsiteX49" fmla="*/ 316361 w 2598551"/>
                <a:gd name="connsiteY49" fmla="*/ 1028926 h 1776639"/>
                <a:gd name="connsiteX50" fmla="*/ 207776 w 2598551"/>
                <a:gd name="connsiteY50" fmla="*/ 907006 h 1776639"/>
                <a:gd name="connsiteX51" fmla="*/ 175391 w 2598551"/>
                <a:gd name="connsiteY51" fmla="*/ 548866 h 1776639"/>
                <a:gd name="connsiteX52" fmla="*/ 382083 w 2598551"/>
                <a:gd name="connsiteY52" fmla="*/ 310741 h 1776639"/>
                <a:gd name="connsiteX53" fmla="*/ 445901 w 2598551"/>
                <a:gd name="connsiteY53" fmla="*/ 268831 h 1776639"/>
                <a:gd name="connsiteX54" fmla="*/ 1143131 w 2598551"/>
                <a:gd name="connsiteY54" fmla="*/ 165961 h 1776639"/>
                <a:gd name="connsiteX55" fmla="*/ 1356491 w 2598551"/>
                <a:gd name="connsiteY55" fmla="*/ 186916 h 1776639"/>
                <a:gd name="connsiteX56" fmla="*/ 1356491 w 2598551"/>
                <a:gd name="connsiteY56" fmla="*/ 186916 h 1776639"/>
                <a:gd name="connsiteX57" fmla="*/ 1378398 w 2598551"/>
                <a:gd name="connsiteY57" fmla="*/ 191678 h 1776639"/>
                <a:gd name="connsiteX58" fmla="*/ 1774638 w 2598551"/>
                <a:gd name="connsiteY58" fmla="*/ 281213 h 1776639"/>
                <a:gd name="connsiteX59" fmla="*/ 1794641 w 2598551"/>
                <a:gd name="connsiteY59" fmla="*/ 293596 h 1776639"/>
                <a:gd name="connsiteX60" fmla="*/ 1800356 w 2598551"/>
                <a:gd name="connsiteY60" fmla="*/ 413611 h 1776639"/>
                <a:gd name="connsiteX61" fmla="*/ 1818453 w 2598551"/>
                <a:gd name="connsiteY61" fmla="*/ 440281 h 1776639"/>
                <a:gd name="connsiteX62" fmla="*/ 1916561 w 2598551"/>
                <a:gd name="connsiteY62" fmla="*/ 530768 h 1776639"/>
                <a:gd name="connsiteX63" fmla="*/ 2009906 w 2598551"/>
                <a:gd name="connsiteY63" fmla="*/ 618398 h 1776639"/>
                <a:gd name="connsiteX64" fmla="*/ 2033718 w 2598551"/>
                <a:gd name="connsiteY64" fmla="*/ 629828 h 1776639"/>
                <a:gd name="connsiteX65" fmla="*/ 2148018 w 2598551"/>
                <a:gd name="connsiteY65" fmla="*/ 745081 h 1776639"/>
                <a:gd name="connsiteX66" fmla="*/ 2159448 w 2598551"/>
                <a:gd name="connsiteY66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352806 w 2598551"/>
                <a:gd name="connsiteY5" fmla="*/ 1117509 h 1776639"/>
                <a:gd name="connsiteX6" fmla="*/ 2295656 w 2598551"/>
                <a:gd name="connsiteY6" fmla="*/ 1069884 h 1776639"/>
                <a:gd name="connsiteX7" fmla="*/ 2275653 w 2598551"/>
                <a:gd name="connsiteY7" fmla="*/ 1034641 h 1776639"/>
                <a:gd name="connsiteX8" fmla="*/ 2268986 w 2598551"/>
                <a:gd name="connsiteY8" fmla="*/ 974634 h 1776639"/>
                <a:gd name="connsiteX9" fmla="*/ 2278511 w 2598551"/>
                <a:gd name="connsiteY9" fmla="*/ 883193 h 1776639"/>
                <a:gd name="connsiteX10" fmla="*/ 2306133 w 2598551"/>
                <a:gd name="connsiteY10" fmla="*/ 752701 h 1776639"/>
                <a:gd name="connsiteX11" fmla="*/ 2233743 w 2598551"/>
                <a:gd name="connsiteY11" fmla="*/ 477428 h 1776639"/>
                <a:gd name="connsiteX12" fmla="*/ 2022289 w 2598551"/>
                <a:gd name="connsiteY12" fmla="*/ 249781 h 1776639"/>
                <a:gd name="connsiteX13" fmla="*/ 1714631 w 2598551"/>
                <a:gd name="connsiteY13" fmla="*/ 104048 h 1776639"/>
                <a:gd name="connsiteX14" fmla="*/ 1369826 w 2598551"/>
                <a:gd name="connsiteY14" fmla="*/ 18323 h 1776639"/>
                <a:gd name="connsiteX15" fmla="*/ 1079313 w 2598551"/>
                <a:gd name="connsiteY15" fmla="*/ 6893 h 1776639"/>
                <a:gd name="connsiteX16" fmla="*/ 541805 w 2598551"/>
                <a:gd name="connsiteY16" fmla="*/ 102755 h 1776639"/>
                <a:gd name="connsiteX17" fmla="*/ 244624 w 2598551"/>
                <a:gd name="connsiteY17" fmla="*/ 284455 h 1776639"/>
                <a:gd name="connsiteX18" fmla="*/ 35373 w 2598551"/>
                <a:gd name="connsiteY18" fmla="*/ 555534 h 1776639"/>
                <a:gd name="connsiteX19" fmla="*/ 5846 w 2598551"/>
                <a:gd name="connsiteY19" fmla="*/ 764131 h 1776639"/>
                <a:gd name="connsiteX20" fmla="*/ 98238 w 2598551"/>
                <a:gd name="connsiteY20" fmla="*/ 993684 h 1776639"/>
                <a:gd name="connsiteX21" fmla="*/ 296358 w 2598551"/>
                <a:gd name="connsiteY21" fmla="*/ 1180373 h 1776639"/>
                <a:gd name="connsiteX22" fmla="*/ 287786 w 2598551"/>
                <a:gd name="connsiteY22" fmla="*/ 1274671 h 1776639"/>
                <a:gd name="connsiteX23" fmla="*/ 281118 w 2598551"/>
                <a:gd name="connsiteY23" fmla="*/ 1342298 h 1776639"/>
                <a:gd name="connsiteX24" fmla="*/ 337316 w 2598551"/>
                <a:gd name="connsiteY24" fmla="*/ 1378494 h 1776639"/>
                <a:gd name="connsiteX25" fmla="*/ 708791 w 2598551"/>
                <a:gd name="connsiteY25" fmla="*/ 1526131 h 1776639"/>
                <a:gd name="connsiteX26" fmla="*/ 865001 w 2598551"/>
                <a:gd name="connsiteY26" fmla="*/ 1559468 h 1776639"/>
                <a:gd name="connsiteX27" fmla="*/ 1061216 w 2598551"/>
                <a:gd name="connsiteY27" fmla="*/ 1576614 h 1776639"/>
                <a:gd name="connsiteX28" fmla="*/ 1222188 w 2598551"/>
                <a:gd name="connsiteY28" fmla="*/ 1576614 h 1776639"/>
                <a:gd name="connsiteX29" fmla="*/ 1403163 w 2598551"/>
                <a:gd name="connsiteY29" fmla="*/ 1558516 h 1776639"/>
                <a:gd name="connsiteX30" fmla="*/ 1627953 w 2598551"/>
                <a:gd name="connsiteY30" fmla="*/ 1503271 h 1776639"/>
                <a:gd name="connsiteX31" fmla="*/ 1918466 w 2598551"/>
                <a:gd name="connsiteY31" fmla="*/ 1388019 h 1776639"/>
                <a:gd name="connsiteX32" fmla="*/ 2143256 w 2598551"/>
                <a:gd name="connsiteY32" fmla="*/ 1248001 h 1776639"/>
                <a:gd name="connsiteX33" fmla="*/ 2167068 w 2598551"/>
                <a:gd name="connsiteY33" fmla="*/ 1237523 h 1776639"/>
                <a:gd name="connsiteX34" fmla="*/ 2161353 w 2598551"/>
                <a:gd name="connsiteY34" fmla="*/ 1297531 h 1776639"/>
                <a:gd name="connsiteX35" fmla="*/ 2188976 w 2598551"/>
                <a:gd name="connsiteY35" fmla="*/ 1345156 h 1776639"/>
                <a:gd name="connsiteX36" fmla="*/ 2190881 w 2598551"/>
                <a:gd name="connsiteY36" fmla="*/ 1344203 h 1776639"/>
                <a:gd name="connsiteX37" fmla="*/ 2323278 w 2598551"/>
                <a:gd name="connsiteY37" fmla="*/ 1484221 h 1776639"/>
                <a:gd name="connsiteX38" fmla="*/ 2438531 w 2598551"/>
                <a:gd name="connsiteY38" fmla="*/ 1608998 h 1776639"/>
                <a:gd name="connsiteX39" fmla="*/ 2598551 w 2598551"/>
                <a:gd name="connsiteY39" fmla="*/ 1776639 h 1776639"/>
                <a:gd name="connsiteX40" fmla="*/ 2593788 w 2598551"/>
                <a:gd name="connsiteY40" fmla="*/ 1588996 h 1776639"/>
                <a:gd name="connsiteX41" fmla="*/ 2159448 w 2598551"/>
                <a:gd name="connsiteY41" fmla="*/ 796516 h 1776639"/>
                <a:gd name="connsiteX42" fmla="*/ 2041338 w 2598551"/>
                <a:gd name="connsiteY42" fmla="*/ 991778 h 1776639"/>
                <a:gd name="connsiteX43" fmla="*/ 1803213 w 2598551"/>
                <a:gd name="connsiteY43" fmla="*/ 1160371 h 1776639"/>
                <a:gd name="connsiteX44" fmla="*/ 1650813 w 2598551"/>
                <a:gd name="connsiteY44" fmla="*/ 1227998 h 1776639"/>
                <a:gd name="connsiteX45" fmla="*/ 1403163 w 2598551"/>
                <a:gd name="connsiteY45" fmla="*/ 1287053 h 1776639"/>
                <a:gd name="connsiteX46" fmla="*/ 1013591 w 2598551"/>
                <a:gd name="connsiteY46" fmla="*/ 1291816 h 1776639"/>
                <a:gd name="connsiteX47" fmla="*/ 611636 w 2598551"/>
                <a:gd name="connsiteY47" fmla="*/ 1202281 h 1776639"/>
                <a:gd name="connsiteX48" fmla="*/ 316361 w 2598551"/>
                <a:gd name="connsiteY48" fmla="*/ 1028926 h 1776639"/>
                <a:gd name="connsiteX49" fmla="*/ 207776 w 2598551"/>
                <a:gd name="connsiteY49" fmla="*/ 907006 h 1776639"/>
                <a:gd name="connsiteX50" fmla="*/ 175391 w 2598551"/>
                <a:gd name="connsiteY50" fmla="*/ 548866 h 1776639"/>
                <a:gd name="connsiteX51" fmla="*/ 382083 w 2598551"/>
                <a:gd name="connsiteY51" fmla="*/ 310741 h 1776639"/>
                <a:gd name="connsiteX52" fmla="*/ 445901 w 2598551"/>
                <a:gd name="connsiteY52" fmla="*/ 268831 h 1776639"/>
                <a:gd name="connsiteX53" fmla="*/ 1143131 w 2598551"/>
                <a:gd name="connsiteY53" fmla="*/ 165961 h 1776639"/>
                <a:gd name="connsiteX54" fmla="*/ 1356491 w 2598551"/>
                <a:gd name="connsiteY54" fmla="*/ 186916 h 1776639"/>
                <a:gd name="connsiteX55" fmla="*/ 1356491 w 2598551"/>
                <a:gd name="connsiteY55" fmla="*/ 186916 h 1776639"/>
                <a:gd name="connsiteX56" fmla="*/ 1378398 w 2598551"/>
                <a:gd name="connsiteY56" fmla="*/ 191678 h 1776639"/>
                <a:gd name="connsiteX57" fmla="*/ 1774638 w 2598551"/>
                <a:gd name="connsiteY57" fmla="*/ 281213 h 1776639"/>
                <a:gd name="connsiteX58" fmla="*/ 1794641 w 2598551"/>
                <a:gd name="connsiteY58" fmla="*/ 293596 h 1776639"/>
                <a:gd name="connsiteX59" fmla="*/ 1800356 w 2598551"/>
                <a:gd name="connsiteY59" fmla="*/ 413611 h 1776639"/>
                <a:gd name="connsiteX60" fmla="*/ 1818453 w 2598551"/>
                <a:gd name="connsiteY60" fmla="*/ 440281 h 1776639"/>
                <a:gd name="connsiteX61" fmla="*/ 1916561 w 2598551"/>
                <a:gd name="connsiteY61" fmla="*/ 530768 h 1776639"/>
                <a:gd name="connsiteX62" fmla="*/ 2009906 w 2598551"/>
                <a:gd name="connsiteY62" fmla="*/ 618398 h 1776639"/>
                <a:gd name="connsiteX63" fmla="*/ 2033718 w 2598551"/>
                <a:gd name="connsiteY63" fmla="*/ 629828 h 1776639"/>
                <a:gd name="connsiteX64" fmla="*/ 2148018 w 2598551"/>
                <a:gd name="connsiteY64" fmla="*/ 745081 h 1776639"/>
                <a:gd name="connsiteX65" fmla="*/ 2159448 w 2598551"/>
                <a:gd name="connsiteY65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382083 w 2598551"/>
                <a:gd name="connsiteY50" fmla="*/ 310741 h 1776639"/>
                <a:gd name="connsiteX51" fmla="*/ 445901 w 2598551"/>
                <a:gd name="connsiteY51" fmla="*/ 268831 h 1776639"/>
                <a:gd name="connsiteX52" fmla="*/ 1143131 w 2598551"/>
                <a:gd name="connsiteY52" fmla="*/ 165961 h 1776639"/>
                <a:gd name="connsiteX53" fmla="*/ 1356491 w 2598551"/>
                <a:gd name="connsiteY53" fmla="*/ 186916 h 1776639"/>
                <a:gd name="connsiteX54" fmla="*/ 1356491 w 2598551"/>
                <a:gd name="connsiteY54" fmla="*/ 186916 h 1776639"/>
                <a:gd name="connsiteX55" fmla="*/ 1378398 w 2598551"/>
                <a:gd name="connsiteY55" fmla="*/ 191678 h 1776639"/>
                <a:gd name="connsiteX56" fmla="*/ 1774638 w 2598551"/>
                <a:gd name="connsiteY56" fmla="*/ 281213 h 1776639"/>
                <a:gd name="connsiteX57" fmla="*/ 1794641 w 2598551"/>
                <a:gd name="connsiteY57" fmla="*/ 293596 h 1776639"/>
                <a:gd name="connsiteX58" fmla="*/ 1800356 w 2598551"/>
                <a:gd name="connsiteY58" fmla="*/ 413611 h 1776639"/>
                <a:gd name="connsiteX59" fmla="*/ 1818453 w 2598551"/>
                <a:gd name="connsiteY59" fmla="*/ 440281 h 1776639"/>
                <a:gd name="connsiteX60" fmla="*/ 1916561 w 2598551"/>
                <a:gd name="connsiteY60" fmla="*/ 530768 h 1776639"/>
                <a:gd name="connsiteX61" fmla="*/ 2009906 w 2598551"/>
                <a:gd name="connsiteY61" fmla="*/ 618398 h 1776639"/>
                <a:gd name="connsiteX62" fmla="*/ 2033718 w 2598551"/>
                <a:gd name="connsiteY62" fmla="*/ 629828 h 1776639"/>
                <a:gd name="connsiteX63" fmla="*/ 2148018 w 2598551"/>
                <a:gd name="connsiteY63" fmla="*/ 745081 h 1776639"/>
                <a:gd name="connsiteX64" fmla="*/ 2159448 w 2598551"/>
                <a:gd name="connsiteY64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382083 w 2598551"/>
                <a:gd name="connsiteY50" fmla="*/ 310741 h 1776639"/>
                <a:gd name="connsiteX51" fmla="*/ 445901 w 2598551"/>
                <a:gd name="connsiteY51" fmla="*/ 268831 h 1776639"/>
                <a:gd name="connsiteX52" fmla="*/ 1143131 w 2598551"/>
                <a:gd name="connsiteY52" fmla="*/ 165961 h 1776639"/>
                <a:gd name="connsiteX53" fmla="*/ 1356491 w 2598551"/>
                <a:gd name="connsiteY53" fmla="*/ 186916 h 1776639"/>
                <a:gd name="connsiteX54" fmla="*/ 1356491 w 2598551"/>
                <a:gd name="connsiteY54" fmla="*/ 186916 h 1776639"/>
                <a:gd name="connsiteX55" fmla="*/ 1378398 w 2598551"/>
                <a:gd name="connsiteY55" fmla="*/ 191678 h 1776639"/>
                <a:gd name="connsiteX56" fmla="*/ 1774638 w 2598551"/>
                <a:gd name="connsiteY56" fmla="*/ 281213 h 1776639"/>
                <a:gd name="connsiteX57" fmla="*/ 1794641 w 2598551"/>
                <a:gd name="connsiteY57" fmla="*/ 293596 h 1776639"/>
                <a:gd name="connsiteX58" fmla="*/ 1800356 w 2598551"/>
                <a:gd name="connsiteY58" fmla="*/ 413611 h 1776639"/>
                <a:gd name="connsiteX59" fmla="*/ 1818453 w 2598551"/>
                <a:gd name="connsiteY59" fmla="*/ 440281 h 1776639"/>
                <a:gd name="connsiteX60" fmla="*/ 1916561 w 2598551"/>
                <a:gd name="connsiteY60" fmla="*/ 530768 h 1776639"/>
                <a:gd name="connsiteX61" fmla="*/ 2009906 w 2598551"/>
                <a:gd name="connsiteY61" fmla="*/ 618398 h 1776639"/>
                <a:gd name="connsiteX62" fmla="*/ 2148018 w 2598551"/>
                <a:gd name="connsiteY62" fmla="*/ 745081 h 1776639"/>
                <a:gd name="connsiteX63" fmla="*/ 2159448 w 2598551"/>
                <a:gd name="connsiteY63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382083 w 2598551"/>
                <a:gd name="connsiteY50" fmla="*/ 310741 h 1776639"/>
                <a:gd name="connsiteX51" fmla="*/ 445901 w 2598551"/>
                <a:gd name="connsiteY51" fmla="*/ 268831 h 1776639"/>
                <a:gd name="connsiteX52" fmla="*/ 1143131 w 2598551"/>
                <a:gd name="connsiteY52" fmla="*/ 165961 h 1776639"/>
                <a:gd name="connsiteX53" fmla="*/ 1356491 w 2598551"/>
                <a:gd name="connsiteY53" fmla="*/ 186916 h 1776639"/>
                <a:gd name="connsiteX54" fmla="*/ 1356491 w 2598551"/>
                <a:gd name="connsiteY54" fmla="*/ 186916 h 1776639"/>
                <a:gd name="connsiteX55" fmla="*/ 1378398 w 2598551"/>
                <a:gd name="connsiteY55" fmla="*/ 191678 h 1776639"/>
                <a:gd name="connsiteX56" fmla="*/ 1774638 w 2598551"/>
                <a:gd name="connsiteY56" fmla="*/ 281213 h 1776639"/>
                <a:gd name="connsiteX57" fmla="*/ 1794641 w 2598551"/>
                <a:gd name="connsiteY57" fmla="*/ 293596 h 1776639"/>
                <a:gd name="connsiteX58" fmla="*/ 1800356 w 2598551"/>
                <a:gd name="connsiteY58" fmla="*/ 413611 h 1776639"/>
                <a:gd name="connsiteX59" fmla="*/ 1818453 w 2598551"/>
                <a:gd name="connsiteY59" fmla="*/ 440281 h 1776639"/>
                <a:gd name="connsiteX60" fmla="*/ 1916561 w 2598551"/>
                <a:gd name="connsiteY60" fmla="*/ 530768 h 1776639"/>
                <a:gd name="connsiteX61" fmla="*/ 2148018 w 2598551"/>
                <a:gd name="connsiteY61" fmla="*/ 745081 h 1776639"/>
                <a:gd name="connsiteX62" fmla="*/ 2159448 w 2598551"/>
                <a:gd name="connsiteY62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382083 w 2598551"/>
                <a:gd name="connsiteY50" fmla="*/ 310741 h 1776639"/>
                <a:gd name="connsiteX51" fmla="*/ 445901 w 2598551"/>
                <a:gd name="connsiteY51" fmla="*/ 268831 h 1776639"/>
                <a:gd name="connsiteX52" fmla="*/ 1143131 w 2598551"/>
                <a:gd name="connsiteY52" fmla="*/ 165961 h 1776639"/>
                <a:gd name="connsiteX53" fmla="*/ 1356491 w 2598551"/>
                <a:gd name="connsiteY53" fmla="*/ 186916 h 1776639"/>
                <a:gd name="connsiteX54" fmla="*/ 1356491 w 2598551"/>
                <a:gd name="connsiteY54" fmla="*/ 186916 h 1776639"/>
                <a:gd name="connsiteX55" fmla="*/ 1378398 w 2598551"/>
                <a:gd name="connsiteY55" fmla="*/ 191678 h 1776639"/>
                <a:gd name="connsiteX56" fmla="*/ 1774638 w 2598551"/>
                <a:gd name="connsiteY56" fmla="*/ 281213 h 1776639"/>
                <a:gd name="connsiteX57" fmla="*/ 1794641 w 2598551"/>
                <a:gd name="connsiteY57" fmla="*/ 293596 h 1776639"/>
                <a:gd name="connsiteX58" fmla="*/ 1800356 w 2598551"/>
                <a:gd name="connsiteY58" fmla="*/ 413611 h 1776639"/>
                <a:gd name="connsiteX59" fmla="*/ 1818453 w 2598551"/>
                <a:gd name="connsiteY59" fmla="*/ 440281 h 1776639"/>
                <a:gd name="connsiteX60" fmla="*/ 1916561 w 2598551"/>
                <a:gd name="connsiteY60" fmla="*/ 530768 h 1776639"/>
                <a:gd name="connsiteX61" fmla="*/ 2148018 w 2598551"/>
                <a:gd name="connsiteY61" fmla="*/ 745081 h 1776639"/>
                <a:gd name="connsiteX62" fmla="*/ 2159448 w 2598551"/>
                <a:gd name="connsiteY62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382083 w 2598551"/>
                <a:gd name="connsiteY50" fmla="*/ 310741 h 1776639"/>
                <a:gd name="connsiteX51" fmla="*/ 445901 w 2598551"/>
                <a:gd name="connsiteY51" fmla="*/ 268831 h 1776639"/>
                <a:gd name="connsiteX52" fmla="*/ 1143131 w 2598551"/>
                <a:gd name="connsiteY52" fmla="*/ 165961 h 1776639"/>
                <a:gd name="connsiteX53" fmla="*/ 1356491 w 2598551"/>
                <a:gd name="connsiteY53" fmla="*/ 186916 h 1776639"/>
                <a:gd name="connsiteX54" fmla="*/ 1378398 w 2598551"/>
                <a:gd name="connsiteY54" fmla="*/ 191678 h 1776639"/>
                <a:gd name="connsiteX55" fmla="*/ 1774638 w 2598551"/>
                <a:gd name="connsiteY55" fmla="*/ 281213 h 1776639"/>
                <a:gd name="connsiteX56" fmla="*/ 1794641 w 2598551"/>
                <a:gd name="connsiteY56" fmla="*/ 293596 h 1776639"/>
                <a:gd name="connsiteX57" fmla="*/ 1800356 w 2598551"/>
                <a:gd name="connsiteY57" fmla="*/ 413611 h 1776639"/>
                <a:gd name="connsiteX58" fmla="*/ 1818453 w 2598551"/>
                <a:gd name="connsiteY58" fmla="*/ 440281 h 1776639"/>
                <a:gd name="connsiteX59" fmla="*/ 1916561 w 2598551"/>
                <a:gd name="connsiteY59" fmla="*/ 530768 h 1776639"/>
                <a:gd name="connsiteX60" fmla="*/ 2148018 w 2598551"/>
                <a:gd name="connsiteY60" fmla="*/ 745081 h 1776639"/>
                <a:gd name="connsiteX61" fmla="*/ 2159448 w 2598551"/>
                <a:gd name="connsiteY61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382083 w 2598551"/>
                <a:gd name="connsiteY50" fmla="*/ 310741 h 1776639"/>
                <a:gd name="connsiteX51" fmla="*/ 445901 w 2598551"/>
                <a:gd name="connsiteY51" fmla="*/ 268831 h 1776639"/>
                <a:gd name="connsiteX52" fmla="*/ 1143131 w 2598551"/>
                <a:gd name="connsiteY52" fmla="*/ 165961 h 1776639"/>
                <a:gd name="connsiteX53" fmla="*/ 1378398 w 2598551"/>
                <a:gd name="connsiteY53" fmla="*/ 191678 h 1776639"/>
                <a:gd name="connsiteX54" fmla="*/ 1774638 w 2598551"/>
                <a:gd name="connsiteY54" fmla="*/ 281213 h 1776639"/>
                <a:gd name="connsiteX55" fmla="*/ 1794641 w 2598551"/>
                <a:gd name="connsiteY55" fmla="*/ 293596 h 1776639"/>
                <a:gd name="connsiteX56" fmla="*/ 1800356 w 2598551"/>
                <a:gd name="connsiteY56" fmla="*/ 413611 h 1776639"/>
                <a:gd name="connsiteX57" fmla="*/ 1818453 w 2598551"/>
                <a:gd name="connsiteY57" fmla="*/ 440281 h 1776639"/>
                <a:gd name="connsiteX58" fmla="*/ 1916561 w 2598551"/>
                <a:gd name="connsiteY58" fmla="*/ 530768 h 1776639"/>
                <a:gd name="connsiteX59" fmla="*/ 2148018 w 2598551"/>
                <a:gd name="connsiteY59" fmla="*/ 745081 h 1776639"/>
                <a:gd name="connsiteX60" fmla="*/ 2159448 w 2598551"/>
                <a:gd name="connsiteY60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382083 w 2598551"/>
                <a:gd name="connsiteY50" fmla="*/ 310741 h 1776639"/>
                <a:gd name="connsiteX51" fmla="*/ 445901 w 2598551"/>
                <a:gd name="connsiteY51" fmla="*/ 268831 h 1776639"/>
                <a:gd name="connsiteX52" fmla="*/ 1143131 w 2598551"/>
                <a:gd name="connsiteY52" fmla="*/ 165961 h 1776639"/>
                <a:gd name="connsiteX53" fmla="*/ 1378398 w 2598551"/>
                <a:gd name="connsiteY53" fmla="*/ 191678 h 1776639"/>
                <a:gd name="connsiteX54" fmla="*/ 1774638 w 2598551"/>
                <a:gd name="connsiteY54" fmla="*/ 281213 h 1776639"/>
                <a:gd name="connsiteX55" fmla="*/ 1794641 w 2598551"/>
                <a:gd name="connsiteY55" fmla="*/ 293596 h 1776639"/>
                <a:gd name="connsiteX56" fmla="*/ 1800356 w 2598551"/>
                <a:gd name="connsiteY56" fmla="*/ 413611 h 1776639"/>
                <a:gd name="connsiteX57" fmla="*/ 1818453 w 2598551"/>
                <a:gd name="connsiteY57" fmla="*/ 440281 h 1776639"/>
                <a:gd name="connsiteX58" fmla="*/ 1916561 w 2598551"/>
                <a:gd name="connsiteY58" fmla="*/ 530768 h 1776639"/>
                <a:gd name="connsiteX59" fmla="*/ 2148018 w 2598551"/>
                <a:gd name="connsiteY59" fmla="*/ 745081 h 1776639"/>
                <a:gd name="connsiteX60" fmla="*/ 2159448 w 2598551"/>
                <a:gd name="connsiteY60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382083 w 2598551"/>
                <a:gd name="connsiteY50" fmla="*/ 310741 h 1776639"/>
                <a:gd name="connsiteX51" fmla="*/ 445901 w 2598551"/>
                <a:gd name="connsiteY51" fmla="*/ 268831 h 1776639"/>
                <a:gd name="connsiteX52" fmla="*/ 1143131 w 2598551"/>
                <a:gd name="connsiteY52" fmla="*/ 165961 h 1776639"/>
                <a:gd name="connsiteX53" fmla="*/ 1378398 w 2598551"/>
                <a:gd name="connsiteY53" fmla="*/ 191678 h 1776639"/>
                <a:gd name="connsiteX54" fmla="*/ 1774638 w 2598551"/>
                <a:gd name="connsiteY54" fmla="*/ 281213 h 1776639"/>
                <a:gd name="connsiteX55" fmla="*/ 1794641 w 2598551"/>
                <a:gd name="connsiteY55" fmla="*/ 293596 h 1776639"/>
                <a:gd name="connsiteX56" fmla="*/ 1800356 w 2598551"/>
                <a:gd name="connsiteY56" fmla="*/ 413611 h 1776639"/>
                <a:gd name="connsiteX57" fmla="*/ 1818453 w 2598551"/>
                <a:gd name="connsiteY57" fmla="*/ 440281 h 1776639"/>
                <a:gd name="connsiteX58" fmla="*/ 1916561 w 2598551"/>
                <a:gd name="connsiteY58" fmla="*/ 530768 h 1776639"/>
                <a:gd name="connsiteX59" fmla="*/ 2148018 w 2598551"/>
                <a:gd name="connsiteY59" fmla="*/ 745081 h 1776639"/>
                <a:gd name="connsiteX60" fmla="*/ 2159448 w 2598551"/>
                <a:gd name="connsiteY60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445901 w 2598551"/>
                <a:gd name="connsiteY50" fmla="*/ 268831 h 1776639"/>
                <a:gd name="connsiteX51" fmla="*/ 1143131 w 2598551"/>
                <a:gd name="connsiteY51" fmla="*/ 165961 h 1776639"/>
                <a:gd name="connsiteX52" fmla="*/ 1378398 w 2598551"/>
                <a:gd name="connsiteY52" fmla="*/ 191678 h 1776639"/>
                <a:gd name="connsiteX53" fmla="*/ 1774638 w 2598551"/>
                <a:gd name="connsiteY53" fmla="*/ 281213 h 1776639"/>
                <a:gd name="connsiteX54" fmla="*/ 1794641 w 2598551"/>
                <a:gd name="connsiteY54" fmla="*/ 293596 h 1776639"/>
                <a:gd name="connsiteX55" fmla="*/ 1800356 w 2598551"/>
                <a:gd name="connsiteY55" fmla="*/ 413611 h 1776639"/>
                <a:gd name="connsiteX56" fmla="*/ 1818453 w 2598551"/>
                <a:gd name="connsiteY56" fmla="*/ 440281 h 1776639"/>
                <a:gd name="connsiteX57" fmla="*/ 1916561 w 2598551"/>
                <a:gd name="connsiteY57" fmla="*/ 530768 h 1776639"/>
                <a:gd name="connsiteX58" fmla="*/ 2148018 w 2598551"/>
                <a:gd name="connsiteY58" fmla="*/ 745081 h 1776639"/>
                <a:gd name="connsiteX59" fmla="*/ 2159448 w 2598551"/>
                <a:gd name="connsiteY59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44624 w 2598551"/>
                <a:gd name="connsiteY16" fmla="*/ 284455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445901 w 2598551"/>
                <a:gd name="connsiteY50" fmla="*/ 268831 h 1776639"/>
                <a:gd name="connsiteX51" fmla="*/ 1143131 w 2598551"/>
                <a:gd name="connsiteY51" fmla="*/ 165961 h 1776639"/>
                <a:gd name="connsiteX52" fmla="*/ 1378398 w 2598551"/>
                <a:gd name="connsiteY52" fmla="*/ 191678 h 1776639"/>
                <a:gd name="connsiteX53" fmla="*/ 1774638 w 2598551"/>
                <a:gd name="connsiteY53" fmla="*/ 281213 h 1776639"/>
                <a:gd name="connsiteX54" fmla="*/ 1794641 w 2598551"/>
                <a:gd name="connsiteY54" fmla="*/ 293596 h 1776639"/>
                <a:gd name="connsiteX55" fmla="*/ 1800356 w 2598551"/>
                <a:gd name="connsiteY55" fmla="*/ 413611 h 1776639"/>
                <a:gd name="connsiteX56" fmla="*/ 1818453 w 2598551"/>
                <a:gd name="connsiteY56" fmla="*/ 440281 h 1776639"/>
                <a:gd name="connsiteX57" fmla="*/ 1916561 w 2598551"/>
                <a:gd name="connsiteY57" fmla="*/ 530768 h 1776639"/>
                <a:gd name="connsiteX58" fmla="*/ 2148018 w 2598551"/>
                <a:gd name="connsiteY58" fmla="*/ 745081 h 1776639"/>
                <a:gd name="connsiteX59" fmla="*/ 2159448 w 2598551"/>
                <a:gd name="connsiteY59" fmla="*/ 796516 h 1776639"/>
                <a:gd name="connsiteX0" fmla="*/ 2593788 w 2598551"/>
                <a:gd name="connsiteY0" fmla="*/ 1588996 h 1776639"/>
                <a:gd name="connsiteX1" fmla="*/ 2584263 w 2598551"/>
                <a:gd name="connsiteY1" fmla="*/ 1427071 h 1776639"/>
                <a:gd name="connsiteX2" fmla="*/ 2576643 w 2598551"/>
                <a:gd name="connsiteY2" fmla="*/ 1266098 h 1776639"/>
                <a:gd name="connsiteX3" fmla="*/ 2571881 w 2598551"/>
                <a:gd name="connsiteY3" fmla="*/ 1260384 h 1776639"/>
                <a:gd name="connsiteX4" fmla="*/ 2416623 w 2598551"/>
                <a:gd name="connsiteY4" fmla="*/ 1153703 h 1776639"/>
                <a:gd name="connsiteX5" fmla="*/ 2295656 w 2598551"/>
                <a:gd name="connsiteY5" fmla="*/ 1069884 h 1776639"/>
                <a:gd name="connsiteX6" fmla="*/ 2275653 w 2598551"/>
                <a:gd name="connsiteY6" fmla="*/ 1034641 h 1776639"/>
                <a:gd name="connsiteX7" fmla="*/ 2268986 w 2598551"/>
                <a:gd name="connsiteY7" fmla="*/ 974634 h 1776639"/>
                <a:gd name="connsiteX8" fmla="*/ 2278511 w 2598551"/>
                <a:gd name="connsiteY8" fmla="*/ 883193 h 1776639"/>
                <a:gd name="connsiteX9" fmla="*/ 2306133 w 2598551"/>
                <a:gd name="connsiteY9" fmla="*/ 752701 h 1776639"/>
                <a:gd name="connsiteX10" fmla="*/ 2233743 w 2598551"/>
                <a:gd name="connsiteY10" fmla="*/ 477428 h 1776639"/>
                <a:gd name="connsiteX11" fmla="*/ 2022289 w 2598551"/>
                <a:gd name="connsiteY11" fmla="*/ 249781 h 1776639"/>
                <a:gd name="connsiteX12" fmla="*/ 1714631 w 2598551"/>
                <a:gd name="connsiteY12" fmla="*/ 104048 h 1776639"/>
                <a:gd name="connsiteX13" fmla="*/ 1369826 w 2598551"/>
                <a:gd name="connsiteY13" fmla="*/ 18323 h 1776639"/>
                <a:gd name="connsiteX14" fmla="*/ 1079313 w 2598551"/>
                <a:gd name="connsiteY14" fmla="*/ 6893 h 1776639"/>
                <a:gd name="connsiteX15" fmla="*/ 541805 w 2598551"/>
                <a:gd name="connsiteY15" fmla="*/ 102755 h 1776639"/>
                <a:gd name="connsiteX16" fmla="*/ 227479 w 2598551"/>
                <a:gd name="connsiteY16" fmla="*/ 281597 h 1776639"/>
                <a:gd name="connsiteX17" fmla="*/ 35373 w 2598551"/>
                <a:gd name="connsiteY17" fmla="*/ 555534 h 1776639"/>
                <a:gd name="connsiteX18" fmla="*/ 5846 w 2598551"/>
                <a:gd name="connsiteY18" fmla="*/ 764131 h 1776639"/>
                <a:gd name="connsiteX19" fmla="*/ 98238 w 2598551"/>
                <a:gd name="connsiteY19" fmla="*/ 993684 h 1776639"/>
                <a:gd name="connsiteX20" fmla="*/ 296358 w 2598551"/>
                <a:gd name="connsiteY20" fmla="*/ 1180373 h 1776639"/>
                <a:gd name="connsiteX21" fmla="*/ 287786 w 2598551"/>
                <a:gd name="connsiteY21" fmla="*/ 1274671 h 1776639"/>
                <a:gd name="connsiteX22" fmla="*/ 281118 w 2598551"/>
                <a:gd name="connsiteY22" fmla="*/ 1342298 h 1776639"/>
                <a:gd name="connsiteX23" fmla="*/ 337316 w 2598551"/>
                <a:gd name="connsiteY23" fmla="*/ 1378494 h 1776639"/>
                <a:gd name="connsiteX24" fmla="*/ 708791 w 2598551"/>
                <a:gd name="connsiteY24" fmla="*/ 1526131 h 1776639"/>
                <a:gd name="connsiteX25" fmla="*/ 865001 w 2598551"/>
                <a:gd name="connsiteY25" fmla="*/ 1559468 h 1776639"/>
                <a:gd name="connsiteX26" fmla="*/ 1061216 w 2598551"/>
                <a:gd name="connsiteY26" fmla="*/ 1576614 h 1776639"/>
                <a:gd name="connsiteX27" fmla="*/ 1222188 w 2598551"/>
                <a:gd name="connsiteY27" fmla="*/ 1576614 h 1776639"/>
                <a:gd name="connsiteX28" fmla="*/ 1403163 w 2598551"/>
                <a:gd name="connsiteY28" fmla="*/ 1558516 h 1776639"/>
                <a:gd name="connsiteX29" fmla="*/ 1627953 w 2598551"/>
                <a:gd name="connsiteY29" fmla="*/ 1503271 h 1776639"/>
                <a:gd name="connsiteX30" fmla="*/ 1918466 w 2598551"/>
                <a:gd name="connsiteY30" fmla="*/ 1388019 h 1776639"/>
                <a:gd name="connsiteX31" fmla="*/ 2143256 w 2598551"/>
                <a:gd name="connsiteY31" fmla="*/ 1248001 h 1776639"/>
                <a:gd name="connsiteX32" fmla="*/ 2167068 w 2598551"/>
                <a:gd name="connsiteY32" fmla="*/ 1237523 h 1776639"/>
                <a:gd name="connsiteX33" fmla="*/ 2161353 w 2598551"/>
                <a:gd name="connsiteY33" fmla="*/ 1297531 h 1776639"/>
                <a:gd name="connsiteX34" fmla="*/ 2188976 w 2598551"/>
                <a:gd name="connsiteY34" fmla="*/ 1345156 h 1776639"/>
                <a:gd name="connsiteX35" fmla="*/ 2190881 w 2598551"/>
                <a:gd name="connsiteY35" fmla="*/ 1344203 h 1776639"/>
                <a:gd name="connsiteX36" fmla="*/ 2323278 w 2598551"/>
                <a:gd name="connsiteY36" fmla="*/ 1484221 h 1776639"/>
                <a:gd name="connsiteX37" fmla="*/ 2438531 w 2598551"/>
                <a:gd name="connsiteY37" fmla="*/ 1608998 h 1776639"/>
                <a:gd name="connsiteX38" fmla="*/ 2598551 w 2598551"/>
                <a:gd name="connsiteY38" fmla="*/ 1776639 h 1776639"/>
                <a:gd name="connsiteX39" fmla="*/ 2593788 w 2598551"/>
                <a:gd name="connsiteY39" fmla="*/ 1588996 h 1776639"/>
                <a:gd name="connsiteX40" fmla="*/ 2159448 w 2598551"/>
                <a:gd name="connsiteY40" fmla="*/ 796516 h 1776639"/>
                <a:gd name="connsiteX41" fmla="*/ 2041338 w 2598551"/>
                <a:gd name="connsiteY41" fmla="*/ 991778 h 1776639"/>
                <a:gd name="connsiteX42" fmla="*/ 1803213 w 2598551"/>
                <a:gd name="connsiteY42" fmla="*/ 1160371 h 1776639"/>
                <a:gd name="connsiteX43" fmla="*/ 1650813 w 2598551"/>
                <a:gd name="connsiteY43" fmla="*/ 1227998 h 1776639"/>
                <a:gd name="connsiteX44" fmla="*/ 1403163 w 2598551"/>
                <a:gd name="connsiteY44" fmla="*/ 1287053 h 1776639"/>
                <a:gd name="connsiteX45" fmla="*/ 1013591 w 2598551"/>
                <a:gd name="connsiteY45" fmla="*/ 1291816 h 1776639"/>
                <a:gd name="connsiteX46" fmla="*/ 611636 w 2598551"/>
                <a:gd name="connsiteY46" fmla="*/ 1202281 h 1776639"/>
                <a:gd name="connsiteX47" fmla="*/ 316361 w 2598551"/>
                <a:gd name="connsiteY47" fmla="*/ 1028926 h 1776639"/>
                <a:gd name="connsiteX48" fmla="*/ 207776 w 2598551"/>
                <a:gd name="connsiteY48" fmla="*/ 907006 h 1776639"/>
                <a:gd name="connsiteX49" fmla="*/ 175391 w 2598551"/>
                <a:gd name="connsiteY49" fmla="*/ 548866 h 1776639"/>
                <a:gd name="connsiteX50" fmla="*/ 445901 w 2598551"/>
                <a:gd name="connsiteY50" fmla="*/ 268831 h 1776639"/>
                <a:gd name="connsiteX51" fmla="*/ 1143131 w 2598551"/>
                <a:gd name="connsiteY51" fmla="*/ 165961 h 1776639"/>
                <a:gd name="connsiteX52" fmla="*/ 1378398 w 2598551"/>
                <a:gd name="connsiteY52" fmla="*/ 191678 h 1776639"/>
                <a:gd name="connsiteX53" fmla="*/ 1774638 w 2598551"/>
                <a:gd name="connsiteY53" fmla="*/ 281213 h 1776639"/>
                <a:gd name="connsiteX54" fmla="*/ 1794641 w 2598551"/>
                <a:gd name="connsiteY54" fmla="*/ 293596 h 1776639"/>
                <a:gd name="connsiteX55" fmla="*/ 1800356 w 2598551"/>
                <a:gd name="connsiteY55" fmla="*/ 413611 h 1776639"/>
                <a:gd name="connsiteX56" fmla="*/ 1818453 w 2598551"/>
                <a:gd name="connsiteY56" fmla="*/ 440281 h 1776639"/>
                <a:gd name="connsiteX57" fmla="*/ 1916561 w 2598551"/>
                <a:gd name="connsiteY57" fmla="*/ 530768 h 1776639"/>
                <a:gd name="connsiteX58" fmla="*/ 2148018 w 2598551"/>
                <a:gd name="connsiteY58" fmla="*/ 745081 h 1776639"/>
                <a:gd name="connsiteX59" fmla="*/ 2159448 w 2598551"/>
                <a:gd name="connsiteY59" fmla="*/ 796516 h 1776639"/>
                <a:gd name="connsiteX0" fmla="*/ 2594603 w 2599366"/>
                <a:gd name="connsiteY0" fmla="*/ 1588996 h 1776639"/>
                <a:gd name="connsiteX1" fmla="*/ 2585078 w 2599366"/>
                <a:gd name="connsiteY1" fmla="*/ 1427071 h 1776639"/>
                <a:gd name="connsiteX2" fmla="*/ 2577458 w 2599366"/>
                <a:gd name="connsiteY2" fmla="*/ 1266098 h 1776639"/>
                <a:gd name="connsiteX3" fmla="*/ 2572696 w 2599366"/>
                <a:gd name="connsiteY3" fmla="*/ 1260384 h 1776639"/>
                <a:gd name="connsiteX4" fmla="*/ 2417438 w 2599366"/>
                <a:gd name="connsiteY4" fmla="*/ 1153703 h 1776639"/>
                <a:gd name="connsiteX5" fmla="*/ 2296471 w 2599366"/>
                <a:gd name="connsiteY5" fmla="*/ 1069884 h 1776639"/>
                <a:gd name="connsiteX6" fmla="*/ 2276468 w 2599366"/>
                <a:gd name="connsiteY6" fmla="*/ 1034641 h 1776639"/>
                <a:gd name="connsiteX7" fmla="*/ 2269801 w 2599366"/>
                <a:gd name="connsiteY7" fmla="*/ 974634 h 1776639"/>
                <a:gd name="connsiteX8" fmla="*/ 2279326 w 2599366"/>
                <a:gd name="connsiteY8" fmla="*/ 883193 h 1776639"/>
                <a:gd name="connsiteX9" fmla="*/ 2306948 w 2599366"/>
                <a:gd name="connsiteY9" fmla="*/ 752701 h 1776639"/>
                <a:gd name="connsiteX10" fmla="*/ 2234558 w 2599366"/>
                <a:gd name="connsiteY10" fmla="*/ 477428 h 1776639"/>
                <a:gd name="connsiteX11" fmla="*/ 2023104 w 2599366"/>
                <a:gd name="connsiteY11" fmla="*/ 249781 h 1776639"/>
                <a:gd name="connsiteX12" fmla="*/ 1715446 w 2599366"/>
                <a:gd name="connsiteY12" fmla="*/ 104048 h 1776639"/>
                <a:gd name="connsiteX13" fmla="*/ 1370641 w 2599366"/>
                <a:gd name="connsiteY13" fmla="*/ 18323 h 1776639"/>
                <a:gd name="connsiteX14" fmla="*/ 1080128 w 2599366"/>
                <a:gd name="connsiteY14" fmla="*/ 6893 h 1776639"/>
                <a:gd name="connsiteX15" fmla="*/ 542620 w 2599366"/>
                <a:gd name="connsiteY15" fmla="*/ 102755 h 1776639"/>
                <a:gd name="connsiteX16" fmla="*/ 228294 w 2599366"/>
                <a:gd name="connsiteY16" fmla="*/ 281597 h 1776639"/>
                <a:gd name="connsiteX17" fmla="*/ 33330 w 2599366"/>
                <a:gd name="connsiteY17" fmla="*/ 541246 h 1776639"/>
                <a:gd name="connsiteX18" fmla="*/ 6661 w 2599366"/>
                <a:gd name="connsiteY18" fmla="*/ 764131 h 1776639"/>
                <a:gd name="connsiteX19" fmla="*/ 99053 w 2599366"/>
                <a:gd name="connsiteY19" fmla="*/ 993684 h 1776639"/>
                <a:gd name="connsiteX20" fmla="*/ 297173 w 2599366"/>
                <a:gd name="connsiteY20" fmla="*/ 1180373 h 1776639"/>
                <a:gd name="connsiteX21" fmla="*/ 288601 w 2599366"/>
                <a:gd name="connsiteY21" fmla="*/ 1274671 h 1776639"/>
                <a:gd name="connsiteX22" fmla="*/ 281933 w 2599366"/>
                <a:gd name="connsiteY22" fmla="*/ 1342298 h 1776639"/>
                <a:gd name="connsiteX23" fmla="*/ 338131 w 2599366"/>
                <a:gd name="connsiteY23" fmla="*/ 1378494 h 1776639"/>
                <a:gd name="connsiteX24" fmla="*/ 709606 w 2599366"/>
                <a:gd name="connsiteY24" fmla="*/ 1526131 h 1776639"/>
                <a:gd name="connsiteX25" fmla="*/ 865816 w 2599366"/>
                <a:gd name="connsiteY25" fmla="*/ 1559468 h 1776639"/>
                <a:gd name="connsiteX26" fmla="*/ 1062031 w 2599366"/>
                <a:gd name="connsiteY26" fmla="*/ 1576614 h 1776639"/>
                <a:gd name="connsiteX27" fmla="*/ 1223003 w 2599366"/>
                <a:gd name="connsiteY27" fmla="*/ 1576614 h 1776639"/>
                <a:gd name="connsiteX28" fmla="*/ 1403978 w 2599366"/>
                <a:gd name="connsiteY28" fmla="*/ 1558516 h 1776639"/>
                <a:gd name="connsiteX29" fmla="*/ 1628768 w 2599366"/>
                <a:gd name="connsiteY29" fmla="*/ 1503271 h 1776639"/>
                <a:gd name="connsiteX30" fmla="*/ 1919281 w 2599366"/>
                <a:gd name="connsiteY30" fmla="*/ 1388019 h 1776639"/>
                <a:gd name="connsiteX31" fmla="*/ 2144071 w 2599366"/>
                <a:gd name="connsiteY31" fmla="*/ 1248001 h 1776639"/>
                <a:gd name="connsiteX32" fmla="*/ 2167883 w 2599366"/>
                <a:gd name="connsiteY32" fmla="*/ 1237523 h 1776639"/>
                <a:gd name="connsiteX33" fmla="*/ 2162168 w 2599366"/>
                <a:gd name="connsiteY33" fmla="*/ 1297531 h 1776639"/>
                <a:gd name="connsiteX34" fmla="*/ 2189791 w 2599366"/>
                <a:gd name="connsiteY34" fmla="*/ 1345156 h 1776639"/>
                <a:gd name="connsiteX35" fmla="*/ 2191696 w 2599366"/>
                <a:gd name="connsiteY35" fmla="*/ 1344203 h 1776639"/>
                <a:gd name="connsiteX36" fmla="*/ 2324093 w 2599366"/>
                <a:gd name="connsiteY36" fmla="*/ 1484221 h 1776639"/>
                <a:gd name="connsiteX37" fmla="*/ 2439346 w 2599366"/>
                <a:gd name="connsiteY37" fmla="*/ 1608998 h 1776639"/>
                <a:gd name="connsiteX38" fmla="*/ 2599366 w 2599366"/>
                <a:gd name="connsiteY38" fmla="*/ 1776639 h 1776639"/>
                <a:gd name="connsiteX39" fmla="*/ 2594603 w 2599366"/>
                <a:gd name="connsiteY39" fmla="*/ 1588996 h 1776639"/>
                <a:gd name="connsiteX40" fmla="*/ 2160263 w 2599366"/>
                <a:gd name="connsiteY40" fmla="*/ 796516 h 1776639"/>
                <a:gd name="connsiteX41" fmla="*/ 2042153 w 2599366"/>
                <a:gd name="connsiteY41" fmla="*/ 991778 h 1776639"/>
                <a:gd name="connsiteX42" fmla="*/ 1804028 w 2599366"/>
                <a:gd name="connsiteY42" fmla="*/ 1160371 h 1776639"/>
                <a:gd name="connsiteX43" fmla="*/ 1651628 w 2599366"/>
                <a:gd name="connsiteY43" fmla="*/ 1227998 h 1776639"/>
                <a:gd name="connsiteX44" fmla="*/ 1403978 w 2599366"/>
                <a:gd name="connsiteY44" fmla="*/ 1287053 h 1776639"/>
                <a:gd name="connsiteX45" fmla="*/ 1014406 w 2599366"/>
                <a:gd name="connsiteY45" fmla="*/ 1291816 h 1776639"/>
                <a:gd name="connsiteX46" fmla="*/ 612451 w 2599366"/>
                <a:gd name="connsiteY46" fmla="*/ 1202281 h 1776639"/>
                <a:gd name="connsiteX47" fmla="*/ 317176 w 2599366"/>
                <a:gd name="connsiteY47" fmla="*/ 1028926 h 1776639"/>
                <a:gd name="connsiteX48" fmla="*/ 208591 w 2599366"/>
                <a:gd name="connsiteY48" fmla="*/ 907006 h 1776639"/>
                <a:gd name="connsiteX49" fmla="*/ 176206 w 2599366"/>
                <a:gd name="connsiteY49" fmla="*/ 548866 h 1776639"/>
                <a:gd name="connsiteX50" fmla="*/ 446716 w 2599366"/>
                <a:gd name="connsiteY50" fmla="*/ 268831 h 1776639"/>
                <a:gd name="connsiteX51" fmla="*/ 1143946 w 2599366"/>
                <a:gd name="connsiteY51" fmla="*/ 165961 h 1776639"/>
                <a:gd name="connsiteX52" fmla="*/ 1379213 w 2599366"/>
                <a:gd name="connsiteY52" fmla="*/ 191678 h 1776639"/>
                <a:gd name="connsiteX53" fmla="*/ 1775453 w 2599366"/>
                <a:gd name="connsiteY53" fmla="*/ 281213 h 1776639"/>
                <a:gd name="connsiteX54" fmla="*/ 1795456 w 2599366"/>
                <a:gd name="connsiteY54" fmla="*/ 293596 h 1776639"/>
                <a:gd name="connsiteX55" fmla="*/ 1801171 w 2599366"/>
                <a:gd name="connsiteY55" fmla="*/ 413611 h 1776639"/>
                <a:gd name="connsiteX56" fmla="*/ 1819268 w 2599366"/>
                <a:gd name="connsiteY56" fmla="*/ 440281 h 1776639"/>
                <a:gd name="connsiteX57" fmla="*/ 1917376 w 2599366"/>
                <a:gd name="connsiteY57" fmla="*/ 530768 h 1776639"/>
                <a:gd name="connsiteX58" fmla="*/ 2148833 w 2599366"/>
                <a:gd name="connsiteY58" fmla="*/ 745081 h 1776639"/>
                <a:gd name="connsiteX59" fmla="*/ 2160263 w 2599366"/>
                <a:gd name="connsiteY59" fmla="*/ 796516 h 1776639"/>
                <a:gd name="connsiteX0" fmla="*/ 2594603 w 2599366"/>
                <a:gd name="connsiteY0" fmla="*/ 1588996 h 1776639"/>
                <a:gd name="connsiteX1" fmla="*/ 2585078 w 2599366"/>
                <a:gd name="connsiteY1" fmla="*/ 1427071 h 1776639"/>
                <a:gd name="connsiteX2" fmla="*/ 2577458 w 2599366"/>
                <a:gd name="connsiteY2" fmla="*/ 1266098 h 1776639"/>
                <a:gd name="connsiteX3" fmla="*/ 2572696 w 2599366"/>
                <a:gd name="connsiteY3" fmla="*/ 1260384 h 1776639"/>
                <a:gd name="connsiteX4" fmla="*/ 2417438 w 2599366"/>
                <a:gd name="connsiteY4" fmla="*/ 1153703 h 1776639"/>
                <a:gd name="connsiteX5" fmla="*/ 2296471 w 2599366"/>
                <a:gd name="connsiteY5" fmla="*/ 1069884 h 1776639"/>
                <a:gd name="connsiteX6" fmla="*/ 2276468 w 2599366"/>
                <a:gd name="connsiteY6" fmla="*/ 1034641 h 1776639"/>
                <a:gd name="connsiteX7" fmla="*/ 2269801 w 2599366"/>
                <a:gd name="connsiteY7" fmla="*/ 974634 h 1776639"/>
                <a:gd name="connsiteX8" fmla="*/ 2279326 w 2599366"/>
                <a:gd name="connsiteY8" fmla="*/ 883193 h 1776639"/>
                <a:gd name="connsiteX9" fmla="*/ 2306948 w 2599366"/>
                <a:gd name="connsiteY9" fmla="*/ 752701 h 1776639"/>
                <a:gd name="connsiteX10" fmla="*/ 2234558 w 2599366"/>
                <a:gd name="connsiteY10" fmla="*/ 477428 h 1776639"/>
                <a:gd name="connsiteX11" fmla="*/ 2023104 w 2599366"/>
                <a:gd name="connsiteY11" fmla="*/ 249781 h 1776639"/>
                <a:gd name="connsiteX12" fmla="*/ 1715446 w 2599366"/>
                <a:gd name="connsiteY12" fmla="*/ 104048 h 1776639"/>
                <a:gd name="connsiteX13" fmla="*/ 1370641 w 2599366"/>
                <a:gd name="connsiteY13" fmla="*/ 18323 h 1776639"/>
                <a:gd name="connsiteX14" fmla="*/ 1080128 w 2599366"/>
                <a:gd name="connsiteY14" fmla="*/ 6893 h 1776639"/>
                <a:gd name="connsiteX15" fmla="*/ 542620 w 2599366"/>
                <a:gd name="connsiteY15" fmla="*/ 102755 h 1776639"/>
                <a:gd name="connsiteX16" fmla="*/ 228294 w 2599366"/>
                <a:gd name="connsiteY16" fmla="*/ 281597 h 1776639"/>
                <a:gd name="connsiteX17" fmla="*/ 33330 w 2599366"/>
                <a:gd name="connsiteY17" fmla="*/ 541246 h 1776639"/>
                <a:gd name="connsiteX18" fmla="*/ 6661 w 2599366"/>
                <a:gd name="connsiteY18" fmla="*/ 764131 h 1776639"/>
                <a:gd name="connsiteX19" fmla="*/ 99053 w 2599366"/>
                <a:gd name="connsiteY19" fmla="*/ 993684 h 1776639"/>
                <a:gd name="connsiteX20" fmla="*/ 297173 w 2599366"/>
                <a:gd name="connsiteY20" fmla="*/ 1180373 h 1776639"/>
                <a:gd name="connsiteX21" fmla="*/ 288601 w 2599366"/>
                <a:gd name="connsiteY21" fmla="*/ 1274671 h 1776639"/>
                <a:gd name="connsiteX22" fmla="*/ 281933 w 2599366"/>
                <a:gd name="connsiteY22" fmla="*/ 1342298 h 1776639"/>
                <a:gd name="connsiteX23" fmla="*/ 338131 w 2599366"/>
                <a:gd name="connsiteY23" fmla="*/ 1378494 h 1776639"/>
                <a:gd name="connsiteX24" fmla="*/ 709606 w 2599366"/>
                <a:gd name="connsiteY24" fmla="*/ 1526131 h 1776639"/>
                <a:gd name="connsiteX25" fmla="*/ 865816 w 2599366"/>
                <a:gd name="connsiteY25" fmla="*/ 1559468 h 1776639"/>
                <a:gd name="connsiteX26" fmla="*/ 1062031 w 2599366"/>
                <a:gd name="connsiteY26" fmla="*/ 1576614 h 1776639"/>
                <a:gd name="connsiteX27" fmla="*/ 1223003 w 2599366"/>
                <a:gd name="connsiteY27" fmla="*/ 1576614 h 1776639"/>
                <a:gd name="connsiteX28" fmla="*/ 1403978 w 2599366"/>
                <a:gd name="connsiteY28" fmla="*/ 1558516 h 1776639"/>
                <a:gd name="connsiteX29" fmla="*/ 1628768 w 2599366"/>
                <a:gd name="connsiteY29" fmla="*/ 1503271 h 1776639"/>
                <a:gd name="connsiteX30" fmla="*/ 1919281 w 2599366"/>
                <a:gd name="connsiteY30" fmla="*/ 1388019 h 1776639"/>
                <a:gd name="connsiteX31" fmla="*/ 2144071 w 2599366"/>
                <a:gd name="connsiteY31" fmla="*/ 1248001 h 1776639"/>
                <a:gd name="connsiteX32" fmla="*/ 2167883 w 2599366"/>
                <a:gd name="connsiteY32" fmla="*/ 1237523 h 1776639"/>
                <a:gd name="connsiteX33" fmla="*/ 2162168 w 2599366"/>
                <a:gd name="connsiteY33" fmla="*/ 1297531 h 1776639"/>
                <a:gd name="connsiteX34" fmla="*/ 2189791 w 2599366"/>
                <a:gd name="connsiteY34" fmla="*/ 1345156 h 1776639"/>
                <a:gd name="connsiteX35" fmla="*/ 2191696 w 2599366"/>
                <a:gd name="connsiteY35" fmla="*/ 1344203 h 1776639"/>
                <a:gd name="connsiteX36" fmla="*/ 2324093 w 2599366"/>
                <a:gd name="connsiteY36" fmla="*/ 1484221 h 1776639"/>
                <a:gd name="connsiteX37" fmla="*/ 2439346 w 2599366"/>
                <a:gd name="connsiteY37" fmla="*/ 1608998 h 1776639"/>
                <a:gd name="connsiteX38" fmla="*/ 2599366 w 2599366"/>
                <a:gd name="connsiteY38" fmla="*/ 1776639 h 1776639"/>
                <a:gd name="connsiteX39" fmla="*/ 2594603 w 2599366"/>
                <a:gd name="connsiteY39" fmla="*/ 1588996 h 1776639"/>
                <a:gd name="connsiteX40" fmla="*/ 2160263 w 2599366"/>
                <a:gd name="connsiteY40" fmla="*/ 796516 h 1776639"/>
                <a:gd name="connsiteX41" fmla="*/ 2042153 w 2599366"/>
                <a:gd name="connsiteY41" fmla="*/ 991778 h 1776639"/>
                <a:gd name="connsiteX42" fmla="*/ 1804028 w 2599366"/>
                <a:gd name="connsiteY42" fmla="*/ 1160371 h 1776639"/>
                <a:gd name="connsiteX43" fmla="*/ 1651628 w 2599366"/>
                <a:gd name="connsiteY43" fmla="*/ 1227998 h 1776639"/>
                <a:gd name="connsiteX44" fmla="*/ 1403978 w 2599366"/>
                <a:gd name="connsiteY44" fmla="*/ 1287053 h 1776639"/>
                <a:gd name="connsiteX45" fmla="*/ 1014406 w 2599366"/>
                <a:gd name="connsiteY45" fmla="*/ 1291816 h 1776639"/>
                <a:gd name="connsiteX46" fmla="*/ 612451 w 2599366"/>
                <a:gd name="connsiteY46" fmla="*/ 1202281 h 1776639"/>
                <a:gd name="connsiteX47" fmla="*/ 317176 w 2599366"/>
                <a:gd name="connsiteY47" fmla="*/ 1028926 h 1776639"/>
                <a:gd name="connsiteX48" fmla="*/ 208591 w 2599366"/>
                <a:gd name="connsiteY48" fmla="*/ 907006 h 1776639"/>
                <a:gd name="connsiteX49" fmla="*/ 156203 w 2599366"/>
                <a:gd name="connsiteY49" fmla="*/ 571726 h 1776639"/>
                <a:gd name="connsiteX50" fmla="*/ 446716 w 2599366"/>
                <a:gd name="connsiteY50" fmla="*/ 268831 h 1776639"/>
                <a:gd name="connsiteX51" fmla="*/ 1143946 w 2599366"/>
                <a:gd name="connsiteY51" fmla="*/ 165961 h 1776639"/>
                <a:gd name="connsiteX52" fmla="*/ 1379213 w 2599366"/>
                <a:gd name="connsiteY52" fmla="*/ 191678 h 1776639"/>
                <a:gd name="connsiteX53" fmla="*/ 1775453 w 2599366"/>
                <a:gd name="connsiteY53" fmla="*/ 281213 h 1776639"/>
                <a:gd name="connsiteX54" fmla="*/ 1795456 w 2599366"/>
                <a:gd name="connsiteY54" fmla="*/ 293596 h 1776639"/>
                <a:gd name="connsiteX55" fmla="*/ 1801171 w 2599366"/>
                <a:gd name="connsiteY55" fmla="*/ 413611 h 1776639"/>
                <a:gd name="connsiteX56" fmla="*/ 1819268 w 2599366"/>
                <a:gd name="connsiteY56" fmla="*/ 440281 h 1776639"/>
                <a:gd name="connsiteX57" fmla="*/ 1917376 w 2599366"/>
                <a:gd name="connsiteY57" fmla="*/ 530768 h 1776639"/>
                <a:gd name="connsiteX58" fmla="*/ 2148833 w 2599366"/>
                <a:gd name="connsiteY58" fmla="*/ 745081 h 1776639"/>
                <a:gd name="connsiteX59" fmla="*/ 2160263 w 2599366"/>
                <a:gd name="connsiteY59" fmla="*/ 796516 h 1776639"/>
                <a:gd name="connsiteX0" fmla="*/ 2594603 w 2599366"/>
                <a:gd name="connsiteY0" fmla="*/ 1588996 h 1776639"/>
                <a:gd name="connsiteX1" fmla="*/ 2585078 w 2599366"/>
                <a:gd name="connsiteY1" fmla="*/ 1427071 h 1776639"/>
                <a:gd name="connsiteX2" fmla="*/ 2577458 w 2599366"/>
                <a:gd name="connsiteY2" fmla="*/ 1266098 h 1776639"/>
                <a:gd name="connsiteX3" fmla="*/ 2572696 w 2599366"/>
                <a:gd name="connsiteY3" fmla="*/ 1260384 h 1776639"/>
                <a:gd name="connsiteX4" fmla="*/ 2417438 w 2599366"/>
                <a:gd name="connsiteY4" fmla="*/ 1153703 h 1776639"/>
                <a:gd name="connsiteX5" fmla="*/ 2296471 w 2599366"/>
                <a:gd name="connsiteY5" fmla="*/ 1069884 h 1776639"/>
                <a:gd name="connsiteX6" fmla="*/ 2276468 w 2599366"/>
                <a:gd name="connsiteY6" fmla="*/ 1034641 h 1776639"/>
                <a:gd name="connsiteX7" fmla="*/ 2269801 w 2599366"/>
                <a:gd name="connsiteY7" fmla="*/ 974634 h 1776639"/>
                <a:gd name="connsiteX8" fmla="*/ 2279326 w 2599366"/>
                <a:gd name="connsiteY8" fmla="*/ 883193 h 1776639"/>
                <a:gd name="connsiteX9" fmla="*/ 2306948 w 2599366"/>
                <a:gd name="connsiteY9" fmla="*/ 752701 h 1776639"/>
                <a:gd name="connsiteX10" fmla="*/ 2234558 w 2599366"/>
                <a:gd name="connsiteY10" fmla="*/ 477428 h 1776639"/>
                <a:gd name="connsiteX11" fmla="*/ 2023104 w 2599366"/>
                <a:gd name="connsiteY11" fmla="*/ 249781 h 1776639"/>
                <a:gd name="connsiteX12" fmla="*/ 1715446 w 2599366"/>
                <a:gd name="connsiteY12" fmla="*/ 104048 h 1776639"/>
                <a:gd name="connsiteX13" fmla="*/ 1370641 w 2599366"/>
                <a:gd name="connsiteY13" fmla="*/ 18323 h 1776639"/>
                <a:gd name="connsiteX14" fmla="*/ 1080128 w 2599366"/>
                <a:gd name="connsiteY14" fmla="*/ 6893 h 1776639"/>
                <a:gd name="connsiteX15" fmla="*/ 542620 w 2599366"/>
                <a:gd name="connsiteY15" fmla="*/ 102755 h 1776639"/>
                <a:gd name="connsiteX16" fmla="*/ 228294 w 2599366"/>
                <a:gd name="connsiteY16" fmla="*/ 281597 h 1776639"/>
                <a:gd name="connsiteX17" fmla="*/ 33330 w 2599366"/>
                <a:gd name="connsiteY17" fmla="*/ 541246 h 1776639"/>
                <a:gd name="connsiteX18" fmla="*/ 6661 w 2599366"/>
                <a:gd name="connsiteY18" fmla="*/ 764131 h 1776639"/>
                <a:gd name="connsiteX19" fmla="*/ 99053 w 2599366"/>
                <a:gd name="connsiteY19" fmla="*/ 993684 h 1776639"/>
                <a:gd name="connsiteX20" fmla="*/ 297173 w 2599366"/>
                <a:gd name="connsiteY20" fmla="*/ 1180373 h 1776639"/>
                <a:gd name="connsiteX21" fmla="*/ 288601 w 2599366"/>
                <a:gd name="connsiteY21" fmla="*/ 1274671 h 1776639"/>
                <a:gd name="connsiteX22" fmla="*/ 281933 w 2599366"/>
                <a:gd name="connsiteY22" fmla="*/ 1342298 h 1776639"/>
                <a:gd name="connsiteX23" fmla="*/ 338131 w 2599366"/>
                <a:gd name="connsiteY23" fmla="*/ 1378494 h 1776639"/>
                <a:gd name="connsiteX24" fmla="*/ 709606 w 2599366"/>
                <a:gd name="connsiteY24" fmla="*/ 1526131 h 1776639"/>
                <a:gd name="connsiteX25" fmla="*/ 865816 w 2599366"/>
                <a:gd name="connsiteY25" fmla="*/ 1559468 h 1776639"/>
                <a:gd name="connsiteX26" fmla="*/ 1062031 w 2599366"/>
                <a:gd name="connsiteY26" fmla="*/ 1576614 h 1776639"/>
                <a:gd name="connsiteX27" fmla="*/ 1223003 w 2599366"/>
                <a:gd name="connsiteY27" fmla="*/ 1576614 h 1776639"/>
                <a:gd name="connsiteX28" fmla="*/ 1403978 w 2599366"/>
                <a:gd name="connsiteY28" fmla="*/ 1558516 h 1776639"/>
                <a:gd name="connsiteX29" fmla="*/ 1628768 w 2599366"/>
                <a:gd name="connsiteY29" fmla="*/ 1503271 h 1776639"/>
                <a:gd name="connsiteX30" fmla="*/ 1919281 w 2599366"/>
                <a:gd name="connsiteY30" fmla="*/ 1388019 h 1776639"/>
                <a:gd name="connsiteX31" fmla="*/ 2144071 w 2599366"/>
                <a:gd name="connsiteY31" fmla="*/ 1248001 h 1776639"/>
                <a:gd name="connsiteX32" fmla="*/ 2167883 w 2599366"/>
                <a:gd name="connsiteY32" fmla="*/ 1237523 h 1776639"/>
                <a:gd name="connsiteX33" fmla="*/ 2162168 w 2599366"/>
                <a:gd name="connsiteY33" fmla="*/ 1297531 h 1776639"/>
                <a:gd name="connsiteX34" fmla="*/ 2189791 w 2599366"/>
                <a:gd name="connsiteY34" fmla="*/ 1345156 h 1776639"/>
                <a:gd name="connsiteX35" fmla="*/ 2191696 w 2599366"/>
                <a:gd name="connsiteY35" fmla="*/ 1344203 h 1776639"/>
                <a:gd name="connsiteX36" fmla="*/ 2324093 w 2599366"/>
                <a:gd name="connsiteY36" fmla="*/ 1484221 h 1776639"/>
                <a:gd name="connsiteX37" fmla="*/ 2439346 w 2599366"/>
                <a:gd name="connsiteY37" fmla="*/ 1608998 h 1776639"/>
                <a:gd name="connsiteX38" fmla="*/ 2599366 w 2599366"/>
                <a:gd name="connsiteY38" fmla="*/ 1776639 h 1776639"/>
                <a:gd name="connsiteX39" fmla="*/ 2594603 w 2599366"/>
                <a:gd name="connsiteY39" fmla="*/ 1588996 h 1776639"/>
                <a:gd name="connsiteX40" fmla="*/ 2160263 w 2599366"/>
                <a:gd name="connsiteY40" fmla="*/ 796516 h 1776639"/>
                <a:gd name="connsiteX41" fmla="*/ 2042153 w 2599366"/>
                <a:gd name="connsiteY41" fmla="*/ 991778 h 1776639"/>
                <a:gd name="connsiteX42" fmla="*/ 1804028 w 2599366"/>
                <a:gd name="connsiteY42" fmla="*/ 1160371 h 1776639"/>
                <a:gd name="connsiteX43" fmla="*/ 1651628 w 2599366"/>
                <a:gd name="connsiteY43" fmla="*/ 1227998 h 1776639"/>
                <a:gd name="connsiteX44" fmla="*/ 1403978 w 2599366"/>
                <a:gd name="connsiteY44" fmla="*/ 1287053 h 1776639"/>
                <a:gd name="connsiteX45" fmla="*/ 1014406 w 2599366"/>
                <a:gd name="connsiteY45" fmla="*/ 1291816 h 1776639"/>
                <a:gd name="connsiteX46" fmla="*/ 612451 w 2599366"/>
                <a:gd name="connsiteY46" fmla="*/ 1202281 h 1776639"/>
                <a:gd name="connsiteX47" fmla="*/ 317176 w 2599366"/>
                <a:gd name="connsiteY47" fmla="*/ 1028926 h 1776639"/>
                <a:gd name="connsiteX48" fmla="*/ 191446 w 2599366"/>
                <a:gd name="connsiteY48" fmla="*/ 892718 h 1776639"/>
                <a:gd name="connsiteX49" fmla="*/ 156203 w 2599366"/>
                <a:gd name="connsiteY49" fmla="*/ 571726 h 1776639"/>
                <a:gd name="connsiteX50" fmla="*/ 446716 w 2599366"/>
                <a:gd name="connsiteY50" fmla="*/ 268831 h 1776639"/>
                <a:gd name="connsiteX51" fmla="*/ 1143946 w 2599366"/>
                <a:gd name="connsiteY51" fmla="*/ 165961 h 1776639"/>
                <a:gd name="connsiteX52" fmla="*/ 1379213 w 2599366"/>
                <a:gd name="connsiteY52" fmla="*/ 191678 h 1776639"/>
                <a:gd name="connsiteX53" fmla="*/ 1775453 w 2599366"/>
                <a:gd name="connsiteY53" fmla="*/ 281213 h 1776639"/>
                <a:gd name="connsiteX54" fmla="*/ 1795456 w 2599366"/>
                <a:gd name="connsiteY54" fmla="*/ 293596 h 1776639"/>
                <a:gd name="connsiteX55" fmla="*/ 1801171 w 2599366"/>
                <a:gd name="connsiteY55" fmla="*/ 413611 h 1776639"/>
                <a:gd name="connsiteX56" fmla="*/ 1819268 w 2599366"/>
                <a:gd name="connsiteY56" fmla="*/ 440281 h 1776639"/>
                <a:gd name="connsiteX57" fmla="*/ 1917376 w 2599366"/>
                <a:gd name="connsiteY57" fmla="*/ 530768 h 1776639"/>
                <a:gd name="connsiteX58" fmla="*/ 2148833 w 2599366"/>
                <a:gd name="connsiteY58" fmla="*/ 745081 h 1776639"/>
                <a:gd name="connsiteX59" fmla="*/ 2160263 w 2599366"/>
                <a:gd name="connsiteY59" fmla="*/ 796516 h 1776639"/>
                <a:gd name="connsiteX0" fmla="*/ 2594603 w 2599366"/>
                <a:gd name="connsiteY0" fmla="*/ 1588996 h 1776639"/>
                <a:gd name="connsiteX1" fmla="*/ 2585078 w 2599366"/>
                <a:gd name="connsiteY1" fmla="*/ 1427071 h 1776639"/>
                <a:gd name="connsiteX2" fmla="*/ 2577458 w 2599366"/>
                <a:gd name="connsiteY2" fmla="*/ 1266098 h 1776639"/>
                <a:gd name="connsiteX3" fmla="*/ 2572696 w 2599366"/>
                <a:gd name="connsiteY3" fmla="*/ 1260384 h 1776639"/>
                <a:gd name="connsiteX4" fmla="*/ 2417438 w 2599366"/>
                <a:gd name="connsiteY4" fmla="*/ 1153703 h 1776639"/>
                <a:gd name="connsiteX5" fmla="*/ 2296471 w 2599366"/>
                <a:gd name="connsiteY5" fmla="*/ 1069884 h 1776639"/>
                <a:gd name="connsiteX6" fmla="*/ 2276468 w 2599366"/>
                <a:gd name="connsiteY6" fmla="*/ 1034641 h 1776639"/>
                <a:gd name="connsiteX7" fmla="*/ 2269801 w 2599366"/>
                <a:gd name="connsiteY7" fmla="*/ 974634 h 1776639"/>
                <a:gd name="connsiteX8" fmla="*/ 2279326 w 2599366"/>
                <a:gd name="connsiteY8" fmla="*/ 883193 h 1776639"/>
                <a:gd name="connsiteX9" fmla="*/ 2306948 w 2599366"/>
                <a:gd name="connsiteY9" fmla="*/ 752701 h 1776639"/>
                <a:gd name="connsiteX10" fmla="*/ 2234558 w 2599366"/>
                <a:gd name="connsiteY10" fmla="*/ 477428 h 1776639"/>
                <a:gd name="connsiteX11" fmla="*/ 2023104 w 2599366"/>
                <a:gd name="connsiteY11" fmla="*/ 249781 h 1776639"/>
                <a:gd name="connsiteX12" fmla="*/ 1715446 w 2599366"/>
                <a:gd name="connsiteY12" fmla="*/ 104048 h 1776639"/>
                <a:gd name="connsiteX13" fmla="*/ 1370641 w 2599366"/>
                <a:gd name="connsiteY13" fmla="*/ 18323 h 1776639"/>
                <a:gd name="connsiteX14" fmla="*/ 1080128 w 2599366"/>
                <a:gd name="connsiteY14" fmla="*/ 6893 h 1776639"/>
                <a:gd name="connsiteX15" fmla="*/ 542620 w 2599366"/>
                <a:gd name="connsiteY15" fmla="*/ 102755 h 1776639"/>
                <a:gd name="connsiteX16" fmla="*/ 228294 w 2599366"/>
                <a:gd name="connsiteY16" fmla="*/ 281597 h 1776639"/>
                <a:gd name="connsiteX17" fmla="*/ 33330 w 2599366"/>
                <a:gd name="connsiteY17" fmla="*/ 541246 h 1776639"/>
                <a:gd name="connsiteX18" fmla="*/ 6661 w 2599366"/>
                <a:gd name="connsiteY18" fmla="*/ 764131 h 1776639"/>
                <a:gd name="connsiteX19" fmla="*/ 99053 w 2599366"/>
                <a:gd name="connsiteY19" fmla="*/ 993684 h 1776639"/>
                <a:gd name="connsiteX20" fmla="*/ 297173 w 2599366"/>
                <a:gd name="connsiteY20" fmla="*/ 1180373 h 1776639"/>
                <a:gd name="connsiteX21" fmla="*/ 281933 w 2599366"/>
                <a:gd name="connsiteY21" fmla="*/ 1342298 h 1776639"/>
                <a:gd name="connsiteX22" fmla="*/ 338131 w 2599366"/>
                <a:gd name="connsiteY22" fmla="*/ 1378494 h 1776639"/>
                <a:gd name="connsiteX23" fmla="*/ 709606 w 2599366"/>
                <a:gd name="connsiteY23" fmla="*/ 1526131 h 1776639"/>
                <a:gd name="connsiteX24" fmla="*/ 865816 w 2599366"/>
                <a:gd name="connsiteY24" fmla="*/ 1559468 h 1776639"/>
                <a:gd name="connsiteX25" fmla="*/ 1062031 w 2599366"/>
                <a:gd name="connsiteY25" fmla="*/ 1576614 h 1776639"/>
                <a:gd name="connsiteX26" fmla="*/ 1223003 w 2599366"/>
                <a:gd name="connsiteY26" fmla="*/ 1576614 h 1776639"/>
                <a:gd name="connsiteX27" fmla="*/ 1403978 w 2599366"/>
                <a:gd name="connsiteY27" fmla="*/ 1558516 h 1776639"/>
                <a:gd name="connsiteX28" fmla="*/ 1628768 w 2599366"/>
                <a:gd name="connsiteY28" fmla="*/ 1503271 h 1776639"/>
                <a:gd name="connsiteX29" fmla="*/ 1919281 w 2599366"/>
                <a:gd name="connsiteY29" fmla="*/ 1388019 h 1776639"/>
                <a:gd name="connsiteX30" fmla="*/ 2144071 w 2599366"/>
                <a:gd name="connsiteY30" fmla="*/ 1248001 h 1776639"/>
                <a:gd name="connsiteX31" fmla="*/ 2167883 w 2599366"/>
                <a:gd name="connsiteY31" fmla="*/ 1237523 h 1776639"/>
                <a:gd name="connsiteX32" fmla="*/ 2162168 w 2599366"/>
                <a:gd name="connsiteY32" fmla="*/ 1297531 h 1776639"/>
                <a:gd name="connsiteX33" fmla="*/ 2189791 w 2599366"/>
                <a:gd name="connsiteY33" fmla="*/ 1345156 h 1776639"/>
                <a:gd name="connsiteX34" fmla="*/ 2191696 w 2599366"/>
                <a:gd name="connsiteY34" fmla="*/ 1344203 h 1776639"/>
                <a:gd name="connsiteX35" fmla="*/ 2324093 w 2599366"/>
                <a:gd name="connsiteY35" fmla="*/ 1484221 h 1776639"/>
                <a:gd name="connsiteX36" fmla="*/ 2439346 w 2599366"/>
                <a:gd name="connsiteY36" fmla="*/ 1608998 h 1776639"/>
                <a:gd name="connsiteX37" fmla="*/ 2599366 w 2599366"/>
                <a:gd name="connsiteY37" fmla="*/ 1776639 h 1776639"/>
                <a:gd name="connsiteX38" fmla="*/ 2594603 w 2599366"/>
                <a:gd name="connsiteY38" fmla="*/ 1588996 h 1776639"/>
                <a:gd name="connsiteX39" fmla="*/ 2160263 w 2599366"/>
                <a:gd name="connsiteY39" fmla="*/ 796516 h 1776639"/>
                <a:gd name="connsiteX40" fmla="*/ 2042153 w 2599366"/>
                <a:gd name="connsiteY40" fmla="*/ 991778 h 1776639"/>
                <a:gd name="connsiteX41" fmla="*/ 1804028 w 2599366"/>
                <a:gd name="connsiteY41" fmla="*/ 1160371 h 1776639"/>
                <a:gd name="connsiteX42" fmla="*/ 1651628 w 2599366"/>
                <a:gd name="connsiteY42" fmla="*/ 1227998 h 1776639"/>
                <a:gd name="connsiteX43" fmla="*/ 1403978 w 2599366"/>
                <a:gd name="connsiteY43" fmla="*/ 1287053 h 1776639"/>
                <a:gd name="connsiteX44" fmla="*/ 1014406 w 2599366"/>
                <a:gd name="connsiteY44" fmla="*/ 1291816 h 1776639"/>
                <a:gd name="connsiteX45" fmla="*/ 612451 w 2599366"/>
                <a:gd name="connsiteY45" fmla="*/ 1202281 h 1776639"/>
                <a:gd name="connsiteX46" fmla="*/ 317176 w 2599366"/>
                <a:gd name="connsiteY46" fmla="*/ 1028926 h 1776639"/>
                <a:gd name="connsiteX47" fmla="*/ 191446 w 2599366"/>
                <a:gd name="connsiteY47" fmla="*/ 892718 h 1776639"/>
                <a:gd name="connsiteX48" fmla="*/ 156203 w 2599366"/>
                <a:gd name="connsiteY48" fmla="*/ 571726 h 1776639"/>
                <a:gd name="connsiteX49" fmla="*/ 446716 w 2599366"/>
                <a:gd name="connsiteY49" fmla="*/ 268831 h 1776639"/>
                <a:gd name="connsiteX50" fmla="*/ 1143946 w 2599366"/>
                <a:gd name="connsiteY50" fmla="*/ 165961 h 1776639"/>
                <a:gd name="connsiteX51" fmla="*/ 1379213 w 2599366"/>
                <a:gd name="connsiteY51" fmla="*/ 191678 h 1776639"/>
                <a:gd name="connsiteX52" fmla="*/ 1775453 w 2599366"/>
                <a:gd name="connsiteY52" fmla="*/ 281213 h 1776639"/>
                <a:gd name="connsiteX53" fmla="*/ 1795456 w 2599366"/>
                <a:gd name="connsiteY53" fmla="*/ 293596 h 1776639"/>
                <a:gd name="connsiteX54" fmla="*/ 1801171 w 2599366"/>
                <a:gd name="connsiteY54" fmla="*/ 413611 h 1776639"/>
                <a:gd name="connsiteX55" fmla="*/ 1819268 w 2599366"/>
                <a:gd name="connsiteY55" fmla="*/ 440281 h 1776639"/>
                <a:gd name="connsiteX56" fmla="*/ 1917376 w 2599366"/>
                <a:gd name="connsiteY56" fmla="*/ 530768 h 1776639"/>
                <a:gd name="connsiteX57" fmla="*/ 2148833 w 2599366"/>
                <a:gd name="connsiteY57" fmla="*/ 745081 h 1776639"/>
                <a:gd name="connsiteX58" fmla="*/ 2160263 w 2599366"/>
                <a:gd name="connsiteY58" fmla="*/ 796516 h 1776639"/>
                <a:gd name="connsiteX0" fmla="*/ 2594603 w 2599366"/>
                <a:gd name="connsiteY0" fmla="*/ 1588996 h 1776639"/>
                <a:gd name="connsiteX1" fmla="*/ 2585078 w 2599366"/>
                <a:gd name="connsiteY1" fmla="*/ 1427071 h 1776639"/>
                <a:gd name="connsiteX2" fmla="*/ 2577458 w 2599366"/>
                <a:gd name="connsiteY2" fmla="*/ 1266098 h 1776639"/>
                <a:gd name="connsiteX3" fmla="*/ 2572696 w 2599366"/>
                <a:gd name="connsiteY3" fmla="*/ 1260384 h 1776639"/>
                <a:gd name="connsiteX4" fmla="*/ 2417438 w 2599366"/>
                <a:gd name="connsiteY4" fmla="*/ 1153703 h 1776639"/>
                <a:gd name="connsiteX5" fmla="*/ 2296471 w 2599366"/>
                <a:gd name="connsiteY5" fmla="*/ 1069884 h 1776639"/>
                <a:gd name="connsiteX6" fmla="*/ 2276468 w 2599366"/>
                <a:gd name="connsiteY6" fmla="*/ 1034641 h 1776639"/>
                <a:gd name="connsiteX7" fmla="*/ 2269801 w 2599366"/>
                <a:gd name="connsiteY7" fmla="*/ 974634 h 1776639"/>
                <a:gd name="connsiteX8" fmla="*/ 2279326 w 2599366"/>
                <a:gd name="connsiteY8" fmla="*/ 883193 h 1776639"/>
                <a:gd name="connsiteX9" fmla="*/ 2306948 w 2599366"/>
                <a:gd name="connsiteY9" fmla="*/ 752701 h 1776639"/>
                <a:gd name="connsiteX10" fmla="*/ 2234558 w 2599366"/>
                <a:gd name="connsiteY10" fmla="*/ 477428 h 1776639"/>
                <a:gd name="connsiteX11" fmla="*/ 2023104 w 2599366"/>
                <a:gd name="connsiteY11" fmla="*/ 249781 h 1776639"/>
                <a:gd name="connsiteX12" fmla="*/ 1715446 w 2599366"/>
                <a:gd name="connsiteY12" fmla="*/ 104048 h 1776639"/>
                <a:gd name="connsiteX13" fmla="*/ 1370641 w 2599366"/>
                <a:gd name="connsiteY13" fmla="*/ 18323 h 1776639"/>
                <a:gd name="connsiteX14" fmla="*/ 1080128 w 2599366"/>
                <a:gd name="connsiteY14" fmla="*/ 6893 h 1776639"/>
                <a:gd name="connsiteX15" fmla="*/ 542620 w 2599366"/>
                <a:gd name="connsiteY15" fmla="*/ 102755 h 1776639"/>
                <a:gd name="connsiteX16" fmla="*/ 228294 w 2599366"/>
                <a:gd name="connsiteY16" fmla="*/ 281597 h 1776639"/>
                <a:gd name="connsiteX17" fmla="*/ 33330 w 2599366"/>
                <a:gd name="connsiteY17" fmla="*/ 541246 h 1776639"/>
                <a:gd name="connsiteX18" fmla="*/ 6661 w 2599366"/>
                <a:gd name="connsiteY18" fmla="*/ 764131 h 1776639"/>
                <a:gd name="connsiteX19" fmla="*/ 99053 w 2599366"/>
                <a:gd name="connsiteY19" fmla="*/ 993684 h 1776639"/>
                <a:gd name="connsiteX20" fmla="*/ 297173 w 2599366"/>
                <a:gd name="connsiteY20" fmla="*/ 1180373 h 1776639"/>
                <a:gd name="connsiteX21" fmla="*/ 281933 w 2599366"/>
                <a:gd name="connsiteY21" fmla="*/ 1342298 h 1776639"/>
                <a:gd name="connsiteX22" fmla="*/ 338131 w 2599366"/>
                <a:gd name="connsiteY22" fmla="*/ 1378494 h 1776639"/>
                <a:gd name="connsiteX23" fmla="*/ 709606 w 2599366"/>
                <a:gd name="connsiteY23" fmla="*/ 1526131 h 1776639"/>
                <a:gd name="connsiteX24" fmla="*/ 865816 w 2599366"/>
                <a:gd name="connsiteY24" fmla="*/ 1559468 h 1776639"/>
                <a:gd name="connsiteX25" fmla="*/ 1062031 w 2599366"/>
                <a:gd name="connsiteY25" fmla="*/ 1576614 h 1776639"/>
                <a:gd name="connsiteX26" fmla="*/ 1223003 w 2599366"/>
                <a:gd name="connsiteY26" fmla="*/ 1576614 h 1776639"/>
                <a:gd name="connsiteX27" fmla="*/ 1403978 w 2599366"/>
                <a:gd name="connsiteY27" fmla="*/ 1558516 h 1776639"/>
                <a:gd name="connsiteX28" fmla="*/ 1628768 w 2599366"/>
                <a:gd name="connsiteY28" fmla="*/ 1503271 h 1776639"/>
                <a:gd name="connsiteX29" fmla="*/ 1919281 w 2599366"/>
                <a:gd name="connsiteY29" fmla="*/ 1388019 h 1776639"/>
                <a:gd name="connsiteX30" fmla="*/ 2144071 w 2599366"/>
                <a:gd name="connsiteY30" fmla="*/ 1248001 h 1776639"/>
                <a:gd name="connsiteX31" fmla="*/ 2167883 w 2599366"/>
                <a:gd name="connsiteY31" fmla="*/ 1237523 h 1776639"/>
                <a:gd name="connsiteX32" fmla="*/ 2162168 w 2599366"/>
                <a:gd name="connsiteY32" fmla="*/ 1297531 h 1776639"/>
                <a:gd name="connsiteX33" fmla="*/ 2189791 w 2599366"/>
                <a:gd name="connsiteY33" fmla="*/ 1345156 h 1776639"/>
                <a:gd name="connsiteX34" fmla="*/ 2191696 w 2599366"/>
                <a:gd name="connsiteY34" fmla="*/ 1344203 h 1776639"/>
                <a:gd name="connsiteX35" fmla="*/ 2324093 w 2599366"/>
                <a:gd name="connsiteY35" fmla="*/ 1484221 h 1776639"/>
                <a:gd name="connsiteX36" fmla="*/ 2439346 w 2599366"/>
                <a:gd name="connsiteY36" fmla="*/ 1608998 h 1776639"/>
                <a:gd name="connsiteX37" fmla="*/ 2599366 w 2599366"/>
                <a:gd name="connsiteY37" fmla="*/ 1776639 h 1776639"/>
                <a:gd name="connsiteX38" fmla="*/ 2594603 w 2599366"/>
                <a:gd name="connsiteY38" fmla="*/ 1588996 h 1776639"/>
                <a:gd name="connsiteX39" fmla="*/ 2160263 w 2599366"/>
                <a:gd name="connsiteY39" fmla="*/ 796516 h 1776639"/>
                <a:gd name="connsiteX40" fmla="*/ 2042153 w 2599366"/>
                <a:gd name="connsiteY40" fmla="*/ 991778 h 1776639"/>
                <a:gd name="connsiteX41" fmla="*/ 1804028 w 2599366"/>
                <a:gd name="connsiteY41" fmla="*/ 1160371 h 1776639"/>
                <a:gd name="connsiteX42" fmla="*/ 1651628 w 2599366"/>
                <a:gd name="connsiteY42" fmla="*/ 1227998 h 1776639"/>
                <a:gd name="connsiteX43" fmla="*/ 1403978 w 2599366"/>
                <a:gd name="connsiteY43" fmla="*/ 1287053 h 1776639"/>
                <a:gd name="connsiteX44" fmla="*/ 1014406 w 2599366"/>
                <a:gd name="connsiteY44" fmla="*/ 1291816 h 1776639"/>
                <a:gd name="connsiteX45" fmla="*/ 612451 w 2599366"/>
                <a:gd name="connsiteY45" fmla="*/ 1202281 h 1776639"/>
                <a:gd name="connsiteX46" fmla="*/ 317176 w 2599366"/>
                <a:gd name="connsiteY46" fmla="*/ 1028926 h 1776639"/>
                <a:gd name="connsiteX47" fmla="*/ 191446 w 2599366"/>
                <a:gd name="connsiteY47" fmla="*/ 892718 h 1776639"/>
                <a:gd name="connsiteX48" fmla="*/ 156203 w 2599366"/>
                <a:gd name="connsiteY48" fmla="*/ 571726 h 1776639"/>
                <a:gd name="connsiteX49" fmla="*/ 446716 w 2599366"/>
                <a:gd name="connsiteY49" fmla="*/ 268831 h 1776639"/>
                <a:gd name="connsiteX50" fmla="*/ 1143946 w 2599366"/>
                <a:gd name="connsiteY50" fmla="*/ 165961 h 1776639"/>
                <a:gd name="connsiteX51" fmla="*/ 1379213 w 2599366"/>
                <a:gd name="connsiteY51" fmla="*/ 191678 h 1776639"/>
                <a:gd name="connsiteX52" fmla="*/ 1775453 w 2599366"/>
                <a:gd name="connsiteY52" fmla="*/ 281213 h 1776639"/>
                <a:gd name="connsiteX53" fmla="*/ 1795456 w 2599366"/>
                <a:gd name="connsiteY53" fmla="*/ 293596 h 1776639"/>
                <a:gd name="connsiteX54" fmla="*/ 1801171 w 2599366"/>
                <a:gd name="connsiteY54" fmla="*/ 413611 h 1776639"/>
                <a:gd name="connsiteX55" fmla="*/ 1819268 w 2599366"/>
                <a:gd name="connsiteY55" fmla="*/ 440281 h 1776639"/>
                <a:gd name="connsiteX56" fmla="*/ 1917376 w 2599366"/>
                <a:gd name="connsiteY56" fmla="*/ 530768 h 1776639"/>
                <a:gd name="connsiteX57" fmla="*/ 2148833 w 2599366"/>
                <a:gd name="connsiteY57" fmla="*/ 745081 h 1776639"/>
                <a:gd name="connsiteX58" fmla="*/ 2160263 w 2599366"/>
                <a:gd name="connsiteY58" fmla="*/ 796516 h 1776639"/>
                <a:gd name="connsiteX0" fmla="*/ 2594603 w 2599366"/>
                <a:gd name="connsiteY0" fmla="*/ 1588996 h 1776639"/>
                <a:gd name="connsiteX1" fmla="*/ 2577458 w 2599366"/>
                <a:gd name="connsiteY1" fmla="*/ 1266098 h 1776639"/>
                <a:gd name="connsiteX2" fmla="*/ 2572696 w 2599366"/>
                <a:gd name="connsiteY2" fmla="*/ 1260384 h 1776639"/>
                <a:gd name="connsiteX3" fmla="*/ 2417438 w 2599366"/>
                <a:gd name="connsiteY3" fmla="*/ 1153703 h 1776639"/>
                <a:gd name="connsiteX4" fmla="*/ 2296471 w 2599366"/>
                <a:gd name="connsiteY4" fmla="*/ 1069884 h 1776639"/>
                <a:gd name="connsiteX5" fmla="*/ 2276468 w 2599366"/>
                <a:gd name="connsiteY5" fmla="*/ 1034641 h 1776639"/>
                <a:gd name="connsiteX6" fmla="*/ 2269801 w 2599366"/>
                <a:gd name="connsiteY6" fmla="*/ 974634 h 1776639"/>
                <a:gd name="connsiteX7" fmla="*/ 2279326 w 2599366"/>
                <a:gd name="connsiteY7" fmla="*/ 883193 h 1776639"/>
                <a:gd name="connsiteX8" fmla="*/ 2306948 w 2599366"/>
                <a:gd name="connsiteY8" fmla="*/ 752701 h 1776639"/>
                <a:gd name="connsiteX9" fmla="*/ 2234558 w 2599366"/>
                <a:gd name="connsiteY9" fmla="*/ 477428 h 1776639"/>
                <a:gd name="connsiteX10" fmla="*/ 2023104 w 2599366"/>
                <a:gd name="connsiteY10" fmla="*/ 249781 h 1776639"/>
                <a:gd name="connsiteX11" fmla="*/ 1715446 w 2599366"/>
                <a:gd name="connsiteY11" fmla="*/ 104048 h 1776639"/>
                <a:gd name="connsiteX12" fmla="*/ 1370641 w 2599366"/>
                <a:gd name="connsiteY12" fmla="*/ 18323 h 1776639"/>
                <a:gd name="connsiteX13" fmla="*/ 1080128 w 2599366"/>
                <a:gd name="connsiteY13" fmla="*/ 6893 h 1776639"/>
                <a:gd name="connsiteX14" fmla="*/ 542620 w 2599366"/>
                <a:gd name="connsiteY14" fmla="*/ 102755 h 1776639"/>
                <a:gd name="connsiteX15" fmla="*/ 228294 w 2599366"/>
                <a:gd name="connsiteY15" fmla="*/ 281597 h 1776639"/>
                <a:gd name="connsiteX16" fmla="*/ 33330 w 2599366"/>
                <a:gd name="connsiteY16" fmla="*/ 541246 h 1776639"/>
                <a:gd name="connsiteX17" fmla="*/ 6661 w 2599366"/>
                <a:gd name="connsiteY17" fmla="*/ 764131 h 1776639"/>
                <a:gd name="connsiteX18" fmla="*/ 99053 w 2599366"/>
                <a:gd name="connsiteY18" fmla="*/ 993684 h 1776639"/>
                <a:gd name="connsiteX19" fmla="*/ 297173 w 2599366"/>
                <a:gd name="connsiteY19" fmla="*/ 1180373 h 1776639"/>
                <a:gd name="connsiteX20" fmla="*/ 281933 w 2599366"/>
                <a:gd name="connsiteY20" fmla="*/ 1342298 h 1776639"/>
                <a:gd name="connsiteX21" fmla="*/ 338131 w 2599366"/>
                <a:gd name="connsiteY21" fmla="*/ 1378494 h 1776639"/>
                <a:gd name="connsiteX22" fmla="*/ 709606 w 2599366"/>
                <a:gd name="connsiteY22" fmla="*/ 1526131 h 1776639"/>
                <a:gd name="connsiteX23" fmla="*/ 865816 w 2599366"/>
                <a:gd name="connsiteY23" fmla="*/ 1559468 h 1776639"/>
                <a:gd name="connsiteX24" fmla="*/ 1062031 w 2599366"/>
                <a:gd name="connsiteY24" fmla="*/ 1576614 h 1776639"/>
                <a:gd name="connsiteX25" fmla="*/ 1223003 w 2599366"/>
                <a:gd name="connsiteY25" fmla="*/ 1576614 h 1776639"/>
                <a:gd name="connsiteX26" fmla="*/ 1403978 w 2599366"/>
                <a:gd name="connsiteY26" fmla="*/ 1558516 h 1776639"/>
                <a:gd name="connsiteX27" fmla="*/ 1628768 w 2599366"/>
                <a:gd name="connsiteY27" fmla="*/ 1503271 h 1776639"/>
                <a:gd name="connsiteX28" fmla="*/ 1919281 w 2599366"/>
                <a:gd name="connsiteY28" fmla="*/ 1388019 h 1776639"/>
                <a:gd name="connsiteX29" fmla="*/ 2144071 w 2599366"/>
                <a:gd name="connsiteY29" fmla="*/ 1248001 h 1776639"/>
                <a:gd name="connsiteX30" fmla="*/ 2167883 w 2599366"/>
                <a:gd name="connsiteY30" fmla="*/ 1237523 h 1776639"/>
                <a:gd name="connsiteX31" fmla="*/ 2162168 w 2599366"/>
                <a:gd name="connsiteY31" fmla="*/ 1297531 h 1776639"/>
                <a:gd name="connsiteX32" fmla="*/ 2189791 w 2599366"/>
                <a:gd name="connsiteY32" fmla="*/ 1345156 h 1776639"/>
                <a:gd name="connsiteX33" fmla="*/ 2191696 w 2599366"/>
                <a:gd name="connsiteY33" fmla="*/ 1344203 h 1776639"/>
                <a:gd name="connsiteX34" fmla="*/ 2324093 w 2599366"/>
                <a:gd name="connsiteY34" fmla="*/ 1484221 h 1776639"/>
                <a:gd name="connsiteX35" fmla="*/ 2439346 w 2599366"/>
                <a:gd name="connsiteY35" fmla="*/ 1608998 h 1776639"/>
                <a:gd name="connsiteX36" fmla="*/ 2599366 w 2599366"/>
                <a:gd name="connsiteY36" fmla="*/ 1776639 h 1776639"/>
                <a:gd name="connsiteX37" fmla="*/ 2594603 w 2599366"/>
                <a:gd name="connsiteY37" fmla="*/ 1588996 h 1776639"/>
                <a:gd name="connsiteX38" fmla="*/ 2160263 w 2599366"/>
                <a:gd name="connsiteY38" fmla="*/ 796516 h 1776639"/>
                <a:gd name="connsiteX39" fmla="*/ 2042153 w 2599366"/>
                <a:gd name="connsiteY39" fmla="*/ 991778 h 1776639"/>
                <a:gd name="connsiteX40" fmla="*/ 1804028 w 2599366"/>
                <a:gd name="connsiteY40" fmla="*/ 1160371 h 1776639"/>
                <a:gd name="connsiteX41" fmla="*/ 1651628 w 2599366"/>
                <a:gd name="connsiteY41" fmla="*/ 1227998 h 1776639"/>
                <a:gd name="connsiteX42" fmla="*/ 1403978 w 2599366"/>
                <a:gd name="connsiteY42" fmla="*/ 1287053 h 1776639"/>
                <a:gd name="connsiteX43" fmla="*/ 1014406 w 2599366"/>
                <a:gd name="connsiteY43" fmla="*/ 1291816 h 1776639"/>
                <a:gd name="connsiteX44" fmla="*/ 612451 w 2599366"/>
                <a:gd name="connsiteY44" fmla="*/ 1202281 h 1776639"/>
                <a:gd name="connsiteX45" fmla="*/ 317176 w 2599366"/>
                <a:gd name="connsiteY45" fmla="*/ 1028926 h 1776639"/>
                <a:gd name="connsiteX46" fmla="*/ 191446 w 2599366"/>
                <a:gd name="connsiteY46" fmla="*/ 892718 h 1776639"/>
                <a:gd name="connsiteX47" fmla="*/ 156203 w 2599366"/>
                <a:gd name="connsiteY47" fmla="*/ 571726 h 1776639"/>
                <a:gd name="connsiteX48" fmla="*/ 446716 w 2599366"/>
                <a:gd name="connsiteY48" fmla="*/ 268831 h 1776639"/>
                <a:gd name="connsiteX49" fmla="*/ 1143946 w 2599366"/>
                <a:gd name="connsiteY49" fmla="*/ 165961 h 1776639"/>
                <a:gd name="connsiteX50" fmla="*/ 1379213 w 2599366"/>
                <a:gd name="connsiteY50" fmla="*/ 191678 h 1776639"/>
                <a:gd name="connsiteX51" fmla="*/ 1775453 w 2599366"/>
                <a:gd name="connsiteY51" fmla="*/ 281213 h 1776639"/>
                <a:gd name="connsiteX52" fmla="*/ 1795456 w 2599366"/>
                <a:gd name="connsiteY52" fmla="*/ 293596 h 1776639"/>
                <a:gd name="connsiteX53" fmla="*/ 1801171 w 2599366"/>
                <a:gd name="connsiteY53" fmla="*/ 413611 h 1776639"/>
                <a:gd name="connsiteX54" fmla="*/ 1819268 w 2599366"/>
                <a:gd name="connsiteY54" fmla="*/ 440281 h 1776639"/>
                <a:gd name="connsiteX55" fmla="*/ 1917376 w 2599366"/>
                <a:gd name="connsiteY55" fmla="*/ 530768 h 1776639"/>
                <a:gd name="connsiteX56" fmla="*/ 2148833 w 2599366"/>
                <a:gd name="connsiteY56" fmla="*/ 745081 h 1776639"/>
                <a:gd name="connsiteX57" fmla="*/ 2160263 w 2599366"/>
                <a:gd name="connsiteY57" fmla="*/ 796516 h 1776639"/>
                <a:gd name="connsiteX0" fmla="*/ 2594603 w 2599366"/>
                <a:gd name="connsiteY0" fmla="*/ 1588996 h 1776639"/>
                <a:gd name="connsiteX1" fmla="*/ 2572696 w 2599366"/>
                <a:gd name="connsiteY1" fmla="*/ 1260384 h 1776639"/>
                <a:gd name="connsiteX2" fmla="*/ 2417438 w 2599366"/>
                <a:gd name="connsiteY2" fmla="*/ 1153703 h 1776639"/>
                <a:gd name="connsiteX3" fmla="*/ 2296471 w 2599366"/>
                <a:gd name="connsiteY3" fmla="*/ 1069884 h 1776639"/>
                <a:gd name="connsiteX4" fmla="*/ 2276468 w 2599366"/>
                <a:gd name="connsiteY4" fmla="*/ 1034641 h 1776639"/>
                <a:gd name="connsiteX5" fmla="*/ 2269801 w 2599366"/>
                <a:gd name="connsiteY5" fmla="*/ 974634 h 1776639"/>
                <a:gd name="connsiteX6" fmla="*/ 2279326 w 2599366"/>
                <a:gd name="connsiteY6" fmla="*/ 883193 h 1776639"/>
                <a:gd name="connsiteX7" fmla="*/ 2306948 w 2599366"/>
                <a:gd name="connsiteY7" fmla="*/ 752701 h 1776639"/>
                <a:gd name="connsiteX8" fmla="*/ 2234558 w 2599366"/>
                <a:gd name="connsiteY8" fmla="*/ 477428 h 1776639"/>
                <a:gd name="connsiteX9" fmla="*/ 2023104 w 2599366"/>
                <a:gd name="connsiteY9" fmla="*/ 249781 h 1776639"/>
                <a:gd name="connsiteX10" fmla="*/ 1715446 w 2599366"/>
                <a:gd name="connsiteY10" fmla="*/ 104048 h 1776639"/>
                <a:gd name="connsiteX11" fmla="*/ 1370641 w 2599366"/>
                <a:gd name="connsiteY11" fmla="*/ 18323 h 1776639"/>
                <a:gd name="connsiteX12" fmla="*/ 1080128 w 2599366"/>
                <a:gd name="connsiteY12" fmla="*/ 6893 h 1776639"/>
                <a:gd name="connsiteX13" fmla="*/ 542620 w 2599366"/>
                <a:gd name="connsiteY13" fmla="*/ 102755 h 1776639"/>
                <a:gd name="connsiteX14" fmla="*/ 228294 w 2599366"/>
                <a:gd name="connsiteY14" fmla="*/ 281597 h 1776639"/>
                <a:gd name="connsiteX15" fmla="*/ 33330 w 2599366"/>
                <a:gd name="connsiteY15" fmla="*/ 541246 h 1776639"/>
                <a:gd name="connsiteX16" fmla="*/ 6661 w 2599366"/>
                <a:gd name="connsiteY16" fmla="*/ 764131 h 1776639"/>
                <a:gd name="connsiteX17" fmla="*/ 99053 w 2599366"/>
                <a:gd name="connsiteY17" fmla="*/ 993684 h 1776639"/>
                <a:gd name="connsiteX18" fmla="*/ 297173 w 2599366"/>
                <a:gd name="connsiteY18" fmla="*/ 1180373 h 1776639"/>
                <a:gd name="connsiteX19" fmla="*/ 281933 w 2599366"/>
                <a:gd name="connsiteY19" fmla="*/ 1342298 h 1776639"/>
                <a:gd name="connsiteX20" fmla="*/ 338131 w 2599366"/>
                <a:gd name="connsiteY20" fmla="*/ 1378494 h 1776639"/>
                <a:gd name="connsiteX21" fmla="*/ 709606 w 2599366"/>
                <a:gd name="connsiteY21" fmla="*/ 1526131 h 1776639"/>
                <a:gd name="connsiteX22" fmla="*/ 865816 w 2599366"/>
                <a:gd name="connsiteY22" fmla="*/ 1559468 h 1776639"/>
                <a:gd name="connsiteX23" fmla="*/ 1062031 w 2599366"/>
                <a:gd name="connsiteY23" fmla="*/ 1576614 h 1776639"/>
                <a:gd name="connsiteX24" fmla="*/ 1223003 w 2599366"/>
                <a:gd name="connsiteY24" fmla="*/ 1576614 h 1776639"/>
                <a:gd name="connsiteX25" fmla="*/ 1403978 w 2599366"/>
                <a:gd name="connsiteY25" fmla="*/ 1558516 h 1776639"/>
                <a:gd name="connsiteX26" fmla="*/ 1628768 w 2599366"/>
                <a:gd name="connsiteY26" fmla="*/ 1503271 h 1776639"/>
                <a:gd name="connsiteX27" fmla="*/ 1919281 w 2599366"/>
                <a:gd name="connsiteY27" fmla="*/ 1388019 h 1776639"/>
                <a:gd name="connsiteX28" fmla="*/ 2144071 w 2599366"/>
                <a:gd name="connsiteY28" fmla="*/ 1248001 h 1776639"/>
                <a:gd name="connsiteX29" fmla="*/ 2167883 w 2599366"/>
                <a:gd name="connsiteY29" fmla="*/ 1237523 h 1776639"/>
                <a:gd name="connsiteX30" fmla="*/ 2162168 w 2599366"/>
                <a:gd name="connsiteY30" fmla="*/ 1297531 h 1776639"/>
                <a:gd name="connsiteX31" fmla="*/ 2189791 w 2599366"/>
                <a:gd name="connsiteY31" fmla="*/ 1345156 h 1776639"/>
                <a:gd name="connsiteX32" fmla="*/ 2191696 w 2599366"/>
                <a:gd name="connsiteY32" fmla="*/ 1344203 h 1776639"/>
                <a:gd name="connsiteX33" fmla="*/ 2324093 w 2599366"/>
                <a:gd name="connsiteY33" fmla="*/ 1484221 h 1776639"/>
                <a:gd name="connsiteX34" fmla="*/ 2439346 w 2599366"/>
                <a:gd name="connsiteY34" fmla="*/ 1608998 h 1776639"/>
                <a:gd name="connsiteX35" fmla="*/ 2599366 w 2599366"/>
                <a:gd name="connsiteY35" fmla="*/ 1776639 h 1776639"/>
                <a:gd name="connsiteX36" fmla="*/ 2594603 w 2599366"/>
                <a:gd name="connsiteY36" fmla="*/ 1588996 h 1776639"/>
                <a:gd name="connsiteX37" fmla="*/ 2160263 w 2599366"/>
                <a:gd name="connsiteY37" fmla="*/ 796516 h 1776639"/>
                <a:gd name="connsiteX38" fmla="*/ 2042153 w 2599366"/>
                <a:gd name="connsiteY38" fmla="*/ 991778 h 1776639"/>
                <a:gd name="connsiteX39" fmla="*/ 1804028 w 2599366"/>
                <a:gd name="connsiteY39" fmla="*/ 1160371 h 1776639"/>
                <a:gd name="connsiteX40" fmla="*/ 1651628 w 2599366"/>
                <a:gd name="connsiteY40" fmla="*/ 1227998 h 1776639"/>
                <a:gd name="connsiteX41" fmla="*/ 1403978 w 2599366"/>
                <a:gd name="connsiteY41" fmla="*/ 1287053 h 1776639"/>
                <a:gd name="connsiteX42" fmla="*/ 1014406 w 2599366"/>
                <a:gd name="connsiteY42" fmla="*/ 1291816 h 1776639"/>
                <a:gd name="connsiteX43" fmla="*/ 612451 w 2599366"/>
                <a:gd name="connsiteY43" fmla="*/ 1202281 h 1776639"/>
                <a:gd name="connsiteX44" fmla="*/ 317176 w 2599366"/>
                <a:gd name="connsiteY44" fmla="*/ 1028926 h 1776639"/>
                <a:gd name="connsiteX45" fmla="*/ 191446 w 2599366"/>
                <a:gd name="connsiteY45" fmla="*/ 892718 h 1776639"/>
                <a:gd name="connsiteX46" fmla="*/ 156203 w 2599366"/>
                <a:gd name="connsiteY46" fmla="*/ 571726 h 1776639"/>
                <a:gd name="connsiteX47" fmla="*/ 446716 w 2599366"/>
                <a:gd name="connsiteY47" fmla="*/ 268831 h 1776639"/>
                <a:gd name="connsiteX48" fmla="*/ 1143946 w 2599366"/>
                <a:gd name="connsiteY48" fmla="*/ 165961 h 1776639"/>
                <a:gd name="connsiteX49" fmla="*/ 1379213 w 2599366"/>
                <a:gd name="connsiteY49" fmla="*/ 191678 h 1776639"/>
                <a:gd name="connsiteX50" fmla="*/ 1775453 w 2599366"/>
                <a:gd name="connsiteY50" fmla="*/ 281213 h 1776639"/>
                <a:gd name="connsiteX51" fmla="*/ 1795456 w 2599366"/>
                <a:gd name="connsiteY51" fmla="*/ 293596 h 1776639"/>
                <a:gd name="connsiteX52" fmla="*/ 1801171 w 2599366"/>
                <a:gd name="connsiteY52" fmla="*/ 413611 h 1776639"/>
                <a:gd name="connsiteX53" fmla="*/ 1819268 w 2599366"/>
                <a:gd name="connsiteY53" fmla="*/ 440281 h 1776639"/>
                <a:gd name="connsiteX54" fmla="*/ 1917376 w 2599366"/>
                <a:gd name="connsiteY54" fmla="*/ 530768 h 1776639"/>
                <a:gd name="connsiteX55" fmla="*/ 2148833 w 2599366"/>
                <a:gd name="connsiteY55" fmla="*/ 745081 h 1776639"/>
                <a:gd name="connsiteX56" fmla="*/ 2160263 w 2599366"/>
                <a:gd name="connsiteY56" fmla="*/ 796516 h 1776639"/>
                <a:gd name="connsiteX0" fmla="*/ 2594603 w 2599366"/>
                <a:gd name="connsiteY0" fmla="*/ 1588996 h 1776639"/>
                <a:gd name="connsiteX1" fmla="*/ 2572696 w 2599366"/>
                <a:gd name="connsiteY1" fmla="*/ 1260384 h 1776639"/>
                <a:gd name="connsiteX2" fmla="*/ 2417438 w 2599366"/>
                <a:gd name="connsiteY2" fmla="*/ 1153703 h 1776639"/>
                <a:gd name="connsiteX3" fmla="*/ 2296471 w 2599366"/>
                <a:gd name="connsiteY3" fmla="*/ 1069884 h 1776639"/>
                <a:gd name="connsiteX4" fmla="*/ 2276468 w 2599366"/>
                <a:gd name="connsiteY4" fmla="*/ 1034641 h 1776639"/>
                <a:gd name="connsiteX5" fmla="*/ 2269801 w 2599366"/>
                <a:gd name="connsiteY5" fmla="*/ 974634 h 1776639"/>
                <a:gd name="connsiteX6" fmla="*/ 2279326 w 2599366"/>
                <a:gd name="connsiteY6" fmla="*/ 883193 h 1776639"/>
                <a:gd name="connsiteX7" fmla="*/ 2306948 w 2599366"/>
                <a:gd name="connsiteY7" fmla="*/ 752701 h 1776639"/>
                <a:gd name="connsiteX8" fmla="*/ 2234558 w 2599366"/>
                <a:gd name="connsiteY8" fmla="*/ 477428 h 1776639"/>
                <a:gd name="connsiteX9" fmla="*/ 2023104 w 2599366"/>
                <a:gd name="connsiteY9" fmla="*/ 249781 h 1776639"/>
                <a:gd name="connsiteX10" fmla="*/ 1715446 w 2599366"/>
                <a:gd name="connsiteY10" fmla="*/ 104048 h 1776639"/>
                <a:gd name="connsiteX11" fmla="*/ 1370641 w 2599366"/>
                <a:gd name="connsiteY11" fmla="*/ 18323 h 1776639"/>
                <a:gd name="connsiteX12" fmla="*/ 1080128 w 2599366"/>
                <a:gd name="connsiteY12" fmla="*/ 6893 h 1776639"/>
                <a:gd name="connsiteX13" fmla="*/ 542620 w 2599366"/>
                <a:gd name="connsiteY13" fmla="*/ 102755 h 1776639"/>
                <a:gd name="connsiteX14" fmla="*/ 228294 w 2599366"/>
                <a:gd name="connsiteY14" fmla="*/ 281597 h 1776639"/>
                <a:gd name="connsiteX15" fmla="*/ 33330 w 2599366"/>
                <a:gd name="connsiteY15" fmla="*/ 541246 h 1776639"/>
                <a:gd name="connsiteX16" fmla="*/ 6661 w 2599366"/>
                <a:gd name="connsiteY16" fmla="*/ 764131 h 1776639"/>
                <a:gd name="connsiteX17" fmla="*/ 99053 w 2599366"/>
                <a:gd name="connsiteY17" fmla="*/ 993684 h 1776639"/>
                <a:gd name="connsiteX18" fmla="*/ 297173 w 2599366"/>
                <a:gd name="connsiteY18" fmla="*/ 1180373 h 1776639"/>
                <a:gd name="connsiteX19" fmla="*/ 281933 w 2599366"/>
                <a:gd name="connsiteY19" fmla="*/ 1342298 h 1776639"/>
                <a:gd name="connsiteX20" fmla="*/ 338131 w 2599366"/>
                <a:gd name="connsiteY20" fmla="*/ 1378494 h 1776639"/>
                <a:gd name="connsiteX21" fmla="*/ 709606 w 2599366"/>
                <a:gd name="connsiteY21" fmla="*/ 1526131 h 1776639"/>
                <a:gd name="connsiteX22" fmla="*/ 865816 w 2599366"/>
                <a:gd name="connsiteY22" fmla="*/ 1559468 h 1776639"/>
                <a:gd name="connsiteX23" fmla="*/ 1062031 w 2599366"/>
                <a:gd name="connsiteY23" fmla="*/ 1576614 h 1776639"/>
                <a:gd name="connsiteX24" fmla="*/ 1223003 w 2599366"/>
                <a:gd name="connsiteY24" fmla="*/ 1576614 h 1776639"/>
                <a:gd name="connsiteX25" fmla="*/ 1403978 w 2599366"/>
                <a:gd name="connsiteY25" fmla="*/ 1558516 h 1776639"/>
                <a:gd name="connsiteX26" fmla="*/ 1628768 w 2599366"/>
                <a:gd name="connsiteY26" fmla="*/ 1503271 h 1776639"/>
                <a:gd name="connsiteX27" fmla="*/ 1919281 w 2599366"/>
                <a:gd name="connsiteY27" fmla="*/ 1388019 h 1776639"/>
                <a:gd name="connsiteX28" fmla="*/ 2144071 w 2599366"/>
                <a:gd name="connsiteY28" fmla="*/ 1248001 h 1776639"/>
                <a:gd name="connsiteX29" fmla="*/ 2167883 w 2599366"/>
                <a:gd name="connsiteY29" fmla="*/ 1237523 h 1776639"/>
                <a:gd name="connsiteX30" fmla="*/ 2162168 w 2599366"/>
                <a:gd name="connsiteY30" fmla="*/ 1297531 h 1776639"/>
                <a:gd name="connsiteX31" fmla="*/ 2189791 w 2599366"/>
                <a:gd name="connsiteY31" fmla="*/ 1345156 h 1776639"/>
                <a:gd name="connsiteX32" fmla="*/ 2191696 w 2599366"/>
                <a:gd name="connsiteY32" fmla="*/ 1344203 h 1776639"/>
                <a:gd name="connsiteX33" fmla="*/ 2324093 w 2599366"/>
                <a:gd name="connsiteY33" fmla="*/ 1484221 h 1776639"/>
                <a:gd name="connsiteX34" fmla="*/ 2439346 w 2599366"/>
                <a:gd name="connsiteY34" fmla="*/ 1608998 h 1776639"/>
                <a:gd name="connsiteX35" fmla="*/ 2599366 w 2599366"/>
                <a:gd name="connsiteY35" fmla="*/ 1776639 h 1776639"/>
                <a:gd name="connsiteX36" fmla="*/ 2594603 w 2599366"/>
                <a:gd name="connsiteY36" fmla="*/ 1588996 h 1776639"/>
                <a:gd name="connsiteX37" fmla="*/ 2160263 w 2599366"/>
                <a:gd name="connsiteY37" fmla="*/ 796516 h 1776639"/>
                <a:gd name="connsiteX38" fmla="*/ 2042153 w 2599366"/>
                <a:gd name="connsiteY38" fmla="*/ 991778 h 1776639"/>
                <a:gd name="connsiteX39" fmla="*/ 1804028 w 2599366"/>
                <a:gd name="connsiteY39" fmla="*/ 1160371 h 1776639"/>
                <a:gd name="connsiteX40" fmla="*/ 1651628 w 2599366"/>
                <a:gd name="connsiteY40" fmla="*/ 1227998 h 1776639"/>
                <a:gd name="connsiteX41" fmla="*/ 1403978 w 2599366"/>
                <a:gd name="connsiteY41" fmla="*/ 1287053 h 1776639"/>
                <a:gd name="connsiteX42" fmla="*/ 1014406 w 2599366"/>
                <a:gd name="connsiteY42" fmla="*/ 1291816 h 1776639"/>
                <a:gd name="connsiteX43" fmla="*/ 612451 w 2599366"/>
                <a:gd name="connsiteY43" fmla="*/ 1202281 h 1776639"/>
                <a:gd name="connsiteX44" fmla="*/ 317176 w 2599366"/>
                <a:gd name="connsiteY44" fmla="*/ 1028926 h 1776639"/>
                <a:gd name="connsiteX45" fmla="*/ 191446 w 2599366"/>
                <a:gd name="connsiteY45" fmla="*/ 892718 h 1776639"/>
                <a:gd name="connsiteX46" fmla="*/ 156203 w 2599366"/>
                <a:gd name="connsiteY46" fmla="*/ 571726 h 1776639"/>
                <a:gd name="connsiteX47" fmla="*/ 446716 w 2599366"/>
                <a:gd name="connsiteY47" fmla="*/ 268831 h 1776639"/>
                <a:gd name="connsiteX48" fmla="*/ 1143946 w 2599366"/>
                <a:gd name="connsiteY48" fmla="*/ 165961 h 1776639"/>
                <a:gd name="connsiteX49" fmla="*/ 1379213 w 2599366"/>
                <a:gd name="connsiteY49" fmla="*/ 191678 h 1776639"/>
                <a:gd name="connsiteX50" fmla="*/ 1775453 w 2599366"/>
                <a:gd name="connsiteY50" fmla="*/ 281213 h 1776639"/>
                <a:gd name="connsiteX51" fmla="*/ 1795456 w 2599366"/>
                <a:gd name="connsiteY51" fmla="*/ 293596 h 1776639"/>
                <a:gd name="connsiteX52" fmla="*/ 1801171 w 2599366"/>
                <a:gd name="connsiteY52" fmla="*/ 413611 h 1776639"/>
                <a:gd name="connsiteX53" fmla="*/ 1819268 w 2599366"/>
                <a:gd name="connsiteY53" fmla="*/ 440281 h 1776639"/>
                <a:gd name="connsiteX54" fmla="*/ 1917376 w 2599366"/>
                <a:gd name="connsiteY54" fmla="*/ 530768 h 1776639"/>
                <a:gd name="connsiteX55" fmla="*/ 2148833 w 2599366"/>
                <a:gd name="connsiteY55" fmla="*/ 745081 h 1776639"/>
                <a:gd name="connsiteX56" fmla="*/ 2160263 w 2599366"/>
                <a:gd name="connsiteY56" fmla="*/ 796516 h 1776639"/>
                <a:gd name="connsiteX0" fmla="*/ 2594603 w 2599366"/>
                <a:gd name="connsiteY0" fmla="*/ 1588996 h 1776639"/>
                <a:gd name="connsiteX1" fmla="*/ 2572696 w 2599366"/>
                <a:gd name="connsiteY1" fmla="*/ 1260384 h 1776639"/>
                <a:gd name="connsiteX2" fmla="*/ 2417438 w 2599366"/>
                <a:gd name="connsiteY2" fmla="*/ 1153703 h 1776639"/>
                <a:gd name="connsiteX3" fmla="*/ 2296471 w 2599366"/>
                <a:gd name="connsiteY3" fmla="*/ 1069884 h 1776639"/>
                <a:gd name="connsiteX4" fmla="*/ 2276468 w 2599366"/>
                <a:gd name="connsiteY4" fmla="*/ 1034641 h 1776639"/>
                <a:gd name="connsiteX5" fmla="*/ 2269801 w 2599366"/>
                <a:gd name="connsiteY5" fmla="*/ 974634 h 1776639"/>
                <a:gd name="connsiteX6" fmla="*/ 2279326 w 2599366"/>
                <a:gd name="connsiteY6" fmla="*/ 883193 h 1776639"/>
                <a:gd name="connsiteX7" fmla="*/ 2306948 w 2599366"/>
                <a:gd name="connsiteY7" fmla="*/ 752701 h 1776639"/>
                <a:gd name="connsiteX8" fmla="*/ 2234558 w 2599366"/>
                <a:gd name="connsiteY8" fmla="*/ 477428 h 1776639"/>
                <a:gd name="connsiteX9" fmla="*/ 2023104 w 2599366"/>
                <a:gd name="connsiteY9" fmla="*/ 249781 h 1776639"/>
                <a:gd name="connsiteX10" fmla="*/ 1715446 w 2599366"/>
                <a:gd name="connsiteY10" fmla="*/ 104048 h 1776639"/>
                <a:gd name="connsiteX11" fmla="*/ 1370641 w 2599366"/>
                <a:gd name="connsiteY11" fmla="*/ 18323 h 1776639"/>
                <a:gd name="connsiteX12" fmla="*/ 1080128 w 2599366"/>
                <a:gd name="connsiteY12" fmla="*/ 6893 h 1776639"/>
                <a:gd name="connsiteX13" fmla="*/ 542620 w 2599366"/>
                <a:gd name="connsiteY13" fmla="*/ 102755 h 1776639"/>
                <a:gd name="connsiteX14" fmla="*/ 228294 w 2599366"/>
                <a:gd name="connsiteY14" fmla="*/ 281597 h 1776639"/>
                <a:gd name="connsiteX15" fmla="*/ 33330 w 2599366"/>
                <a:gd name="connsiteY15" fmla="*/ 541246 h 1776639"/>
                <a:gd name="connsiteX16" fmla="*/ 6661 w 2599366"/>
                <a:gd name="connsiteY16" fmla="*/ 764131 h 1776639"/>
                <a:gd name="connsiteX17" fmla="*/ 99053 w 2599366"/>
                <a:gd name="connsiteY17" fmla="*/ 993684 h 1776639"/>
                <a:gd name="connsiteX18" fmla="*/ 297173 w 2599366"/>
                <a:gd name="connsiteY18" fmla="*/ 1180373 h 1776639"/>
                <a:gd name="connsiteX19" fmla="*/ 281933 w 2599366"/>
                <a:gd name="connsiteY19" fmla="*/ 1342298 h 1776639"/>
                <a:gd name="connsiteX20" fmla="*/ 338131 w 2599366"/>
                <a:gd name="connsiteY20" fmla="*/ 1378494 h 1776639"/>
                <a:gd name="connsiteX21" fmla="*/ 709606 w 2599366"/>
                <a:gd name="connsiteY21" fmla="*/ 1526131 h 1776639"/>
                <a:gd name="connsiteX22" fmla="*/ 865816 w 2599366"/>
                <a:gd name="connsiteY22" fmla="*/ 1559468 h 1776639"/>
                <a:gd name="connsiteX23" fmla="*/ 1062031 w 2599366"/>
                <a:gd name="connsiteY23" fmla="*/ 1576614 h 1776639"/>
                <a:gd name="connsiteX24" fmla="*/ 1223003 w 2599366"/>
                <a:gd name="connsiteY24" fmla="*/ 1576614 h 1776639"/>
                <a:gd name="connsiteX25" fmla="*/ 1403978 w 2599366"/>
                <a:gd name="connsiteY25" fmla="*/ 1558516 h 1776639"/>
                <a:gd name="connsiteX26" fmla="*/ 1628768 w 2599366"/>
                <a:gd name="connsiteY26" fmla="*/ 1503271 h 1776639"/>
                <a:gd name="connsiteX27" fmla="*/ 1919281 w 2599366"/>
                <a:gd name="connsiteY27" fmla="*/ 1388019 h 1776639"/>
                <a:gd name="connsiteX28" fmla="*/ 2144071 w 2599366"/>
                <a:gd name="connsiteY28" fmla="*/ 1248001 h 1776639"/>
                <a:gd name="connsiteX29" fmla="*/ 2167883 w 2599366"/>
                <a:gd name="connsiteY29" fmla="*/ 1237523 h 1776639"/>
                <a:gd name="connsiteX30" fmla="*/ 2162168 w 2599366"/>
                <a:gd name="connsiteY30" fmla="*/ 1297531 h 1776639"/>
                <a:gd name="connsiteX31" fmla="*/ 2189791 w 2599366"/>
                <a:gd name="connsiteY31" fmla="*/ 1345156 h 1776639"/>
                <a:gd name="connsiteX32" fmla="*/ 2191696 w 2599366"/>
                <a:gd name="connsiteY32" fmla="*/ 1344203 h 1776639"/>
                <a:gd name="connsiteX33" fmla="*/ 2324093 w 2599366"/>
                <a:gd name="connsiteY33" fmla="*/ 1484221 h 1776639"/>
                <a:gd name="connsiteX34" fmla="*/ 2439346 w 2599366"/>
                <a:gd name="connsiteY34" fmla="*/ 1608998 h 1776639"/>
                <a:gd name="connsiteX35" fmla="*/ 2599366 w 2599366"/>
                <a:gd name="connsiteY35" fmla="*/ 1776639 h 1776639"/>
                <a:gd name="connsiteX36" fmla="*/ 2594603 w 2599366"/>
                <a:gd name="connsiteY36" fmla="*/ 1588996 h 1776639"/>
                <a:gd name="connsiteX37" fmla="*/ 2160263 w 2599366"/>
                <a:gd name="connsiteY37" fmla="*/ 796516 h 1776639"/>
                <a:gd name="connsiteX38" fmla="*/ 2042153 w 2599366"/>
                <a:gd name="connsiteY38" fmla="*/ 991778 h 1776639"/>
                <a:gd name="connsiteX39" fmla="*/ 1804028 w 2599366"/>
                <a:gd name="connsiteY39" fmla="*/ 1160371 h 1776639"/>
                <a:gd name="connsiteX40" fmla="*/ 1651628 w 2599366"/>
                <a:gd name="connsiteY40" fmla="*/ 1227998 h 1776639"/>
                <a:gd name="connsiteX41" fmla="*/ 1403978 w 2599366"/>
                <a:gd name="connsiteY41" fmla="*/ 1287053 h 1776639"/>
                <a:gd name="connsiteX42" fmla="*/ 1014406 w 2599366"/>
                <a:gd name="connsiteY42" fmla="*/ 1291816 h 1776639"/>
                <a:gd name="connsiteX43" fmla="*/ 612451 w 2599366"/>
                <a:gd name="connsiteY43" fmla="*/ 1202281 h 1776639"/>
                <a:gd name="connsiteX44" fmla="*/ 317176 w 2599366"/>
                <a:gd name="connsiteY44" fmla="*/ 1028926 h 1776639"/>
                <a:gd name="connsiteX45" fmla="*/ 191446 w 2599366"/>
                <a:gd name="connsiteY45" fmla="*/ 892718 h 1776639"/>
                <a:gd name="connsiteX46" fmla="*/ 156203 w 2599366"/>
                <a:gd name="connsiteY46" fmla="*/ 571726 h 1776639"/>
                <a:gd name="connsiteX47" fmla="*/ 446716 w 2599366"/>
                <a:gd name="connsiteY47" fmla="*/ 268831 h 1776639"/>
                <a:gd name="connsiteX48" fmla="*/ 1143946 w 2599366"/>
                <a:gd name="connsiteY48" fmla="*/ 165961 h 1776639"/>
                <a:gd name="connsiteX49" fmla="*/ 1379213 w 2599366"/>
                <a:gd name="connsiteY49" fmla="*/ 191678 h 1776639"/>
                <a:gd name="connsiteX50" fmla="*/ 1775453 w 2599366"/>
                <a:gd name="connsiteY50" fmla="*/ 281213 h 1776639"/>
                <a:gd name="connsiteX51" fmla="*/ 1795456 w 2599366"/>
                <a:gd name="connsiteY51" fmla="*/ 293596 h 1776639"/>
                <a:gd name="connsiteX52" fmla="*/ 1801171 w 2599366"/>
                <a:gd name="connsiteY52" fmla="*/ 413611 h 1776639"/>
                <a:gd name="connsiteX53" fmla="*/ 1819268 w 2599366"/>
                <a:gd name="connsiteY53" fmla="*/ 440281 h 1776639"/>
                <a:gd name="connsiteX54" fmla="*/ 1917376 w 2599366"/>
                <a:gd name="connsiteY54" fmla="*/ 530768 h 1776639"/>
                <a:gd name="connsiteX55" fmla="*/ 2148833 w 2599366"/>
                <a:gd name="connsiteY55" fmla="*/ 745081 h 1776639"/>
                <a:gd name="connsiteX56" fmla="*/ 2160263 w 2599366"/>
                <a:gd name="connsiteY56" fmla="*/ 796516 h 1776639"/>
                <a:gd name="connsiteX0" fmla="*/ 2594603 w 2599366"/>
                <a:gd name="connsiteY0" fmla="*/ 1588996 h 1776639"/>
                <a:gd name="connsiteX1" fmla="*/ 2572696 w 2599366"/>
                <a:gd name="connsiteY1" fmla="*/ 1260384 h 1776639"/>
                <a:gd name="connsiteX2" fmla="*/ 2296471 w 2599366"/>
                <a:gd name="connsiteY2" fmla="*/ 1069884 h 1776639"/>
                <a:gd name="connsiteX3" fmla="*/ 2276468 w 2599366"/>
                <a:gd name="connsiteY3" fmla="*/ 1034641 h 1776639"/>
                <a:gd name="connsiteX4" fmla="*/ 2269801 w 2599366"/>
                <a:gd name="connsiteY4" fmla="*/ 974634 h 1776639"/>
                <a:gd name="connsiteX5" fmla="*/ 2279326 w 2599366"/>
                <a:gd name="connsiteY5" fmla="*/ 883193 h 1776639"/>
                <a:gd name="connsiteX6" fmla="*/ 2306948 w 2599366"/>
                <a:gd name="connsiteY6" fmla="*/ 752701 h 1776639"/>
                <a:gd name="connsiteX7" fmla="*/ 2234558 w 2599366"/>
                <a:gd name="connsiteY7" fmla="*/ 477428 h 1776639"/>
                <a:gd name="connsiteX8" fmla="*/ 2023104 w 2599366"/>
                <a:gd name="connsiteY8" fmla="*/ 249781 h 1776639"/>
                <a:gd name="connsiteX9" fmla="*/ 1715446 w 2599366"/>
                <a:gd name="connsiteY9" fmla="*/ 104048 h 1776639"/>
                <a:gd name="connsiteX10" fmla="*/ 1370641 w 2599366"/>
                <a:gd name="connsiteY10" fmla="*/ 18323 h 1776639"/>
                <a:gd name="connsiteX11" fmla="*/ 1080128 w 2599366"/>
                <a:gd name="connsiteY11" fmla="*/ 6893 h 1776639"/>
                <a:gd name="connsiteX12" fmla="*/ 542620 w 2599366"/>
                <a:gd name="connsiteY12" fmla="*/ 102755 h 1776639"/>
                <a:gd name="connsiteX13" fmla="*/ 228294 w 2599366"/>
                <a:gd name="connsiteY13" fmla="*/ 281597 h 1776639"/>
                <a:gd name="connsiteX14" fmla="*/ 33330 w 2599366"/>
                <a:gd name="connsiteY14" fmla="*/ 541246 h 1776639"/>
                <a:gd name="connsiteX15" fmla="*/ 6661 w 2599366"/>
                <a:gd name="connsiteY15" fmla="*/ 764131 h 1776639"/>
                <a:gd name="connsiteX16" fmla="*/ 99053 w 2599366"/>
                <a:gd name="connsiteY16" fmla="*/ 993684 h 1776639"/>
                <a:gd name="connsiteX17" fmla="*/ 297173 w 2599366"/>
                <a:gd name="connsiteY17" fmla="*/ 1180373 h 1776639"/>
                <a:gd name="connsiteX18" fmla="*/ 281933 w 2599366"/>
                <a:gd name="connsiteY18" fmla="*/ 1342298 h 1776639"/>
                <a:gd name="connsiteX19" fmla="*/ 338131 w 2599366"/>
                <a:gd name="connsiteY19" fmla="*/ 1378494 h 1776639"/>
                <a:gd name="connsiteX20" fmla="*/ 709606 w 2599366"/>
                <a:gd name="connsiteY20" fmla="*/ 1526131 h 1776639"/>
                <a:gd name="connsiteX21" fmla="*/ 865816 w 2599366"/>
                <a:gd name="connsiteY21" fmla="*/ 1559468 h 1776639"/>
                <a:gd name="connsiteX22" fmla="*/ 1062031 w 2599366"/>
                <a:gd name="connsiteY22" fmla="*/ 1576614 h 1776639"/>
                <a:gd name="connsiteX23" fmla="*/ 1223003 w 2599366"/>
                <a:gd name="connsiteY23" fmla="*/ 1576614 h 1776639"/>
                <a:gd name="connsiteX24" fmla="*/ 1403978 w 2599366"/>
                <a:gd name="connsiteY24" fmla="*/ 1558516 h 1776639"/>
                <a:gd name="connsiteX25" fmla="*/ 1628768 w 2599366"/>
                <a:gd name="connsiteY25" fmla="*/ 1503271 h 1776639"/>
                <a:gd name="connsiteX26" fmla="*/ 1919281 w 2599366"/>
                <a:gd name="connsiteY26" fmla="*/ 1388019 h 1776639"/>
                <a:gd name="connsiteX27" fmla="*/ 2144071 w 2599366"/>
                <a:gd name="connsiteY27" fmla="*/ 1248001 h 1776639"/>
                <a:gd name="connsiteX28" fmla="*/ 2167883 w 2599366"/>
                <a:gd name="connsiteY28" fmla="*/ 1237523 h 1776639"/>
                <a:gd name="connsiteX29" fmla="*/ 2162168 w 2599366"/>
                <a:gd name="connsiteY29" fmla="*/ 1297531 h 1776639"/>
                <a:gd name="connsiteX30" fmla="*/ 2189791 w 2599366"/>
                <a:gd name="connsiteY30" fmla="*/ 1345156 h 1776639"/>
                <a:gd name="connsiteX31" fmla="*/ 2191696 w 2599366"/>
                <a:gd name="connsiteY31" fmla="*/ 1344203 h 1776639"/>
                <a:gd name="connsiteX32" fmla="*/ 2324093 w 2599366"/>
                <a:gd name="connsiteY32" fmla="*/ 1484221 h 1776639"/>
                <a:gd name="connsiteX33" fmla="*/ 2439346 w 2599366"/>
                <a:gd name="connsiteY33" fmla="*/ 1608998 h 1776639"/>
                <a:gd name="connsiteX34" fmla="*/ 2599366 w 2599366"/>
                <a:gd name="connsiteY34" fmla="*/ 1776639 h 1776639"/>
                <a:gd name="connsiteX35" fmla="*/ 2594603 w 2599366"/>
                <a:gd name="connsiteY35" fmla="*/ 1588996 h 1776639"/>
                <a:gd name="connsiteX36" fmla="*/ 2160263 w 2599366"/>
                <a:gd name="connsiteY36" fmla="*/ 796516 h 1776639"/>
                <a:gd name="connsiteX37" fmla="*/ 2042153 w 2599366"/>
                <a:gd name="connsiteY37" fmla="*/ 991778 h 1776639"/>
                <a:gd name="connsiteX38" fmla="*/ 1804028 w 2599366"/>
                <a:gd name="connsiteY38" fmla="*/ 1160371 h 1776639"/>
                <a:gd name="connsiteX39" fmla="*/ 1651628 w 2599366"/>
                <a:gd name="connsiteY39" fmla="*/ 1227998 h 1776639"/>
                <a:gd name="connsiteX40" fmla="*/ 1403978 w 2599366"/>
                <a:gd name="connsiteY40" fmla="*/ 1287053 h 1776639"/>
                <a:gd name="connsiteX41" fmla="*/ 1014406 w 2599366"/>
                <a:gd name="connsiteY41" fmla="*/ 1291816 h 1776639"/>
                <a:gd name="connsiteX42" fmla="*/ 612451 w 2599366"/>
                <a:gd name="connsiteY42" fmla="*/ 1202281 h 1776639"/>
                <a:gd name="connsiteX43" fmla="*/ 317176 w 2599366"/>
                <a:gd name="connsiteY43" fmla="*/ 1028926 h 1776639"/>
                <a:gd name="connsiteX44" fmla="*/ 191446 w 2599366"/>
                <a:gd name="connsiteY44" fmla="*/ 892718 h 1776639"/>
                <a:gd name="connsiteX45" fmla="*/ 156203 w 2599366"/>
                <a:gd name="connsiteY45" fmla="*/ 571726 h 1776639"/>
                <a:gd name="connsiteX46" fmla="*/ 446716 w 2599366"/>
                <a:gd name="connsiteY46" fmla="*/ 268831 h 1776639"/>
                <a:gd name="connsiteX47" fmla="*/ 1143946 w 2599366"/>
                <a:gd name="connsiteY47" fmla="*/ 165961 h 1776639"/>
                <a:gd name="connsiteX48" fmla="*/ 1379213 w 2599366"/>
                <a:gd name="connsiteY48" fmla="*/ 191678 h 1776639"/>
                <a:gd name="connsiteX49" fmla="*/ 1775453 w 2599366"/>
                <a:gd name="connsiteY49" fmla="*/ 281213 h 1776639"/>
                <a:gd name="connsiteX50" fmla="*/ 1795456 w 2599366"/>
                <a:gd name="connsiteY50" fmla="*/ 293596 h 1776639"/>
                <a:gd name="connsiteX51" fmla="*/ 1801171 w 2599366"/>
                <a:gd name="connsiteY51" fmla="*/ 413611 h 1776639"/>
                <a:gd name="connsiteX52" fmla="*/ 1819268 w 2599366"/>
                <a:gd name="connsiteY52" fmla="*/ 440281 h 1776639"/>
                <a:gd name="connsiteX53" fmla="*/ 1917376 w 2599366"/>
                <a:gd name="connsiteY53" fmla="*/ 530768 h 1776639"/>
                <a:gd name="connsiteX54" fmla="*/ 2148833 w 2599366"/>
                <a:gd name="connsiteY54" fmla="*/ 745081 h 1776639"/>
                <a:gd name="connsiteX55" fmla="*/ 2160263 w 2599366"/>
                <a:gd name="connsiteY55" fmla="*/ 796516 h 1776639"/>
                <a:gd name="connsiteX0" fmla="*/ 2594603 w 2599366"/>
                <a:gd name="connsiteY0" fmla="*/ 1588996 h 1776639"/>
                <a:gd name="connsiteX1" fmla="*/ 2572696 w 2599366"/>
                <a:gd name="connsiteY1" fmla="*/ 1260384 h 1776639"/>
                <a:gd name="connsiteX2" fmla="*/ 2296471 w 2599366"/>
                <a:gd name="connsiteY2" fmla="*/ 1069884 h 1776639"/>
                <a:gd name="connsiteX3" fmla="*/ 2276468 w 2599366"/>
                <a:gd name="connsiteY3" fmla="*/ 1034641 h 1776639"/>
                <a:gd name="connsiteX4" fmla="*/ 2269801 w 2599366"/>
                <a:gd name="connsiteY4" fmla="*/ 974634 h 1776639"/>
                <a:gd name="connsiteX5" fmla="*/ 2279326 w 2599366"/>
                <a:gd name="connsiteY5" fmla="*/ 883193 h 1776639"/>
                <a:gd name="connsiteX6" fmla="*/ 2306948 w 2599366"/>
                <a:gd name="connsiteY6" fmla="*/ 752701 h 1776639"/>
                <a:gd name="connsiteX7" fmla="*/ 2234558 w 2599366"/>
                <a:gd name="connsiteY7" fmla="*/ 477428 h 1776639"/>
                <a:gd name="connsiteX8" fmla="*/ 2023104 w 2599366"/>
                <a:gd name="connsiteY8" fmla="*/ 249781 h 1776639"/>
                <a:gd name="connsiteX9" fmla="*/ 1715446 w 2599366"/>
                <a:gd name="connsiteY9" fmla="*/ 104048 h 1776639"/>
                <a:gd name="connsiteX10" fmla="*/ 1370641 w 2599366"/>
                <a:gd name="connsiteY10" fmla="*/ 18323 h 1776639"/>
                <a:gd name="connsiteX11" fmla="*/ 1080128 w 2599366"/>
                <a:gd name="connsiteY11" fmla="*/ 6893 h 1776639"/>
                <a:gd name="connsiteX12" fmla="*/ 542620 w 2599366"/>
                <a:gd name="connsiteY12" fmla="*/ 102755 h 1776639"/>
                <a:gd name="connsiteX13" fmla="*/ 228294 w 2599366"/>
                <a:gd name="connsiteY13" fmla="*/ 281597 h 1776639"/>
                <a:gd name="connsiteX14" fmla="*/ 33330 w 2599366"/>
                <a:gd name="connsiteY14" fmla="*/ 541246 h 1776639"/>
                <a:gd name="connsiteX15" fmla="*/ 6661 w 2599366"/>
                <a:gd name="connsiteY15" fmla="*/ 764131 h 1776639"/>
                <a:gd name="connsiteX16" fmla="*/ 99053 w 2599366"/>
                <a:gd name="connsiteY16" fmla="*/ 993684 h 1776639"/>
                <a:gd name="connsiteX17" fmla="*/ 297173 w 2599366"/>
                <a:gd name="connsiteY17" fmla="*/ 1180373 h 1776639"/>
                <a:gd name="connsiteX18" fmla="*/ 281933 w 2599366"/>
                <a:gd name="connsiteY18" fmla="*/ 1342298 h 1776639"/>
                <a:gd name="connsiteX19" fmla="*/ 338131 w 2599366"/>
                <a:gd name="connsiteY19" fmla="*/ 1378494 h 1776639"/>
                <a:gd name="connsiteX20" fmla="*/ 709606 w 2599366"/>
                <a:gd name="connsiteY20" fmla="*/ 1526131 h 1776639"/>
                <a:gd name="connsiteX21" fmla="*/ 865816 w 2599366"/>
                <a:gd name="connsiteY21" fmla="*/ 1559468 h 1776639"/>
                <a:gd name="connsiteX22" fmla="*/ 1062031 w 2599366"/>
                <a:gd name="connsiteY22" fmla="*/ 1576614 h 1776639"/>
                <a:gd name="connsiteX23" fmla="*/ 1223003 w 2599366"/>
                <a:gd name="connsiteY23" fmla="*/ 1576614 h 1776639"/>
                <a:gd name="connsiteX24" fmla="*/ 1403978 w 2599366"/>
                <a:gd name="connsiteY24" fmla="*/ 1558516 h 1776639"/>
                <a:gd name="connsiteX25" fmla="*/ 1628768 w 2599366"/>
                <a:gd name="connsiteY25" fmla="*/ 1503271 h 1776639"/>
                <a:gd name="connsiteX26" fmla="*/ 1919281 w 2599366"/>
                <a:gd name="connsiteY26" fmla="*/ 1388019 h 1776639"/>
                <a:gd name="connsiteX27" fmla="*/ 2144071 w 2599366"/>
                <a:gd name="connsiteY27" fmla="*/ 1248001 h 1776639"/>
                <a:gd name="connsiteX28" fmla="*/ 2167883 w 2599366"/>
                <a:gd name="connsiteY28" fmla="*/ 1237523 h 1776639"/>
                <a:gd name="connsiteX29" fmla="*/ 2162168 w 2599366"/>
                <a:gd name="connsiteY29" fmla="*/ 1297531 h 1776639"/>
                <a:gd name="connsiteX30" fmla="*/ 2189791 w 2599366"/>
                <a:gd name="connsiteY30" fmla="*/ 1345156 h 1776639"/>
                <a:gd name="connsiteX31" fmla="*/ 2191696 w 2599366"/>
                <a:gd name="connsiteY31" fmla="*/ 1344203 h 1776639"/>
                <a:gd name="connsiteX32" fmla="*/ 2324093 w 2599366"/>
                <a:gd name="connsiteY32" fmla="*/ 1484221 h 1776639"/>
                <a:gd name="connsiteX33" fmla="*/ 2439346 w 2599366"/>
                <a:gd name="connsiteY33" fmla="*/ 1608998 h 1776639"/>
                <a:gd name="connsiteX34" fmla="*/ 2599366 w 2599366"/>
                <a:gd name="connsiteY34" fmla="*/ 1776639 h 1776639"/>
                <a:gd name="connsiteX35" fmla="*/ 2594603 w 2599366"/>
                <a:gd name="connsiteY35" fmla="*/ 1588996 h 1776639"/>
                <a:gd name="connsiteX36" fmla="*/ 2160263 w 2599366"/>
                <a:gd name="connsiteY36" fmla="*/ 796516 h 1776639"/>
                <a:gd name="connsiteX37" fmla="*/ 2042153 w 2599366"/>
                <a:gd name="connsiteY37" fmla="*/ 991778 h 1776639"/>
                <a:gd name="connsiteX38" fmla="*/ 1804028 w 2599366"/>
                <a:gd name="connsiteY38" fmla="*/ 1160371 h 1776639"/>
                <a:gd name="connsiteX39" fmla="*/ 1651628 w 2599366"/>
                <a:gd name="connsiteY39" fmla="*/ 1227998 h 1776639"/>
                <a:gd name="connsiteX40" fmla="*/ 1403978 w 2599366"/>
                <a:gd name="connsiteY40" fmla="*/ 1287053 h 1776639"/>
                <a:gd name="connsiteX41" fmla="*/ 1014406 w 2599366"/>
                <a:gd name="connsiteY41" fmla="*/ 1291816 h 1776639"/>
                <a:gd name="connsiteX42" fmla="*/ 612451 w 2599366"/>
                <a:gd name="connsiteY42" fmla="*/ 1202281 h 1776639"/>
                <a:gd name="connsiteX43" fmla="*/ 317176 w 2599366"/>
                <a:gd name="connsiteY43" fmla="*/ 1028926 h 1776639"/>
                <a:gd name="connsiteX44" fmla="*/ 191446 w 2599366"/>
                <a:gd name="connsiteY44" fmla="*/ 892718 h 1776639"/>
                <a:gd name="connsiteX45" fmla="*/ 156203 w 2599366"/>
                <a:gd name="connsiteY45" fmla="*/ 571726 h 1776639"/>
                <a:gd name="connsiteX46" fmla="*/ 446716 w 2599366"/>
                <a:gd name="connsiteY46" fmla="*/ 268831 h 1776639"/>
                <a:gd name="connsiteX47" fmla="*/ 1143946 w 2599366"/>
                <a:gd name="connsiteY47" fmla="*/ 165961 h 1776639"/>
                <a:gd name="connsiteX48" fmla="*/ 1379213 w 2599366"/>
                <a:gd name="connsiteY48" fmla="*/ 191678 h 1776639"/>
                <a:gd name="connsiteX49" fmla="*/ 1775453 w 2599366"/>
                <a:gd name="connsiteY49" fmla="*/ 281213 h 1776639"/>
                <a:gd name="connsiteX50" fmla="*/ 1795456 w 2599366"/>
                <a:gd name="connsiteY50" fmla="*/ 293596 h 1776639"/>
                <a:gd name="connsiteX51" fmla="*/ 1801171 w 2599366"/>
                <a:gd name="connsiteY51" fmla="*/ 413611 h 1776639"/>
                <a:gd name="connsiteX52" fmla="*/ 1819268 w 2599366"/>
                <a:gd name="connsiteY52" fmla="*/ 440281 h 1776639"/>
                <a:gd name="connsiteX53" fmla="*/ 1917376 w 2599366"/>
                <a:gd name="connsiteY53" fmla="*/ 530768 h 1776639"/>
                <a:gd name="connsiteX54" fmla="*/ 2148833 w 2599366"/>
                <a:gd name="connsiteY54" fmla="*/ 745081 h 1776639"/>
                <a:gd name="connsiteX55" fmla="*/ 2160263 w 2599366"/>
                <a:gd name="connsiteY55" fmla="*/ 796516 h 1776639"/>
                <a:gd name="connsiteX0" fmla="*/ 2599366 w 2614129"/>
                <a:gd name="connsiteY0" fmla="*/ 1776639 h 1776639"/>
                <a:gd name="connsiteX1" fmla="*/ 2572696 w 2614129"/>
                <a:gd name="connsiteY1" fmla="*/ 1260384 h 1776639"/>
                <a:gd name="connsiteX2" fmla="*/ 2296471 w 2614129"/>
                <a:gd name="connsiteY2" fmla="*/ 1069884 h 1776639"/>
                <a:gd name="connsiteX3" fmla="*/ 2276468 w 2614129"/>
                <a:gd name="connsiteY3" fmla="*/ 1034641 h 1776639"/>
                <a:gd name="connsiteX4" fmla="*/ 2269801 w 2614129"/>
                <a:gd name="connsiteY4" fmla="*/ 974634 h 1776639"/>
                <a:gd name="connsiteX5" fmla="*/ 2279326 w 2614129"/>
                <a:gd name="connsiteY5" fmla="*/ 883193 h 1776639"/>
                <a:gd name="connsiteX6" fmla="*/ 2306948 w 2614129"/>
                <a:gd name="connsiteY6" fmla="*/ 752701 h 1776639"/>
                <a:gd name="connsiteX7" fmla="*/ 2234558 w 2614129"/>
                <a:gd name="connsiteY7" fmla="*/ 477428 h 1776639"/>
                <a:gd name="connsiteX8" fmla="*/ 2023104 w 2614129"/>
                <a:gd name="connsiteY8" fmla="*/ 249781 h 1776639"/>
                <a:gd name="connsiteX9" fmla="*/ 1715446 w 2614129"/>
                <a:gd name="connsiteY9" fmla="*/ 104048 h 1776639"/>
                <a:gd name="connsiteX10" fmla="*/ 1370641 w 2614129"/>
                <a:gd name="connsiteY10" fmla="*/ 18323 h 1776639"/>
                <a:gd name="connsiteX11" fmla="*/ 1080128 w 2614129"/>
                <a:gd name="connsiteY11" fmla="*/ 6893 h 1776639"/>
                <a:gd name="connsiteX12" fmla="*/ 542620 w 2614129"/>
                <a:gd name="connsiteY12" fmla="*/ 102755 h 1776639"/>
                <a:gd name="connsiteX13" fmla="*/ 228294 w 2614129"/>
                <a:gd name="connsiteY13" fmla="*/ 281597 h 1776639"/>
                <a:gd name="connsiteX14" fmla="*/ 33330 w 2614129"/>
                <a:gd name="connsiteY14" fmla="*/ 541246 h 1776639"/>
                <a:gd name="connsiteX15" fmla="*/ 6661 w 2614129"/>
                <a:gd name="connsiteY15" fmla="*/ 764131 h 1776639"/>
                <a:gd name="connsiteX16" fmla="*/ 99053 w 2614129"/>
                <a:gd name="connsiteY16" fmla="*/ 993684 h 1776639"/>
                <a:gd name="connsiteX17" fmla="*/ 297173 w 2614129"/>
                <a:gd name="connsiteY17" fmla="*/ 1180373 h 1776639"/>
                <a:gd name="connsiteX18" fmla="*/ 281933 w 2614129"/>
                <a:gd name="connsiteY18" fmla="*/ 1342298 h 1776639"/>
                <a:gd name="connsiteX19" fmla="*/ 338131 w 2614129"/>
                <a:gd name="connsiteY19" fmla="*/ 1378494 h 1776639"/>
                <a:gd name="connsiteX20" fmla="*/ 709606 w 2614129"/>
                <a:gd name="connsiteY20" fmla="*/ 1526131 h 1776639"/>
                <a:gd name="connsiteX21" fmla="*/ 865816 w 2614129"/>
                <a:gd name="connsiteY21" fmla="*/ 1559468 h 1776639"/>
                <a:gd name="connsiteX22" fmla="*/ 1062031 w 2614129"/>
                <a:gd name="connsiteY22" fmla="*/ 1576614 h 1776639"/>
                <a:gd name="connsiteX23" fmla="*/ 1223003 w 2614129"/>
                <a:gd name="connsiteY23" fmla="*/ 1576614 h 1776639"/>
                <a:gd name="connsiteX24" fmla="*/ 1403978 w 2614129"/>
                <a:gd name="connsiteY24" fmla="*/ 1558516 h 1776639"/>
                <a:gd name="connsiteX25" fmla="*/ 1628768 w 2614129"/>
                <a:gd name="connsiteY25" fmla="*/ 1503271 h 1776639"/>
                <a:gd name="connsiteX26" fmla="*/ 1919281 w 2614129"/>
                <a:gd name="connsiteY26" fmla="*/ 1388019 h 1776639"/>
                <a:gd name="connsiteX27" fmla="*/ 2144071 w 2614129"/>
                <a:gd name="connsiteY27" fmla="*/ 1248001 h 1776639"/>
                <a:gd name="connsiteX28" fmla="*/ 2167883 w 2614129"/>
                <a:gd name="connsiteY28" fmla="*/ 1237523 h 1776639"/>
                <a:gd name="connsiteX29" fmla="*/ 2162168 w 2614129"/>
                <a:gd name="connsiteY29" fmla="*/ 1297531 h 1776639"/>
                <a:gd name="connsiteX30" fmla="*/ 2189791 w 2614129"/>
                <a:gd name="connsiteY30" fmla="*/ 1345156 h 1776639"/>
                <a:gd name="connsiteX31" fmla="*/ 2191696 w 2614129"/>
                <a:gd name="connsiteY31" fmla="*/ 1344203 h 1776639"/>
                <a:gd name="connsiteX32" fmla="*/ 2324093 w 2614129"/>
                <a:gd name="connsiteY32" fmla="*/ 1484221 h 1776639"/>
                <a:gd name="connsiteX33" fmla="*/ 2439346 w 2614129"/>
                <a:gd name="connsiteY33" fmla="*/ 1608998 h 1776639"/>
                <a:gd name="connsiteX34" fmla="*/ 2599366 w 2614129"/>
                <a:gd name="connsiteY34" fmla="*/ 1776639 h 1776639"/>
                <a:gd name="connsiteX35" fmla="*/ 2160263 w 2614129"/>
                <a:gd name="connsiteY35" fmla="*/ 796516 h 1776639"/>
                <a:gd name="connsiteX36" fmla="*/ 2042153 w 2614129"/>
                <a:gd name="connsiteY36" fmla="*/ 991778 h 1776639"/>
                <a:gd name="connsiteX37" fmla="*/ 1804028 w 2614129"/>
                <a:gd name="connsiteY37" fmla="*/ 1160371 h 1776639"/>
                <a:gd name="connsiteX38" fmla="*/ 1651628 w 2614129"/>
                <a:gd name="connsiteY38" fmla="*/ 1227998 h 1776639"/>
                <a:gd name="connsiteX39" fmla="*/ 1403978 w 2614129"/>
                <a:gd name="connsiteY39" fmla="*/ 1287053 h 1776639"/>
                <a:gd name="connsiteX40" fmla="*/ 1014406 w 2614129"/>
                <a:gd name="connsiteY40" fmla="*/ 1291816 h 1776639"/>
                <a:gd name="connsiteX41" fmla="*/ 612451 w 2614129"/>
                <a:gd name="connsiteY41" fmla="*/ 1202281 h 1776639"/>
                <a:gd name="connsiteX42" fmla="*/ 317176 w 2614129"/>
                <a:gd name="connsiteY42" fmla="*/ 1028926 h 1776639"/>
                <a:gd name="connsiteX43" fmla="*/ 191446 w 2614129"/>
                <a:gd name="connsiteY43" fmla="*/ 892718 h 1776639"/>
                <a:gd name="connsiteX44" fmla="*/ 156203 w 2614129"/>
                <a:gd name="connsiteY44" fmla="*/ 571726 h 1776639"/>
                <a:gd name="connsiteX45" fmla="*/ 446716 w 2614129"/>
                <a:gd name="connsiteY45" fmla="*/ 268831 h 1776639"/>
                <a:gd name="connsiteX46" fmla="*/ 1143946 w 2614129"/>
                <a:gd name="connsiteY46" fmla="*/ 165961 h 1776639"/>
                <a:gd name="connsiteX47" fmla="*/ 1379213 w 2614129"/>
                <a:gd name="connsiteY47" fmla="*/ 191678 h 1776639"/>
                <a:gd name="connsiteX48" fmla="*/ 1775453 w 2614129"/>
                <a:gd name="connsiteY48" fmla="*/ 281213 h 1776639"/>
                <a:gd name="connsiteX49" fmla="*/ 1795456 w 2614129"/>
                <a:gd name="connsiteY49" fmla="*/ 293596 h 1776639"/>
                <a:gd name="connsiteX50" fmla="*/ 1801171 w 2614129"/>
                <a:gd name="connsiteY50" fmla="*/ 413611 h 1776639"/>
                <a:gd name="connsiteX51" fmla="*/ 1819268 w 2614129"/>
                <a:gd name="connsiteY51" fmla="*/ 440281 h 1776639"/>
                <a:gd name="connsiteX52" fmla="*/ 1917376 w 2614129"/>
                <a:gd name="connsiteY52" fmla="*/ 530768 h 1776639"/>
                <a:gd name="connsiteX53" fmla="*/ 2148833 w 2614129"/>
                <a:gd name="connsiteY53" fmla="*/ 745081 h 1776639"/>
                <a:gd name="connsiteX54" fmla="*/ 2160263 w 2614129"/>
                <a:gd name="connsiteY54" fmla="*/ 796516 h 1776639"/>
                <a:gd name="connsiteX0" fmla="*/ 2599366 w 2606173"/>
                <a:gd name="connsiteY0" fmla="*/ 1776639 h 1776639"/>
                <a:gd name="connsiteX1" fmla="*/ 2572696 w 2606173"/>
                <a:gd name="connsiteY1" fmla="*/ 1260384 h 1776639"/>
                <a:gd name="connsiteX2" fmla="*/ 2296471 w 2606173"/>
                <a:gd name="connsiteY2" fmla="*/ 1069884 h 1776639"/>
                <a:gd name="connsiteX3" fmla="*/ 2276468 w 2606173"/>
                <a:gd name="connsiteY3" fmla="*/ 1034641 h 1776639"/>
                <a:gd name="connsiteX4" fmla="*/ 2269801 w 2606173"/>
                <a:gd name="connsiteY4" fmla="*/ 974634 h 1776639"/>
                <a:gd name="connsiteX5" fmla="*/ 2279326 w 2606173"/>
                <a:gd name="connsiteY5" fmla="*/ 883193 h 1776639"/>
                <a:gd name="connsiteX6" fmla="*/ 2306948 w 2606173"/>
                <a:gd name="connsiteY6" fmla="*/ 752701 h 1776639"/>
                <a:gd name="connsiteX7" fmla="*/ 2234558 w 2606173"/>
                <a:gd name="connsiteY7" fmla="*/ 477428 h 1776639"/>
                <a:gd name="connsiteX8" fmla="*/ 2023104 w 2606173"/>
                <a:gd name="connsiteY8" fmla="*/ 249781 h 1776639"/>
                <a:gd name="connsiteX9" fmla="*/ 1715446 w 2606173"/>
                <a:gd name="connsiteY9" fmla="*/ 104048 h 1776639"/>
                <a:gd name="connsiteX10" fmla="*/ 1370641 w 2606173"/>
                <a:gd name="connsiteY10" fmla="*/ 18323 h 1776639"/>
                <a:gd name="connsiteX11" fmla="*/ 1080128 w 2606173"/>
                <a:gd name="connsiteY11" fmla="*/ 6893 h 1776639"/>
                <a:gd name="connsiteX12" fmla="*/ 542620 w 2606173"/>
                <a:gd name="connsiteY12" fmla="*/ 102755 h 1776639"/>
                <a:gd name="connsiteX13" fmla="*/ 228294 w 2606173"/>
                <a:gd name="connsiteY13" fmla="*/ 281597 h 1776639"/>
                <a:gd name="connsiteX14" fmla="*/ 33330 w 2606173"/>
                <a:gd name="connsiteY14" fmla="*/ 541246 h 1776639"/>
                <a:gd name="connsiteX15" fmla="*/ 6661 w 2606173"/>
                <a:gd name="connsiteY15" fmla="*/ 764131 h 1776639"/>
                <a:gd name="connsiteX16" fmla="*/ 99053 w 2606173"/>
                <a:gd name="connsiteY16" fmla="*/ 993684 h 1776639"/>
                <a:gd name="connsiteX17" fmla="*/ 297173 w 2606173"/>
                <a:gd name="connsiteY17" fmla="*/ 1180373 h 1776639"/>
                <a:gd name="connsiteX18" fmla="*/ 281933 w 2606173"/>
                <a:gd name="connsiteY18" fmla="*/ 1342298 h 1776639"/>
                <a:gd name="connsiteX19" fmla="*/ 338131 w 2606173"/>
                <a:gd name="connsiteY19" fmla="*/ 1378494 h 1776639"/>
                <a:gd name="connsiteX20" fmla="*/ 709606 w 2606173"/>
                <a:gd name="connsiteY20" fmla="*/ 1526131 h 1776639"/>
                <a:gd name="connsiteX21" fmla="*/ 865816 w 2606173"/>
                <a:gd name="connsiteY21" fmla="*/ 1559468 h 1776639"/>
                <a:gd name="connsiteX22" fmla="*/ 1062031 w 2606173"/>
                <a:gd name="connsiteY22" fmla="*/ 1576614 h 1776639"/>
                <a:gd name="connsiteX23" fmla="*/ 1223003 w 2606173"/>
                <a:gd name="connsiteY23" fmla="*/ 1576614 h 1776639"/>
                <a:gd name="connsiteX24" fmla="*/ 1403978 w 2606173"/>
                <a:gd name="connsiteY24" fmla="*/ 1558516 h 1776639"/>
                <a:gd name="connsiteX25" fmla="*/ 1628768 w 2606173"/>
                <a:gd name="connsiteY25" fmla="*/ 1503271 h 1776639"/>
                <a:gd name="connsiteX26" fmla="*/ 1919281 w 2606173"/>
                <a:gd name="connsiteY26" fmla="*/ 1388019 h 1776639"/>
                <a:gd name="connsiteX27" fmla="*/ 2144071 w 2606173"/>
                <a:gd name="connsiteY27" fmla="*/ 1248001 h 1776639"/>
                <a:gd name="connsiteX28" fmla="*/ 2167883 w 2606173"/>
                <a:gd name="connsiteY28" fmla="*/ 1237523 h 1776639"/>
                <a:gd name="connsiteX29" fmla="*/ 2162168 w 2606173"/>
                <a:gd name="connsiteY29" fmla="*/ 1297531 h 1776639"/>
                <a:gd name="connsiteX30" fmla="*/ 2189791 w 2606173"/>
                <a:gd name="connsiteY30" fmla="*/ 1345156 h 1776639"/>
                <a:gd name="connsiteX31" fmla="*/ 2191696 w 2606173"/>
                <a:gd name="connsiteY31" fmla="*/ 1344203 h 1776639"/>
                <a:gd name="connsiteX32" fmla="*/ 2324093 w 2606173"/>
                <a:gd name="connsiteY32" fmla="*/ 1484221 h 1776639"/>
                <a:gd name="connsiteX33" fmla="*/ 2439346 w 2606173"/>
                <a:gd name="connsiteY33" fmla="*/ 1608998 h 1776639"/>
                <a:gd name="connsiteX34" fmla="*/ 2599366 w 2606173"/>
                <a:gd name="connsiteY34" fmla="*/ 1776639 h 1776639"/>
                <a:gd name="connsiteX35" fmla="*/ 2160263 w 2606173"/>
                <a:gd name="connsiteY35" fmla="*/ 796516 h 1776639"/>
                <a:gd name="connsiteX36" fmla="*/ 2042153 w 2606173"/>
                <a:gd name="connsiteY36" fmla="*/ 991778 h 1776639"/>
                <a:gd name="connsiteX37" fmla="*/ 1804028 w 2606173"/>
                <a:gd name="connsiteY37" fmla="*/ 1160371 h 1776639"/>
                <a:gd name="connsiteX38" fmla="*/ 1651628 w 2606173"/>
                <a:gd name="connsiteY38" fmla="*/ 1227998 h 1776639"/>
                <a:gd name="connsiteX39" fmla="*/ 1403978 w 2606173"/>
                <a:gd name="connsiteY39" fmla="*/ 1287053 h 1776639"/>
                <a:gd name="connsiteX40" fmla="*/ 1014406 w 2606173"/>
                <a:gd name="connsiteY40" fmla="*/ 1291816 h 1776639"/>
                <a:gd name="connsiteX41" fmla="*/ 612451 w 2606173"/>
                <a:gd name="connsiteY41" fmla="*/ 1202281 h 1776639"/>
                <a:gd name="connsiteX42" fmla="*/ 317176 w 2606173"/>
                <a:gd name="connsiteY42" fmla="*/ 1028926 h 1776639"/>
                <a:gd name="connsiteX43" fmla="*/ 191446 w 2606173"/>
                <a:gd name="connsiteY43" fmla="*/ 892718 h 1776639"/>
                <a:gd name="connsiteX44" fmla="*/ 156203 w 2606173"/>
                <a:gd name="connsiteY44" fmla="*/ 571726 h 1776639"/>
                <a:gd name="connsiteX45" fmla="*/ 446716 w 2606173"/>
                <a:gd name="connsiteY45" fmla="*/ 268831 h 1776639"/>
                <a:gd name="connsiteX46" fmla="*/ 1143946 w 2606173"/>
                <a:gd name="connsiteY46" fmla="*/ 165961 h 1776639"/>
                <a:gd name="connsiteX47" fmla="*/ 1379213 w 2606173"/>
                <a:gd name="connsiteY47" fmla="*/ 191678 h 1776639"/>
                <a:gd name="connsiteX48" fmla="*/ 1775453 w 2606173"/>
                <a:gd name="connsiteY48" fmla="*/ 281213 h 1776639"/>
                <a:gd name="connsiteX49" fmla="*/ 1795456 w 2606173"/>
                <a:gd name="connsiteY49" fmla="*/ 293596 h 1776639"/>
                <a:gd name="connsiteX50" fmla="*/ 1801171 w 2606173"/>
                <a:gd name="connsiteY50" fmla="*/ 413611 h 1776639"/>
                <a:gd name="connsiteX51" fmla="*/ 1819268 w 2606173"/>
                <a:gd name="connsiteY51" fmla="*/ 440281 h 1776639"/>
                <a:gd name="connsiteX52" fmla="*/ 1917376 w 2606173"/>
                <a:gd name="connsiteY52" fmla="*/ 530768 h 1776639"/>
                <a:gd name="connsiteX53" fmla="*/ 2148833 w 2606173"/>
                <a:gd name="connsiteY53" fmla="*/ 745081 h 1776639"/>
                <a:gd name="connsiteX54" fmla="*/ 2160263 w 2606173"/>
                <a:gd name="connsiteY54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80128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324093 w 2599550"/>
                <a:gd name="connsiteY32" fmla="*/ 1484221 h 1776639"/>
                <a:gd name="connsiteX33" fmla="*/ 2439346 w 2599550"/>
                <a:gd name="connsiteY33" fmla="*/ 1608998 h 1776639"/>
                <a:gd name="connsiteX34" fmla="*/ 2599366 w 2599550"/>
                <a:gd name="connsiteY34" fmla="*/ 1776639 h 1776639"/>
                <a:gd name="connsiteX35" fmla="*/ 2160263 w 2599550"/>
                <a:gd name="connsiteY35" fmla="*/ 796516 h 1776639"/>
                <a:gd name="connsiteX36" fmla="*/ 2042153 w 2599550"/>
                <a:gd name="connsiteY36" fmla="*/ 991778 h 1776639"/>
                <a:gd name="connsiteX37" fmla="*/ 1804028 w 2599550"/>
                <a:gd name="connsiteY37" fmla="*/ 1160371 h 1776639"/>
                <a:gd name="connsiteX38" fmla="*/ 1651628 w 2599550"/>
                <a:gd name="connsiteY38" fmla="*/ 1227998 h 1776639"/>
                <a:gd name="connsiteX39" fmla="*/ 1403978 w 2599550"/>
                <a:gd name="connsiteY39" fmla="*/ 1287053 h 1776639"/>
                <a:gd name="connsiteX40" fmla="*/ 1014406 w 2599550"/>
                <a:gd name="connsiteY40" fmla="*/ 1291816 h 1776639"/>
                <a:gd name="connsiteX41" fmla="*/ 612451 w 2599550"/>
                <a:gd name="connsiteY41" fmla="*/ 1202281 h 1776639"/>
                <a:gd name="connsiteX42" fmla="*/ 317176 w 2599550"/>
                <a:gd name="connsiteY42" fmla="*/ 1028926 h 1776639"/>
                <a:gd name="connsiteX43" fmla="*/ 191446 w 2599550"/>
                <a:gd name="connsiteY43" fmla="*/ 892718 h 1776639"/>
                <a:gd name="connsiteX44" fmla="*/ 156203 w 2599550"/>
                <a:gd name="connsiteY44" fmla="*/ 571726 h 1776639"/>
                <a:gd name="connsiteX45" fmla="*/ 446716 w 2599550"/>
                <a:gd name="connsiteY45" fmla="*/ 268831 h 1776639"/>
                <a:gd name="connsiteX46" fmla="*/ 1143946 w 2599550"/>
                <a:gd name="connsiteY46" fmla="*/ 165961 h 1776639"/>
                <a:gd name="connsiteX47" fmla="*/ 1379213 w 2599550"/>
                <a:gd name="connsiteY47" fmla="*/ 191678 h 1776639"/>
                <a:gd name="connsiteX48" fmla="*/ 1775453 w 2599550"/>
                <a:gd name="connsiteY48" fmla="*/ 281213 h 1776639"/>
                <a:gd name="connsiteX49" fmla="*/ 1795456 w 2599550"/>
                <a:gd name="connsiteY49" fmla="*/ 293596 h 1776639"/>
                <a:gd name="connsiteX50" fmla="*/ 1801171 w 2599550"/>
                <a:gd name="connsiteY50" fmla="*/ 413611 h 1776639"/>
                <a:gd name="connsiteX51" fmla="*/ 1819268 w 2599550"/>
                <a:gd name="connsiteY51" fmla="*/ 440281 h 1776639"/>
                <a:gd name="connsiteX52" fmla="*/ 1917376 w 2599550"/>
                <a:gd name="connsiteY52" fmla="*/ 530768 h 1776639"/>
                <a:gd name="connsiteX53" fmla="*/ 2148833 w 2599550"/>
                <a:gd name="connsiteY53" fmla="*/ 745081 h 1776639"/>
                <a:gd name="connsiteX54" fmla="*/ 2160263 w 2599550"/>
                <a:gd name="connsiteY54" fmla="*/ 796516 h 1776639"/>
                <a:gd name="connsiteX0" fmla="*/ 2599366 w 2599550"/>
                <a:gd name="connsiteY0" fmla="*/ 1776639 h 1780309"/>
                <a:gd name="connsiteX1" fmla="*/ 2572696 w 2599550"/>
                <a:gd name="connsiteY1" fmla="*/ 1260384 h 1780309"/>
                <a:gd name="connsiteX2" fmla="*/ 2296471 w 2599550"/>
                <a:gd name="connsiteY2" fmla="*/ 1069884 h 1780309"/>
                <a:gd name="connsiteX3" fmla="*/ 2276468 w 2599550"/>
                <a:gd name="connsiteY3" fmla="*/ 1034641 h 1780309"/>
                <a:gd name="connsiteX4" fmla="*/ 2269801 w 2599550"/>
                <a:gd name="connsiteY4" fmla="*/ 974634 h 1780309"/>
                <a:gd name="connsiteX5" fmla="*/ 2279326 w 2599550"/>
                <a:gd name="connsiteY5" fmla="*/ 883193 h 1780309"/>
                <a:gd name="connsiteX6" fmla="*/ 2306948 w 2599550"/>
                <a:gd name="connsiteY6" fmla="*/ 752701 h 1780309"/>
                <a:gd name="connsiteX7" fmla="*/ 2234558 w 2599550"/>
                <a:gd name="connsiteY7" fmla="*/ 477428 h 1780309"/>
                <a:gd name="connsiteX8" fmla="*/ 2023104 w 2599550"/>
                <a:gd name="connsiteY8" fmla="*/ 249781 h 1780309"/>
                <a:gd name="connsiteX9" fmla="*/ 1715446 w 2599550"/>
                <a:gd name="connsiteY9" fmla="*/ 104048 h 1780309"/>
                <a:gd name="connsiteX10" fmla="*/ 1370641 w 2599550"/>
                <a:gd name="connsiteY10" fmla="*/ 18323 h 1780309"/>
                <a:gd name="connsiteX11" fmla="*/ 1080128 w 2599550"/>
                <a:gd name="connsiteY11" fmla="*/ 6893 h 1780309"/>
                <a:gd name="connsiteX12" fmla="*/ 542620 w 2599550"/>
                <a:gd name="connsiteY12" fmla="*/ 102755 h 1780309"/>
                <a:gd name="connsiteX13" fmla="*/ 228294 w 2599550"/>
                <a:gd name="connsiteY13" fmla="*/ 281597 h 1780309"/>
                <a:gd name="connsiteX14" fmla="*/ 33330 w 2599550"/>
                <a:gd name="connsiteY14" fmla="*/ 541246 h 1780309"/>
                <a:gd name="connsiteX15" fmla="*/ 6661 w 2599550"/>
                <a:gd name="connsiteY15" fmla="*/ 764131 h 1780309"/>
                <a:gd name="connsiteX16" fmla="*/ 99053 w 2599550"/>
                <a:gd name="connsiteY16" fmla="*/ 993684 h 1780309"/>
                <a:gd name="connsiteX17" fmla="*/ 297173 w 2599550"/>
                <a:gd name="connsiteY17" fmla="*/ 1180373 h 1780309"/>
                <a:gd name="connsiteX18" fmla="*/ 281933 w 2599550"/>
                <a:gd name="connsiteY18" fmla="*/ 1342298 h 1780309"/>
                <a:gd name="connsiteX19" fmla="*/ 338131 w 2599550"/>
                <a:gd name="connsiteY19" fmla="*/ 1378494 h 1780309"/>
                <a:gd name="connsiteX20" fmla="*/ 709606 w 2599550"/>
                <a:gd name="connsiteY20" fmla="*/ 1526131 h 1780309"/>
                <a:gd name="connsiteX21" fmla="*/ 865816 w 2599550"/>
                <a:gd name="connsiteY21" fmla="*/ 1559468 h 1780309"/>
                <a:gd name="connsiteX22" fmla="*/ 1062031 w 2599550"/>
                <a:gd name="connsiteY22" fmla="*/ 1576614 h 1780309"/>
                <a:gd name="connsiteX23" fmla="*/ 1223003 w 2599550"/>
                <a:gd name="connsiteY23" fmla="*/ 1576614 h 1780309"/>
                <a:gd name="connsiteX24" fmla="*/ 1403978 w 2599550"/>
                <a:gd name="connsiteY24" fmla="*/ 1558516 h 1780309"/>
                <a:gd name="connsiteX25" fmla="*/ 1628768 w 2599550"/>
                <a:gd name="connsiteY25" fmla="*/ 1503271 h 1780309"/>
                <a:gd name="connsiteX26" fmla="*/ 1919281 w 2599550"/>
                <a:gd name="connsiteY26" fmla="*/ 1388019 h 1780309"/>
                <a:gd name="connsiteX27" fmla="*/ 2144071 w 2599550"/>
                <a:gd name="connsiteY27" fmla="*/ 1248001 h 1780309"/>
                <a:gd name="connsiteX28" fmla="*/ 2167883 w 2599550"/>
                <a:gd name="connsiteY28" fmla="*/ 1237523 h 1780309"/>
                <a:gd name="connsiteX29" fmla="*/ 2162168 w 2599550"/>
                <a:gd name="connsiteY29" fmla="*/ 1297531 h 1780309"/>
                <a:gd name="connsiteX30" fmla="*/ 2189791 w 2599550"/>
                <a:gd name="connsiteY30" fmla="*/ 1345156 h 1780309"/>
                <a:gd name="connsiteX31" fmla="*/ 2191696 w 2599550"/>
                <a:gd name="connsiteY31" fmla="*/ 1344203 h 1780309"/>
                <a:gd name="connsiteX32" fmla="*/ 2324093 w 2599550"/>
                <a:gd name="connsiteY32" fmla="*/ 1484221 h 1780309"/>
                <a:gd name="connsiteX33" fmla="*/ 2599366 w 2599550"/>
                <a:gd name="connsiteY33" fmla="*/ 1776639 h 1780309"/>
                <a:gd name="connsiteX34" fmla="*/ 2160263 w 2599550"/>
                <a:gd name="connsiteY34" fmla="*/ 796516 h 1780309"/>
                <a:gd name="connsiteX35" fmla="*/ 2042153 w 2599550"/>
                <a:gd name="connsiteY35" fmla="*/ 991778 h 1780309"/>
                <a:gd name="connsiteX36" fmla="*/ 1804028 w 2599550"/>
                <a:gd name="connsiteY36" fmla="*/ 1160371 h 1780309"/>
                <a:gd name="connsiteX37" fmla="*/ 1651628 w 2599550"/>
                <a:gd name="connsiteY37" fmla="*/ 1227998 h 1780309"/>
                <a:gd name="connsiteX38" fmla="*/ 1403978 w 2599550"/>
                <a:gd name="connsiteY38" fmla="*/ 1287053 h 1780309"/>
                <a:gd name="connsiteX39" fmla="*/ 1014406 w 2599550"/>
                <a:gd name="connsiteY39" fmla="*/ 1291816 h 1780309"/>
                <a:gd name="connsiteX40" fmla="*/ 612451 w 2599550"/>
                <a:gd name="connsiteY40" fmla="*/ 1202281 h 1780309"/>
                <a:gd name="connsiteX41" fmla="*/ 317176 w 2599550"/>
                <a:gd name="connsiteY41" fmla="*/ 1028926 h 1780309"/>
                <a:gd name="connsiteX42" fmla="*/ 191446 w 2599550"/>
                <a:gd name="connsiteY42" fmla="*/ 892718 h 1780309"/>
                <a:gd name="connsiteX43" fmla="*/ 156203 w 2599550"/>
                <a:gd name="connsiteY43" fmla="*/ 571726 h 1780309"/>
                <a:gd name="connsiteX44" fmla="*/ 446716 w 2599550"/>
                <a:gd name="connsiteY44" fmla="*/ 268831 h 1780309"/>
                <a:gd name="connsiteX45" fmla="*/ 1143946 w 2599550"/>
                <a:gd name="connsiteY45" fmla="*/ 165961 h 1780309"/>
                <a:gd name="connsiteX46" fmla="*/ 1379213 w 2599550"/>
                <a:gd name="connsiteY46" fmla="*/ 191678 h 1780309"/>
                <a:gd name="connsiteX47" fmla="*/ 1775453 w 2599550"/>
                <a:gd name="connsiteY47" fmla="*/ 281213 h 1780309"/>
                <a:gd name="connsiteX48" fmla="*/ 1795456 w 2599550"/>
                <a:gd name="connsiteY48" fmla="*/ 293596 h 1780309"/>
                <a:gd name="connsiteX49" fmla="*/ 1801171 w 2599550"/>
                <a:gd name="connsiteY49" fmla="*/ 413611 h 1780309"/>
                <a:gd name="connsiteX50" fmla="*/ 1819268 w 2599550"/>
                <a:gd name="connsiteY50" fmla="*/ 440281 h 1780309"/>
                <a:gd name="connsiteX51" fmla="*/ 1917376 w 2599550"/>
                <a:gd name="connsiteY51" fmla="*/ 530768 h 1780309"/>
                <a:gd name="connsiteX52" fmla="*/ 2148833 w 2599550"/>
                <a:gd name="connsiteY52" fmla="*/ 745081 h 1780309"/>
                <a:gd name="connsiteX53" fmla="*/ 2160263 w 2599550"/>
                <a:gd name="connsiteY53" fmla="*/ 796516 h 178030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80128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795456 w 2599550"/>
                <a:gd name="connsiteY47" fmla="*/ 293596 h 1776639"/>
                <a:gd name="connsiteX48" fmla="*/ 1801171 w 2599550"/>
                <a:gd name="connsiteY48" fmla="*/ 413611 h 1776639"/>
                <a:gd name="connsiteX49" fmla="*/ 1819268 w 2599550"/>
                <a:gd name="connsiteY49" fmla="*/ 440281 h 1776639"/>
                <a:gd name="connsiteX50" fmla="*/ 1917376 w 2599550"/>
                <a:gd name="connsiteY50" fmla="*/ 530768 h 1776639"/>
                <a:gd name="connsiteX51" fmla="*/ 2148833 w 2599550"/>
                <a:gd name="connsiteY51" fmla="*/ 745081 h 1776639"/>
                <a:gd name="connsiteX52" fmla="*/ 2160263 w 2599550"/>
                <a:gd name="connsiteY52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80128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801171 w 2599550"/>
                <a:gd name="connsiteY47" fmla="*/ 413611 h 1776639"/>
                <a:gd name="connsiteX48" fmla="*/ 1819268 w 2599550"/>
                <a:gd name="connsiteY48" fmla="*/ 440281 h 1776639"/>
                <a:gd name="connsiteX49" fmla="*/ 1917376 w 2599550"/>
                <a:gd name="connsiteY49" fmla="*/ 530768 h 1776639"/>
                <a:gd name="connsiteX50" fmla="*/ 2148833 w 2599550"/>
                <a:gd name="connsiteY50" fmla="*/ 745081 h 1776639"/>
                <a:gd name="connsiteX51" fmla="*/ 2160263 w 2599550"/>
                <a:gd name="connsiteY51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80128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819268 w 2599550"/>
                <a:gd name="connsiteY47" fmla="*/ 440281 h 1776639"/>
                <a:gd name="connsiteX48" fmla="*/ 1917376 w 2599550"/>
                <a:gd name="connsiteY48" fmla="*/ 530768 h 1776639"/>
                <a:gd name="connsiteX49" fmla="*/ 2148833 w 2599550"/>
                <a:gd name="connsiteY49" fmla="*/ 745081 h 1776639"/>
                <a:gd name="connsiteX50" fmla="*/ 2160263 w 2599550"/>
                <a:gd name="connsiteY50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80128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819268 w 2599550"/>
                <a:gd name="connsiteY47" fmla="*/ 440281 h 1776639"/>
                <a:gd name="connsiteX48" fmla="*/ 1917376 w 2599550"/>
                <a:gd name="connsiteY48" fmla="*/ 530768 h 1776639"/>
                <a:gd name="connsiteX49" fmla="*/ 2148833 w 2599550"/>
                <a:gd name="connsiteY49" fmla="*/ 745081 h 1776639"/>
                <a:gd name="connsiteX50" fmla="*/ 2160263 w 2599550"/>
                <a:gd name="connsiteY50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80128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802123 w 2599550"/>
                <a:gd name="connsiteY47" fmla="*/ 434566 h 1776639"/>
                <a:gd name="connsiteX48" fmla="*/ 1917376 w 2599550"/>
                <a:gd name="connsiteY48" fmla="*/ 530768 h 1776639"/>
                <a:gd name="connsiteX49" fmla="*/ 2148833 w 2599550"/>
                <a:gd name="connsiteY49" fmla="*/ 745081 h 1776639"/>
                <a:gd name="connsiteX50" fmla="*/ 2160263 w 2599550"/>
                <a:gd name="connsiteY50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80128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802123 w 2599550"/>
                <a:gd name="connsiteY47" fmla="*/ 434566 h 1776639"/>
                <a:gd name="connsiteX48" fmla="*/ 1917376 w 2599550"/>
                <a:gd name="connsiteY48" fmla="*/ 530768 h 1776639"/>
                <a:gd name="connsiteX49" fmla="*/ 2148833 w 2599550"/>
                <a:gd name="connsiteY49" fmla="*/ 745081 h 1776639"/>
                <a:gd name="connsiteX50" fmla="*/ 2160263 w 2599550"/>
                <a:gd name="connsiteY50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80128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802123 w 2599550"/>
                <a:gd name="connsiteY47" fmla="*/ 434566 h 1776639"/>
                <a:gd name="connsiteX48" fmla="*/ 1917376 w 2599550"/>
                <a:gd name="connsiteY48" fmla="*/ 530768 h 1776639"/>
                <a:gd name="connsiteX49" fmla="*/ 2148833 w 2599550"/>
                <a:gd name="connsiteY49" fmla="*/ 745081 h 1776639"/>
                <a:gd name="connsiteX50" fmla="*/ 2160263 w 2599550"/>
                <a:gd name="connsiteY50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60126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802123 w 2599550"/>
                <a:gd name="connsiteY47" fmla="*/ 434566 h 1776639"/>
                <a:gd name="connsiteX48" fmla="*/ 1917376 w 2599550"/>
                <a:gd name="connsiteY48" fmla="*/ 530768 h 1776639"/>
                <a:gd name="connsiteX49" fmla="*/ 2148833 w 2599550"/>
                <a:gd name="connsiteY49" fmla="*/ 745081 h 1776639"/>
                <a:gd name="connsiteX50" fmla="*/ 2160263 w 2599550"/>
                <a:gd name="connsiteY50" fmla="*/ 796516 h 1776639"/>
                <a:gd name="connsiteX0" fmla="*/ 2599366 w 2599550"/>
                <a:gd name="connsiteY0" fmla="*/ 1776639 h 1776639"/>
                <a:gd name="connsiteX1" fmla="*/ 2572696 w 2599550"/>
                <a:gd name="connsiteY1" fmla="*/ 1260384 h 1776639"/>
                <a:gd name="connsiteX2" fmla="*/ 2296471 w 2599550"/>
                <a:gd name="connsiteY2" fmla="*/ 1069884 h 1776639"/>
                <a:gd name="connsiteX3" fmla="*/ 2276468 w 2599550"/>
                <a:gd name="connsiteY3" fmla="*/ 1034641 h 1776639"/>
                <a:gd name="connsiteX4" fmla="*/ 2269801 w 2599550"/>
                <a:gd name="connsiteY4" fmla="*/ 974634 h 1776639"/>
                <a:gd name="connsiteX5" fmla="*/ 2279326 w 2599550"/>
                <a:gd name="connsiteY5" fmla="*/ 883193 h 1776639"/>
                <a:gd name="connsiteX6" fmla="*/ 2306948 w 2599550"/>
                <a:gd name="connsiteY6" fmla="*/ 752701 h 1776639"/>
                <a:gd name="connsiteX7" fmla="*/ 2234558 w 2599550"/>
                <a:gd name="connsiteY7" fmla="*/ 477428 h 1776639"/>
                <a:gd name="connsiteX8" fmla="*/ 2023104 w 2599550"/>
                <a:gd name="connsiteY8" fmla="*/ 249781 h 1776639"/>
                <a:gd name="connsiteX9" fmla="*/ 1715446 w 2599550"/>
                <a:gd name="connsiteY9" fmla="*/ 104048 h 1776639"/>
                <a:gd name="connsiteX10" fmla="*/ 1370641 w 2599550"/>
                <a:gd name="connsiteY10" fmla="*/ 18323 h 1776639"/>
                <a:gd name="connsiteX11" fmla="*/ 1060126 w 2599550"/>
                <a:gd name="connsiteY11" fmla="*/ 6893 h 1776639"/>
                <a:gd name="connsiteX12" fmla="*/ 542620 w 2599550"/>
                <a:gd name="connsiteY12" fmla="*/ 102755 h 1776639"/>
                <a:gd name="connsiteX13" fmla="*/ 228294 w 2599550"/>
                <a:gd name="connsiteY13" fmla="*/ 281597 h 1776639"/>
                <a:gd name="connsiteX14" fmla="*/ 33330 w 2599550"/>
                <a:gd name="connsiteY14" fmla="*/ 541246 h 1776639"/>
                <a:gd name="connsiteX15" fmla="*/ 6661 w 2599550"/>
                <a:gd name="connsiteY15" fmla="*/ 764131 h 1776639"/>
                <a:gd name="connsiteX16" fmla="*/ 99053 w 2599550"/>
                <a:gd name="connsiteY16" fmla="*/ 993684 h 1776639"/>
                <a:gd name="connsiteX17" fmla="*/ 297173 w 2599550"/>
                <a:gd name="connsiteY17" fmla="*/ 1180373 h 1776639"/>
                <a:gd name="connsiteX18" fmla="*/ 281933 w 2599550"/>
                <a:gd name="connsiteY18" fmla="*/ 1342298 h 1776639"/>
                <a:gd name="connsiteX19" fmla="*/ 338131 w 2599550"/>
                <a:gd name="connsiteY19" fmla="*/ 1378494 h 1776639"/>
                <a:gd name="connsiteX20" fmla="*/ 709606 w 2599550"/>
                <a:gd name="connsiteY20" fmla="*/ 1526131 h 1776639"/>
                <a:gd name="connsiteX21" fmla="*/ 865816 w 2599550"/>
                <a:gd name="connsiteY21" fmla="*/ 1559468 h 1776639"/>
                <a:gd name="connsiteX22" fmla="*/ 1062031 w 2599550"/>
                <a:gd name="connsiteY22" fmla="*/ 1576614 h 1776639"/>
                <a:gd name="connsiteX23" fmla="*/ 1223003 w 2599550"/>
                <a:gd name="connsiteY23" fmla="*/ 1576614 h 1776639"/>
                <a:gd name="connsiteX24" fmla="*/ 1403978 w 2599550"/>
                <a:gd name="connsiteY24" fmla="*/ 1558516 h 1776639"/>
                <a:gd name="connsiteX25" fmla="*/ 1628768 w 2599550"/>
                <a:gd name="connsiteY25" fmla="*/ 1503271 h 1776639"/>
                <a:gd name="connsiteX26" fmla="*/ 1919281 w 2599550"/>
                <a:gd name="connsiteY26" fmla="*/ 1388019 h 1776639"/>
                <a:gd name="connsiteX27" fmla="*/ 2144071 w 2599550"/>
                <a:gd name="connsiteY27" fmla="*/ 1248001 h 1776639"/>
                <a:gd name="connsiteX28" fmla="*/ 2167883 w 2599550"/>
                <a:gd name="connsiteY28" fmla="*/ 1237523 h 1776639"/>
                <a:gd name="connsiteX29" fmla="*/ 2162168 w 2599550"/>
                <a:gd name="connsiteY29" fmla="*/ 1297531 h 1776639"/>
                <a:gd name="connsiteX30" fmla="*/ 2189791 w 2599550"/>
                <a:gd name="connsiteY30" fmla="*/ 1345156 h 1776639"/>
                <a:gd name="connsiteX31" fmla="*/ 2191696 w 2599550"/>
                <a:gd name="connsiteY31" fmla="*/ 1344203 h 1776639"/>
                <a:gd name="connsiteX32" fmla="*/ 2599366 w 2599550"/>
                <a:gd name="connsiteY32" fmla="*/ 1776639 h 1776639"/>
                <a:gd name="connsiteX33" fmla="*/ 2160263 w 2599550"/>
                <a:gd name="connsiteY33" fmla="*/ 796516 h 1776639"/>
                <a:gd name="connsiteX34" fmla="*/ 2042153 w 2599550"/>
                <a:gd name="connsiteY34" fmla="*/ 991778 h 1776639"/>
                <a:gd name="connsiteX35" fmla="*/ 1804028 w 2599550"/>
                <a:gd name="connsiteY35" fmla="*/ 1160371 h 1776639"/>
                <a:gd name="connsiteX36" fmla="*/ 1651628 w 2599550"/>
                <a:gd name="connsiteY36" fmla="*/ 1227998 h 1776639"/>
                <a:gd name="connsiteX37" fmla="*/ 1403978 w 2599550"/>
                <a:gd name="connsiteY37" fmla="*/ 1287053 h 1776639"/>
                <a:gd name="connsiteX38" fmla="*/ 1014406 w 2599550"/>
                <a:gd name="connsiteY38" fmla="*/ 1291816 h 1776639"/>
                <a:gd name="connsiteX39" fmla="*/ 612451 w 2599550"/>
                <a:gd name="connsiteY39" fmla="*/ 1202281 h 1776639"/>
                <a:gd name="connsiteX40" fmla="*/ 317176 w 2599550"/>
                <a:gd name="connsiteY40" fmla="*/ 1028926 h 1776639"/>
                <a:gd name="connsiteX41" fmla="*/ 191446 w 2599550"/>
                <a:gd name="connsiteY41" fmla="*/ 892718 h 1776639"/>
                <a:gd name="connsiteX42" fmla="*/ 156203 w 2599550"/>
                <a:gd name="connsiteY42" fmla="*/ 571726 h 1776639"/>
                <a:gd name="connsiteX43" fmla="*/ 446716 w 2599550"/>
                <a:gd name="connsiteY43" fmla="*/ 268831 h 1776639"/>
                <a:gd name="connsiteX44" fmla="*/ 1143946 w 2599550"/>
                <a:gd name="connsiteY44" fmla="*/ 165961 h 1776639"/>
                <a:gd name="connsiteX45" fmla="*/ 1379213 w 2599550"/>
                <a:gd name="connsiteY45" fmla="*/ 191678 h 1776639"/>
                <a:gd name="connsiteX46" fmla="*/ 1775453 w 2599550"/>
                <a:gd name="connsiteY46" fmla="*/ 281213 h 1776639"/>
                <a:gd name="connsiteX47" fmla="*/ 1802123 w 2599550"/>
                <a:gd name="connsiteY47" fmla="*/ 434566 h 1776639"/>
                <a:gd name="connsiteX48" fmla="*/ 1917376 w 2599550"/>
                <a:gd name="connsiteY48" fmla="*/ 530768 h 1776639"/>
                <a:gd name="connsiteX49" fmla="*/ 2148833 w 2599550"/>
                <a:gd name="connsiteY49" fmla="*/ 745081 h 1776639"/>
                <a:gd name="connsiteX50" fmla="*/ 2160263 w 2599550"/>
                <a:gd name="connsiteY50" fmla="*/ 796516 h 1776639"/>
                <a:gd name="connsiteX0" fmla="*/ 2599366 w 2599550"/>
                <a:gd name="connsiteY0" fmla="*/ 1781215 h 1781215"/>
                <a:gd name="connsiteX1" fmla="*/ 2572696 w 2599550"/>
                <a:gd name="connsiteY1" fmla="*/ 1264960 h 1781215"/>
                <a:gd name="connsiteX2" fmla="*/ 2296471 w 2599550"/>
                <a:gd name="connsiteY2" fmla="*/ 1074460 h 1781215"/>
                <a:gd name="connsiteX3" fmla="*/ 2276468 w 2599550"/>
                <a:gd name="connsiteY3" fmla="*/ 1039217 h 1781215"/>
                <a:gd name="connsiteX4" fmla="*/ 2269801 w 2599550"/>
                <a:gd name="connsiteY4" fmla="*/ 979210 h 1781215"/>
                <a:gd name="connsiteX5" fmla="*/ 2279326 w 2599550"/>
                <a:gd name="connsiteY5" fmla="*/ 887769 h 1781215"/>
                <a:gd name="connsiteX6" fmla="*/ 2306948 w 2599550"/>
                <a:gd name="connsiteY6" fmla="*/ 757277 h 1781215"/>
                <a:gd name="connsiteX7" fmla="*/ 2234558 w 2599550"/>
                <a:gd name="connsiteY7" fmla="*/ 482004 h 1781215"/>
                <a:gd name="connsiteX8" fmla="*/ 2023104 w 2599550"/>
                <a:gd name="connsiteY8" fmla="*/ 254357 h 1781215"/>
                <a:gd name="connsiteX9" fmla="*/ 1715446 w 2599550"/>
                <a:gd name="connsiteY9" fmla="*/ 108624 h 1781215"/>
                <a:gd name="connsiteX10" fmla="*/ 1370641 w 2599550"/>
                <a:gd name="connsiteY10" fmla="*/ 22899 h 1781215"/>
                <a:gd name="connsiteX11" fmla="*/ 1025836 w 2599550"/>
                <a:gd name="connsiteY11" fmla="*/ 5754 h 1781215"/>
                <a:gd name="connsiteX12" fmla="*/ 542620 w 2599550"/>
                <a:gd name="connsiteY12" fmla="*/ 107331 h 1781215"/>
                <a:gd name="connsiteX13" fmla="*/ 228294 w 2599550"/>
                <a:gd name="connsiteY13" fmla="*/ 286173 h 1781215"/>
                <a:gd name="connsiteX14" fmla="*/ 33330 w 2599550"/>
                <a:gd name="connsiteY14" fmla="*/ 545822 h 1781215"/>
                <a:gd name="connsiteX15" fmla="*/ 6661 w 2599550"/>
                <a:gd name="connsiteY15" fmla="*/ 768707 h 1781215"/>
                <a:gd name="connsiteX16" fmla="*/ 99053 w 2599550"/>
                <a:gd name="connsiteY16" fmla="*/ 998260 h 1781215"/>
                <a:gd name="connsiteX17" fmla="*/ 297173 w 2599550"/>
                <a:gd name="connsiteY17" fmla="*/ 1184949 h 1781215"/>
                <a:gd name="connsiteX18" fmla="*/ 281933 w 2599550"/>
                <a:gd name="connsiteY18" fmla="*/ 1346874 h 1781215"/>
                <a:gd name="connsiteX19" fmla="*/ 338131 w 2599550"/>
                <a:gd name="connsiteY19" fmla="*/ 1383070 h 1781215"/>
                <a:gd name="connsiteX20" fmla="*/ 709606 w 2599550"/>
                <a:gd name="connsiteY20" fmla="*/ 1530707 h 1781215"/>
                <a:gd name="connsiteX21" fmla="*/ 865816 w 2599550"/>
                <a:gd name="connsiteY21" fmla="*/ 1564044 h 1781215"/>
                <a:gd name="connsiteX22" fmla="*/ 1062031 w 2599550"/>
                <a:gd name="connsiteY22" fmla="*/ 1581190 h 1781215"/>
                <a:gd name="connsiteX23" fmla="*/ 1223003 w 2599550"/>
                <a:gd name="connsiteY23" fmla="*/ 1581190 h 1781215"/>
                <a:gd name="connsiteX24" fmla="*/ 1403978 w 2599550"/>
                <a:gd name="connsiteY24" fmla="*/ 1563092 h 1781215"/>
                <a:gd name="connsiteX25" fmla="*/ 1628768 w 2599550"/>
                <a:gd name="connsiteY25" fmla="*/ 1507847 h 1781215"/>
                <a:gd name="connsiteX26" fmla="*/ 1919281 w 2599550"/>
                <a:gd name="connsiteY26" fmla="*/ 1392595 h 1781215"/>
                <a:gd name="connsiteX27" fmla="*/ 2144071 w 2599550"/>
                <a:gd name="connsiteY27" fmla="*/ 1252577 h 1781215"/>
                <a:gd name="connsiteX28" fmla="*/ 2167883 w 2599550"/>
                <a:gd name="connsiteY28" fmla="*/ 1242099 h 1781215"/>
                <a:gd name="connsiteX29" fmla="*/ 2162168 w 2599550"/>
                <a:gd name="connsiteY29" fmla="*/ 1302107 h 1781215"/>
                <a:gd name="connsiteX30" fmla="*/ 2189791 w 2599550"/>
                <a:gd name="connsiteY30" fmla="*/ 1349732 h 1781215"/>
                <a:gd name="connsiteX31" fmla="*/ 2191696 w 2599550"/>
                <a:gd name="connsiteY31" fmla="*/ 1348779 h 1781215"/>
                <a:gd name="connsiteX32" fmla="*/ 2599366 w 2599550"/>
                <a:gd name="connsiteY32" fmla="*/ 1781215 h 1781215"/>
                <a:gd name="connsiteX33" fmla="*/ 2160263 w 2599550"/>
                <a:gd name="connsiteY33" fmla="*/ 801092 h 1781215"/>
                <a:gd name="connsiteX34" fmla="*/ 2042153 w 2599550"/>
                <a:gd name="connsiteY34" fmla="*/ 996354 h 1781215"/>
                <a:gd name="connsiteX35" fmla="*/ 1804028 w 2599550"/>
                <a:gd name="connsiteY35" fmla="*/ 1164947 h 1781215"/>
                <a:gd name="connsiteX36" fmla="*/ 1651628 w 2599550"/>
                <a:gd name="connsiteY36" fmla="*/ 1232574 h 1781215"/>
                <a:gd name="connsiteX37" fmla="*/ 1403978 w 2599550"/>
                <a:gd name="connsiteY37" fmla="*/ 1291629 h 1781215"/>
                <a:gd name="connsiteX38" fmla="*/ 1014406 w 2599550"/>
                <a:gd name="connsiteY38" fmla="*/ 1296392 h 1781215"/>
                <a:gd name="connsiteX39" fmla="*/ 612451 w 2599550"/>
                <a:gd name="connsiteY39" fmla="*/ 1206857 h 1781215"/>
                <a:gd name="connsiteX40" fmla="*/ 317176 w 2599550"/>
                <a:gd name="connsiteY40" fmla="*/ 1033502 h 1781215"/>
                <a:gd name="connsiteX41" fmla="*/ 191446 w 2599550"/>
                <a:gd name="connsiteY41" fmla="*/ 897294 h 1781215"/>
                <a:gd name="connsiteX42" fmla="*/ 156203 w 2599550"/>
                <a:gd name="connsiteY42" fmla="*/ 576302 h 1781215"/>
                <a:gd name="connsiteX43" fmla="*/ 446716 w 2599550"/>
                <a:gd name="connsiteY43" fmla="*/ 273407 h 1781215"/>
                <a:gd name="connsiteX44" fmla="*/ 1143946 w 2599550"/>
                <a:gd name="connsiteY44" fmla="*/ 170537 h 1781215"/>
                <a:gd name="connsiteX45" fmla="*/ 1379213 w 2599550"/>
                <a:gd name="connsiteY45" fmla="*/ 196254 h 1781215"/>
                <a:gd name="connsiteX46" fmla="*/ 1775453 w 2599550"/>
                <a:gd name="connsiteY46" fmla="*/ 285789 h 1781215"/>
                <a:gd name="connsiteX47" fmla="*/ 1802123 w 2599550"/>
                <a:gd name="connsiteY47" fmla="*/ 439142 h 1781215"/>
                <a:gd name="connsiteX48" fmla="*/ 1917376 w 2599550"/>
                <a:gd name="connsiteY48" fmla="*/ 535344 h 1781215"/>
                <a:gd name="connsiteX49" fmla="*/ 2148833 w 2599550"/>
                <a:gd name="connsiteY49" fmla="*/ 749657 h 1781215"/>
                <a:gd name="connsiteX50" fmla="*/ 2160263 w 2599550"/>
                <a:gd name="connsiteY50" fmla="*/ 801092 h 1781215"/>
                <a:gd name="connsiteX0" fmla="*/ 2599366 w 2599550"/>
                <a:gd name="connsiteY0" fmla="*/ 1781215 h 1781215"/>
                <a:gd name="connsiteX1" fmla="*/ 2572696 w 2599550"/>
                <a:gd name="connsiteY1" fmla="*/ 1264960 h 1781215"/>
                <a:gd name="connsiteX2" fmla="*/ 2296471 w 2599550"/>
                <a:gd name="connsiteY2" fmla="*/ 1074460 h 1781215"/>
                <a:gd name="connsiteX3" fmla="*/ 2276468 w 2599550"/>
                <a:gd name="connsiteY3" fmla="*/ 1039217 h 1781215"/>
                <a:gd name="connsiteX4" fmla="*/ 2269801 w 2599550"/>
                <a:gd name="connsiteY4" fmla="*/ 979210 h 1781215"/>
                <a:gd name="connsiteX5" fmla="*/ 2279326 w 2599550"/>
                <a:gd name="connsiteY5" fmla="*/ 887769 h 1781215"/>
                <a:gd name="connsiteX6" fmla="*/ 2306948 w 2599550"/>
                <a:gd name="connsiteY6" fmla="*/ 757277 h 1781215"/>
                <a:gd name="connsiteX7" fmla="*/ 2234558 w 2599550"/>
                <a:gd name="connsiteY7" fmla="*/ 482004 h 1781215"/>
                <a:gd name="connsiteX8" fmla="*/ 2023104 w 2599550"/>
                <a:gd name="connsiteY8" fmla="*/ 254357 h 1781215"/>
                <a:gd name="connsiteX9" fmla="*/ 1715446 w 2599550"/>
                <a:gd name="connsiteY9" fmla="*/ 108624 h 1781215"/>
                <a:gd name="connsiteX10" fmla="*/ 1387786 w 2599550"/>
                <a:gd name="connsiteY10" fmla="*/ 22899 h 1781215"/>
                <a:gd name="connsiteX11" fmla="*/ 1025836 w 2599550"/>
                <a:gd name="connsiteY11" fmla="*/ 5754 h 1781215"/>
                <a:gd name="connsiteX12" fmla="*/ 542620 w 2599550"/>
                <a:gd name="connsiteY12" fmla="*/ 107331 h 1781215"/>
                <a:gd name="connsiteX13" fmla="*/ 228294 w 2599550"/>
                <a:gd name="connsiteY13" fmla="*/ 286173 h 1781215"/>
                <a:gd name="connsiteX14" fmla="*/ 33330 w 2599550"/>
                <a:gd name="connsiteY14" fmla="*/ 545822 h 1781215"/>
                <a:gd name="connsiteX15" fmla="*/ 6661 w 2599550"/>
                <a:gd name="connsiteY15" fmla="*/ 768707 h 1781215"/>
                <a:gd name="connsiteX16" fmla="*/ 99053 w 2599550"/>
                <a:gd name="connsiteY16" fmla="*/ 998260 h 1781215"/>
                <a:gd name="connsiteX17" fmla="*/ 297173 w 2599550"/>
                <a:gd name="connsiteY17" fmla="*/ 1184949 h 1781215"/>
                <a:gd name="connsiteX18" fmla="*/ 281933 w 2599550"/>
                <a:gd name="connsiteY18" fmla="*/ 1346874 h 1781215"/>
                <a:gd name="connsiteX19" fmla="*/ 338131 w 2599550"/>
                <a:gd name="connsiteY19" fmla="*/ 1383070 h 1781215"/>
                <a:gd name="connsiteX20" fmla="*/ 709606 w 2599550"/>
                <a:gd name="connsiteY20" fmla="*/ 1530707 h 1781215"/>
                <a:gd name="connsiteX21" fmla="*/ 865816 w 2599550"/>
                <a:gd name="connsiteY21" fmla="*/ 1564044 h 1781215"/>
                <a:gd name="connsiteX22" fmla="*/ 1062031 w 2599550"/>
                <a:gd name="connsiteY22" fmla="*/ 1581190 h 1781215"/>
                <a:gd name="connsiteX23" fmla="*/ 1223003 w 2599550"/>
                <a:gd name="connsiteY23" fmla="*/ 1581190 h 1781215"/>
                <a:gd name="connsiteX24" fmla="*/ 1403978 w 2599550"/>
                <a:gd name="connsiteY24" fmla="*/ 1563092 h 1781215"/>
                <a:gd name="connsiteX25" fmla="*/ 1628768 w 2599550"/>
                <a:gd name="connsiteY25" fmla="*/ 1507847 h 1781215"/>
                <a:gd name="connsiteX26" fmla="*/ 1919281 w 2599550"/>
                <a:gd name="connsiteY26" fmla="*/ 1392595 h 1781215"/>
                <a:gd name="connsiteX27" fmla="*/ 2144071 w 2599550"/>
                <a:gd name="connsiteY27" fmla="*/ 1252577 h 1781215"/>
                <a:gd name="connsiteX28" fmla="*/ 2167883 w 2599550"/>
                <a:gd name="connsiteY28" fmla="*/ 1242099 h 1781215"/>
                <a:gd name="connsiteX29" fmla="*/ 2162168 w 2599550"/>
                <a:gd name="connsiteY29" fmla="*/ 1302107 h 1781215"/>
                <a:gd name="connsiteX30" fmla="*/ 2189791 w 2599550"/>
                <a:gd name="connsiteY30" fmla="*/ 1349732 h 1781215"/>
                <a:gd name="connsiteX31" fmla="*/ 2191696 w 2599550"/>
                <a:gd name="connsiteY31" fmla="*/ 1348779 h 1781215"/>
                <a:gd name="connsiteX32" fmla="*/ 2599366 w 2599550"/>
                <a:gd name="connsiteY32" fmla="*/ 1781215 h 1781215"/>
                <a:gd name="connsiteX33" fmla="*/ 2160263 w 2599550"/>
                <a:gd name="connsiteY33" fmla="*/ 801092 h 1781215"/>
                <a:gd name="connsiteX34" fmla="*/ 2042153 w 2599550"/>
                <a:gd name="connsiteY34" fmla="*/ 996354 h 1781215"/>
                <a:gd name="connsiteX35" fmla="*/ 1804028 w 2599550"/>
                <a:gd name="connsiteY35" fmla="*/ 1164947 h 1781215"/>
                <a:gd name="connsiteX36" fmla="*/ 1651628 w 2599550"/>
                <a:gd name="connsiteY36" fmla="*/ 1232574 h 1781215"/>
                <a:gd name="connsiteX37" fmla="*/ 1403978 w 2599550"/>
                <a:gd name="connsiteY37" fmla="*/ 1291629 h 1781215"/>
                <a:gd name="connsiteX38" fmla="*/ 1014406 w 2599550"/>
                <a:gd name="connsiteY38" fmla="*/ 1296392 h 1781215"/>
                <a:gd name="connsiteX39" fmla="*/ 612451 w 2599550"/>
                <a:gd name="connsiteY39" fmla="*/ 1206857 h 1781215"/>
                <a:gd name="connsiteX40" fmla="*/ 317176 w 2599550"/>
                <a:gd name="connsiteY40" fmla="*/ 1033502 h 1781215"/>
                <a:gd name="connsiteX41" fmla="*/ 191446 w 2599550"/>
                <a:gd name="connsiteY41" fmla="*/ 897294 h 1781215"/>
                <a:gd name="connsiteX42" fmla="*/ 156203 w 2599550"/>
                <a:gd name="connsiteY42" fmla="*/ 576302 h 1781215"/>
                <a:gd name="connsiteX43" fmla="*/ 446716 w 2599550"/>
                <a:gd name="connsiteY43" fmla="*/ 273407 h 1781215"/>
                <a:gd name="connsiteX44" fmla="*/ 1143946 w 2599550"/>
                <a:gd name="connsiteY44" fmla="*/ 170537 h 1781215"/>
                <a:gd name="connsiteX45" fmla="*/ 1379213 w 2599550"/>
                <a:gd name="connsiteY45" fmla="*/ 196254 h 1781215"/>
                <a:gd name="connsiteX46" fmla="*/ 1775453 w 2599550"/>
                <a:gd name="connsiteY46" fmla="*/ 285789 h 1781215"/>
                <a:gd name="connsiteX47" fmla="*/ 1802123 w 2599550"/>
                <a:gd name="connsiteY47" fmla="*/ 439142 h 1781215"/>
                <a:gd name="connsiteX48" fmla="*/ 1917376 w 2599550"/>
                <a:gd name="connsiteY48" fmla="*/ 535344 h 1781215"/>
                <a:gd name="connsiteX49" fmla="*/ 2148833 w 2599550"/>
                <a:gd name="connsiteY49" fmla="*/ 749657 h 1781215"/>
                <a:gd name="connsiteX50" fmla="*/ 2160263 w 2599550"/>
                <a:gd name="connsiteY50" fmla="*/ 801092 h 1781215"/>
                <a:gd name="connsiteX0" fmla="*/ 2599366 w 2599550"/>
                <a:gd name="connsiteY0" fmla="*/ 1776640 h 1776640"/>
                <a:gd name="connsiteX1" fmla="*/ 2572696 w 2599550"/>
                <a:gd name="connsiteY1" fmla="*/ 1260385 h 1776640"/>
                <a:gd name="connsiteX2" fmla="*/ 2296471 w 2599550"/>
                <a:gd name="connsiteY2" fmla="*/ 1069885 h 1776640"/>
                <a:gd name="connsiteX3" fmla="*/ 2276468 w 2599550"/>
                <a:gd name="connsiteY3" fmla="*/ 1034642 h 1776640"/>
                <a:gd name="connsiteX4" fmla="*/ 2269801 w 2599550"/>
                <a:gd name="connsiteY4" fmla="*/ 974635 h 1776640"/>
                <a:gd name="connsiteX5" fmla="*/ 2279326 w 2599550"/>
                <a:gd name="connsiteY5" fmla="*/ 883194 h 1776640"/>
                <a:gd name="connsiteX6" fmla="*/ 2306948 w 2599550"/>
                <a:gd name="connsiteY6" fmla="*/ 752702 h 1776640"/>
                <a:gd name="connsiteX7" fmla="*/ 2234558 w 2599550"/>
                <a:gd name="connsiteY7" fmla="*/ 477429 h 1776640"/>
                <a:gd name="connsiteX8" fmla="*/ 2023104 w 2599550"/>
                <a:gd name="connsiteY8" fmla="*/ 249782 h 1776640"/>
                <a:gd name="connsiteX9" fmla="*/ 1715446 w 2599550"/>
                <a:gd name="connsiteY9" fmla="*/ 104049 h 1776640"/>
                <a:gd name="connsiteX10" fmla="*/ 1387786 w 2599550"/>
                <a:gd name="connsiteY10" fmla="*/ 18324 h 1776640"/>
                <a:gd name="connsiteX11" fmla="*/ 1008691 w 2599550"/>
                <a:gd name="connsiteY11" fmla="*/ 6894 h 1776640"/>
                <a:gd name="connsiteX12" fmla="*/ 542620 w 2599550"/>
                <a:gd name="connsiteY12" fmla="*/ 102756 h 1776640"/>
                <a:gd name="connsiteX13" fmla="*/ 228294 w 2599550"/>
                <a:gd name="connsiteY13" fmla="*/ 281598 h 1776640"/>
                <a:gd name="connsiteX14" fmla="*/ 33330 w 2599550"/>
                <a:gd name="connsiteY14" fmla="*/ 541247 h 1776640"/>
                <a:gd name="connsiteX15" fmla="*/ 6661 w 2599550"/>
                <a:gd name="connsiteY15" fmla="*/ 764132 h 1776640"/>
                <a:gd name="connsiteX16" fmla="*/ 99053 w 2599550"/>
                <a:gd name="connsiteY16" fmla="*/ 993685 h 1776640"/>
                <a:gd name="connsiteX17" fmla="*/ 297173 w 2599550"/>
                <a:gd name="connsiteY17" fmla="*/ 1180374 h 1776640"/>
                <a:gd name="connsiteX18" fmla="*/ 281933 w 2599550"/>
                <a:gd name="connsiteY18" fmla="*/ 1342299 h 1776640"/>
                <a:gd name="connsiteX19" fmla="*/ 338131 w 2599550"/>
                <a:gd name="connsiteY19" fmla="*/ 1378495 h 1776640"/>
                <a:gd name="connsiteX20" fmla="*/ 709606 w 2599550"/>
                <a:gd name="connsiteY20" fmla="*/ 1526132 h 1776640"/>
                <a:gd name="connsiteX21" fmla="*/ 865816 w 2599550"/>
                <a:gd name="connsiteY21" fmla="*/ 1559469 h 1776640"/>
                <a:gd name="connsiteX22" fmla="*/ 1062031 w 2599550"/>
                <a:gd name="connsiteY22" fmla="*/ 1576615 h 1776640"/>
                <a:gd name="connsiteX23" fmla="*/ 1223003 w 2599550"/>
                <a:gd name="connsiteY23" fmla="*/ 1576615 h 1776640"/>
                <a:gd name="connsiteX24" fmla="*/ 1403978 w 2599550"/>
                <a:gd name="connsiteY24" fmla="*/ 1558517 h 1776640"/>
                <a:gd name="connsiteX25" fmla="*/ 1628768 w 2599550"/>
                <a:gd name="connsiteY25" fmla="*/ 1503272 h 1776640"/>
                <a:gd name="connsiteX26" fmla="*/ 1919281 w 2599550"/>
                <a:gd name="connsiteY26" fmla="*/ 1388020 h 1776640"/>
                <a:gd name="connsiteX27" fmla="*/ 2144071 w 2599550"/>
                <a:gd name="connsiteY27" fmla="*/ 1248002 h 1776640"/>
                <a:gd name="connsiteX28" fmla="*/ 2167883 w 2599550"/>
                <a:gd name="connsiteY28" fmla="*/ 1237524 h 1776640"/>
                <a:gd name="connsiteX29" fmla="*/ 2162168 w 2599550"/>
                <a:gd name="connsiteY29" fmla="*/ 1297532 h 1776640"/>
                <a:gd name="connsiteX30" fmla="*/ 2189791 w 2599550"/>
                <a:gd name="connsiteY30" fmla="*/ 1345157 h 1776640"/>
                <a:gd name="connsiteX31" fmla="*/ 2191696 w 2599550"/>
                <a:gd name="connsiteY31" fmla="*/ 1344204 h 1776640"/>
                <a:gd name="connsiteX32" fmla="*/ 2599366 w 2599550"/>
                <a:gd name="connsiteY32" fmla="*/ 1776640 h 1776640"/>
                <a:gd name="connsiteX33" fmla="*/ 2160263 w 2599550"/>
                <a:gd name="connsiteY33" fmla="*/ 796517 h 1776640"/>
                <a:gd name="connsiteX34" fmla="*/ 2042153 w 2599550"/>
                <a:gd name="connsiteY34" fmla="*/ 991779 h 1776640"/>
                <a:gd name="connsiteX35" fmla="*/ 1804028 w 2599550"/>
                <a:gd name="connsiteY35" fmla="*/ 1160372 h 1776640"/>
                <a:gd name="connsiteX36" fmla="*/ 1651628 w 2599550"/>
                <a:gd name="connsiteY36" fmla="*/ 1227999 h 1776640"/>
                <a:gd name="connsiteX37" fmla="*/ 1403978 w 2599550"/>
                <a:gd name="connsiteY37" fmla="*/ 1287054 h 1776640"/>
                <a:gd name="connsiteX38" fmla="*/ 1014406 w 2599550"/>
                <a:gd name="connsiteY38" fmla="*/ 1291817 h 1776640"/>
                <a:gd name="connsiteX39" fmla="*/ 612451 w 2599550"/>
                <a:gd name="connsiteY39" fmla="*/ 1202282 h 1776640"/>
                <a:gd name="connsiteX40" fmla="*/ 317176 w 2599550"/>
                <a:gd name="connsiteY40" fmla="*/ 1028927 h 1776640"/>
                <a:gd name="connsiteX41" fmla="*/ 191446 w 2599550"/>
                <a:gd name="connsiteY41" fmla="*/ 892719 h 1776640"/>
                <a:gd name="connsiteX42" fmla="*/ 156203 w 2599550"/>
                <a:gd name="connsiteY42" fmla="*/ 571727 h 1776640"/>
                <a:gd name="connsiteX43" fmla="*/ 446716 w 2599550"/>
                <a:gd name="connsiteY43" fmla="*/ 268832 h 1776640"/>
                <a:gd name="connsiteX44" fmla="*/ 1143946 w 2599550"/>
                <a:gd name="connsiteY44" fmla="*/ 165962 h 1776640"/>
                <a:gd name="connsiteX45" fmla="*/ 1379213 w 2599550"/>
                <a:gd name="connsiteY45" fmla="*/ 191679 h 1776640"/>
                <a:gd name="connsiteX46" fmla="*/ 1775453 w 2599550"/>
                <a:gd name="connsiteY46" fmla="*/ 281214 h 1776640"/>
                <a:gd name="connsiteX47" fmla="*/ 1802123 w 2599550"/>
                <a:gd name="connsiteY47" fmla="*/ 434567 h 1776640"/>
                <a:gd name="connsiteX48" fmla="*/ 1917376 w 2599550"/>
                <a:gd name="connsiteY48" fmla="*/ 530769 h 1776640"/>
                <a:gd name="connsiteX49" fmla="*/ 2148833 w 2599550"/>
                <a:gd name="connsiteY49" fmla="*/ 745082 h 1776640"/>
                <a:gd name="connsiteX50" fmla="*/ 2160263 w 2599550"/>
                <a:gd name="connsiteY50" fmla="*/ 796517 h 177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99550" h="1776640">
                  <a:moveTo>
                    <a:pt x="2599366" y="1776640"/>
                  </a:moveTo>
                  <a:cubicBezTo>
                    <a:pt x="2601589" y="1672818"/>
                    <a:pt x="2583174" y="1386750"/>
                    <a:pt x="2572696" y="1260385"/>
                  </a:cubicBezTo>
                  <a:cubicBezTo>
                    <a:pt x="2500147" y="1205298"/>
                    <a:pt x="2345842" y="1107509"/>
                    <a:pt x="2296471" y="1069885"/>
                  </a:cubicBezTo>
                  <a:cubicBezTo>
                    <a:pt x="2284088" y="1060360"/>
                    <a:pt x="2276468" y="1050835"/>
                    <a:pt x="2276468" y="1034642"/>
                  </a:cubicBezTo>
                  <a:cubicBezTo>
                    <a:pt x="2276468" y="1014639"/>
                    <a:pt x="2273611" y="993685"/>
                    <a:pt x="2269801" y="974635"/>
                  </a:cubicBezTo>
                  <a:cubicBezTo>
                    <a:pt x="2264086" y="942249"/>
                    <a:pt x="2267896" y="912722"/>
                    <a:pt x="2279326" y="883194"/>
                  </a:cubicBezTo>
                  <a:cubicBezTo>
                    <a:pt x="2295518" y="841285"/>
                    <a:pt x="2305043" y="797469"/>
                    <a:pt x="2306948" y="752702"/>
                  </a:cubicBezTo>
                  <a:cubicBezTo>
                    <a:pt x="2311711" y="652689"/>
                    <a:pt x="2284088" y="562202"/>
                    <a:pt x="2234558" y="477429"/>
                  </a:cubicBezTo>
                  <a:cubicBezTo>
                    <a:pt x="2187251" y="393609"/>
                    <a:pt x="2109623" y="312012"/>
                    <a:pt x="2023104" y="249782"/>
                  </a:cubicBezTo>
                  <a:cubicBezTo>
                    <a:pt x="1936585" y="187552"/>
                    <a:pt x="1821332" y="142625"/>
                    <a:pt x="1715446" y="104049"/>
                  </a:cubicBezTo>
                  <a:cubicBezTo>
                    <a:pt x="1609560" y="65473"/>
                    <a:pt x="1505579" y="34517"/>
                    <a:pt x="1387786" y="18324"/>
                  </a:cubicBezTo>
                  <a:cubicBezTo>
                    <a:pt x="1269994" y="2132"/>
                    <a:pt x="1149552" y="-7178"/>
                    <a:pt x="1008691" y="6894"/>
                  </a:cubicBezTo>
                  <a:cubicBezTo>
                    <a:pt x="867830" y="20966"/>
                    <a:pt x="672686" y="56972"/>
                    <a:pt x="542620" y="102756"/>
                  </a:cubicBezTo>
                  <a:cubicBezTo>
                    <a:pt x="412554" y="148540"/>
                    <a:pt x="313176" y="208516"/>
                    <a:pt x="228294" y="281598"/>
                  </a:cubicBezTo>
                  <a:cubicBezTo>
                    <a:pt x="143412" y="354680"/>
                    <a:pt x="87623" y="409801"/>
                    <a:pt x="33330" y="541247"/>
                  </a:cubicBezTo>
                  <a:cubicBezTo>
                    <a:pt x="-6466" y="621193"/>
                    <a:pt x="-3817" y="691107"/>
                    <a:pt x="6661" y="764132"/>
                  </a:cubicBezTo>
                  <a:cubicBezTo>
                    <a:pt x="17139" y="837157"/>
                    <a:pt x="50634" y="924311"/>
                    <a:pt x="99053" y="993685"/>
                  </a:cubicBezTo>
                  <a:cubicBezTo>
                    <a:pt x="147472" y="1063059"/>
                    <a:pt x="221926" y="1127987"/>
                    <a:pt x="297173" y="1180374"/>
                  </a:cubicBezTo>
                  <a:cubicBezTo>
                    <a:pt x="296220" y="1238476"/>
                    <a:pt x="275107" y="1309279"/>
                    <a:pt x="281933" y="1342299"/>
                  </a:cubicBezTo>
                  <a:cubicBezTo>
                    <a:pt x="296221" y="1361349"/>
                    <a:pt x="320033" y="1365160"/>
                    <a:pt x="338131" y="1378495"/>
                  </a:cubicBezTo>
                  <a:cubicBezTo>
                    <a:pt x="457193" y="1440407"/>
                    <a:pt x="580066" y="1491842"/>
                    <a:pt x="709606" y="1526132"/>
                  </a:cubicBezTo>
                  <a:cubicBezTo>
                    <a:pt x="761041" y="1539467"/>
                    <a:pt x="811523" y="1555660"/>
                    <a:pt x="865816" y="1559469"/>
                  </a:cubicBezTo>
                  <a:cubicBezTo>
                    <a:pt x="924554" y="1567883"/>
                    <a:pt x="1002500" y="1573757"/>
                    <a:pt x="1062031" y="1576615"/>
                  </a:cubicBezTo>
                  <a:cubicBezTo>
                    <a:pt x="1118863" y="1579790"/>
                    <a:pt x="1166012" y="1579631"/>
                    <a:pt x="1223003" y="1576615"/>
                  </a:cubicBezTo>
                  <a:cubicBezTo>
                    <a:pt x="1283963" y="1578519"/>
                    <a:pt x="1343971" y="1568042"/>
                    <a:pt x="1403978" y="1558517"/>
                  </a:cubicBezTo>
                  <a:cubicBezTo>
                    <a:pt x="1480178" y="1546135"/>
                    <a:pt x="1542884" y="1531688"/>
                    <a:pt x="1628768" y="1503272"/>
                  </a:cubicBezTo>
                  <a:cubicBezTo>
                    <a:pt x="1714652" y="1474856"/>
                    <a:pt x="1833397" y="1430565"/>
                    <a:pt x="1919281" y="1388020"/>
                  </a:cubicBezTo>
                  <a:cubicBezTo>
                    <a:pt x="2005165" y="1345475"/>
                    <a:pt x="2071681" y="1298485"/>
                    <a:pt x="2144071" y="1248002"/>
                  </a:cubicBezTo>
                  <a:cubicBezTo>
                    <a:pt x="2150738" y="1243239"/>
                    <a:pt x="2155501" y="1235620"/>
                    <a:pt x="2167883" y="1237524"/>
                  </a:cubicBezTo>
                  <a:cubicBezTo>
                    <a:pt x="2162168" y="1257527"/>
                    <a:pt x="2164073" y="1277529"/>
                    <a:pt x="2162168" y="1297532"/>
                  </a:cubicBezTo>
                  <a:cubicBezTo>
                    <a:pt x="2159311" y="1321345"/>
                    <a:pt x="2168836" y="1335632"/>
                    <a:pt x="2189791" y="1345157"/>
                  </a:cubicBezTo>
                  <a:cubicBezTo>
                    <a:pt x="2190743" y="1345157"/>
                    <a:pt x="2190743" y="1345157"/>
                    <a:pt x="2191696" y="1344204"/>
                  </a:cubicBezTo>
                  <a:lnTo>
                    <a:pt x="2599366" y="1776640"/>
                  </a:lnTo>
                  <a:close/>
                  <a:moveTo>
                    <a:pt x="2160263" y="796517"/>
                  </a:moveTo>
                  <a:cubicBezTo>
                    <a:pt x="2136451" y="871764"/>
                    <a:pt x="2095493" y="935582"/>
                    <a:pt x="2042153" y="991779"/>
                  </a:cubicBezTo>
                  <a:cubicBezTo>
                    <a:pt x="1973573" y="1063217"/>
                    <a:pt x="1891658" y="1115604"/>
                    <a:pt x="1804028" y="1160372"/>
                  </a:cubicBezTo>
                  <a:cubicBezTo>
                    <a:pt x="1738940" y="1199742"/>
                    <a:pt x="1718303" y="1206885"/>
                    <a:pt x="1651628" y="1227999"/>
                  </a:cubicBezTo>
                  <a:cubicBezTo>
                    <a:pt x="1570666" y="1255622"/>
                    <a:pt x="1487798" y="1272767"/>
                    <a:pt x="1403978" y="1287054"/>
                  </a:cubicBezTo>
                  <a:cubicBezTo>
                    <a:pt x="1297774" y="1297690"/>
                    <a:pt x="1146327" y="1305946"/>
                    <a:pt x="1014406" y="1291817"/>
                  </a:cubicBezTo>
                  <a:cubicBezTo>
                    <a:pt x="882485" y="1277688"/>
                    <a:pt x="728656" y="1246097"/>
                    <a:pt x="612451" y="1202282"/>
                  </a:cubicBezTo>
                  <a:cubicBezTo>
                    <a:pt x="496246" y="1158467"/>
                    <a:pt x="384486" y="1078140"/>
                    <a:pt x="317176" y="1028927"/>
                  </a:cubicBezTo>
                  <a:cubicBezTo>
                    <a:pt x="289236" y="1000670"/>
                    <a:pt x="218275" y="968919"/>
                    <a:pt x="191446" y="892719"/>
                  </a:cubicBezTo>
                  <a:cubicBezTo>
                    <a:pt x="164617" y="816519"/>
                    <a:pt x="113658" y="675708"/>
                    <a:pt x="156203" y="571727"/>
                  </a:cubicBezTo>
                  <a:cubicBezTo>
                    <a:pt x="198748" y="467746"/>
                    <a:pt x="331146" y="321219"/>
                    <a:pt x="446716" y="268832"/>
                  </a:cubicBezTo>
                  <a:cubicBezTo>
                    <a:pt x="614500" y="190111"/>
                    <a:pt x="988006" y="164502"/>
                    <a:pt x="1143946" y="165962"/>
                  </a:cubicBezTo>
                  <a:cubicBezTo>
                    <a:pt x="1296505" y="167390"/>
                    <a:pt x="1268247" y="178185"/>
                    <a:pt x="1379213" y="191679"/>
                  </a:cubicBezTo>
                  <a:cubicBezTo>
                    <a:pt x="1485420" y="204594"/>
                    <a:pt x="1645913" y="242162"/>
                    <a:pt x="1775453" y="281214"/>
                  </a:cubicBezTo>
                  <a:cubicBezTo>
                    <a:pt x="1871656" y="314075"/>
                    <a:pt x="1818474" y="352969"/>
                    <a:pt x="1802123" y="434567"/>
                  </a:cubicBezTo>
                  <a:cubicBezTo>
                    <a:pt x="1825777" y="476159"/>
                    <a:pt x="1884991" y="501242"/>
                    <a:pt x="1917376" y="530769"/>
                  </a:cubicBezTo>
                  <a:cubicBezTo>
                    <a:pt x="1972304" y="581569"/>
                    <a:pt x="2108352" y="700791"/>
                    <a:pt x="2148833" y="745082"/>
                  </a:cubicBezTo>
                  <a:cubicBezTo>
                    <a:pt x="2164073" y="761274"/>
                    <a:pt x="2166931" y="776514"/>
                    <a:pt x="2160263" y="79651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12DB7CB8-2E07-4B58-9474-A65255D281E4}"/>
              </a:ext>
            </a:extLst>
          </p:cNvPr>
          <p:cNvGrpSpPr/>
          <p:nvPr/>
        </p:nvGrpSpPr>
        <p:grpSpPr>
          <a:xfrm>
            <a:off x="2983007" y="1166194"/>
            <a:ext cx="889435" cy="1050897"/>
            <a:chOff x="4602768" y="3117737"/>
            <a:chExt cx="418206" cy="494124"/>
          </a:xfrm>
        </p:grpSpPr>
        <p:sp>
          <p:nvSpPr>
            <p:cNvPr id="437" name="Freeform 67">
              <a:extLst>
                <a:ext uri="{FF2B5EF4-FFF2-40B4-BE49-F238E27FC236}">
                  <a16:creationId xmlns:a16="http://schemas.microsoft.com/office/drawing/2014/main" id="{C02DB5D7-5057-4C1B-8987-A51146BE5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768" y="3117737"/>
              <a:ext cx="418206" cy="494124"/>
            </a:xfrm>
            <a:custGeom>
              <a:avLst/>
              <a:gdLst>
                <a:gd name="connsiteX0" fmla="*/ 532153 w 1547814"/>
                <a:gd name="connsiteY0" fmla="*/ 0 h 1828800"/>
                <a:gd name="connsiteX1" fmla="*/ 1018010 w 1547814"/>
                <a:gd name="connsiteY1" fmla="*/ 0 h 1828800"/>
                <a:gd name="connsiteX2" fmla="*/ 1084263 w 1547814"/>
                <a:gd name="connsiteY2" fmla="*/ 66153 h 1828800"/>
                <a:gd name="connsiteX3" fmla="*/ 1018010 w 1547814"/>
                <a:gd name="connsiteY3" fmla="*/ 133067 h 1828800"/>
                <a:gd name="connsiteX4" fmla="*/ 855804 w 1547814"/>
                <a:gd name="connsiteY4" fmla="*/ 133067 h 1828800"/>
                <a:gd name="connsiteX5" fmla="*/ 855804 w 1547814"/>
                <a:gd name="connsiteY5" fmla="*/ 287665 h 1828800"/>
                <a:gd name="connsiteX6" fmla="*/ 929876 w 1547814"/>
                <a:gd name="connsiteY6" fmla="*/ 295139 h 1828800"/>
                <a:gd name="connsiteX7" fmla="*/ 1547814 w 1547814"/>
                <a:gd name="connsiteY7" fmla="*/ 1054100 h 1828800"/>
                <a:gd name="connsiteX8" fmla="*/ 773907 w 1547814"/>
                <a:gd name="connsiteY8" fmla="*/ 1828800 h 1828800"/>
                <a:gd name="connsiteX9" fmla="*/ 0 w 1547814"/>
                <a:gd name="connsiteY9" fmla="*/ 1054100 h 1828800"/>
                <a:gd name="connsiteX10" fmla="*/ 132171 w 1547814"/>
                <a:gd name="connsiteY10" fmla="*/ 620958 h 1828800"/>
                <a:gd name="connsiteX11" fmla="*/ 204011 w 1547814"/>
                <a:gd name="connsiteY11" fmla="*/ 533798 h 1828800"/>
                <a:gd name="connsiteX12" fmla="*/ 148603 w 1547814"/>
                <a:gd name="connsiteY12" fmla="*/ 475263 h 1828800"/>
                <a:gd name="connsiteX13" fmla="*/ 105868 w 1547814"/>
                <a:gd name="connsiteY13" fmla="*/ 515728 h 1828800"/>
                <a:gd name="connsiteX14" fmla="*/ 66185 w 1547814"/>
                <a:gd name="connsiteY14" fmla="*/ 511911 h 1828800"/>
                <a:gd name="connsiteX15" fmla="*/ 64659 w 1547814"/>
                <a:gd name="connsiteY15" fmla="*/ 472209 h 1828800"/>
                <a:gd name="connsiteX16" fmla="*/ 108157 w 1547814"/>
                <a:gd name="connsiteY16" fmla="*/ 430981 h 1828800"/>
                <a:gd name="connsiteX17" fmla="*/ 134867 w 1547814"/>
                <a:gd name="connsiteY17" fmla="*/ 405786 h 1828800"/>
                <a:gd name="connsiteX18" fmla="*/ 204312 w 1547814"/>
                <a:gd name="connsiteY18" fmla="*/ 340126 h 1828800"/>
                <a:gd name="connsiteX19" fmla="*/ 223867 w 1547814"/>
                <a:gd name="connsiteY19" fmla="*/ 334018 h 1828800"/>
                <a:gd name="connsiteX20" fmla="*/ 243995 w 1547814"/>
                <a:gd name="connsiteY20" fmla="*/ 343943 h 1828800"/>
                <a:gd name="connsiteX21" fmla="*/ 245521 w 1547814"/>
                <a:gd name="connsiteY21" fmla="*/ 384408 h 1828800"/>
                <a:gd name="connsiteX22" fmla="*/ 202022 w 1547814"/>
                <a:gd name="connsiteY22" fmla="*/ 424873 h 1828800"/>
                <a:gd name="connsiteX23" fmla="*/ 255898 w 1547814"/>
                <a:gd name="connsiteY23" fmla="*/ 482166 h 1828800"/>
                <a:gd name="connsiteX24" fmla="*/ 341208 w 1547814"/>
                <a:gd name="connsiteY24" fmla="*/ 411707 h 1828800"/>
                <a:gd name="connsiteX25" fmla="*/ 617938 w 1547814"/>
                <a:gd name="connsiteY25" fmla="*/ 295139 h 1828800"/>
                <a:gd name="connsiteX26" fmla="*/ 694359 w 1547814"/>
                <a:gd name="connsiteY26" fmla="*/ 287428 h 1828800"/>
                <a:gd name="connsiteX27" fmla="*/ 694359 w 1547814"/>
                <a:gd name="connsiteY27" fmla="*/ 133067 h 1828800"/>
                <a:gd name="connsiteX28" fmla="*/ 532153 w 1547814"/>
                <a:gd name="connsiteY28" fmla="*/ 133067 h 1828800"/>
                <a:gd name="connsiteX29" fmla="*/ 465138 w 1547814"/>
                <a:gd name="connsiteY29" fmla="*/ 66153 h 1828800"/>
                <a:gd name="connsiteX30" fmla="*/ 532153 w 1547814"/>
                <a:gd name="connsiteY30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47814" h="1828800">
                  <a:moveTo>
                    <a:pt x="532153" y="0"/>
                  </a:moveTo>
                  <a:lnTo>
                    <a:pt x="1018010" y="0"/>
                  </a:lnTo>
                  <a:cubicBezTo>
                    <a:pt x="1054563" y="0"/>
                    <a:pt x="1084263" y="29655"/>
                    <a:pt x="1084263" y="66153"/>
                  </a:cubicBezTo>
                  <a:cubicBezTo>
                    <a:pt x="1084263" y="103412"/>
                    <a:pt x="1054563" y="133067"/>
                    <a:pt x="1018010" y="133067"/>
                  </a:cubicBezTo>
                  <a:lnTo>
                    <a:pt x="855804" y="133067"/>
                  </a:lnTo>
                  <a:lnTo>
                    <a:pt x="855804" y="287665"/>
                  </a:lnTo>
                  <a:lnTo>
                    <a:pt x="929876" y="295139"/>
                  </a:lnTo>
                  <a:cubicBezTo>
                    <a:pt x="1282533" y="367377"/>
                    <a:pt x="1547814" y="679727"/>
                    <a:pt x="1547814" y="1054100"/>
                  </a:cubicBezTo>
                  <a:cubicBezTo>
                    <a:pt x="1547814" y="1481955"/>
                    <a:pt x="1201324" y="1828800"/>
                    <a:pt x="773907" y="1828800"/>
                  </a:cubicBezTo>
                  <a:cubicBezTo>
                    <a:pt x="346490" y="1828800"/>
                    <a:pt x="0" y="1481955"/>
                    <a:pt x="0" y="1054100"/>
                  </a:cubicBezTo>
                  <a:cubicBezTo>
                    <a:pt x="0" y="893655"/>
                    <a:pt x="48725" y="744601"/>
                    <a:pt x="132171" y="620958"/>
                  </a:cubicBezTo>
                  <a:lnTo>
                    <a:pt x="204011" y="533798"/>
                  </a:lnTo>
                  <a:lnTo>
                    <a:pt x="148603" y="475263"/>
                  </a:lnTo>
                  <a:lnTo>
                    <a:pt x="105868" y="515728"/>
                  </a:lnTo>
                  <a:cubicBezTo>
                    <a:pt x="95184" y="525654"/>
                    <a:pt x="77632" y="524127"/>
                    <a:pt x="66185" y="511911"/>
                  </a:cubicBezTo>
                  <a:cubicBezTo>
                    <a:pt x="54738" y="499695"/>
                    <a:pt x="53975" y="482135"/>
                    <a:pt x="64659" y="472209"/>
                  </a:cubicBezTo>
                  <a:lnTo>
                    <a:pt x="108157" y="430981"/>
                  </a:lnTo>
                  <a:lnTo>
                    <a:pt x="134867" y="405786"/>
                  </a:lnTo>
                  <a:lnTo>
                    <a:pt x="204312" y="340126"/>
                  </a:lnTo>
                  <a:cubicBezTo>
                    <a:pt x="209654" y="335163"/>
                    <a:pt x="216713" y="333254"/>
                    <a:pt x="223867" y="334018"/>
                  </a:cubicBezTo>
                  <a:cubicBezTo>
                    <a:pt x="231022" y="334781"/>
                    <a:pt x="238272" y="338217"/>
                    <a:pt x="243995" y="343943"/>
                  </a:cubicBezTo>
                  <a:cubicBezTo>
                    <a:pt x="255441" y="356159"/>
                    <a:pt x="256205" y="374483"/>
                    <a:pt x="245521" y="384408"/>
                  </a:cubicBezTo>
                  <a:lnTo>
                    <a:pt x="202022" y="424873"/>
                  </a:lnTo>
                  <a:lnTo>
                    <a:pt x="255898" y="482166"/>
                  </a:lnTo>
                  <a:lnTo>
                    <a:pt x="341208" y="411707"/>
                  </a:lnTo>
                  <a:cubicBezTo>
                    <a:pt x="423553" y="356019"/>
                    <a:pt x="517179" y="315779"/>
                    <a:pt x="617938" y="295139"/>
                  </a:cubicBezTo>
                  <a:lnTo>
                    <a:pt x="694359" y="287428"/>
                  </a:lnTo>
                  <a:lnTo>
                    <a:pt x="694359" y="133067"/>
                  </a:lnTo>
                  <a:lnTo>
                    <a:pt x="532153" y="133067"/>
                  </a:lnTo>
                  <a:cubicBezTo>
                    <a:pt x="495599" y="133067"/>
                    <a:pt x="465138" y="103412"/>
                    <a:pt x="465138" y="66153"/>
                  </a:cubicBezTo>
                  <a:cubicBezTo>
                    <a:pt x="465138" y="29655"/>
                    <a:pt x="495599" y="0"/>
                    <a:pt x="532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8" name="Oval 312">
              <a:extLst>
                <a:ext uri="{FF2B5EF4-FFF2-40B4-BE49-F238E27FC236}">
                  <a16:creationId xmlns:a16="http://schemas.microsoft.com/office/drawing/2014/main" id="{01348827-207E-40FB-9EBB-94F77A199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803" y="3238951"/>
              <a:ext cx="334565" cy="3345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Oval 313">
              <a:extLst>
                <a:ext uri="{FF2B5EF4-FFF2-40B4-BE49-F238E27FC236}">
                  <a16:creationId xmlns:a16="http://schemas.microsoft.com/office/drawing/2014/main" id="{4B161B3F-7B41-41F1-B65E-ABC7298C8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198" y="3364627"/>
              <a:ext cx="83212" cy="832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A1ACFE28-BC8B-4FF5-890D-1B203F023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808" y="3244956"/>
              <a:ext cx="324271" cy="324269"/>
            </a:xfrm>
            <a:custGeom>
              <a:avLst/>
              <a:gdLst>
                <a:gd name="connsiteX0" fmla="*/ 165679 w 324271"/>
                <a:gd name="connsiteY0" fmla="*/ 283092 h 324269"/>
                <a:gd name="connsiteX1" fmla="*/ 171142 w 324271"/>
                <a:gd name="connsiteY1" fmla="*/ 288679 h 324269"/>
                <a:gd name="connsiteX2" fmla="*/ 171142 w 324271"/>
                <a:gd name="connsiteY2" fmla="*/ 318682 h 324269"/>
                <a:gd name="connsiteX3" fmla="*/ 165679 w 324271"/>
                <a:gd name="connsiteY3" fmla="*/ 324269 h 324269"/>
                <a:gd name="connsiteX4" fmla="*/ 160419 w 324271"/>
                <a:gd name="connsiteY4" fmla="*/ 318682 h 324269"/>
                <a:gd name="connsiteX5" fmla="*/ 160419 w 324271"/>
                <a:gd name="connsiteY5" fmla="*/ 288679 h 324269"/>
                <a:gd name="connsiteX6" fmla="*/ 165679 w 324271"/>
                <a:gd name="connsiteY6" fmla="*/ 283092 h 324269"/>
                <a:gd name="connsiteX7" fmla="*/ 5587 w 324271"/>
                <a:gd name="connsiteY7" fmla="*/ 159990 h 324269"/>
                <a:gd name="connsiteX8" fmla="*/ 35797 w 324271"/>
                <a:gd name="connsiteY8" fmla="*/ 159990 h 324269"/>
                <a:gd name="connsiteX9" fmla="*/ 41177 w 324271"/>
                <a:gd name="connsiteY9" fmla="*/ 165453 h 324269"/>
                <a:gd name="connsiteX10" fmla="*/ 35797 w 324271"/>
                <a:gd name="connsiteY10" fmla="*/ 170713 h 324269"/>
                <a:gd name="connsiteX11" fmla="*/ 5587 w 324271"/>
                <a:gd name="connsiteY11" fmla="*/ 170713 h 324269"/>
                <a:gd name="connsiteX12" fmla="*/ 0 w 324271"/>
                <a:gd name="connsiteY12" fmla="*/ 165453 h 324269"/>
                <a:gd name="connsiteX13" fmla="*/ 5587 w 324271"/>
                <a:gd name="connsiteY13" fmla="*/ 159990 h 324269"/>
                <a:gd name="connsiteX14" fmla="*/ 288873 w 324271"/>
                <a:gd name="connsiteY14" fmla="*/ 156559 h 324269"/>
                <a:gd name="connsiteX15" fmla="*/ 318920 w 324271"/>
                <a:gd name="connsiteY15" fmla="*/ 156559 h 324269"/>
                <a:gd name="connsiteX16" fmla="*/ 324271 w 324271"/>
                <a:gd name="connsiteY16" fmla="*/ 161819 h 324269"/>
                <a:gd name="connsiteX17" fmla="*/ 318920 w 324271"/>
                <a:gd name="connsiteY17" fmla="*/ 167282 h 324269"/>
                <a:gd name="connsiteX18" fmla="*/ 288873 w 324271"/>
                <a:gd name="connsiteY18" fmla="*/ 167282 h 324269"/>
                <a:gd name="connsiteX19" fmla="*/ 283522 w 324271"/>
                <a:gd name="connsiteY19" fmla="*/ 161819 h 324269"/>
                <a:gd name="connsiteX20" fmla="*/ 288873 w 324271"/>
                <a:gd name="connsiteY20" fmla="*/ 156559 h 324269"/>
                <a:gd name="connsiteX21" fmla="*/ 220023 w 324271"/>
                <a:gd name="connsiteY21" fmla="*/ 67904 h 324269"/>
                <a:gd name="connsiteX22" fmla="*/ 222484 w 324271"/>
                <a:gd name="connsiteY22" fmla="*/ 77150 h 324269"/>
                <a:gd name="connsiteX23" fmla="*/ 172444 w 324271"/>
                <a:gd name="connsiteY23" fmla="*/ 164477 h 324269"/>
                <a:gd name="connsiteX24" fmla="*/ 169325 w 324271"/>
                <a:gd name="connsiteY24" fmla="*/ 165310 h 324269"/>
                <a:gd name="connsiteX25" fmla="*/ 165881 w 324271"/>
                <a:gd name="connsiteY25" fmla="*/ 168159 h 324269"/>
                <a:gd name="connsiteX26" fmla="*/ 84027 w 324271"/>
                <a:gd name="connsiteY26" fmla="*/ 160179 h 324269"/>
                <a:gd name="connsiteX27" fmla="*/ 77842 w 324271"/>
                <a:gd name="connsiteY27" fmla="*/ 152812 h 324269"/>
                <a:gd name="connsiteX28" fmla="*/ 85471 w 324271"/>
                <a:gd name="connsiteY28" fmla="*/ 146673 h 324269"/>
                <a:gd name="connsiteX29" fmla="*/ 162743 w 324271"/>
                <a:gd name="connsiteY29" fmla="*/ 154226 h 324269"/>
                <a:gd name="connsiteX30" fmla="*/ 210794 w 324271"/>
                <a:gd name="connsiteY30" fmla="*/ 70370 h 324269"/>
                <a:gd name="connsiteX31" fmla="*/ 220023 w 324271"/>
                <a:gd name="connsiteY31" fmla="*/ 67904 h 324269"/>
                <a:gd name="connsiteX32" fmla="*/ 162135 w 324271"/>
                <a:gd name="connsiteY32" fmla="*/ 0 h 324269"/>
                <a:gd name="connsiteX33" fmla="*/ 167711 w 324271"/>
                <a:gd name="connsiteY33" fmla="*/ 5324 h 324269"/>
                <a:gd name="connsiteX34" fmla="*/ 167711 w 324271"/>
                <a:gd name="connsiteY34" fmla="*/ 35219 h 324269"/>
                <a:gd name="connsiteX35" fmla="*/ 162135 w 324271"/>
                <a:gd name="connsiteY35" fmla="*/ 40748 h 324269"/>
                <a:gd name="connsiteX36" fmla="*/ 156559 w 324271"/>
                <a:gd name="connsiteY36" fmla="*/ 35219 h 324269"/>
                <a:gd name="connsiteX37" fmla="*/ 156559 w 324271"/>
                <a:gd name="connsiteY37" fmla="*/ 5324 h 324269"/>
                <a:gd name="connsiteX38" fmla="*/ 162135 w 324271"/>
                <a:gd name="connsiteY38" fmla="*/ 0 h 32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24271" h="324269">
                  <a:moveTo>
                    <a:pt x="165679" y="283092"/>
                  </a:moveTo>
                  <a:cubicBezTo>
                    <a:pt x="168714" y="283092"/>
                    <a:pt x="171142" y="285575"/>
                    <a:pt x="171142" y="288679"/>
                  </a:cubicBezTo>
                  <a:lnTo>
                    <a:pt x="171142" y="318682"/>
                  </a:lnTo>
                  <a:cubicBezTo>
                    <a:pt x="171142" y="321786"/>
                    <a:pt x="168714" y="324269"/>
                    <a:pt x="165679" y="324269"/>
                  </a:cubicBezTo>
                  <a:cubicBezTo>
                    <a:pt x="162847" y="324269"/>
                    <a:pt x="160419" y="321786"/>
                    <a:pt x="160419" y="318682"/>
                  </a:cubicBezTo>
                  <a:lnTo>
                    <a:pt x="160419" y="288679"/>
                  </a:lnTo>
                  <a:cubicBezTo>
                    <a:pt x="160419" y="285575"/>
                    <a:pt x="162847" y="283092"/>
                    <a:pt x="165679" y="283092"/>
                  </a:cubicBezTo>
                  <a:close/>
                  <a:moveTo>
                    <a:pt x="5587" y="159990"/>
                  </a:moveTo>
                  <a:lnTo>
                    <a:pt x="35797" y="159990"/>
                  </a:lnTo>
                  <a:cubicBezTo>
                    <a:pt x="38694" y="159990"/>
                    <a:pt x="41177" y="162418"/>
                    <a:pt x="41177" y="165453"/>
                  </a:cubicBezTo>
                  <a:cubicBezTo>
                    <a:pt x="41177" y="168285"/>
                    <a:pt x="38694" y="170713"/>
                    <a:pt x="35797" y="170713"/>
                  </a:cubicBezTo>
                  <a:lnTo>
                    <a:pt x="5587" y="170713"/>
                  </a:lnTo>
                  <a:cubicBezTo>
                    <a:pt x="2690" y="170713"/>
                    <a:pt x="0" y="168285"/>
                    <a:pt x="0" y="165453"/>
                  </a:cubicBezTo>
                  <a:cubicBezTo>
                    <a:pt x="0" y="162418"/>
                    <a:pt x="2690" y="159990"/>
                    <a:pt x="5587" y="159990"/>
                  </a:cubicBezTo>
                  <a:close/>
                  <a:moveTo>
                    <a:pt x="288873" y="156559"/>
                  </a:moveTo>
                  <a:lnTo>
                    <a:pt x="318920" y="156559"/>
                  </a:lnTo>
                  <a:cubicBezTo>
                    <a:pt x="321802" y="156559"/>
                    <a:pt x="324271" y="158987"/>
                    <a:pt x="324271" y="161819"/>
                  </a:cubicBezTo>
                  <a:cubicBezTo>
                    <a:pt x="324271" y="164854"/>
                    <a:pt x="321802" y="167282"/>
                    <a:pt x="318920" y="167282"/>
                  </a:cubicBezTo>
                  <a:lnTo>
                    <a:pt x="288873" y="167282"/>
                  </a:lnTo>
                  <a:cubicBezTo>
                    <a:pt x="285992" y="167282"/>
                    <a:pt x="283522" y="164854"/>
                    <a:pt x="283522" y="161819"/>
                  </a:cubicBezTo>
                  <a:cubicBezTo>
                    <a:pt x="283522" y="158987"/>
                    <a:pt x="285992" y="156559"/>
                    <a:pt x="288873" y="156559"/>
                  </a:cubicBezTo>
                  <a:close/>
                  <a:moveTo>
                    <a:pt x="220023" y="67904"/>
                  </a:moveTo>
                  <a:cubicBezTo>
                    <a:pt x="223304" y="69753"/>
                    <a:pt x="224330" y="73863"/>
                    <a:pt x="222484" y="77150"/>
                  </a:cubicBezTo>
                  <a:lnTo>
                    <a:pt x="172444" y="164477"/>
                  </a:lnTo>
                  <a:lnTo>
                    <a:pt x="169325" y="165310"/>
                  </a:lnTo>
                  <a:lnTo>
                    <a:pt x="165881" y="168159"/>
                  </a:lnTo>
                  <a:lnTo>
                    <a:pt x="84027" y="160179"/>
                  </a:lnTo>
                  <a:cubicBezTo>
                    <a:pt x="80316" y="159769"/>
                    <a:pt x="77636" y="156495"/>
                    <a:pt x="77842" y="152812"/>
                  </a:cubicBezTo>
                  <a:cubicBezTo>
                    <a:pt x="78254" y="148924"/>
                    <a:pt x="81553" y="146264"/>
                    <a:pt x="85471" y="146673"/>
                  </a:cubicBezTo>
                  <a:lnTo>
                    <a:pt x="162743" y="154226"/>
                  </a:lnTo>
                  <a:lnTo>
                    <a:pt x="210794" y="70370"/>
                  </a:lnTo>
                  <a:cubicBezTo>
                    <a:pt x="212640" y="67082"/>
                    <a:pt x="216742" y="66055"/>
                    <a:pt x="220023" y="67904"/>
                  </a:cubicBezTo>
                  <a:close/>
                  <a:moveTo>
                    <a:pt x="162135" y="0"/>
                  </a:moveTo>
                  <a:cubicBezTo>
                    <a:pt x="165233" y="0"/>
                    <a:pt x="167711" y="2457"/>
                    <a:pt x="167711" y="5324"/>
                  </a:cubicBezTo>
                  <a:lnTo>
                    <a:pt x="167711" y="35219"/>
                  </a:lnTo>
                  <a:cubicBezTo>
                    <a:pt x="167711" y="38086"/>
                    <a:pt x="165233" y="40748"/>
                    <a:pt x="162135" y="40748"/>
                  </a:cubicBezTo>
                  <a:cubicBezTo>
                    <a:pt x="159037" y="40748"/>
                    <a:pt x="156559" y="38086"/>
                    <a:pt x="156559" y="35219"/>
                  </a:cubicBezTo>
                  <a:lnTo>
                    <a:pt x="156559" y="5324"/>
                  </a:lnTo>
                  <a:cubicBezTo>
                    <a:pt x="156559" y="2457"/>
                    <a:pt x="159037" y="0"/>
                    <a:pt x="16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45" name="Freeform: Shape 444">
            <a:extLst>
              <a:ext uri="{FF2B5EF4-FFF2-40B4-BE49-F238E27FC236}">
                <a16:creationId xmlns:a16="http://schemas.microsoft.com/office/drawing/2014/main" id="{61F771FB-27D1-46A7-9BC8-5547FC5B235F}"/>
              </a:ext>
            </a:extLst>
          </p:cNvPr>
          <p:cNvSpPr>
            <a:spLocks/>
          </p:cNvSpPr>
          <p:nvPr/>
        </p:nvSpPr>
        <p:spPr bwMode="auto">
          <a:xfrm rot="8785004" flipH="1">
            <a:off x="6239597" y="1608604"/>
            <a:ext cx="2657719" cy="1352260"/>
          </a:xfrm>
          <a:custGeom>
            <a:avLst/>
            <a:gdLst>
              <a:gd name="connsiteX0" fmla="*/ 5634451 w 6921641"/>
              <a:gd name="connsiteY0" fmla="*/ 120543 h 3521764"/>
              <a:gd name="connsiteX1" fmla="*/ 5689464 w 6921641"/>
              <a:gd name="connsiteY1" fmla="*/ 67483 h 3521764"/>
              <a:gd name="connsiteX2" fmla="*/ 5775237 w 6921641"/>
              <a:gd name="connsiteY2" fmla="*/ 0 h 3521764"/>
              <a:gd name="connsiteX3" fmla="*/ 5731359 w 6921641"/>
              <a:gd name="connsiteY3" fmla="*/ 4922 h 3521764"/>
              <a:gd name="connsiteX4" fmla="*/ 5648340 w 6921641"/>
              <a:gd name="connsiteY4" fmla="*/ 27023 h 3521764"/>
              <a:gd name="connsiteX5" fmla="*/ 5304106 w 6921641"/>
              <a:gd name="connsiteY5" fmla="*/ 55550 h 3521764"/>
              <a:gd name="connsiteX6" fmla="*/ 5043459 w 6921641"/>
              <a:gd name="connsiteY6" fmla="*/ 68583 h 3521764"/>
              <a:gd name="connsiteX7" fmla="*/ 4730380 w 6921641"/>
              <a:gd name="connsiteY7" fmla="*/ 94996 h 3521764"/>
              <a:gd name="connsiteX8" fmla="*/ 4972029 w 6921641"/>
              <a:gd name="connsiteY8" fmla="*/ 115072 h 3521764"/>
              <a:gd name="connsiteX9" fmla="*/ 5470524 w 6921641"/>
              <a:gd name="connsiteY9" fmla="*/ 108380 h 3521764"/>
              <a:gd name="connsiteX10" fmla="*/ 5478882 w 6921641"/>
              <a:gd name="connsiteY10" fmla="*/ 108381 h 3521764"/>
              <a:gd name="connsiteX11" fmla="*/ 5478883 w 6921641"/>
              <a:gd name="connsiteY11" fmla="*/ 128103 h 3521764"/>
              <a:gd name="connsiteX12" fmla="*/ 5605026 w 6921641"/>
              <a:gd name="connsiteY12" fmla="*/ 108381 h 3521764"/>
              <a:gd name="connsiteX13" fmla="*/ 5628583 w 6921641"/>
              <a:gd name="connsiteY13" fmla="*/ 121411 h 3521764"/>
              <a:gd name="connsiteX14" fmla="*/ 5563003 w 6921641"/>
              <a:gd name="connsiteY14" fmla="*/ 407260 h 3521764"/>
              <a:gd name="connsiteX15" fmla="*/ 5563395 w 6921641"/>
              <a:gd name="connsiteY15" fmla="*/ 405509 h 3521764"/>
              <a:gd name="connsiteX16" fmla="*/ 5559101 w 6921641"/>
              <a:gd name="connsiteY16" fmla="*/ 409408 h 3521764"/>
              <a:gd name="connsiteX17" fmla="*/ 6357489 w 6921641"/>
              <a:gd name="connsiteY17" fmla="*/ 2976158 h 3521764"/>
              <a:gd name="connsiteX18" fmla="*/ 6333933 w 6921641"/>
              <a:gd name="connsiteY18" fmla="*/ 2910127 h 3521764"/>
              <a:gd name="connsiteX19" fmla="*/ 6341532 w 6921641"/>
              <a:gd name="connsiteY19" fmla="*/ 2817753 h 3521764"/>
              <a:gd name="connsiteX20" fmla="*/ 6452477 w 6921641"/>
              <a:gd name="connsiteY20" fmla="*/ 2692365 h 3521764"/>
              <a:gd name="connsiteX21" fmla="*/ 6460076 w 6921641"/>
              <a:gd name="connsiteY21" fmla="*/ 2679017 h 3521764"/>
              <a:gd name="connsiteX22" fmla="*/ 6381047 w 6921641"/>
              <a:gd name="connsiteY22" fmla="*/ 2666022 h 3521764"/>
              <a:gd name="connsiteX23" fmla="*/ 6381047 w 6921641"/>
              <a:gd name="connsiteY23" fmla="*/ 2520965 h 3521764"/>
              <a:gd name="connsiteX24" fmla="*/ 6412962 w 6921641"/>
              <a:gd name="connsiteY24" fmla="*/ 2507618 h 3521764"/>
              <a:gd name="connsiteX25" fmla="*/ 6472234 w 6921641"/>
              <a:gd name="connsiteY25" fmla="*/ 2388902 h 3521764"/>
              <a:gd name="connsiteX26" fmla="*/ 6687287 w 6921641"/>
              <a:gd name="connsiteY26" fmla="*/ 2323574 h 3521764"/>
              <a:gd name="connsiteX27" fmla="*/ 6729841 w 6921641"/>
              <a:gd name="connsiteY27" fmla="*/ 2355887 h 3521764"/>
              <a:gd name="connsiteX28" fmla="*/ 6872702 w 6921641"/>
              <a:gd name="connsiteY28" fmla="*/ 2327789 h 3521764"/>
              <a:gd name="connsiteX29" fmla="*/ 6903098 w 6921641"/>
              <a:gd name="connsiteY29" fmla="*/ 2375906 h 3521764"/>
              <a:gd name="connsiteX30" fmla="*/ 6911457 w 6921641"/>
              <a:gd name="connsiteY30" fmla="*/ 2250166 h 3521764"/>
              <a:gd name="connsiteX31" fmla="*/ 6830148 w 6921641"/>
              <a:gd name="connsiteY31" fmla="*/ 2211883 h 3521764"/>
              <a:gd name="connsiteX32" fmla="*/ 6800512 w 6921641"/>
              <a:gd name="connsiteY32" fmla="*/ 2108269 h 3521764"/>
              <a:gd name="connsiteX33" fmla="*/ 6666009 w 6921641"/>
              <a:gd name="connsiteY33" fmla="*/ 2111782 h 3521764"/>
              <a:gd name="connsiteX34" fmla="*/ 6602178 w 6921641"/>
              <a:gd name="connsiteY34" fmla="*/ 2085440 h 3521764"/>
              <a:gd name="connsiteX35" fmla="*/ 6578620 w 6921641"/>
              <a:gd name="connsiteY35" fmla="*/ 2085440 h 3521764"/>
              <a:gd name="connsiteX36" fmla="*/ 6594578 w 6921641"/>
              <a:gd name="connsiteY36" fmla="*/ 2105109 h 3521764"/>
              <a:gd name="connsiteX37" fmla="*/ 6594578 w 6921641"/>
              <a:gd name="connsiteY37" fmla="*/ 2125129 h 3521764"/>
              <a:gd name="connsiteX38" fmla="*/ 6507950 w 6921641"/>
              <a:gd name="connsiteY38" fmla="*/ 2145149 h 3521764"/>
              <a:gd name="connsiteX39" fmla="*/ 6531506 w 6921641"/>
              <a:gd name="connsiteY39" fmla="*/ 2019409 h 3521764"/>
              <a:gd name="connsiteX40" fmla="*/ 6428921 w 6921641"/>
              <a:gd name="connsiteY40" fmla="*/ 1973398 h 3521764"/>
              <a:gd name="connsiteX41" fmla="*/ 6412962 w 6921641"/>
              <a:gd name="connsiteY41" fmla="*/ 1940031 h 3521764"/>
              <a:gd name="connsiteX42" fmla="*/ 6310375 w 6921641"/>
              <a:gd name="connsiteY42" fmla="*/ 1880673 h 3521764"/>
              <a:gd name="connsiteX43" fmla="*/ 6317974 w 6921641"/>
              <a:gd name="connsiteY43" fmla="*/ 1861356 h 3521764"/>
              <a:gd name="connsiteX44" fmla="*/ 6405363 w 6921641"/>
              <a:gd name="connsiteY44" fmla="*/ 1827989 h 3521764"/>
              <a:gd name="connsiteX45" fmla="*/ 6405364 w 6921641"/>
              <a:gd name="connsiteY45" fmla="*/ 1821315 h 3521764"/>
              <a:gd name="connsiteX46" fmla="*/ 6357490 w 6921641"/>
              <a:gd name="connsiteY46" fmla="*/ 1821315 h 3521764"/>
              <a:gd name="connsiteX47" fmla="*/ 6301257 w 6921641"/>
              <a:gd name="connsiteY47" fmla="*/ 1778114 h 3521764"/>
              <a:gd name="connsiteX48" fmla="*/ 6341532 w 6921641"/>
              <a:gd name="connsiteY48" fmla="*/ 1729293 h 3521764"/>
              <a:gd name="connsiteX49" fmla="*/ 6444878 w 6921641"/>
              <a:gd name="connsiteY49" fmla="*/ 1742289 h 3521764"/>
              <a:gd name="connsiteX50" fmla="*/ 6428920 w 6921641"/>
              <a:gd name="connsiteY50" fmla="*/ 1603905 h 3521764"/>
              <a:gd name="connsiteX51" fmla="*/ 6499591 w 6921641"/>
              <a:gd name="connsiteY51" fmla="*/ 1524878 h 3521764"/>
              <a:gd name="connsiteX52" fmla="*/ 6514029 w 6921641"/>
              <a:gd name="connsiteY52" fmla="*/ 1561054 h 3521764"/>
              <a:gd name="connsiteX53" fmla="*/ 6531506 w 6921641"/>
              <a:gd name="connsiteY53" fmla="*/ 1511180 h 3521764"/>
              <a:gd name="connsiteX54" fmla="*/ 6547465 w 6921641"/>
              <a:gd name="connsiteY54" fmla="*/ 1524878 h 3521764"/>
              <a:gd name="connsiteX55" fmla="*/ 6571022 w 6921641"/>
              <a:gd name="connsiteY55" fmla="*/ 1511180 h 3521764"/>
              <a:gd name="connsiteX56" fmla="*/ 6571022 w 6921641"/>
              <a:gd name="connsiteY56" fmla="*/ 1471843 h 3521764"/>
              <a:gd name="connsiteX57" fmla="*/ 6566101 w 6921641"/>
              <a:gd name="connsiteY57" fmla="*/ 1472117 h 3521764"/>
              <a:gd name="connsiteX58" fmla="*/ 6554779 w 6921641"/>
              <a:gd name="connsiteY58" fmla="*/ 1474668 h 3521764"/>
              <a:gd name="connsiteX59" fmla="*/ 6552235 w 6921641"/>
              <a:gd name="connsiteY59" fmla="*/ 1475292 h 3521764"/>
              <a:gd name="connsiteX60" fmla="*/ 6547464 w 6921641"/>
              <a:gd name="connsiteY60" fmla="*/ 1478515 h 3521764"/>
              <a:gd name="connsiteX61" fmla="*/ 6539105 w 6921641"/>
              <a:gd name="connsiteY61" fmla="*/ 1478515 h 3521764"/>
              <a:gd name="connsiteX62" fmla="*/ 6552235 w 6921641"/>
              <a:gd name="connsiteY62" fmla="*/ 1475292 h 3521764"/>
              <a:gd name="connsiteX63" fmla="*/ 6556108 w 6921641"/>
              <a:gd name="connsiteY63" fmla="*/ 1472676 h 3521764"/>
              <a:gd name="connsiteX64" fmla="*/ 6566101 w 6921641"/>
              <a:gd name="connsiteY64" fmla="*/ 1472117 h 3521764"/>
              <a:gd name="connsiteX65" fmla="*/ 6578432 w 6921641"/>
              <a:gd name="connsiteY65" fmla="*/ 1469339 h 3521764"/>
              <a:gd name="connsiteX66" fmla="*/ 6625735 w 6921641"/>
              <a:gd name="connsiteY66" fmla="*/ 1453578 h 3521764"/>
              <a:gd name="connsiteX67" fmla="*/ 6531507 w 6921641"/>
              <a:gd name="connsiteY67" fmla="*/ 1419157 h 3521764"/>
              <a:gd name="connsiteX68" fmla="*/ 6531507 w 6921641"/>
              <a:gd name="connsiteY68" fmla="*/ 1379468 h 3521764"/>
              <a:gd name="connsiteX69" fmla="*/ 6529987 w 6921641"/>
              <a:gd name="connsiteY69" fmla="*/ 1345751 h 3521764"/>
              <a:gd name="connsiteX70" fmla="*/ 6483633 w 6921641"/>
              <a:gd name="connsiteY70" fmla="*/ 1313437 h 3521764"/>
              <a:gd name="connsiteX71" fmla="*/ 6460076 w 6921641"/>
              <a:gd name="connsiteY71" fmla="*/ 1287446 h 3521764"/>
              <a:gd name="connsiteX72" fmla="*/ 6436520 w 6921641"/>
              <a:gd name="connsiteY72" fmla="*/ 1242840 h 3521764"/>
              <a:gd name="connsiteX73" fmla="*/ 6420562 w 6921641"/>
              <a:gd name="connsiteY73" fmla="*/ 1313438 h 3521764"/>
              <a:gd name="connsiteX74" fmla="*/ 6381046 w 6921641"/>
              <a:gd name="connsiteY74" fmla="*/ 1293769 h 3521764"/>
              <a:gd name="connsiteX75" fmla="*/ 6341532 w 6921641"/>
              <a:gd name="connsiteY75" fmla="*/ 1373147 h 3521764"/>
              <a:gd name="connsiteX76" fmla="*/ 6317975 w 6921641"/>
              <a:gd name="connsiteY76" fmla="*/ 1379468 h 3521764"/>
              <a:gd name="connsiteX77" fmla="*/ 6310376 w 6921641"/>
              <a:gd name="connsiteY77" fmla="*/ 1326784 h 3521764"/>
              <a:gd name="connsiteX78" fmla="*/ 6302017 w 6921641"/>
              <a:gd name="connsiteY78" fmla="*/ 1326784 h 3521764"/>
              <a:gd name="connsiteX79" fmla="*/ 6302016 w 6921641"/>
              <a:gd name="connsiteY79" fmla="*/ 1320111 h 3521764"/>
              <a:gd name="connsiteX80" fmla="*/ 6198671 w 6921641"/>
              <a:gd name="connsiteY80" fmla="*/ 1326784 h 3521764"/>
              <a:gd name="connsiteX81" fmla="*/ 6127999 w 6921641"/>
              <a:gd name="connsiteY81" fmla="*/ 1274100 h 3521764"/>
              <a:gd name="connsiteX82" fmla="*/ 5985899 w 6921641"/>
              <a:gd name="connsiteY82" fmla="*/ 1280422 h 3521764"/>
              <a:gd name="connsiteX83" fmla="*/ 6001097 w 6921641"/>
              <a:gd name="connsiteY83" fmla="*/ 1267426 h 3521764"/>
              <a:gd name="connsiteX84" fmla="*/ 5993498 w 6921641"/>
              <a:gd name="connsiteY84" fmla="*/ 1254079 h 3521764"/>
              <a:gd name="connsiteX85" fmla="*/ 6017054 w 6921641"/>
              <a:gd name="connsiteY85" fmla="*/ 1247407 h 3521764"/>
              <a:gd name="connsiteX86" fmla="*/ 6017055 w 6921641"/>
              <a:gd name="connsiteY86" fmla="*/ 1188049 h 3521764"/>
              <a:gd name="connsiteX87" fmla="*/ 6033013 w 6921641"/>
              <a:gd name="connsiteY87" fmla="*/ 990306 h 3521764"/>
              <a:gd name="connsiteX88" fmla="*/ 5811122 w 6921641"/>
              <a:gd name="connsiteY88" fmla="*/ 963964 h 3521764"/>
              <a:gd name="connsiteX89" fmla="*/ 5811122 w 6921641"/>
              <a:gd name="connsiteY89" fmla="*/ 944296 h 3521764"/>
              <a:gd name="connsiteX90" fmla="*/ 5858236 w 6921641"/>
              <a:gd name="connsiteY90" fmla="*/ 910929 h 3521764"/>
              <a:gd name="connsiteX91" fmla="*/ 5898510 w 6921641"/>
              <a:gd name="connsiteY91" fmla="*/ 779217 h 3521764"/>
              <a:gd name="connsiteX92" fmla="*/ 5787565 w 6921641"/>
              <a:gd name="connsiteY92" fmla="*/ 752875 h 3521764"/>
              <a:gd name="connsiteX93" fmla="*/ 5779206 w 6921641"/>
              <a:gd name="connsiteY93" fmla="*/ 772896 h 3521764"/>
              <a:gd name="connsiteX94" fmla="*/ 5732091 w 6921641"/>
              <a:gd name="connsiteY94" fmla="*/ 765870 h 3521764"/>
              <a:gd name="connsiteX95" fmla="*/ 5692578 w 6921641"/>
              <a:gd name="connsiteY95" fmla="*/ 805559 h 3521764"/>
              <a:gd name="connsiteX96" fmla="*/ 5526918 w 6921641"/>
              <a:gd name="connsiteY96" fmla="*/ 838575 h 3521764"/>
              <a:gd name="connsiteX97" fmla="*/ 5471445 w 6921641"/>
              <a:gd name="connsiteY97" fmla="*/ 805560 h 3521764"/>
              <a:gd name="connsiteX98" fmla="*/ 5471446 w 6921641"/>
              <a:gd name="connsiteY98" fmla="*/ 772895 h 3521764"/>
              <a:gd name="connsiteX99" fmla="*/ 5344543 w 6921641"/>
              <a:gd name="connsiteY99" fmla="*/ 779217 h 3521764"/>
              <a:gd name="connsiteX100" fmla="*/ 5312627 w 6921641"/>
              <a:gd name="connsiteY100" fmla="*/ 779217 h 3521764"/>
              <a:gd name="connsiteX101" fmla="*/ 5495003 w 6921641"/>
              <a:gd name="connsiteY101" fmla="*/ 667175 h 3521764"/>
              <a:gd name="connsiteX102" fmla="*/ 5495003 w 6921641"/>
              <a:gd name="connsiteY102" fmla="*/ 647155 h 3521764"/>
              <a:gd name="connsiteX103" fmla="*/ 5518560 w 6921641"/>
              <a:gd name="connsiteY103" fmla="*/ 640482 h 3521764"/>
              <a:gd name="connsiteX104" fmla="*/ 5534518 w 6921641"/>
              <a:gd name="connsiteY104" fmla="*/ 640482 h 3521764"/>
              <a:gd name="connsiteX105" fmla="*/ 5518560 w 6921641"/>
              <a:gd name="connsiteY105" fmla="*/ 528440 h 3521764"/>
              <a:gd name="connsiteX106" fmla="*/ 5518560 w 6921641"/>
              <a:gd name="connsiteY106" fmla="*/ 522118 h 3521764"/>
              <a:gd name="connsiteX107" fmla="*/ 5510961 w 6921641"/>
              <a:gd name="connsiteY107" fmla="*/ 522117 h 3521764"/>
              <a:gd name="connsiteX108" fmla="*/ 5495003 w 6921641"/>
              <a:gd name="connsiteY108" fmla="*/ 567778 h 3521764"/>
              <a:gd name="connsiteX109" fmla="*/ 5423572 w 6921641"/>
              <a:gd name="connsiteY109" fmla="*/ 541435 h 3521764"/>
              <a:gd name="connsiteX110" fmla="*/ 5469926 w 6921641"/>
              <a:gd name="connsiteY110" fmla="*/ 485239 h 3521764"/>
              <a:gd name="connsiteX111" fmla="*/ 5547828 w 6921641"/>
              <a:gd name="connsiteY111" fmla="*/ 419645 h 3521764"/>
              <a:gd name="connsiteX112" fmla="*/ 5559101 w 6921641"/>
              <a:gd name="connsiteY112" fmla="*/ 409408 h 3521764"/>
              <a:gd name="connsiteX113" fmla="*/ 5546010 w 6921641"/>
              <a:gd name="connsiteY113" fmla="*/ 416617 h 3521764"/>
              <a:gd name="connsiteX114" fmla="*/ 5510960 w 6921641"/>
              <a:gd name="connsiteY114" fmla="*/ 422719 h 3521764"/>
              <a:gd name="connsiteX115" fmla="*/ 5479044 w 6921641"/>
              <a:gd name="connsiteY115" fmla="*/ 422720 h 3521764"/>
              <a:gd name="connsiteX116" fmla="*/ 5503362 w 6921641"/>
              <a:gd name="connsiteY116" fmla="*/ 396377 h 3521764"/>
              <a:gd name="connsiteX117" fmla="*/ 5495003 w 6921641"/>
              <a:gd name="connsiteY117" fmla="*/ 370035 h 3521764"/>
              <a:gd name="connsiteX118" fmla="*/ 5447889 w 6921641"/>
              <a:gd name="connsiteY118" fmla="*/ 363362 h 3521764"/>
              <a:gd name="connsiteX119" fmla="*/ 5447889 w 6921641"/>
              <a:gd name="connsiteY119" fmla="*/ 330697 h 3521764"/>
              <a:gd name="connsiteX120" fmla="*/ 5471447 w 6921641"/>
              <a:gd name="connsiteY120" fmla="*/ 304004 h 3521764"/>
              <a:gd name="connsiteX121" fmla="*/ 5469563 w 6921641"/>
              <a:gd name="connsiteY121" fmla="*/ 299509 h 3521764"/>
              <a:gd name="connsiteX122" fmla="*/ 5536278 w 6921641"/>
              <a:gd name="connsiteY122" fmla="*/ 221287 h 3521764"/>
              <a:gd name="connsiteX123" fmla="*/ 5518397 w 6921641"/>
              <a:gd name="connsiteY123" fmla="*/ 220731 h 3521764"/>
              <a:gd name="connsiteX124" fmla="*/ 5510038 w 6921641"/>
              <a:gd name="connsiteY124" fmla="*/ 201008 h 3521764"/>
              <a:gd name="connsiteX125" fmla="*/ 5399092 w 6921641"/>
              <a:gd name="connsiteY125" fmla="*/ 201008 h 3521764"/>
              <a:gd name="connsiteX126" fmla="*/ 5177961 w 6921641"/>
              <a:gd name="connsiteY126" fmla="*/ 194316 h 3521764"/>
              <a:gd name="connsiteX127" fmla="*/ 5122489 w 6921641"/>
              <a:gd name="connsiteY127" fmla="*/ 174240 h 3521764"/>
              <a:gd name="connsiteX128" fmla="*/ 5067016 w 6921641"/>
              <a:gd name="connsiteY128" fmla="*/ 201008 h 3521764"/>
              <a:gd name="connsiteX129" fmla="*/ 4995586 w 6921641"/>
              <a:gd name="connsiteY129" fmla="*/ 194316 h 3521764"/>
              <a:gd name="connsiteX130" fmla="*/ 4978678 w 6921641"/>
              <a:gd name="connsiteY130" fmla="*/ 210869 h 3521764"/>
              <a:gd name="connsiteX131" fmla="*/ 4971993 w 6921641"/>
              <a:gd name="connsiteY131" fmla="*/ 215763 h 3521764"/>
              <a:gd name="connsiteX132" fmla="*/ 4954714 w 6921641"/>
              <a:gd name="connsiteY132" fmla="*/ 214836 h 3521764"/>
              <a:gd name="connsiteX133" fmla="*/ 4944828 w 6921641"/>
              <a:gd name="connsiteY133" fmla="*/ 215941 h 3521764"/>
              <a:gd name="connsiteX134" fmla="*/ 4928543 w 6921641"/>
              <a:gd name="connsiteY134" fmla="*/ 228719 h 3521764"/>
              <a:gd name="connsiteX135" fmla="*/ 4922659 w 6921641"/>
              <a:gd name="connsiteY135" fmla="*/ 228996 h 3521764"/>
              <a:gd name="connsiteX136" fmla="*/ 4821568 w 6921641"/>
              <a:gd name="connsiteY136" fmla="*/ 214039 h 3521764"/>
              <a:gd name="connsiteX137" fmla="*/ 4671868 w 6921641"/>
              <a:gd name="connsiteY137" fmla="*/ 240454 h 3521764"/>
              <a:gd name="connsiteX138" fmla="*/ 4425661 w 6921641"/>
              <a:gd name="connsiteY138" fmla="*/ 266868 h 3521764"/>
              <a:gd name="connsiteX139" fmla="*/ 4315474 w 6921641"/>
              <a:gd name="connsiteY139" fmla="*/ 273912 h 3521764"/>
              <a:gd name="connsiteX140" fmla="*/ 4173373 w 6921641"/>
              <a:gd name="connsiteY140" fmla="*/ 247497 h 3521764"/>
              <a:gd name="connsiteX141" fmla="*/ 4014554 w 6921641"/>
              <a:gd name="connsiteY141" fmla="*/ 260529 h 3521764"/>
              <a:gd name="connsiteX142" fmla="*/ 4014555 w 6921641"/>
              <a:gd name="connsiteY142" fmla="*/ 240454 h 3521764"/>
              <a:gd name="connsiteX143" fmla="*/ 3951482 w 6921641"/>
              <a:gd name="connsiteY143" fmla="*/ 247497 h 3521764"/>
              <a:gd name="connsiteX144" fmla="*/ 3919566 w 6921641"/>
              <a:gd name="connsiteY144" fmla="*/ 273912 h 3521764"/>
              <a:gd name="connsiteX145" fmla="*/ 3872452 w 6921641"/>
              <a:gd name="connsiteY145" fmla="*/ 260528 h 3521764"/>
              <a:gd name="connsiteX146" fmla="*/ 3793424 w 6921641"/>
              <a:gd name="connsiteY146" fmla="*/ 273912 h 3521764"/>
              <a:gd name="connsiteX147" fmla="*/ 3729592 w 6921641"/>
              <a:gd name="connsiteY147" fmla="*/ 253837 h 3521764"/>
              <a:gd name="connsiteX148" fmla="*/ 3729591 w 6921641"/>
              <a:gd name="connsiteY148" fmla="*/ 273912 h 3521764"/>
              <a:gd name="connsiteX149" fmla="*/ 3634603 w 6921641"/>
              <a:gd name="connsiteY149" fmla="*/ 273912 h 3521764"/>
              <a:gd name="connsiteX150" fmla="*/ 3626245 w 6921641"/>
              <a:gd name="connsiteY150" fmla="*/ 253837 h 3521764"/>
              <a:gd name="connsiteX151" fmla="*/ 3136109 w 6921641"/>
              <a:gd name="connsiteY151" fmla="*/ 293283 h 3521764"/>
              <a:gd name="connsiteX152" fmla="*/ 3088995 w 6921641"/>
              <a:gd name="connsiteY152" fmla="*/ 280251 h 3521764"/>
              <a:gd name="connsiteX153" fmla="*/ 3041122 w 6921641"/>
              <a:gd name="connsiteY153" fmla="*/ 293283 h 3521764"/>
              <a:gd name="connsiteX154" fmla="*/ 3017565 w 6921641"/>
              <a:gd name="connsiteY154" fmla="*/ 273912 h 3521764"/>
              <a:gd name="connsiteX155" fmla="*/ 2994008 w 6921641"/>
              <a:gd name="connsiteY155" fmla="*/ 273912 h 3521764"/>
              <a:gd name="connsiteX156" fmla="*/ 2985649 w 6921641"/>
              <a:gd name="connsiteY156" fmla="*/ 293283 h 3521764"/>
              <a:gd name="connsiteX157" fmla="*/ 2811632 w 6921641"/>
              <a:gd name="connsiteY157" fmla="*/ 307019 h 3521764"/>
              <a:gd name="connsiteX158" fmla="*/ 2779716 w 6921641"/>
              <a:gd name="connsiteY158" fmla="*/ 339772 h 3521764"/>
              <a:gd name="connsiteX159" fmla="*/ 2669530 w 6921641"/>
              <a:gd name="connsiteY159" fmla="*/ 366539 h 3521764"/>
              <a:gd name="connsiteX160" fmla="*/ 2669530 w 6921641"/>
              <a:gd name="connsiteY160" fmla="*/ 392954 h 3521764"/>
              <a:gd name="connsiteX161" fmla="*/ 2462838 w 6921641"/>
              <a:gd name="connsiteY161" fmla="*/ 392954 h 3521764"/>
              <a:gd name="connsiteX162" fmla="*/ 2462838 w 6921641"/>
              <a:gd name="connsiteY162" fmla="*/ 372879 h 3521764"/>
              <a:gd name="connsiteX163" fmla="*/ 2360251 w 6921641"/>
              <a:gd name="connsiteY163" fmla="*/ 392954 h 3521764"/>
              <a:gd name="connsiteX164" fmla="*/ 2289580 w 6921641"/>
              <a:gd name="connsiteY164" fmla="*/ 372878 h 3521764"/>
              <a:gd name="connsiteX165" fmla="*/ 2083647 w 6921641"/>
              <a:gd name="connsiteY165" fmla="*/ 452475 h 3521764"/>
              <a:gd name="connsiteX166" fmla="*/ 2139120 w 6921641"/>
              <a:gd name="connsiteY166" fmla="*/ 485230 h 3521764"/>
              <a:gd name="connsiteX167" fmla="*/ 2139120 w 6921641"/>
              <a:gd name="connsiteY167" fmla="*/ 505305 h 3521764"/>
              <a:gd name="connsiteX168" fmla="*/ 2210551 w 6921641"/>
              <a:gd name="connsiteY168" fmla="*/ 491921 h 3521764"/>
              <a:gd name="connsiteX169" fmla="*/ 2234107 w 6921641"/>
              <a:gd name="connsiteY169" fmla="*/ 518336 h 3521764"/>
              <a:gd name="connsiteX170" fmla="*/ 2257665 w 6921641"/>
              <a:gd name="connsiteY170" fmla="*/ 498613 h 3521764"/>
              <a:gd name="connsiteX171" fmla="*/ 2344293 w 6921641"/>
              <a:gd name="connsiteY171" fmla="*/ 525028 h 3521764"/>
              <a:gd name="connsiteX172" fmla="*/ 2431682 w 6921641"/>
              <a:gd name="connsiteY172" fmla="*/ 505304 h 3521764"/>
              <a:gd name="connsiteX173" fmla="*/ 2439280 w 6921641"/>
              <a:gd name="connsiteY173" fmla="*/ 531719 h 3521764"/>
              <a:gd name="connsiteX174" fmla="*/ 2462838 w 6921641"/>
              <a:gd name="connsiteY174" fmla="*/ 518336 h 3521764"/>
              <a:gd name="connsiteX175" fmla="*/ 2487915 w 6921641"/>
              <a:gd name="connsiteY175" fmla="*/ 531719 h 3521764"/>
              <a:gd name="connsiteX176" fmla="*/ 2487914 w 6921641"/>
              <a:gd name="connsiteY176" fmla="*/ 558485 h 3521764"/>
              <a:gd name="connsiteX177" fmla="*/ 2605698 w 6921641"/>
              <a:gd name="connsiteY177" fmla="*/ 584548 h 3521764"/>
              <a:gd name="connsiteX178" fmla="*/ 2598100 w 6921641"/>
              <a:gd name="connsiteY178" fmla="*/ 610964 h 3521764"/>
              <a:gd name="connsiteX179" fmla="*/ 2653572 w 6921641"/>
              <a:gd name="connsiteY179" fmla="*/ 650761 h 3521764"/>
              <a:gd name="connsiteX180" fmla="*/ 2653573 w 6921641"/>
              <a:gd name="connsiteY180" fmla="*/ 657453 h 3521764"/>
              <a:gd name="connsiteX181" fmla="*/ 2630015 w 6921641"/>
              <a:gd name="connsiteY181" fmla="*/ 677176 h 3521764"/>
              <a:gd name="connsiteX182" fmla="*/ 2598100 w 6921641"/>
              <a:gd name="connsiteY182" fmla="*/ 670485 h 3521764"/>
              <a:gd name="connsiteX183" fmla="*/ 2550986 w 6921641"/>
              <a:gd name="connsiteY183" fmla="*/ 670484 h 3521764"/>
              <a:gd name="connsiteX184" fmla="*/ 2566184 w 6921641"/>
              <a:gd name="connsiteY184" fmla="*/ 690559 h 3521764"/>
              <a:gd name="connsiteX185" fmla="*/ 2479555 w 6921641"/>
              <a:gd name="connsiteY185" fmla="*/ 703943 h 3521764"/>
              <a:gd name="connsiteX186" fmla="*/ 2487915 w 6921641"/>
              <a:gd name="connsiteY186" fmla="*/ 716974 h 3521764"/>
              <a:gd name="connsiteX187" fmla="*/ 2487914 w 6921641"/>
              <a:gd name="connsiteY187" fmla="*/ 723314 h 3521764"/>
              <a:gd name="connsiteX188" fmla="*/ 2250066 w 6921641"/>
              <a:gd name="connsiteY188" fmla="*/ 750080 h 3521764"/>
              <a:gd name="connsiteX189" fmla="*/ 2107964 w 6921641"/>
              <a:gd name="connsiteY189" fmla="*/ 710283 h 3521764"/>
              <a:gd name="connsiteX190" fmla="*/ 1917229 w 6921641"/>
              <a:gd name="connsiteY190" fmla="*/ 730357 h 3521764"/>
              <a:gd name="connsiteX191" fmla="*/ 1861757 w 6921641"/>
              <a:gd name="connsiteY191" fmla="*/ 763464 h 3521764"/>
              <a:gd name="connsiteX192" fmla="*/ 1751571 w 6921641"/>
              <a:gd name="connsiteY192" fmla="*/ 750080 h 3521764"/>
              <a:gd name="connsiteX193" fmla="*/ 1703697 w 6921641"/>
              <a:gd name="connsiteY193" fmla="*/ 763464 h 3521764"/>
              <a:gd name="connsiteX194" fmla="*/ 1553237 w 6921641"/>
              <a:gd name="connsiteY194" fmla="*/ 763464 h 3521764"/>
              <a:gd name="connsiteX195" fmla="*/ 1545637 w 6921641"/>
              <a:gd name="connsiteY195" fmla="*/ 769803 h 3521764"/>
              <a:gd name="connsiteX196" fmla="*/ 1553237 w 6921641"/>
              <a:gd name="connsiteY196" fmla="*/ 789878 h 3521764"/>
              <a:gd name="connsiteX197" fmla="*/ 1688499 w 6921641"/>
              <a:gd name="connsiteY197" fmla="*/ 802910 h 3521764"/>
              <a:gd name="connsiteX198" fmla="*/ 1703696 w 6921641"/>
              <a:gd name="connsiteY198" fmla="*/ 816293 h 3521764"/>
              <a:gd name="connsiteX199" fmla="*/ 1703697 w 6921641"/>
              <a:gd name="connsiteY199" fmla="*/ 836016 h 3521764"/>
              <a:gd name="connsiteX200" fmla="*/ 1759169 w 6921641"/>
              <a:gd name="connsiteY200" fmla="*/ 829324 h 3521764"/>
              <a:gd name="connsiteX201" fmla="*/ 1854157 w 6921641"/>
              <a:gd name="connsiteY201" fmla="*/ 882506 h 3521764"/>
              <a:gd name="connsiteX202" fmla="*/ 1854157 w 6921641"/>
              <a:gd name="connsiteY202" fmla="*/ 888845 h 3521764"/>
              <a:gd name="connsiteX203" fmla="*/ 1870115 w 6921641"/>
              <a:gd name="connsiteY203" fmla="*/ 862431 h 3521764"/>
              <a:gd name="connsiteX204" fmla="*/ 1972702 w 6921641"/>
              <a:gd name="connsiteY204" fmla="*/ 902230 h 3521764"/>
              <a:gd name="connsiteX205" fmla="*/ 1972702 w 6921641"/>
              <a:gd name="connsiteY205" fmla="*/ 908921 h 3521764"/>
              <a:gd name="connsiteX206" fmla="*/ 1917229 w 6921641"/>
              <a:gd name="connsiteY206" fmla="*/ 915260 h 3521764"/>
              <a:gd name="connsiteX207" fmla="*/ 1917228 w 6921641"/>
              <a:gd name="connsiteY207" fmla="*/ 935335 h 3521764"/>
              <a:gd name="connsiteX208" fmla="*/ 2035774 w 6921641"/>
              <a:gd name="connsiteY208" fmla="*/ 955059 h 3521764"/>
              <a:gd name="connsiteX209" fmla="*/ 1996258 w 6921641"/>
              <a:gd name="connsiteY209" fmla="*/ 1014580 h 3521764"/>
              <a:gd name="connsiteX210" fmla="*/ 1886073 w 6921641"/>
              <a:gd name="connsiteY210" fmla="*/ 1021271 h 3521764"/>
              <a:gd name="connsiteX211" fmla="*/ 1877714 w 6921641"/>
              <a:gd name="connsiteY211" fmla="*/ 988165 h 3521764"/>
              <a:gd name="connsiteX212" fmla="*/ 1743212 w 6921641"/>
              <a:gd name="connsiteY212" fmla="*/ 974782 h 3521764"/>
              <a:gd name="connsiteX213" fmla="*/ 1743212 w 6921641"/>
              <a:gd name="connsiteY213" fmla="*/ 955059 h 3521764"/>
              <a:gd name="connsiteX214" fmla="*/ 1703697 w 6921641"/>
              <a:gd name="connsiteY214" fmla="*/ 981473 h 3521764"/>
              <a:gd name="connsiteX215" fmla="*/ 1712056 w 6921641"/>
              <a:gd name="connsiteY215" fmla="*/ 1007888 h 3521764"/>
              <a:gd name="connsiteX216" fmla="*/ 1696098 w 6921641"/>
              <a:gd name="connsiteY216" fmla="*/ 1021271 h 3521764"/>
              <a:gd name="connsiteX217" fmla="*/ 1735613 w 6921641"/>
              <a:gd name="connsiteY217" fmla="*/ 1054377 h 3521764"/>
              <a:gd name="connsiteX218" fmla="*/ 1743212 w 6921641"/>
              <a:gd name="connsiteY218" fmla="*/ 1087484 h 3521764"/>
              <a:gd name="connsiteX219" fmla="*/ 1719655 w 6921641"/>
              <a:gd name="connsiteY219" fmla="*/ 1093823 h 3521764"/>
              <a:gd name="connsiteX220" fmla="*/ 1743212 w 6921641"/>
              <a:gd name="connsiteY220" fmla="*/ 1100515 h 3521764"/>
              <a:gd name="connsiteX221" fmla="*/ 1623908 w 6921641"/>
              <a:gd name="connsiteY221" fmla="*/ 1113898 h 3521764"/>
              <a:gd name="connsiteX222" fmla="*/ 1616308 w 6921641"/>
              <a:gd name="connsiteY222" fmla="*/ 1120590 h 3521764"/>
              <a:gd name="connsiteX223" fmla="*/ 1623908 w 6921641"/>
              <a:gd name="connsiteY223" fmla="*/ 1140313 h 3521764"/>
              <a:gd name="connsiteX224" fmla="*/ 1901271 w 6921641"/>
              <a:gd name="connsiteY224" fmla="*/ 1133974 h 3521764"/>
              <a:gd name="connsiteX225" fmla="*/ 1909630 w 6921641"/>
              <a:gd name="connsiteY225" fmla="*/ 1140314 h 3521764"/>
              <a:gd name="connsiteX226" fmla="*/ 1901271 w 6921641"/>
              <a:gd name="connsiteY226" fmla="*/ 1160389 h 3521764"/>
              <a:gd name="connsiteX227" fmla="*/ 1703697 w 6921641"/>
              <a:gd name="connsiteY227" fmla="*/ 1180112 h 3521764"/>
              <a:gd name="connsiteX228" fmla="*/ 1719655 w 6921641"/>
              <a:gd name="connsiteY228" fmla="*/ 1166728 h 3521764"/>
              <a:gd name="connsiteX229" fmla="*/ 1719655 w 6921641"/>
              <a:gd name="connsiteY229" fmla="*/ 1153344 h 3521764"/>
              <a:gd name="connsiteX230" fmla="*/ 1696098 w 6921641"/>
              <a:gd name="connsiteY230" fmla="*/ 1180112 h 3521764"/>
              <a:gd name="connsiteX231" fmla="*/ 1672541 w 6921641"/>
              <a:gd name="connsiteY231" fmla="*/ 1160389 h 3521764"/>
              <a:gd name="connsiteX232" fmla="*/ 1640626 w 6921641"/>
              <a:gd name="connsiteY232" fmla="*/ 1166729 h 3521764"/>
              <a:gd name="connsiteX233" fmla="*/ 1633026 w 6921641"/>
              <a:gd name="connsiteY233" fmla="*/ 1206527 h 3521764"/>
              <a:gd name="connsiteX234" fmla="*/ 1442291 w 6921641"/>
              <a:gd name="connsiteY234" fmla="*/ 1199834 h 3521764"/>
              <a:gd name="connsiteX235" fmla="*/ 1126173 w 6921641"/>
              <a:gd name="connsiteY235" fmla="*/ 1226249 h 3521764"/>
              <a:gd name="connsiteX236" fmla="*/ 1553236 w 6921641"/>
              <a:gd name="connsiteY236" fmla="*/ 1232941 h 3521764"/>
              <a:gd name="connsiteX237" fmla="*/ 2012217 w 6921641"/>
              <a:gd name="connsiteY237" fmla="*/ 1232941 h 3521764"/>
              <a:gd name="connsiteX238" fmla="*/ 2019816 w 6921641"/>
              <a:gd name="connsiteY238" fmla="*/ 1253016 h 3521764"/>
              <a:gd name="connsiteX239" fmla="*/ 2019816 w 6921641"/>
              <a:gd name="connsiteY239" fmla="*/ 1266047 h 3521764"/>
              <a:gd name="connsiteX240" fmla="*/ 2043372 w 6921641"/>
              <a:gd name="connsiteY240" fmla="*/ 1266047 h 3521764"/>
              <a:gd name="connsiteX241" fmla="*/ 2043372 w 6921641"/>
              <a:gd name="connsiteY241" fmla="*/ 1292462 h 3521764"/>
              <a:gd name="connsiteX242" fmla="*/ 2019816 w 6921641"/>
              <a:gd name="connsiteY242" fmla="*/ 1312537 h 3521764"/>
              <a:gd name="connsiteX243" fmla="*/ 1933186 w 6921641"/>
              <a:gd name="connsiteY243" fmla="*/ 1312538 h 3521764"/>
              <a:gd name="connsiteX244" fmla="*/ 1933187 w 6921641"/>
              <a:gd name="connsiteY244" fmla="*/ 1338951 h 3521764"/>
              <a:gd name="connsiteX245" fmla="*/ 1807044 w 6921641"/>
              <a:gd name="connsiteY245" fmla="*/ 1332260 h 3521764"/>
              <a:gd name="connsiteX246" fmla="*/ 1672541 w 6921641"/>
              <a:gd name="connsiteY246" fmla="*/ 1345291 h 3521764"/>
              <a:gd name="connsiteX247" fmla="*/ 1608709 w 6921641"/>
              <a:gd name="connsiteY247" fmla="*/ 1318877 h 3521764"/>
              <a:gd name="connsiteX248" fmla="*/ 1490165 w 6921641"/>
              <a:gd name="connsiteY248" fmla="*/ 1365366 h 3521764"/>
              <a:gd name="connsiteX249" fmla="*/ 1481806 w 6921641"/>
              <a:gd name="connsiteY249" fmla="*/ 1351983 h 3521764"/>
              <a:gd name="connsiteX250" fmla="*/ 1474207 w 6921641"/>
              <a:gd name="connsiteY250" fmla="*/ 1365367 h 3521764"/>
              <a:gd name="connsiteX251" fmla="*/ 1387578 w 6921641"/>
              <a:gd name="connsiteY251" fmla="*/ 1338951 h 3521764"/>
              <a:gd name="connsiteX252" fmla="*/ 1387578 w 6921641"/>
              <a:gd name="connsiteY252" fmla="*/ 1325568 h 3521764"/>
              <a:gd name="connsiteX253" fmla="*/ 1284232 w 6921641"/>
              <a:gd name="connsiteY253" fmla="*/ 1338951 h 3521764"/>
              <a:gd name="connsiteX254" fmla="*/ 1276633 w 6921641"/>
              <a:gd name="connsiteY254" fmla="*/ 1345291 h 3521764"/>
              <a:gd name="connsiteX255" fmla="*/ 1123892 w 6921641"/>
              <a:gd name="connsiteY255" fmla="*/ 1399177 h 3521764"/>
              <a:gd name="connsiteX256" fmla="*/ 1450650 w 6921641"/>
              <a:gd name="connsiteY256" fmla="*/ 1418196 h 3521764"/>
              <a:gd name="connsiteX257" fmla="*/ 1521321 w 6921641"/>
              <a:gd name="connsiteY257" fmla="*/ 1404812 h 3521764"/>
              <a:gd name="connsiteX258" fmla="*/ 1584392 w 6921641"/>
              <a:gd name="connsiteY258" fmla="*/ 1424887 h 3521764"/>
              <a:gd name="connsiteX259" fmla="*/ 1592751 w 6921641"/>
              <a:gd name="connsiteY259" fmla="*/ 1437918 h 3521764"/>
              <a:gd name="connsiteX260" fmla="*/ 1569195 w 6921641"/>
              <a:gd name="connsiteY260" fmla="*/ 1451302 h 3521764"/>
              <a:gd name="connsiteX261" fmla="*/ 1553237 w 6921641"/>
              <a:gd name="connsiteY261" fmla="*/ 1451302 h 3521764"/>
              <a:gd name="connsiteX262" fmla="*/ 1648985 w 6921641"/>
              <a:gd name="connsiteY262" fmla="*/ 1457994 h 3521764"/>
              <a:gd name="connsiteX263" fmla="*/ 1712056 w 6921641"/>
              <a:gd name="connsiteY263" fmla="*/ 1484409 h 3521764"/>
              <a:gd name="connsiteX264" fmla="*/ 1798685 w 6921641"/>
              <a:gd name="connsiteY264" fmla="*/ 1484408 h 3521764"/>
              <a:gd name="connsiteX265" fmla="*/ 1782726 w 6921641"/>
              <a:gd name="connsiteY265" fmla="*/ 1497440 h 3521764"/>
              <a:gd name="connsiteX266" fmla="*/ 1782727 w 6921641"/>
              <a:gd name="connsiteY266" fmla="*/ 1504483 h 3521764"/>
              <a:gd name="connsiteX267" fmla="*/ 1933186 w 6921641"/>
              <a:gd name="connsiteY267" fmla="*/ 1471025 h 3521764"/>
              <a:gd name="connsiteX268" fmla="*/ 1988659 w 6921641"/>
              <a:gd name="connsiteY268" fmla="*/ 1471025 h 3521764"/>
              <a:gd name="connsiteX269" fmla="*/ 1972702 w 6921641"/>
              <a:gd name="connsiteY269" fmla="*/ 1484409 h 3521764"/>
              <a:gd name="connsiteX270" fmla="*/ 1972702 w 6921641"/>
              <a:gd name="connsiteY270" fmla="*/ 1497440 h 3521764"/>
              <a:gd name="connsiteX271" fmla="*/ 2123162 w 6921641"/>
              <a:gd name="connsiteY271" fmla="*/ 1523855 h 3521764"/>
              <a:gd name="connsiteX272" fmla="*/ 2186994 w 6921641"/>
              <a:gd name="connsiteY272" fmla="*/ 1471025 h 3521764"/>
              <a:gd name="connsiteX273" fmla="*/ 2210551 w 6921641"/>
              <a:gd name="connsiteY273" fmla="*/ 1491100 h 3521764"/>
              <a:gd name="connsiteX274" fmla="*/ 2265263 w 6921641"/>
              <a:gd name="connsiteY274" fmla="*/ 1471025 h 3521764"/>
              <a:gd name="connsiteX275" fmla="*/ 2304778 w 6921641"/>
              <a:gd name="connsiteY275" fmla="*/ 1491100 h 3521764"/>
              <a:gd name="connsiteX276" fmla="*/ 2344293 w 6921641"/>
              <a:gd name="connsiteY276" fmla="*/ 1477717 h 3521764"/>
              <a:gd name="connsiteX277" fmla="*/ 2455238 w 6921641"/>
              <a:gd name="connsiteY277" fmla="*/ 1484408 h 3521764"/>
              <a:gd name="connsiteX278" fmla="*/ 2519070 w 6921641"/>
              <a:gd name="connsiteY278" fmla="*/ 1497440 h 3521764"/>
              <a:gd name="connsiteX279" fmla="*/ 2550986 w 6921641"/>
              <a:gd name="connsiteY279" fmla="*/ 1477717 h 3521764"/>
              <a:gd name="connsiteX280" fmla="*/ 2590501 w 6921641"/>
              <a:gd name="connsiteY280" fmla="*/ 1517515 h 3521764"/>
              <a:gd name="connsiteX281" fmla="*/ 2716645 w 6921641"/>
              <a:gd name="connsiteY281" fmla="*/ 1537238 h 3521764"/>
              <a:gd name="connsiteX282" fmla="*/ 2724243 w 6921641"/>
              <a:gd name="connsiteY282" fmla="*/ 1550269 h 3521764"/>
              <a:gd name="connsiteX283" fmla="*/ 2740201 w 6921641"/>
              <a:gd name="connsiteY283" fmla="*/ 1543930 h 3521764"/>
              <a:gd name="connsiteX284" fmla="*/ 2763758 w 6921641"/>
              <a:gd name="connsiteY284" fmla="*/ 1543930 h 3521764"/>
              <a:gd name="connsiteX285" fmla="*/ 2684729 w 6921641"/>
              <a:gd name="connsiteY285" fmla="*/ 1570344 h 3521764"/>
              <a:gd name="connsiteX286" fmla="*/ 2684728 w 6921641"/>
              <a:gd name="connsiteY286" fmla="*/ 1577036 h 3521764"/>
              <a:gd name="connsiteX287" fmla="*/ 2693087 w 6921641"/>
              <a:gd name="connsiteY287" fmla="*/ 1577036 h 3521764"/>
              <a:gd name="connsiteX288" fmla="*/ 2709046 w 6921641"/>
              <a:gd name="connsiteY288" fmla="*/ 1577036 h 3521764"/>
              <a:gd name="connsiteX289" fmla="*/ 2756159 w 6921641"/>
              <a:gd name="connsiteY289" fmla="*/ 1577036 h 3521764"/>
              <a:gd name="connsiteX290" fmla="*/ 2621657 w 6921641"/>
              <a:gd name="connsiteY290" fmla="*/ 1609790 h 3521764"/>
              <a:gd name="connsiteX291" fmla="*/ 2621656 w 6921641"/>
              <a:gd name="connsiteY291" fmla="*/ 1616482 h 3521764"/>
              <a:gd name="connsiteX292" fmla="*/ 2614057 w 6921641"/>
              <a:gd name="connsiteY292" fmla="*/ 1616482 h 3521764"/>
              <a:gd name="connsiteX293" fmla="*/ 2621657 w 6921641"/>
              <a:gd name="connsiteY293" fmla="*/ 1636558 h 3521764"/>
              <a:gd name="connsiteX294" fmla="*/ 2677129 w 6921641"/>
              <a:gd name="connsiteY294" fmla="*/ 1636557 h 3521764"/>
              <a:gd name="connsiteX295" fmla="*/ 2684728 w 6921641"/>
              <a:gd name="connsiteY295" fmla="*/ 1656279 h 3521764"/>
              <a:gd name="connsiteX296" fmla="*/ 2684728 w 6921641"/>
              <a:gd name="connsiteY296" fmla="*/ 1683047 h 3521764"/>
              <a:gd name="connsiteX297" fmla="*/ 2700687 w 6921641"/>
              <a:gd name="connsiteY297" fmla="*/ 1689386 h 3521764"/>
              <a:gd name="connsiteX298" fmla="*/ 2795674 w 6921641"/>
              <a:gd name="connsiteY298" fmla="*/ 1642896 h 3521764"/>
              <a:gd name="connsiteX299" fmla="*/ 2811632 w 6921641"/>
              <a:gd name="connsiteY299" fmla="*/ 1642896 h 3521764"/>
              <a:gd name="connsiteX300" fmla="*/ 2811632 w 6921641"/>
              <a:gd name="connsiteY300" fmla="*/ 1696078 h 3521764"/>
              <a:gd name="connsiteX301" fmla="*/ 2724243 w 6921641"/>
              <a:gd name="connsiteY301" fmla="*/ 1702417 h 3521764"/>
              <a:gd name="connsiteX302" fmla="*/ 2732602 w 6921641"/>
              <a:gd name="connsiteY302" fmla="*/ 1715800 h 3521764"/>
              <a:gd name="connsiteX303" fmla="*/ 2772117 w 6921641"/>
              <a:gd name="connsiteY303" fmla="*/ 1742568 h 3521764"/>
              <a:gd name="connsiteX304" fmla="*/ 2788074 w 6921641"/>
              <a:gd name="connsiteY304" fmla="*/ 1735876 h 3521764"/>
              <a:gd name="connsiteX305" fmla="*/ 2779716 w 6921641"/>
              <a:gd name="connsiteY305" fmla="*/ 1735876 h 3521764"/>
              <a:gd name="connsiteX306" fmla="*/ 2779715 w 6921641"/>
              <a:gd name="connsiteY306" fmla="*/ 1728832 h 3521764"/>
              <a:gd name="connsiteX307" fmla="*/ 2930936 w 6921641"/>
              <a:gd name="connsiteY307" fmla="*/ 1768982 h 3521764"/>
              <a:gd name="connsiteX308" fmla="*/ 2938535 w 6921641"/>
              <a:gd name="connsiteY308" fmla="*/ 1768982 h 3521764"/>
              <a:gd name="connsiteX309" fmla="*/ 2930936 w 6921641"/>
              <a:gd name="connsiteY309" fmla="*/ 1728832 h 3521764"/>
              <a:gd name="connsiteX310" fmla="*/ 3064678 w 6921641"/>
              <a:gd name="connsiteY310" fmla="*/ 1735876 h 3521764"/>
              <a:gd name="connsiteX311" fmla="*/ 3064678 w 6921641"/>
              <a:gd name="connsiteY311" fmla="*/ 1742568 h 3521764"/>
              <a:gd name="connsiteX312" fmla="*/ 2985649 w 6921641"/>
              <a:gd name="connsiteY312" fmla="*/ 1762291 h 3521764"/>
              <a:gd name="connsiteX313" fmla="*/ 3001607 w 6921641"/>
              <a:gd name="connsiteY313" fmla="*/ 1782014 h 3521764"/>
              <a:gd name="connsiteX314" fmla="*/ 3001607 w 6921641"/>
              <a:gd name="connsiteY314" fmla="*/ 1795397 h 3521764"/>
              <a:gd name="connsiteX315" fmla="*/ 2970451 w 6921641"/>
              <a:gd name="connsiteY315" fmla="*/ 1782014 h 3521764"/>
              <a:gd name="connsiteX316" fmla="*/ 2946134 w 6921641"/>
              <a:gd name="connsiteY316" fmla="*/ 1782014 h 3521764"/>
              <a:gd name="connsiteX317" fmla="*/ 2962092 w 6921641"/>
              <a:gd name="connsiteY317" fmla="*/ 1795397 h 3521764"/>
              <a:gd name="connsiteX318" fmla="*/ 2962092 w 6921641"/>
              <a:gd name="connsiteY318" fmla="*/ 1801737 h 3521764"/>
              <a:gd name="connsiteX319" fmla="*/ 2906619 w 6921641"/>
              <a:gd name="connsiteY319" fmla="*/ 1815120 h 3521764"/>
              <a:gd name="connsiteX320" fmla="*/ 2906619 w 6921641"/>
              <a:gd name="connsiteY320" fmla="*/ 1801737 h 3521764"/>
              <a:gd name="connsiteX321" fmla="*/ 2842788 w 6921641"/>
              <a:gd name="connsiteY321" fmla="*/ 1828503 h 3521764"/>
              <a:gd name="connsiteX322" fmla="*/ 2835188 w 6921641"/>
              <a:gd name="connsiteY322" fmla="*/ 1801737 h 3521764"/>
              <a:gd name="connsiteX323" fmla="*/ 2827590 w 6921641"/>
              <a:gd name="connsiteY323" fmla="*/ 1801737 h 3521764"/>
              <a:gd name="connsiteX324" fmla="*/ 2819231 w 6921641"/>
              <a:gd name="connsiteY324" fmla="*/ 1848226 h 3521764"/>
              <a:gd name="connsiteX325" fmla="*/ 2819231 w 6921641"/>
              <a:gd name="connsiteY325" fmla="*/ 1854918 h 3521764"/>
              <a:gd name="connsiteX326" fmla="*/ 2803273 w 6921641"/>
              <a:gd name="connsiteY326" fmla="*/ 1854918 h 3521764"/>
              <a:gd name="connsiteX327" fmla="*/ 2803273 w 6921641"/>
              <a:gd name="connsiteY327" fmla="*/ 1828503 h 3521764"/>
              <a:gd name="connsiteX328" fmla="*/ 2772117 w 6921641"/>
              <a:gd name="connsiteY328" fmla="*/ 1828504 h 3521764"/>
              <a:gd name="connsiteX329" fmla="*/ 2772118 w 6921641"/>
              <a:gd name="connsiteY329" fmla="*/ 1854918 h 3521764"/>
              <a:gd name="connsiteX330" fmla="*/ 2637615 w 6921641"/>
              <a:gd name="connsiteY330" fmla="*/ 1828503 h 3521764"/>
              <a:gd name="connsiteX331" fmla="*/ 2637614 w 6921641"/>
              <a:gd name="connsiteY331" fmla="*/ 1848226 h 3521764"/>
              <a:gd name="connsiteX332" fmla="*/ 2558584 w 6921641"/>
              <a:gd name="connsiteY332" fmla="*/ 1834843 h 3521764"/>
              <a:gd name="connsiteX333" fmla="*/ 2542627 w 6921641"/>
              <a:gd name="connsiteY333" fmla="*/ 1867949 h 3521764"/>
              <a:gd name="connsiteX334" fmla="*/ 2462838 w 6921641"/>
              <a:gd name="connsiteY334" fmla="*/ 1861258 h 3521764"/>
              <a:gd name="connsiteX335" fmla="*/ 2462837 w 6921641"/>
              <a:gd name="connsiteY335" fmla="*/ 1867949 h 3521764"/>
              <a:gd name="connsiteX336" fmla="*/ 2455238 w 6921641"/>
              <a:gd name="connsiteY336" fmla="*/ 1901057 h 3521764"/>
              <a:gd name="connsiteX337" fmla="*/ 2368610 w 6921641"/>
              <a:gd name="connsiteY337" fmla="*/ 1901056 h 3521764"/>
              <a:gd name="connsiteX338" fmla="*/ 2368610 w 6921641"/>
              <a:gd name="connsiteY338" fmla="*/ 1854918 h 3521764"/>
              <a:gd name="connsiteX339" fmla="*/ 2344293 w 6921641"/>
              <a:gd name="connsiteY339" fmla="*/ 1834843 h 3521764"/>
              <a:gd name="connsiteX340" fmla="*/ 2297179 w 6921641"/>
              <a:gd name="connsiteY340" fmla="*/ 1834843 h 3521764"/>
              <a:gd name="connsiteX341" fmla="*/ 2297179 w 6921641"/>
              <a:gd name="connsiteY341" fmla="*/ 1861258 h 3521764"/>
              <a:gd name="connsiteX342" fmla="*/ 2241706 w 6921641"/>
              <a:gd name="connsiteY342" fmla="*/ 1888024 h 3521764"/>
              <a:gd name="connsiteX343" fmla="*/ 2225748 w 6921641"/>
              <a:gd name="connsiteY343" fmla="*/ 1888025 h 3521764"/>
              <a:gd name="connsiteX344" fmla="*/ 2225748 w 6921641"/>
              <a:gd name="connsiteY344" fmla="*/ 1861258 h 3521764"/>
              <a:gd name="connsiteX345" fmla="*/ 2147479 w 6921641"/>
              <a:gd name="connsiteY345" fmla="*/ 1861258 h 3521764"/>
              <a:gd name="connsiteX346" fmla="*/ 2099605 w 6921641"/>
              <a:gd name="connsiteY346" fmla="*/ 1861258 h 3521764"/>
              <a:gd name="connsiteX347" fmla="*/ 2115563 w 6921641"/>
              <a:gd name="connsiteY347" fmla="*/ 1854919 h 3521764"/>
              <a:gd name="connsiteX348" fmla="*/ 2115563 w 6921641"/>
              <a:gd name="connsiteY348" fmla="*/ 1848226 h 3521764"/>
              <a:gd name="connsiteX349" fmla="*/ 2076048 w 6921641"/>
              <a:gd name="connsiteY349" fmla="*/ 1861258 h 3521764"/>
              <a:gd name="connsiteX350" fmla="*/ 2051731 w 6921641"/>
              <a:gd name="connsiteY350" fmla="*/ 1861258 h 3521764"/>
              <a:gd name="connsiteX351" fmla="*/ 2068449 w 6921641"/>
              <a:gd name="connsiteY351" fmla="*/ 1828503 h 3521764"/>
              <a:gd name="connsiteX352" fmla="*/ 1735613 w 6921641"/>
              <a:gd name="connsiteY352" fmla="*/ 1821812 h 3521764"/>
              <a:gd name="connsiteX353" fmla="*/ 1712056 w 6921641"/>
              <a:gd name="connsiteY353" fmla="*/ 1775322 h 3521764"/>
              <a:gd name="connsiteX354" fmla="*/ 1664182 w 6921641"/>
              <a:gd name="connsiteY354" fmla="*/ 1782014 h 3521764"/>
              <a:gd name="connsiteX355" fmla="*/ 1664182 w 6921641"/>
              <a:gd name="connsiteY355" fmla="*/ 1801737 h 3521764"/>
              <a:gd name="connsiteX356" fmla="*/ 1584392 w 6921641"/>
              <a:gd name="connsiteY356" fmla="*/ 1861258 h 3521764"/>
              <a:gd name="connsiteX357" fmla="*/ 1323747 w 6921641"/>
              <a:gd name="connsiteY357" fmla="*/ 1861258 h 3521764"/>
              <a:gd name="connsiteX358" fmla="*/ 1107935 w 6921641"/>
              <a:gd name="connsiteY358" fmla="*/ 1866188 h 3521764"/>
              <a:gd name="connsiteX359" fmla="*/ 1292591 w 6921641"/>
              <a:gd name="connsiteY359" fmla="*/ 1947545 h 3521764"/>
              <a:gd name="connsiteX360" fmla="*/ 1348064 w 6921641"/>
              <a:gd name="connsiteY360" fmla="*/ 1940854 h 3521764"/>
              <a:gd name="connsiteX361" fmla="*/ 1371620 w 6921641"/>
              <a:gd name="connsiteY361" fmla="*/ 1973961 h 3521764"/>
              <a:gd name="connsiteX362" fmla="*/ 1355663 w 6921641"/>
              <a:gd name="connsiteY362" fmla="*/ 1994035 h 3521764"/>
              <a:gd name="connsiteX363" fmla="*/ 1379219 w 6921641"/>
              <a:gd name="connsiteY363" fmla="*/ 2013407 h 3521764"/>
              <a:gd name="connsiteX364" fmla="*/ 1608709 w 6921641"/>
              <a:gd name="connsiteY364" fmla="*/ 1973961 h 3521764"/>
              <a:gd name="connsiteX365" fmla="*/ 1664182 w 6921641"/>
              <a:gd name="connsiteY365" fmla="*/ 1986992 h 3521764"/>
              <a:gd name="connsiteX366" fmla="*/ 1608709 w 6921641"/>
              <a:gd name="connsiteY366" fmla="*/ 1994036 h 3521764"/>
              <a:gd name="connsiteX367" fmla="*/ 1537278 w 6921641"/>
              <a:gd name="connsiteY367" fmla="*/ 2033481 h 3521764"/>
              <a:gd name="connsiteX368" fmla="*/ 1276633 w 6921641"/>
              <a:gd name="connsiteY368" fmla="*/ 2020450 h 3521764"/>
              <a:gd name="connsiteX369" fmla="*/ 1260675 w 6921641"/>
              <a:gd name="connsiteY369" fmla="*/ 2020450 h 3521764"/>
              <a:gd name="connsiteX370" fmla="*/ 1308548 w 6921641"/>
              <a:gd name="connsiteY370" fmla="*/ 2066588 h 3521764"/>
              <a:gd name="connsiteX371" fmla="*/ 1292591 w 6921641"/>
              <a:gd name="connsiteY371" fmla="*/ 2099342 h 3521764"/>
              <a:gd name="connsiteX372" fmla="*/ 1165687 w 6921641"/>
              <a:gd name="connsiteY372" fmla="*/ 2106386 h 3521764"/>
              <a:gd name="connsiteX373" fmla="*/ 1332106 w 6921641"/>
              <a:gd name="connsiteY373" fmla="*/ 2126109 h 3521764"/>
              <a:gd name="connsiteX374" fmla="*/ 1395177 w 6921641"/>
              <a:gd name="connsiteY374" fmla="*/ 2158863 h 3521764"/>
              <a:gd name="connsiteX375" fmla="*/ 1379220 w 6921641"/>
              <a:gd name="connsiteY375" fmla="*/ 2178939 h 3521764"/>
              <a:gd name="connsiteX376" fmla="*/ 1418734 w 6921641"/>
              <a:gd name="connsiteY376" fmla="*/ 2185630 h 3521764"/>
              <a:gd name="connsiteX377" fmla="*/ 1418734 w 6921641"/>
              <a:gd name="connsiteY377" fmla="*/ 2205353 h 3521764"/>
              <a:gd name="connsiteX378" fmla="*/ 1521321 w 6921641"/>
              <a:gd name="connsiteY378" fmla="*/ 2218384 h 3521764"/>
              <a:gd name="connsiteX379" fmla="*/ 1537278 w 6921641"/>
              <a:gd name="connsiteY379" fmla="*/ 2225428 h 3521764"/>
              <a:gd name="connsiteX380" fmla="*/ 1434692 w 6921641"/>
              <a:gd name="connsiteY380" fmla="*/ 2251843 h 3521764"/>
              <a:gd name="connsiteX381" fmla="*/ 1434692 w 6921641"/>
              <a:gd name="connsiteY381" fmla="*/ 2258535 h 3521764"/>
              <a:gd name="connsiteX382" fmla="*/ 1427093 w 6921641"/>
              <a:gd name="connsiteY382" fmla="*/ 2258534 h 3521764"/>
              <a:gd name="connsiteX383" fmla="*/ 1427093 w 6921641"/>
              <a:gd name="connsiteY383" fmla="*/ 2271566 h 3521764"/>
              <a:gd name="connsiteX384" fmla="*/ 1450650 w 6921641"/>
              <a:gd name="connsiteY384" fmla="*/ 2297981 h 3521764"/>
              <a:gd name="connsiteX385" fmla="*/ 1506123 w 6921641"/>
              <a:gd name="connsiteY385" fmla="*/ 2297981 h 3521764"/>
              <a:gd name="connsiteX386" fmla="*/ 1506123 w 6921641"/>
              <a:gd name="connsiteY386" fmla="*/ 2318055 h 3521764"/>
              <a:gd name="connsiteX387" fmla="*/ 1355662 w 6921641"/>
              <a:gd name="connsiteY387" fmla="*/ 2390960 h 3521764"/>
              <a:gd name="connsiteX388" fmla="*/ 1300189 w 6921641"/>
              <a:gd name="connsiteY388" fmla="*/ 2205352 h 3521764"/>
              <a:gd name="connsiteX389" fmla="*/ 1276633 w 6921641"/>
              <a:gd name="connsiteY389" fmla="*/ 2205353 h 3521764"/>
              <a:gd name="connsiteX390" fmla="*/ 1101856 w 6921641"/>
              <a:gd name="connsiteY390" fmla="*/ 2132449 h 3521764"/>
              <a:gd name="connsiteX391" fmla="*/ 1086657 w 6921641"/>
              <a:gd name="connsiteY391" fmla="*/ 2126109 h 3521764"/>
              <a:gd name="connsiteX392" fmla="*/ 1094257 w 6921641"/>
              <a:gd name="connsiteY392" fmla="*/ 2072927 h 3521764"/>
              <a:gd name="connsiteX393" fmla="*/ 1180885 w 6921641"/>
              <a:gd name="connsiteY393" fmla="*/ 2059896 h 3521764"/>
              <a:gd name="connsiteX394" fmla="*/ 1196843 w 6921641"/>
              <a:gd name="connsiteY394" fmla="*/ 2046513 h 3521764"/>
              <a:gd name="connsiteX395" fmla="*/ 1205202 w 6921641"/>
              <a:gd name="connsiteY395" fmla="*/ 2026790 h 3521764"/>
              <a:gd name="connsiteX396" fmla="*/ 1205202 w 6921641"/>
              <a:gd name="connsiteY396" fmla="*/ 2020450 h 3521764"/>
              <a:gd name="connsiteX397" fmla="*/ 1054742 w 6921641"/>
              <a:gd name="connsiteY397" fmla="*/ 2000375 h 3521764"/>
              <a:gd name="connsiteX398" fmla="*/ 959755 w 6921641"/>
              <a:gd name="connsiteY398" fmla="*/ 2079972 h 3521764"/>
              <a:gd name="connsiteX399" fmla="*/ 865526 w 6921641"/>
              <a:gd name="connsiteY399" fmla="*/ 2079971 h 3521764"/>
              <a:gd name="connsiteX400" fmla="*/ 865527 w 6921641"/>
              <a:gd name="connsiteY400" fmla="*/ 2053204 h 3521764"/>
              <a:gd name="connsiteX401" fmla="*/ 810054 w 6921641"/>
              <a:gd name="connsiteY401" fmla="*/ 2059896 h 3521764"/>
              <a:gd name="connsiteX402" fmla="*/ 826012 w 6921641"/>
              <a:gd name="connsiteY402" fmla="*/ 2079972 h 3521764"/>
              <a:gd name="connsiteX403" fmla="*/ 801695 w 6921641"/>
              <a:gd name="connsiteY403" fmla="*/ 2099342 h 3521764"/>
              <a:gd name="connsiteX404" fmla="*/ 730265 w 6921641"/>
              <a:gd name="connsiteY404" fmla="*/ 2112726 h 3521764"/>
              <a:gd name="connsiteX405" fmla="*/ 714307 w 6921641"/>
              <a:gd name="connsiteY405" fmla="*/ 2112725 h 3521764"/>
              <a:gd name="connsiteX406" fmla="*/ 730265 w 6921641"/>
              <a:gd name="connsiteY406" fmla="*/ 2126109 h 3521764"/>
              <a:gd name="connsiteX407" fmla="*/ 690750 w 6921641"/>
              <a:gd name="connsiteY407" fmla="*/ 2178939 h 3521764"/>
              <a:gd name="connsiteX408" fmla="*/ 690749 w 6921641"/>
              <a:gd name="connsiteY408" fmla="*/ 2199014 h 3521764"/>
              <a:gd name="connsiteX409" fmla="*/ 786497 w 6921641"/>
              <a:gd name="connsiteY409" fmla="*/ 2178938 h 3521764"/>
              <a:gd name="connsiteX410" fmla="*/ 817653 w 6921641"/>
              <a:gd name="connsiteY410" fmla="*/ 2178939 h 3521764"/>
              <a:gd name="connsiteX411" fmla="*/ 794096 w 6921641"/>
              <a:gd name="connsiteY411" fmla="*/ 2192322 h 3521764"/>
              <a:gd name="connsiteX412" fmla="*/ 849568 w 6921641"/>
              <a:gd name="connsiteY412" fmla="*/ 2212045 h 3521764"/>
              <a:gd name="connsiteX413" fmla="*/ 865526 w 6921641"/>
              <a:gd name="connsiteY413" fmla="*/ 2192322 h 3521764"/>
              <a:gd name="connsiteX414" fmla="*/ 952155 w 6921641"/>
              <a:gd name="connsiteY414" fmla="*/ 2218384 h 3521764"/>
              <a:gd name="connsiteX415" fmla="*/ 952156 w 6921641"/>
              <a:gd name="connsiteY415" fmla="*/ 2225428 h 3521764"/>
              <a:gd name="connsiteX416" fmla="*/ 896682 w 6921641"/>
              <a:gd name="connsiteY416" fmla="*/ 2238460 h 3521764"/>
              <a:gd name="connsiteX417" fmla="*/ 896683 w 6921641"/>
              <a:gd name="connsiteY417" fmla="*/ 2245151 h 3521764"/>
              <a:gd name="connsiteX418" fmla="*/ 905042 w 6921641"/>
              <a:gd name="connsiteY418" fmla="*/ 2245151 h 3521764"/>
              <a:gd name="connsiteX419" fmla="*/ 905042 w 6921641"/>
              <a:gd name="connsiteY419" fmla="*/ 2258534 h 3521764"/>
              <a:gd name="connsiteX420" fmla="*/ 912640 w 6921641"/>
              <a:gd name="connsiteY420" fmla="*/ 2245151 h 3521764"/>
              <a:gd name="connsiteX421" fmla="*/ 952156 w 6921641"/>
              <a:gd name="connsiteY421" fmla="*/ 2264874 h 3521764"/>
              <a:gd name="connsiteX422" fmla="*/ 944556 w 6921641"/>
              <a:gd name="connsiteY422" fmla="*/ 2284949 h 3521764"/>
              <a:gd name="connsiteX423" fmla="*/ 928599 w 6921641"/>
              <a:gd name="connsiteY423" fmla="*/ 2278258 h 3521764"/>
              <a:gd name="connsiteX424" fmla="*/ 905041 w 6921641"/>
              <a:gd name="connsiteY424" fmla="*/ 2278258 h 3521764"/>
              <a:gd name="connsiteX425" fmla="*/ 944557 w 6921641"/>
              <a:gd name="connsiteY425" fmla="*/ 2305025 h 3521764"/>
              <a:gd name="connsiteX426" fmla="*/ 944557 w 6921641"/>
              <a:gd name="connsiteY426" fmla="*/ 2311364 h 3521764"/>
              <a:gd name="connsiteX427" fmla="*/ 920239 w 6921641"/>
              <a:gd name="connsiteY427" fmla="*/ 2324395 h 3521764"/>
              <a:gd name="connsiteX428" fmla="*/ 880725 w 6921641"/>
              <a:gd name="connsiteY428" fmla="*/ 2318055 h 3521764"/>
              <a:gd name="connsiteX429" fmla="*/ 857168 w 6921641"/>
              <a:gd name="connsiteY429" fmla="*/ 2337778 h 3521764"/>
              <a:gd name="connsiteX430" fmla="*/ 857168 w 6921641"/>
              <a:gd name="connsiteY430" fmla="*/ 2344470 h 3521764"/>
              <a:gd name="connsiteX431" fmla="*/ 991670 w 6921641"/>
              <a:gd name="connsiteY431" fmla="*/ 2344471 h 3521764"/>
              <a:gd name="connsiteX432" fmla="*/ 991670 w 6921641"/>
              <a:gd name="connsiteY432" fmla="*/ 2350810 h 3521764"/>
              <a:gd name="connsiteX433" fmla="*/ 873126 w 6921641"/>
              <a:gd name="connsiteY433" fmla="*/ 2364193 h 3521764"/>
              <a:gd name="connsiteX434" fmla="*/ 769779 w 6921641"/>
              <a:gd name="connsiteY434" fmla="*/ 2410331 h 3521764"/>
              <a:gd name="connsiteX435" fmla="*/ 769780 w 6921641"/>
              <a:gd name="connsiteY435" fmla="*/ 2423715 h 3521764"/>
              <a:gd name="connsiteX436" fmla="*/ 730264 w 6921641"/>
              <a:gd name="connsiteY436" fmla="*/ 2410331 h 3521764"/>
              <a:gd name="connsiteX437" fmla="*/ 714307 w 6921641"/>
              <a:gd name="connsiteY437" fmla="*/ 2410331 h 3521764"/>
              <a:gd name="connsiteX438" fmla="*/ 714307 w 6921641"/>
              <a:gd name="connsiteY438" fmla="*/ 2437098 h 3521764"/>
              <a:gd name="connsiteX439" fmla="*/ 761421 w 6921641"/>
              <a:gd name="connsiteY439" fmla="*/ 2443437 h 3521764"/>
              <a:gd name="connsiteX440" fmla="*/ 761420 w 6921641"/>
              <a:gd name="connsiteY440" fmla="*/ 2469851 h 3521764"/>
              <a:gd name="connsiteX441" fmla="*/ 682391 w 6921641"/>
              <a:gd name="connsiteY441" fmla="*/ 2456821 h 3521764"/>
              <a:gd name="connsiteX442" fmla="*/ 682391 w 6921641"/>
              <a:gd name="connsiteY442" fmla="*/ 2463513 h 3521764"/>
              <a:gd name="connsiteX443" fmla="*/ 674791 w 6921641"/>
              <a:gd name="connsiteY443" fmla="*/ 2463511 h 3521764"/>
              <a:gd name="connsiteX444" fmla="*/ 721906 w 6921641"/>
              <a:gd name="connsiteY444" fmla="*/ 2496619 h 3521764"/>
              <a:gd name="connsiteX445" fmla="*/ 714307 w 6921641"/>
              <a:gd name="connsiteY445" fmla="*/ 2523034 h 3521764"/>
              <a:gd name="connsiteX446" fmla="*/ 437703 w 6921641"/>
              <a:gd name="connsiteY446" fmla="*/ 2496619 h 3521764"/>
              <a:gd name="connsiteX447" fmla="*/ 271284 w 6921641"/>
              <a:gd name="connsiteY447" fmla="*/ 2483236 h 3521764"/>
              <a:gd name="connsiteX448" fmla="*/ 0 w 6921641"/>
              <a:gd name="connsiteY448" fmla="*/ 2481826 h 3521764"/>
              <a:gd name="connsiteX449" fmla="*/ 184656 w 6921641"/>
              <a:gd name="connsiteY449" fmla="*/ 2523034 h 3521764"/>
              <a:gd name="connsiteX450" fmla="*/ 287242 w 6921641"/>
              <a:gd name="connsiteY450" fmla="*/ 2549448 h 3521764"/>
              <a:gd name="connsiteX451" fmla="*/ 357913 w 6921641"/>
              <a:gd name="connsiteY451" fmla="*/ 2549448 h 3521764"/>
              <a:gd name="connsiteX452" fmla="*/ 374631 w 6921641"/>
              <a:gd name="connsiteY452" fmla="*/ 2575863 h 3521764"/>
              <a:gd name="connsiteX453" fmla="*/ 453661 w 6921641"/>
              <a:gd name="connsiteY453" fmla="*/ 2569523 h 3521764"/>
              <a:gd name="connsiteX454" fmla="*/ 477218 w 6921641"/>
              <a:gd name="connsiteY454" fmla="*/ 2588894 h 3521764"/>
              <a:gd name="connsiteX455" fmla="*/ 604121 w 6921641"/>
              <a:gd name="connsiteY455" fmla="*/ 2582554 h 3521764"/>
              <a:gd name="connsiteX456" fmla="*/ 635277 w 6921641"/>
              <a:gd name="connsiteY456" fmla="*/ 2608969 h 3521764"/>
              <a:gd name="connsiteX457" fmla="*/ 769779 w 6921641"/>
              <a:gd name="connsiteY457" fmla="*/ 2615309 h 3521764"/>
              <a:gd name="connsiteX458" fmla="*/ 1047143 w 6921641"/>
              <a:gd name="connsiteY458" fmla="*/ 2608969 h 3521764"/>
              <a:gd name="connsiteX459" fmla="*/ 1062342 w 6921641"/>
              <a:gd name="connsiteY459" fmla="*/ 2629045 h 3521764"/>
              <a:gd name="connsiteX460" fmla="*/ 1133771 w 6921641"/>
              <a:gd name="connsiteY460" fmla="*/ 2608969 h 3521764"/>
              <a:gd name="connsiteX461" fmla="*/ 1133771 w 6921641"/>
              <a:gd name="connsiteY461" fmla="*/ 2629044 h 3521764"/>
              <a:gd name="connsiteX462" fmla="*/ 1173286 w 6921641"/>
              <a:gd name="connsiteY462" fmla="*/ 2635384 h 3521764"/>
              <a:gd name="connsiteX463" fmla="*/ 1173286 w 6921641"/>
              <a:gd name="connsiteY463" fmla="*/ 2615309 h 3521764"/>
              <a:gd name="connsiteX464" fmla="*/ 1332106 w 6921641"/>
              <a:gd name="connsiteY464" fmla="*/ 2642075 h 3521764"/>
              <a:gd name="connsiteX465" fmla="*/ 1418734 w 6921641"/>
              <a:gd name="connsiteY465" fmla="*/ 2635384 h 3521764"/>
              <a:gd name="connsiteX466" fmla="*/ 1458249 w 6921641"/>
              <a:gd name="connsiteY466" fmla="*/ 2635384 h 3521764"/>
              <a:gd name="connsiteX467" fmla="*/ 1458249 w 6921641"/>
              <a:gd name="connsiteY467" fmla="*/ 2642076 h 3521764"/>
              <a:gd name="connsiteX468" fmla="*/ 1418734 w 6921641"/>
              <a:gd name="connsiteY468" fmla="*/ 2648767 h 3521764"/>
              <a:gd name="connsiteX469" fmla="*/ 1537278 w 6921641"/>
              <a:gd name="connsiteY469" fmla="*/ 2661798 h 3521764"/>
              <a:gd name="connsiteX470" fmla="*/ 1623908 w 6921641"/>
              <a:gd name="connsiteY470" fmla="*/ 2708289 h 3521764"/>
              <a:gd name="connsiteX471" fmla="*/ 1838199 w 6921641"/>
              <a:gd name="connsiteY471" fmla="*/ 2714980 h 3521764"/>
              <a:gd name="connsiteX472" fmla="*/ 1877714 w 6921641"/>
              <a:gd name="connsiteY472" fmla="*/ 2688566 h 3521764"/>
              <a:gd name="connsiteX473" fmla="*/ 2028175 w 6921641"/>
              <a:gd name="connsiteY473" fmla="*/ 2674830 h 3521764"/>
              <a:gd name="connsiteX474" fmla="*/ 2068449 w 6921641"/>
              <a:gd name="connsiteY474" fmla="*/ 2635384 h 3521764"/>
              <a:gd name="connsiteX475" fmla="*/ 2162677 w 6921641"/>
              <a:gd name="connsiteY475" fmla="*/ 2622353 h 3521764"/>
              <a:gd name="connsiteX476" fmla="*/ 2344293 w 6921641"/>
              <a:gd name="connsiteY476" fmla="*/ 2629044 h 3521764"/>
              <a:gd name="connsiteX477" fmla="*/ 2423323 w 6921641"/>
              <a:gd name="connsiteY477" fmla="*/ 2608969 h 3521764"/>
              <a:gd name="connsiteX478" fmla="*/ 2462837 w 6921641"/>
              <a:gd name="connsiteY478" fmla="*/ 2642075 h 3521764"/>
              <a:gd name="connsiteX479" fmla="*/ 2582142 w 6921641"/>
              <a:gd name="connsiteY479" fmla="*/ 2655459 h 3521764"/>
              <a:gd name="connsiteX480" fmla="*/ 2558585 w 6921641"/>
              <a:gd name="connsiteY480" fmla="*/ 2688566 h 3521764"/>
              <a:gd name="connsiteX481" fmla="*/ 2558585 w 6921641"/>
              <a:gd name="connsiteY481" fmla="*/ 2701596 h 3521764"/>
              <a:gd name="connsiteX482" fmla="*/ 2614057 w 6921641"/>
              <a:gd name="connsiteY482" fmla="*/ 2701597 h 3521764"/>
              <a:gd name="connsiteX483" fmla="*/ 2653573 w 6921641"/>
              <a:gd name="connsiteY483" fmla="*/ 2688566 h 3521764"/>
              <a:gd name="connsiteX484" fmla="*/ 2788075 w 6921641"/>
              <a:gd name="connsiteY484" fmla="*/ 2674830 h 3521764"/>
              <a:gd name="connsiteX485" fmla="*/ 2842788 w 6921641"/>
              <a:gd name="connsiteY485" fmla="*/ 2748087 h 3521764"/>
              <a:gd name="connsiteX486" fmla="*/ 2978050 w 6921641"/>
              <a:gd name="connsiteY486" fmla="*/ 2761118 h 3521764"/>
              <a:gd name="connsiteX487" fmla="*/ 3104194 w 6921641"/>
              <a:gd name="connsiteY487" fmla="*/ 2820991 h 3521764"/>
              <a:gd name="connsiteX488" fmla="*/ 3310126 w 6921641"/>
              <a:gd name="connsiteY488" fmla="*/ 2827331 h 3521764"/>
              <a:gd name="connsiteX489" fmla="*/ 3460586 w 6921641"/>
              <a:gd name="connsiteY489" fmla="*/ 2847053 h 3521764"/>
              <a:gd name="connsiteX490" fmla="*/ 3602688 w 6921641"/>
              <a:gd name="connsiteY490" fmla="*/ 2913266 h 3521764"/>
              <a:gd name="connsiteX491" fmla="*/ 3864093 w 6921641"/>
              <a:gd name="connsiteY491" fmla="*/ 2985819 h 3521764"/>
              <a:gd name="connsiteX492" fmla="*/ 3769866 w 6921641"/>
              <a:gd name="connsiteY492" fmla="*/ 3025969 h 3521764"/>
              <a:gd name="connsiteX493" fmla="*/ 3959082 w 6921641"/>
              <a:gd name="connsiteY493" fmla="*/ 3078798 h 3521764"/>
              <a:gd name="connsiteX494" fmla="*/ 4204529 w 6921641"/>
              <a:gd name="connsiteY494" fmla="*/ 3145012 h 3521764"/>
              <a:gd name="connsiteX495" fmla="*/ 4354990 w 6921641"/>
              <a:gd name="connsiteY495" fmla="*/ 3164735 h 3521764"/>
              <a:gd name="connsiteX496" fmla="*/ 4394505 w 6921641"/>
              <a:gd name="connsiteY496" fmla="*/ 3204532 h 3521764"/>
              <a:gd name="connsiteX497" fmla="*/ 4362589 w 6921641"/>
              <a:gd name="connsiteY497" fmla="*/ 3237286 h 3521764"/>
              <a:gd name="connsiteX498" fmla="*/ 4093584 w 6921641"/>
              <a:gd name="connsiteY498" fmla="*/ 3251022 h 3521764"/>
              <a:gd name="connsiteX499" fmla="*/ 3927165 w 6921641"/>
              <a:gd name="connsiteY499" fmla="*/ 3243978 h 3521764"/>
              <a:gd name="connsiteX500" fmla="*/ 3697675 w 6921641"/>
              <a:gd name="connsiteY500" fmla="*/ 3290468 h 3521764"/>
              <a:gd name="connsiteX501" fmla="*/ 3745549 w 6921641"/>
              <a:gd name="connsiteY501" fmla="*/ 3310543 h 3521764"/>
              <a:gd name="connsiteX502" fmla="*/ 3745549 w 6921641"/>
              <a:gd name="connsiteY502" fmla="*/ 3349989 h 3521764"/>
              <a:gd name="connsiteX503" fmla="*/ 3793423 w 6921641"/>
              <a:gd name="connsiteY503" fmla="*/ 3396479 h 3521764"/>
              <a:gd name="connsiteX504" fmla="*/ 3966680 w 6921641"/>
              <a:gd name="connsiteY504" fmla="*/ 3448956 h 3521764"/>
              <a:gd name="connsiteX505" fmla="*/ 4061668 w 6921641"/>
              <a:gd name="connsiteY505" fmla="*/ 3448956 h 3521764"/>
              <a:gd name="connsiteX506" fmla="*/ 4560162 w 6921641"/>
              <a:gd name="connsiteY506" fmla="*/ 3502138 h 3521764"/>
              <a:gd name="connsiteX507" fmla="*/ 4639953 w 6921641"/>
              <a:gd name="connsiteY507" fmla="*/ 3448956 h 3521764"/>
              <a:gd name="connsiteX508" fmla="*/ 4703023 w 6921641"/>
              <a:gd name="connsiteY508" fmla="*/ 3429233 h 3521764"/>
              <a:gd name="connsiteX509" fmla="*/ 4758497 w 6921641"/>
              <a:gd name="connsiteY509" fmla="*/ 3383095 h 3521764"/>
              <a:gd name="connsiteX510" fmla="*/ 4758497 w 6921641"/>
              <a:gd name="connsiteY510" fmla="*/ 3363020 h 3521764"/>
              <a:gd name="connsiteX511" fmla="*/ 4829167 w 6921641"/>
              <a:gd name="connsiteY511" fmla="*/ 3349989 h 3521764"/>
              <a:gd name="connsiteX512" fmla="*/ 4900598 w 6921641"/>
              <a:gd name="connsiteY512" fmla="*/ 3290468 h 3521764"/>
              <a:gd name="connsiteX513" fmla="*/ 4913742 w 6921641"/>
              <a:gd name="connsiteY513" fmla="*/ 3243912 h 3521764"/>
              <a:gd name="connsiteX514" fmla="*/ 4914357 w 6921641"/>
              <a:gd name="connsiteY514" fmla="*/ 3243146 h 3521764"/>
              <a:gd name="connsiteX515" fmla="*/ 4925078 w 6921641"/>
              <a:gd name="connsiteY515" fmla="*/ 3233610 h 3521764"/>
              <a:gd name="connsiteX516" fmla="*/ 4925789 w 6921641"/>
              <a:gd name="connsiteY516" fmla="*/ 3231611 h 3521764"/>
              <a:gd name="connsiteX517" fmla="*/ 4966804 w 6921641"/>
              <a:gd name="connsiteY517" fmla="*/ 3248292 h 3521764"/>
              <a:gd name="connsiteX518" fmla="*/ 5003185 w 6921641"/>
              <a:gd name="connsiteY518" fmla="*/ 3270393 h 3521764"/>
              <a:gd name="connsiteX519" fmla="*/ 5035861 w 6921641"/>
              <a:gd name="connsiteY519" fmla="*/ 3270393 h 3521764"/>
              <a:gd name="connsiteX520" fmla="*/ 5043460 w 6921641"/>
              <a:gd name="connsiteY520" fmla="*/ 3270393 h 3521764"/>
              <a:gd name="connsiteX521" fmla="*/ 5130088 w 6921641"/>
              <a:gd name="connsiteY521" fmla="*/ 3323574 h 3521764"/>
              <a:gd name="connsiteX522" fmla="*/ 5162003 w 6921641"/>
              <a:gd name="connsiteY522" fmla="*/ 3310543 h 3521764"/>
              <a:gd name="connsiteX523" fmla="*/ 5225075 w 6921641"/>
              <a:gd name="connsiteY523" fmla="*/ 3343297 h 3521764"/>
              <a:gd name="connsiteX524" fmla="*/ 5280548 w 6921641"/>
              <a:gd name="connsiteY524" fmla="*/ 3343297 h 3521764"/>
              <a:gd name="connsiteX525" fmla="*/ 5455325 w 6921641"/>
              <a:gd name="connsiteY525" fmla="*/ 3356329 h 3521764"/>
              <a:gd name="connsiteX526" fmla="*/ 5470523 w 6921641"/>
              <a:gd name="connsiteY526" fmla="*/ 3376403 h 3521764"/>
              <a:gd name="connsiteX527" fmla="*/ 5486480 w 6921641"/>
              <a:gd name="connsiteY527" fmla="*/ 3376403 h 3521764"/>
              <a:gd name="connsiteX528" fmla="*/ 5549553 w 6921641"/>
              <a:gd name="connsiteY528" fmla="*/ 3237286 h 3521764"/>
              <a:gd name="connsiteX529" fmla="*/ 5549552 w 6921641"/>
              <a:gd name="connsiteY529" fmla="*/ 3217564 h 3521764"/>
              <a:gd name="connsiteX530" fmla="*/ 5343620 w 6921641"/>
              <a:gd name="connsiteY530" fmla="*/ 3191148 h 3521764"/>
              <a:gd name="connsiteX531" fmla="*/ 5312464 w 6921641"/>
              <a:gd name="connsiteY531" fmla="*/ 3145011 h 3521764"/>
              <a:gd name="connsiteX532" fmla="*/ 5272949 w 6921641"/>
              <a:gd name="connsiteY532" fmla="*/ 3151350 h 3521764"/>
              <a:gd name="connsiteX533" fmla="*/ 5256990 w 6921641"/>
              <a:gd name="connsiteY533" fmla="*/ 3151350 h 3521764"/>
              <a:gd name="connsiteX534" fmla="*/ 5272949 w 6921641"/>
              <a:gd name="connsiteY534" fmla="*/ 3164734 h 3521764"/>
              <a:gd name="connsiteX535" fmla="*/ 5272949 w 6921641"/>
              <a:gd name="connsiteY535" fmla="*/ 3171426 h 3521764"/>
              <a:gd name="connsiteX536" fmla="*/ 5203513 w 6921641"/>
              <a:gd name="connsiteY536" fmla="*/ 3169709 h 3521764"/>
              <a:gd name="connsiteX537" fmla="*/ 5175044 w 6921641"/>
              <a:gd name="connsiteY537" fmla="*/ 3171051 h 3521764"/>
              <a:gd name="connsiteX538" fmla="*/ 5186199 w 6921641"/>
              <a:gd name="connsiteY538" fmla="*/ 3168105 h 3521764"/>
              <a:gd name="connsiteX539" fmla="*/ 5210040 w 6921641"/>
              <a:gd name="connsiteY539" fmla="*/ 3167227 h 3521764"/>
              <a:gd name="connsiteX540" fmla="*/ 5217591 w 6921641"/>
              <a:gd name="connsiteY540" fmla="*/ 3134566 h 3521764"/>
              <a:gd name="connsiteX541" fmla="*/ 5248633 w 6921641"/>
              <a:gd name="connsiteY541" fmla="*/ 3131627 h 3521764"/>
              <a:gd name="connsiteX542" fmla="*/ 5312464 w 6921641"/>
              <a:gd name="connsiteY542" fmla="*/ 3098521 h 3521764"/>
              <a:gd name="connsiteX543" fmla="*/ 5406692 w 6921641"/>
              <a:gd name="connsiteY543" fmla="*/ 3111904 h 3521764"/>
              <a:gd name="connsiteX544" fmla="*/ 5406692 w 6921641"/>
              <a:gd name="connsiteY544" fmla="*/ 3138319 h 3521764"/>
              <a:gd name="connsiteX545" fmla="*/ 5462924 w 6921641"/>
              <a:gd name="connsiteY545" fmla="*/ 3118596 h 3521764"/>
              <a:gd name="connsiteX546" fmla="*/ 5510038 w 6921641"/>
              <a:gd name="connsiteY546" fmla="*/ 3065415 h 3521764"/>
              <a:gd name="connsiteX547" fmla="*/ 5566560 w 6921641"/>
              <a:gd name="connsiteY547" fmla="*/ 3062445 h 3521764"/>
              <a:gd name="connsiteX548" fmla="*/ 5536489 w 6921641"/>
              <a:gd name="connsiteY548" fmla="*/ 3027788 h 3521764"/>
              <a:gd name="connsiteX549" fmla="*/ 5566433 w 6921641"/>
              <a:gd name="connsiteY549" fmla="*/ 3022169 h 3521764"/>
              <a:gd name="connsiteX550" fmla="*/ 5597589 w 6921641"/>
              <a:gd name="connsiteY550" fmla="*/ 3022169 h 3521764"/>
              <a:gd name="connsiteX551" fmla="*/ 5605948 w 6921641"/>
              <a:gd name="connsiteY551" fmla="*/ 3107869 h 3521764"/>
              <a:gd name="connsiteX552" fmla="*/ 5716134 w 6921641"/>
              <a:gd name="connsiteY552" fmla="*/ 3259951 h 3521764"/>
              <a:gd name="connsiteX553" fmla="*/ 5867355 w 6921641"/>
              <a:gd name="connsiteY553" fmla="*/ 3252927 h 3521764"/>
              <a:gd name="connsiteX554" fmla="*/ 5890911 w 6921641"/>
              <a:gd name="connsiteY554" fmla="*/ 3226584 h 3521764"/>
              <a:gd name="connsiteX555" fmla="*/ 5858235 w 6921641"/>
              <a:gd name="connsiteY555" fmla="*/ 3088551 h 3521764"/>
              <a:gd name="connsiteX556" fmla="*/ 5906868 w 6921641"/>
              <a:gd name="connsiteY556" fmla="*/ 3068532 h 3521764"/>
              <a:gd name="connsiteX557" fmla="*/ 5953983 w 6921641"/>
              <a:gd name="connsiteY557" fmla="*/ 3101547 h 3521764"/>
              <a:gd name="connsiteX558" fmla="*/ 6088485 w 6921641"/>
              <a:gd name="connsiteY558" fmla="*/ 3107869 h 3521764"/>
              <a:gd name="connsiteX559" fmla="*/ 6135599 w 6921641"/>
              <a:gd name="connsiteY559" fmla="*/ 3068532 h 3521764"/>
              <a:gd name="connsiteX560" fmla="*/ 6135599 w 6921641"/>
              <a:gd name="connsiteY560" fmla="*/ 2995827 h 3521764"/>
              <a:gd name="connsiteX561" fmla="*/ 6056569 w 6921641"/>
              <a:gd name="connsiteY561" fmla="*/ 2897132 h 3521764"/>
              <a:gd name="connsiteX562" fmla="*/ 6088486 w 6921641"/>
              <a:gd name="connsiteY562" fmla="*/ 2890458 h 3521764"/>
              <a:gd name="connsiteX563" fmla="*/ 6072526 w 6921641"/>
              <a:gd name="connsiteY563" fmla="*/ 2864115 h 3521764"/>
              <a:gd name="connsiteX564" fmla="*/ 6119641 w 6921641"/>
              <a:gd name="connsiteY564" fmla="*/ 2857443 h 3521764"/>
              <a:gd name="connsiteX565" fmla="*/ 6135598 w 6921641"/>
              <a:gd name="connsiteY565" fmla="*/ 2857443 h 3521764"/>
              <a:gd name="connsiteX566" fmla="*/ 6135598 w 6921641"/>
              <a:gd name="connsiteY566" fmla="*/ 2864115 h 3521764"/>
              <a:gd name="connsiteX567" fmla="*/ 6104443 w 6921641"/>
              <a:gd name="connsiteY567" fmla="*/ 2864115 h 3521764"/>
              <a:gd name="connsiteX568" fmla="*/ 6104443 w 6921641"/>
              <a:gd name="connsiteY568" fmla="*/ 2877111 h 3521764"/>
              <a:gd name="connsiteX569" fmla="*/ 6238186 w 6921641"/>
              <a:gd name="connsiteY569" fmla="*/ 2929796 h 3521764"/>
              <a:gd name="connsiteX570" fmla="*/ 6317974 w 6921641"/>
              <a:gd name="connsiteY570" fmla="*/ 2995828 h 3521764"/>
              <a:gd name="connsiteX571" fmla="*/ 6357489 w 6921641"/>
              <a:gd name="connsiteY571" fmla="*/ 2976158 h 352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</a:cxnLst>
            <a:rect l="l" t="t" r="r" b="b"/>
            <a:pathLst>
              <a:path w="6921641" h="3521764">
                <a:moveTo>
                  <a:pt x="5634451" y="120543"/>
                </a:moveTo>
                <a:lnTo>
                  <a:pt x="5689464" y="67483"/>
                </a:lnTo>
                <a:lnTo>
                  <a:pt x="5775237" y="0"/>
                </a:lnTo>
                <a:lnTo>
                  <a:pt x="5731359" y="4922"/>
                </a:lnTo>
                <a:cubicBezTo>
                  <a:pt x="5698683" y="11086"/>
                  <a:pt x="5671897" y="20507"/>
                  <a:pt x="5648340" y="27023"/>
                </a:cubicBezTo>
                <a:cubicBezTo>
                  <a:pt x="5538154" y="53790"/>
                  <a:pt x="5383134" y="41815"/>
                  <a:pt x="5304106" y="55550"/>
                </a:cubicBezTo>
                <a:cubicBezTo>
                  <a:pt x="5256990" y="61890"/>
                  <a:pt x="5067016" y="81965"/>
                  <a:pt x="5043459" y="68583"/>
                </a:cubicBezTo>
                <a:cubicBezTo>
                  <a:pt x="4995586" y="68582"/>
                  <a:pt x="4762296" y="81965"/>
                  <a:pt x="4730380" y="94996"/>
                </a:cubicBezTo>
                <a:cubicBezTo>
                  <a:pt x="4738739" y="108379"/>
                  <a:pt x="4972028" y="101689"/>
                  <a:pt x="4972029" y="115072"/>
                </a:cubicBezTo>
                <a:cubicBezTo>
                  <a:pt x="5051819" y="147826"/>
                  <a:pt x="5406691" y="147826"/>
                  <a:pt x="5470524" y="108380"/>
                </a:cubicBezTo>
                <a:lnTo>
                  <a:pt x="5478882" y="108381"/>
                </a:lnTo>
                <a:lnTo>
                  <a:pt x="5478883" y="128103"/>
                </a:lnTo>
                <a:cubicBezTo>
                  <a:pt x="5518398" y="128103"/>
                  <a:pt x="5581469" y="128103"/>
                  <a:pt x="5605026" y="108381"/>
                </a:cubicBezTo>
                <a:cubicBezTo>
                  <a:pt x="5628583" y="115071"/>
                  <a:pt x="5620983" y="108381"/>
                  <a:pt x="5628583" y="121411"/>
                </a:cubicBezTo>
                <a:close/>
                <a:moveTo>
                  <a:pt x="5563003" y="407260"/>
                </a:moveTo>
                <a:cubicBezTo>
                  <a:pt x="5566576" y="404916"/>
                  <a:pt x="5567383" y="403840"/>
                  <a:pt x="5563395" y="405509"/>
                </a:cubicBezTo>
                <a:lnTo>
                  <a:pt x="5559101" y="409408"/>
                </a:lnTo>
                <a:close/>
                <a:moveTo>
                  <a:pt x="6357489" y="2976158"/>
                </a:moveTo>
                <a:cubicBezTo>
                  <a:pt x="6357489" y="2936469"/>
                  <a:pt x="6341532" y="2929795"/>
                  <a:pt x="6333933" y="2910127"/>
                </a:cubicBezTo>
                <a:cubicBezTo>
                  <a:pt x="6317975" y="2883434"/>
                  <a:pt x="6373447" y="2837774"/>
                  <a:pt x="6341532" y="2817753"/>
                </a:cubicBezTo>
                <a:cubicBezTo>
                  <a:pt x="6333932" y="2719058"/>
                  <a:pt x="6373448" y="2712034"/>
                  <a:pt x="6452477" y="2692365"/>
                </a:cubicBezTo>
                <a:cubicBezTo>
                  <a:pt x="6452477" y="2686043"/>
                  <a:pt x="6460076" y="2679017"/>
                  <a:pt x="6460076" y="2679017"/>
                </a:cubicBezTo>
                <a:cubicBezTo>
                  <a:pt x="6436519" y="2672696"/>
                  <a:pt x="6405364" y="2666022"/>
                  <a:pt x="6381047" y="2666022"/>
                </a:cubicBezTo>
                <a:cubicBezTo>
                  <a:pt x="6389405" y="2626333"/>
                  <a:pt x="6444878" y="2553980"/>
                  <a:pt x="6381047" y="2520965"/>
                </a:cubicBezTo>
                <a:cubicBezTo>
                  <a:pt x="6389406" y="2514643"/>
                  <a:pt x="6405363" y="2507619"/>
                  <a:pt x="6412962" y="2507618"/>
                </a:cubicBezTo>
                <a:cubicBezTo>
                  <a:pt x="6428921" y="2481276"/>
                  <a:pt x="6456277" y="2408923"/>
                  <a:pt x="6472234" y="2388902"/>
                </a:cubicBezTo>
                <a:cubicBezTo>
                  <a:pt x="6510231" y="2364316"/>
                  <a:pt x="6638652" y="2329193"/>
                  <a:pt x="6687287" y="2323574"/>
                </a:cubicBezTo>
                <a:cubicBezTo>
                  <a:pt x="6735920" y="2317954"/>
                  <a:pt x="6691846" y="2361506"/>
                  <a:pt x="6729841" y="2355887"/>
                </a:cubicBezTo>
                <a:cubicBezTo>
                  <a:pt x="6776954" y="2355887"/>
                  <a:pt x="6833187" y="2321466"/>
                  <a:pt x="6872702" y="2327789"/>
                </a:cubicBezTo>
                <a:cubicBezTo>
                  <a:pt x="6888660" y="2334812"/>
                  <a:pt x="6887900" y="2362560"/>
                  <a:pt x="6903098" y="2375906"/>
                </a:cubicBezTo>
                <a:cubicBezTo>
                  <a:pt x="6911458" y="2349564"/>
                  <a:pt x="6935014" y="2283182"/>
                  <a:pt x="6911457" y="2250166"/>
                </a:cubicBezTo>
                <a:cubicBezTo>
                  <a:pt x="6911458" y="2214340"/>
                  <a:pt x="6848385" y="2235415"/>
                  <a:pt x="6830148" y="2211883"/>
                </a:cubicBezTo>
                <a:cubicBezTo>
                  <a:pt x="6811910" y="2188350"/>
                  <a:pt x="6840026" y="2116348"/>
                  <a:pt x="6800512" y="2108269"/>
                </a:cubicBezTo>
                <a:lnTo>
                  <a:pt x="6666009" y="2111782"/>
                </a:lnTo>
                <a:cubicBezTo>
                  <a:pt x="6626495" y="2111782"/>
                  <a:pt x="6618136" y="2105109"/>
                  <a:pt x="6602178" y="2085440"/>
                </a:cubicBezTo>
                <a:lnTo>
                  <a:pt x="6578620" y="2085440"/>
                </a:lnTo>
                <a:cubicBezTo>
                  <a:pt x="6586979" y="2098787"/>
                  <a:pt x="6586979" y="2098787"/>
                  <a:pt x="6594578" y="2105109"/>
                </a:cubicBezTo>
                <a:lnTo>
                  <a:pt x="6594578" y="2125129"/>
                </a:lnTo>
                <a:cubicBezTo>
                  <a:pt x="6562663" y="2131451"/>
                  <a:pt x="6539107" y="2145149"/>
                  <a:pt x="6507950" y="2145149"/>
                </a:cubicBezTo>
                <a:cubicBezTo>
                  <a:pt x="6515549" y="2098787"/>
                  <a:pt x="6562663" y="2059097"/>
                  <a:pt x="6531506" y="2019409"/>
                </a:cubicBezTo>
                <a:cubicBezTo>
                  <a:pt x="6515549" y="1980071"/>
                  <a:pt x="6468435" y="1993067"/>
                  <a:pt x="6428921" y="1973398"/>
                </a:cubicBezTo>
                <a:cubicBezTo>
                  <a:pt x="6405363" y="1960052"/>
                  <a:pt x="6428920" y="1966724"/>
                  <a:pt x="6412962" y="1940031"/>
                </a:cubicBezTo>
                <a:cubicBezTo>
                  <a:pt x="6381047" y="1920714"/>
                  <a:pt x="6341532" y="1900693"/>
                  <a:pt x="6310375" y="1880673"/>
                </a:cubicBezTo>
                <a:cubicBezTo>
                  <a:pt x="6310375" y="1867678"/>
                  <a:pt x="6310375" y="1867678"/>
                  <a:pt x="6317974" y="1861356"/>
                </a:cubicBezTo>
                <a:cubicBezTo>
                  <a:pt x="6333933" y="1835013"/>
                  <a:pt x="6365848" y="1827989"/>
                  <a:pt x="6405363" y="1827989"/>
                </a:cubicBezTo>
                <a:lnTo>
                  <a:pt x="6405364" y="1821315"/>
                </a:lnTo>
                <a:cubicBezTo>
                  <a:pt x="6389406" y="1814993"/>
                  <a:pt x="6373447" y="1814993"/>
                  <a:pt x="6357490" y="1821315"/>
                </a:cubicBezTo>
                <a:cubicBezTo>
                  <a:pt x="6349891" y="1788651"/>
                  <a:pt x="6324814" y="1798134"/>
                  <a:pt x="6301257" y="1778114"/>
                </a:cubicBezTo>
                <a:cubicBezTo>
                  <a:pt x="6308857" y="1764768"/>
                  <a:pt x="6317975" y="1735264"/>
                  <a:pt x="6341532" y="1729293"/>
                </a:cubicBezTo>
                <a:cubicBezTo>
                  <a:pt x="6365090" y="1723322"/>
                  <a:pt x="6420561" y="1735615"/>
                  <a:pt x="6444878" y="1742289"/>
                </a:cubicBezTo>
                <a:cubicBezTo>
                  <a:pt x="6452477" y="1669936"/>
                  <a:pt x="6476034" y="1656589"/>
                  <a:pt x="6428920" y="1603905"/>
                </a:cubicBezTo>
                <a:cubicBezTo>
                  <a:pt x="6468435" y="1590557"/>
                  <a:pt x="6499591" y="1551220"/>
                  <a:pt x="6499591" y="1524878"/>
                </a:cubicBezTo>
                <a:cubicBezTo>
                  <a:pt x="6515549" y="1524878"/>
                  <a:pt x="6506430" y="1554732"/>
                  <a:pt x="6514029" y="1561054"/>
                </a:cubicBezTo>
                <a:cubicBezTo>
                  <a:pt x="6514029" y="1554732"/>
                  <a:pt x="6523147" y="1524878"/>
                  <a:pt x="6531506" y="1511180"/>
                </a:cubicBezTo>
                <a:cubicBezTo>
                  <a:pt x="6539105" y="1518204"/>
                  <a:pt x="6539105" y="1518204"/>
                  <a:pt x="6547465" y="1524878"/>
                </a:cubicBezTo>
                <a:cubicBezTo>
                  <a:pt x="6562663" y="1518204"/>
                  <a:pt x="6562663" y="1518204"/>
                  <a:pt x="6571022" y="1511180"/>
                </a:cubicBezTo>
                <a:lnTo>
                  <a:pt x="6571022" y="1471843"/>
                </a:lnTo>
                <a:lnTo>
                  <a:pt x="6566101" y="1472117"/>
                </a:lnTo>
                <a:lnTo>
                  <a:pt x="6554779" y="1474668"/>
                </a:lnTo>
                <a:lnTo>
                  <a:pt x="6552235" y="1475292"/>
                </a:lnTo>
                <a:lnTo>
                  <a:pt x="6547464" y="1478515"/>
                </a:lnTo>
                <a:cubicBezTo>
                  <a:pt x="6544425" y="1478515"/>
                  <a:pt x="6526188" y="1482730"/>
                  <a:pt x="6539105" y="1478515"/>
                </a:cubicBezTo>
                <a:lnTo>
                  <a:pt x="6552235" y="1475292"/>
                </a:lnTo>
                <a:lnTo>
                  <a:pt x="6556108" y="1472676"/>
                </a:lnTo>
                <a:lnTo>
                  <a:pt x="6566101" y="1472117"/>
                </a:lnTo>
                <a:lnTo>
                  <a:pt x="6578432" y="1469339"/>
                </a:lnTo>
                <a:cubicBezTo>
                  <a:pt x="6595529" y="1465256"/>
                  <a:pt x="6613956" y="1460075"/>
                  <a:pt x="6625735" y="1453578"/>
                </a:cubicBezTo>
                <a:cubicBezTo>
                  <a:pt x="6618135" y="1440232"/>
                  <a:pt x="6539106" y="1425480"/>
                  <a:pt x="6531507" y="1419157"/>
                </a:cubicBezTo>
                <a:lnTo>
                  <a:pt x="6531507" y="1379468"/>
                </a:lnTo>
                <a:cubicBezTo>
                  <a:pt x="6531507" y="1367176"/>
                  <a:pt x="6545945" y="1352424"/>
                  <a:pt x="6529987" y="1345751"/>
                </a:cubicBezTo>
                <a:cubicBezTo>
                  <a:pt x="6529987" y="1332404"/>
                  <a:pt x="6483634" y="1326784"/>
                  <a:pt x="6483633" y="1313437"/>
                </a:cubicBezTo>
                <a:cubicBezTo>
                  <a:pt x="6476034" y="1300442"/>
                  <a:pt x="6468435" y="1320110"/>
                  <a:pt x="6460076" y="1287446"/>
                </a:cubicBezTo>
                <a:cubicBezTo>
                  <a:pt x="6436520" y="1293769"/>
                  <a:pt x="6452478" y="1249163"/>
                  <a:pt x="6436520" y="1242840"/>
                </a:cubicBezTo>
                <a:cubicBezTo>
                  <a:pt x="6420561" y="1255835"/>
                  <a:pt x="6428920" y="1293769"/>
                  <a:pt x="6420562" y="1313438"/>
                </a:cubicBezTo>
                <a:cubicBezTo>
                  <a:pt x="6405364" y="1313437"/>
                  <a:pt x="6397005" y="1306763"/>
                  <a:pt x="6381046" y="1293769"/>
                </a:cubicBezTo>
                <a:cubicBezTo>
                  <a:pt x="6341532" y="1300442"/>
                  <a:pt x="6341532" y="1333457"/>
                  <a:pt x="6341532" y="1373147"/>
                </a:cubicBezTo>
                <a:cubicBezTo>
                  <a:pt x="6333933" y="1373147"/>
                  <a:pt x="6326334" y="1379468"/>
                  <a:pt x="6317975" y="1379468"/>
                </a:cubicBezTo>
                <a:cubicBezTo>
                  <a:pt x="6310376" y="1359799"/>
                  <a:pt x="6302016" y="1359799"/>
                  <a:pt x="6310376" y="1326784"/>
                </a:cubicBezTo>
                <a:lnTo>
                  <a:pt x="6302017" y="1326784"/>
                </a:lnTo>
                <a:lnTo>
                  <a:pt x="6302016" y="1320111"/>
                </a:lnTo>
                <a:cubicBezTo>
                  <a:pt x="6254144" y="1326784"/>
                  <a:pt x="6222227" y="1346805"/>
                  <a:pt x="6198671" y="1326784"/>
                </a:cubicBezTo>
                <a:cubicBezTo>
                  <a:pt x="6159156" y="1326784"/>
                  <a:pt x="6135598" y="1306764"/>
                  <a:pt x="6127999" y="1274100"/>
                </a:cubicBezTo>
                <a:cubicBezTo>
                  <a:pt x="6080125" y="1293769"/>
                  <a:pt x="6048970" y="1280422"/>
                  <a:pt x="5985899" y="1280422"/>
                </a:cubicBezTo>
                <a:cubicBezTo>
                  <a:pt x="5985899" y="1274100"/>
                  <a:pt x="5993497" y="1267426"/>
                  <a:pt x="6001097" y="1267426"/>
                </a:cubicBezTo>
                <a:cubicBezTo>
                  <a:pt x="6009455" y="1254080"/>
                  <a:pt x="5993497" y="1260753"/>
                  <a:pt x="5993498" y="1254079"/>
                </a:cubicBezTo>
                <a:cubicBezTo>
                  <a:pt x="6001097" y="1247406"/>
                  <a:pt x="6009456" y="1247406"/>
                  <a:pt x="6017054" y="1247407"/>
                </a:cubicBezTo>
                <a:cubicBezTo>
                  <a:pt x="6048971" y="1221064"/>
                  <a:pt x="6017054" y="1208069"/>
                  <a:pt x="6017055" y="1188049"/>
                </a:cubicBezTo>
                <a:cubicBezTo>
                  <a:pt x="6048970" y="1115695"/>
                  <a:pt x="6040611" y="1069333"/>
                  <a:pt x="6033013" y="990306"/>
                </a:cubicBezTo>
                <a:cubicBezTo>
                  <a:pt x="5961582" y="983634"/>
                  <a:pt x="5874953" y="990306"/>
                  <a:pt x="5811122" y="963964"/>
                </a:cubicBezTo>
                <a:lnTo>
                  <a:pt x="5811122" y="944296"/>
                </a:lnTo>
                <a:cubicBezTo>
                  <a:pt x="5827079" y="924276"/>
                  <a:pt x="5850636" y="924276"/>
                  <a:pt x="5858236" y="910929"/>
                </a:cubicBezTo>
                <a:cubicBezTo>
                  <a:pt x="5890911" y="871591"/>
                  <a:pt x="5898510" y="838575"/>
                  <a:pt x="5898510" y="779217"/>
                </a:cubicBezTo>
                <a:cubicBezTo>
                  <a:pt x="5850636" y="772895"/>
                  <a:pt x="5795164" y="765870"/>
                  <a:pt x="5787565" y="752875"/>
                </a:cubicBezTo>
                <a:cubicBezTo>
                  <a:pt x="5764008" y="759197"/>
                  <a:pt x="5779206" y="752876"/>
                  <a:pt x="5779206" y="772896"/>
                </a:cubicBezTo>
                <a:cubicBezTo>
                  <a:pt x="5755649" y="765870"/>
                  <a:pt x="5755648" y="752875"/>
                  <a:pt x="5732091" y="765870"/>
                </a:cubicBezTo>
                <a:cubicBezTo>
                  <a:pt x="5700176" y="772895"/>
                  <a:pt x="5708535" y="785891"/>
                  <a:pt x="5692578" y="805559"/>
                </a:cubicBezTo>
                <a:cubicBezTo>
                  <a:pt x="5660662" y="851571"/>
                  <a:pt x="5558075" y="825229"/>
                  <a:pt x="5526918" y="838575"/>
                </a:cubicBezTo>
                <a:cubicBezTo>
                  <a:pt x="5495003" y="838575"/>
                  <a:pt x="5487404" y="825229"/>
                  <a:pt x="5471445" y="805560"/>
                </a:cubicBezTo>
                <a:cubicBezTo>
                  <a:pt x="5463847" y="798886"/>
                  <a:pt x="5471447" y="792213"/>
                  <a:pt x="5471446" y="772895"/>
                </a:cubicBezTo>
                <a:cubicBezTo>
                  <a:pt x="5431171" y="765871"/>
                  <a:pt x="5368100" y="752875"/>
                  <a:pt x="5344543" y="779217"/>
                </a:cubicBezTo>
                <a:lnTo>
                  <a:pt x="5312627" y="779217"/>
                </a:lnTo>
                <a:cubicBezTo>
                  <a:pt x="5312627" y="779217"/>
                  <a:pt x="5487404" y="673497"/>
                  <a:pt x="5495003" y="667175"/>
                </a:cubicBezTo>
                <a:lnTo>
                  <a:pt x="5495003" y="647155"/>
                </a:lnTo>
                <a:cubicBezTo>
                  <a:pt x="5510961" y="640482"/>
                  <a:pt x="5510961" y="640482"/>
                  <a:pt x="5518560" y="640482"/>
                </a:cubicBezTo>
                <a:lnTo>
                  <a:pt x="5534518" y="640482"/>
                </a:lnTo>
                <a:cubicBezTo>
                  <a:pt x="5526919" y="607817"/>
                  <a:pt x="5542117" y="561455"/>
                  <a:pt x="5518560" y="528440"/>
                </a:cubicBezTo>
                <a:lnTo>
                  <a:pt x="5518560" y="522118"/>
                </a:lnTo>
                <a:lnTo>
                  <a:pt x="5510961" y="522117"/>
                </a:lnTo>
                <a:cubicBezTo>
                  <a:pt x="5503362" y="541435"/>
                  <a:pt x="5503362" y="554781"/>
                  <a:pt x="5495003" y="567778"/>
                </a:cubicBezTo>
                <a:cubicBezTo>
                  <a:pt x="5463847" y="561455"/>
                  <a:pt x="5455488" y="548460"/>
                  <a:pt x="5423572" y="541435"/>
                </a:cubicBezTo>
                <a:cubicBezTo>
                  <a:pt x="5438771" y="515092"/>
                  <a:pt x="5485885" y="504556"/>
                  <a:pt x="5469926" y="485239"/>
                </a:cubicBezTo>
                <a:cubicBezTo>
                  <a:pt x="5481895" y="479969"/>
                  <a:pt x="5524211" y="441313"/>
                  <a:pt x="5547828" y="419645"/>
                </a:cubicBezTo>
                <a:lnTo>
                  <a:pt x="5559101" y="409408"/>
                </a:lnTo>
                <a:lnTo>
                  <a:pt x="5546010" y="416617"/>
                </a:lnTo>
                <a:cubicBezTo>
                  <a:pt x="5531858" y="423421"/>
                  <a:pt x="5514760" y="429393"/>
                  <a:pt x="5510960" y="422719"/>
                </a:cubicBezTo>
                <a:lnTo>
                  <a:pt x="5479044" y="422720"/>
                </a:lnTo>
                <a:cubicBezTo>
                  <a:pt x="5487404" y="396378"/>
                  <a:pt x="5479045" y="403402"/>
                  <a:pt x="5503362" y="396377"/>
                </a:cubicBezTo>
                <a:cubicBezTo>
                  <a:pt x="5503362" y="383381"/>
                  <a:pt x="5503362" y="383381"/>
                  <a:pt x="5495003" y="370035"/>
                </a:cubicBezTo>
                <a:cubicBezTo>
                  <a:pt x="5479045" y="370035"/>
                  <a:pt x="5463847" y="370035"/>
                  <a:pt x="5447889" y="363362"/>
                </a:cubicBezTo>
                <a:cubicBezTo>
                  <a:pt x="5455489" y="343692"/>
                  <a:pt x="5447889" y="337020"/>
                  <a:pt x="5447889" y="330697"/>
                </a:cubicBezTo>
                <a:cubicBezTo>
                  <a:pt x="5455488" y="324025"/>
                  <a:pt x="5479045" y="310677"/>
                  <a:pt x="5471447" y="304004"/>
                </a:cubicBezTo>
                <a:lnTo>
                  <a:pt x="5469563" y="299509"/>
                </a:lnTo>
                <a:lnTo>
                  <a:pt x="5536278" y="221287"/>
                </a:lnTo>
                <a:lnTo>
                  <a:pt x="5518397" y="220731"/>
                </a:lnTo>
                <a:cubicBezTo>
                  <a:pt x="5518397" y="214038"/>
                  <a:pt x="5518397" y="207347"/>
                  <a:pt x="5510038" y="201008"/>
                </a:cubicBezTo>
                <a:lnTo>
                  <a:pt x="5399092" y="201008"/>
                </a:lnTo>
                <a:cubicBezTo>
                  <a:pt x="5320064" y="187976"/>
                  <a:pt x="5248633" y="187976"/>
                  <a:pt x="5177961" y="194316"/>
                </a:cubicBezTo>
                <a:cubicBezTo>
                  <a:pt x="5146046" y="194316"/>
                  <a:pt x="5154404" y="174240"/>
                  <a:pt x="5122489" y="174240"/>
                </a:cubicBezTo>
                <a:cubicBezTo>
                  <a:pt x="5106532" y="174240"/>
                  <a:pt x="5082975" y="201008"/>
                  <a:pt x="5067016" y="201008"/>
                </a:cubicBezTo>
                <a:cubicBezTo>
                  <a:pt x="5043459" y="201008"/>
                  <a:pt x="5019903" y="194316"/>
                  <a:pt x="4995586" y="194316"/>
                </a:cubicBezTo>
                <a:cubicBezTo>
                  <a:pt x="4991406" y="197662"/>
                  <a:pt x="4985517" y="204266"/>
                  <a:pt x="4978678" y="210869"/>
                </a:cubicBezTo>
                <a:lnTo>
                  <a:pt x="4971993" y="215763"/>
                </a:lnTo>
                <a:lnTo>
                  <a:pt x="4954714" y="214836"/>
                </a:lnTo>
                <a:lnTo>
                  <a:pt x="4944828" y="215941"/>
                </a:lnTo>
                <a:lnTo>
                  <a:pt x="4928543" y="228719"/>
                </a:lnTo>
                <a:lnTo>
                  <a:pt x="4922659" y="228996"/>
                </a:lnTo>
                <a:cubicBezTo>
                  <a:pt x="4891100" y="224011"/>
                  <a:pt x="4863173" y="204265"/>
                  <a:pt x="4821568" y="214039"/>
                </a:cubicBezTo>
                <a:cubicBezTo>
                  <a:pt x="4782054" y="220731"/>
                  <a:pt x="4711384" y="227422"/>
                  <a:pt x="4671868" y="240454"/>
                </a:cubicBezTo>
                <a:cubicBezTo>
                  <a:pt x="4583720" y="253837"/>
                  <a:pt x="4481132" y="253837"/>
                  <a:pt x="4425661" y="266868"/>
                </a:cubicBezTo>
                <a:cubicBezTo>
                  <a:pt x="4394505" y="273911"/>
                  <a:pt x="4339031" y="253837"/>
                  <a:pt x="4315474" y="273912"/>
                </a:cubicBezTo>
                <a:cubicBezTo>
                  <a:pt x="4252403" y="273912"/>
                  <a:pt x="4196930" y="280251"/>
                  <a:pt x="4173373" y="247497"/>
                </a:cubicBezTo>
                <a:cubicBezTo>
                  <a:pt x="4124740" y="247497"/>
                  <a:pt x="4070026" y="253837"/>
                  <a:pt x="4014554" y="260529"/>
                </a:cubicBezTo>
                <a:lnTo>
                  <a:pt x="4014555" y="240454"/>
                </a:lnTo>
                <a:cubicBezTo>
                  <a:pt x="3998596" y="253837"/>
                  <a:pt x="3975039" y="266868"/>
                  <a:pt x="3951482" y="247497"/>
                </a:cubicBezTo>
                <a:cubicBezTo>
                  <a:pt x="3927166" y="253837"/>
                  <a:pt x="3927166" y="253837"/>
                  <a:pt x="3919566" y="273912"/>
                </a:cubicBezTo>
                <a:cubicBezTo>
                  <a:pt x="3896009" y="266868"/>
                  <a:pt x="3896009" y="253837"/>
                  <a:pt x="3872452" y="260528"/>
                </a:cubicBezTo>
                <a:cubicBezTo>
                  <a:pt x="3856495" y="260529"/>
                  <a:pt x="3824579" y="280252"/>
                  <a:pt x="3793424" y="273912"/>
                </a:cubicBezTo>
                <a:cubicBezTo>
                  <a:pt x="3769867" y="266868"/>
                  <a:pt x="3753908" y="253837"/>
                  <a:pt x="3729592" y="253837"/>
                </a:cubicBezTo>
                <a:lnTo>
                  <a:pt x="3729591" y="273912"/>
                </a:lnTo>
                <a:cubicBezTo>
                  <a:pt x="3690076" y="253837"/>
                  <a:pt x="3665760" y="253837"/>
                  <a:pt x="3634603" y="273912"/>
                </a:cubicBezTo>
                <a:cubicBezTo>
                  <a:pt x="3634603" y="266868"/>
                  <a:pt x="3634604" y="260528"/>
                  <a:pt x="3626245" y="253837"/>
                </a:cubicBezTo>
                <a:cubicBezTo>
                  <a:pt x="3468945" y="266868"/>
                  <a:pt x="3278211" y="273912"/>
                  <a:pt x="3136109" y="293283"/>
                </a:cubicBezTo>
                <a:cubicBezTo>
                  <a:pt x="3096595" y="299974"/>
                  <a:pt x="3088995" y="280251"/>
                  <a:pt x="3088995" y="280251"/>
                </a:cubicBezTo>
                <a:cubicBezTo>
                  <a:pt x="3064678" y="273912"/>
                  <a:pt x="3064678" y="299974"/>
                  <a:pt x="3041122" y="293283"/>
                </a:cubicBezTo>
                <a:cubicBezTo>
                  <a:pt x="3041122" y="293283"/>
                  <a:pt x="3017564" y="280251"/>
                  <a:pt x="3017565" y="273912"/>
                </a:cubicBezTo>
                <a:lnTo>
                  <a:pt x="2994008" y="273912"/>
                </a:lnTo>
                <a:cubicBezTo>
                  <a:pt x="2985649" y="280252"/>
                  <a:pt x="2985649" y="286943"/>
                  <a:pt x="2985649" y="293283"/>
                </a:cubicBezTo>
                <a:cubicBezTo>
                  <a:pt x="2938536" y="313357"/>
                  <a:pt x="2851147" y="286943"/>
                  <a:pt x="2811632" y="307019"/>
                </a:cubicBezTo>
                <a:cubicBezTo>
                  <a:pt x="2788074" y="320049"/>
                  <a:pt x="2788075" y="326389"/>
                  <a:pt x="2779716" y="339772"/>
                </a:cubicBezTo>
                <a:cubicBezTo>
                  <a:pt x="2756159" y="352804"/>
                  <a:pt x="2700686" y="366540"/>
                  <a:pt x="2669530" y="366539"/>
                </a:cubicBezTo>
                <a:lnTo>
                  <a:pt x="2669530" y="392954"/>
                </a:lnTo>
                <a:cubicBezTo>
                  <a:pt x="2621657" y="392954"/>
                  <a:pt x="2519070" y="412324"/>
                  <a:pt x="2462838" y="392954"/>
                </a:cubicBezTo>
                <a:lnTo>
                  <a:pt x="2462838" y="372879"/>
                </a:lnTo>
                <a:cubicBezTo>
                  <a:pt x="2423323" y="352804"/>
                  <a:pt x="2399766" y="399293"/>
                  <a:pt x="2360251" y="392954"/>
                </a:cubicBezTo>
                <a:cubicBezTo>
                  <a:pt x="2344293" y="385910"/>
                  <a:pt x="2320737" y="366540"/>
                  <a:pt x="2289580" y="372878"/>
                </a:cubicBezTo>
                <a:cubicBezTo>
                  <a:pt x="2225749" y="379571"/>
                  <a:pt x="2186994" y="445783"/>
                  <a:pt x="2083647" y="452475"/>
                </a:cubicBezTo>
                <a:cubicBezTo>
                  <a:pt x="2099605" y="472198"/>
                  <a:pt x="2115563" y="472198"/>
                  <a:pt x="2139120" y="485230"/>
                </a:cubicBezTo>
                <a:lnTo>
                  <a:pt x="2139120" y="505305"/>
                </a:lnTo>
                <a:cubicBezTo>
                  <a:pt x="2162676" y="498613"/>
                  <a:pt x="2186994" y="498613"/>
                  <a:pt x="2210551" y="491921"/>
                </a:cubicBezTo>
                <a:cubicBezTo>
                  <a:pt x="2218149" y="505304"/>
                  <a:pt x="2225748" y="498613"/>
                  <a:pt x="2234107" y="518336"/>
                </a:cubicBezTo>
                <a:cubicBezTo>
                  <a:pt x="2250066" y="511996"/>
                  <a:pt x="2241706" y="505305"/>
                  <a:pt x="2257665" y="498613"/>
                </a:cubicBezTo>
                <a:cubicBezTo>
                  <a:pt x="2289580" y="485230"/>
                  <a:pt x="2329095" y="525028"/>
                  <a:pt x="2344293" y="525028"/>
                </a:cubicBezTo>
                <a:cubicBezTo>
                  <a:pt x="2344293" y="525028"/>
                  <a:pt x="2423323" y="505304"/>
                  <a:pt x="2431682" y="505304"/>
                </a:cubicBezTo>
                <a:cubicBezTo>
                  <a:pt x="2431682" y="518336"/>
                  <a:pt x="2431682" y="518336"/>
                  <a:pt x="2439280" y="531719"/>
                </a:cubicBezTo>
                <a:cubicBezTo>
                  <a:pt x="2447639" y="525028"/>
                  <a:pt x="2447639" y="525028"/>
                  <a:pt x="2462838" y="518336"/>
                </a:cubicBezTo>
                <a:cubicBezTo>
                  <a:pt x="2471197" y="525027"/>
                  <a:pt x="2479556" y="525027"/>
                  <a:pt x="2487915" y="531719"/>
                </a:cubicBezTo>
                <a:lnTo>
                  <a:pt x="2487914" y="558485"/>
                </a:lnTo>
                <a:cubicBezTo>
                  <a:pt x="2550986" y="558485"/>
                  <a:pt x="2566184" y="564825"/>
                  <a:pt x="2605698" y="584548"/>
                </a:cubicBezTo>
                <a:cubicBezTo>
                  <a:pt x="2605698" y="597931"/>
                  <a:pt x="2605698" y="604271"/>
                  <a:pt x="2598100" y="610964"/>
                </a:cubicBezTo>
                <a:cubicBezTo>
                  <a:pt x="2598100" y="650761"/>
                  <a:pt x="2605698" y="650761"/>
                  <a:pt x="2653572" y="650761"/>
                </a:cubicBezTo>
                <a:lnTo>
                  <a:pt x="2653573" y="657453"/>
                </a:lnTo>
                <a:cubicBezTo>
                  <a:pt x="2637614" y="663792"/>
                  <a:pt x="2637614" y="670484"/>
                  <a:pt x="2630015" y="677176"/>
                </a:cubicBezTo>
                <a:cubicBezTo>
                  <a:pt x="2605698" y="677175"/>
                  <a:pt x="2605698" y="677175"/>
                  <a:pt x="2598100" y="670485"/>
                </a:cubicBezTo>
                <a:lnTo>
                  <a:pt x="2550986" y="670484"/>
                </a:lnTo>
                <a:cubicBezTo>
                  <a:pt x="2558584" y="677176"/>
                  <a:pt x="2558585" y="683868"/>
                  <a:pt x="2566184" y="690559"/>
                </a:cubicBezTo>
                <a:cubicBezTo>
                  <a:pt x="2550986" y="696898"/>
                  <a:pt x="2503112" y="690560"/>
                  <a:pt x="2479555" y="703943"/>
                </a:cubicBezTo>
                <a:cubicBezTo>
                  <a:pt x="2471196" y="710283"/>
                  <a:pt x="2479555" y="703943"/>
                  <a:pt x="2487915" y="716974"/>
                </a:cubicBezTo>
                <a:lnTo>
                  <a:pt x="2487914" y="723314"/>
                </a:lnTo>
                <a:cubicBezTo>
                  <a:pt x="2368610" y="716974"/>
                  <a:pt x="2289580" y="696899"/>
                  <a:pt x="2250066" y="750080"/>
                </a:cubicBezTo>
                <a:cubicBezTo>
                  <a:pt x="2178635" y="750081"/>
                  <a:pt x="2123162" y="750081"/>
                  <a:pt x="2107964" y="710283"/>
                </a:cubicBezTo>
                <a:cubicBezTo>
                  <a:pt x="2043372" y="730357"/>
                  <a:pt x="1972702" y="710282"/>
                  <a:pt x="1917229" y="730357"/>
                </a:cubicBezTo>
                <a:cubicBezTo>
                  <a:pt x="1893672" y="736697"/>
                  <a:pt x="1877714" y="756420"/>
                  <a:pt x="1861757" y="763464"/>
                </a:cubicBezTo>
                <a:cubicBezTo>
                  <a:pt x="1814643" y="782835"/>
                  <a:pt x="1782726" y="756420"/>
                  <a:pt x="1751571" y="750080"/>
                </a:cubicBezTo>
                <a:cubicBezTo>
                  <a:pt x="1735613" y="750080"/>
                  <a:pt x="1719655" y="763464"/>
                  <a:pt x="1703697" y="763464"/>
                </a:cubicBezTo>
                <a:cubicBezTo>
                  <a:pt x="1672541" y="769803"/>
                  <a:pt x="1592751" y="763464"/>
                  <a:pt x="1553237" y="763464"/>
                </a:cubicBezTo>
                <a:cubicBezTo>
                  <a:pt x="1550957" y="765577"/>
                  <a:pt x="1547917" y="767690"/>
                  <a:pt x="1545637" y="769803"/>
                </a:cubicBezTo>
                <a:cubicBezTo>
                  <a:pt x="1553237" y="782835"/>
                  <a:pt x="1553237" y="782835"/>
                  <a:pt x="1553237" y="789878"/>
                </a:cubicBezTo>
                <a:cubicBezTo>
                  <a:pt x="1584392" y="809601"/>
                  <a:pt x="1648985" y="802910"/>
                  <a:pt x="1688499" y="802910"/>
                </a:cubicBezTo>
                <a:cubicBezTo>
                  <a:pt x="1688499" y="822985"/>
                  <a:pt x="1680140" y="816294"/>
                  <a:pt x="1703696" y="816293"/>
                </a:cubicBezTo>
                <a:lnTo>
                  <a:pt x="1703697" y="836016"/>
                </a:lnTo>
                <a:cubicBezTo>
                  <a:pt x="1728014" y="836016"/>
                  <a:pt x="1751571" y="836016"/>
                  <a:pt x="1759169" y="829324"/>
                </a:cubicBezTo>
                <a:cubicBezTo>
                  <a:pt x="1798685" y="836016"/>
                  <a:pt x="1830600" y="862431"/>
                  <a:pt x="1854157" y="882506"/>
                </a:cubicBezTo>
                <a:lnTo>
                  <a:pt x="1854157" y="888845"/>
                </a:lnTo>
                <a:cubicBezTo>
                  <a:pt x="1854157" y="882506"/>
                  <a:pt x="1861757" y="869122"/>
                  <a:pt x="1870115" y="862431"/>
                </a:cubicBezTo>
                <a:cubicBezTo>
                  <a:pt x="1917229" y="869123"/>
                  <a:pt x="1940786" y="882506"/>
                  <a:pt x="1972702" y="902230"/>
                </a:cubicBezTo>
                <a:lnTo>
                  <a:pt x="1972702" y="908921"/>
                </a:lnTo>
                <a:cubicBezTo>
                  <a:pt x="1956744" y="915260"/>
                  <a:pt x="1949145" y="915261"/>
                  <a:pt x="1917229" y="915260"/>
                </a:cubicBezTo>
                <a:lnTo>
                  <a:pt x="1917228" y="935335"/>
                </a:lnTo>
                <a:cubicBezTo>
                  <a:pt x="1956744" y="948366"/>
                  <a:pt x="1980300" y="955059"/>
                  <a:pt x="2035774" y="955059"/>
                </a:cubicBezTo>
                <a:cubicBezTo>
                  <a:pt x="2019816" y="981473"/>
                  <a:pt x="2012216" y="994857"/>
                  <a:pt x="1996258" y="1014580"/>
                </a:cubicBezTo>
                <a:cubicBezTo>
                  <a:pt x="1956744" y="1014580"/>
                  <a:pt x="1917228" y="1014579"/>
                  <a:pt x="1886073" y="1021271"/>
                </a:cubicBezTo>
                <a:cubicBezTo>
                  <a:pt x="1877714" y="1001548"/>
                  <a:pt x="1877714" y="994857"/>
                  <a:pt x="1877714" y="988165"/>
                </a:cubicBezTo>
                <a:cubicBezTo>
                  <a:pt x="1838199" y="968442"/>
                  <a:pt x="1798685" y="974782"/>
                  <a:pt x="1743212" y="974782"/>
                </a:cubicBezTo>
                <a:lnTo>
                  <a:pt x="1743212" y="955059"/>
                </a:lnTo>
                <a:cubicBezTo>
                  <a:pt x="1728014" y="968442"/>
                  <a:pt x="1719655" y="974782"/>
                  <a:pt x="1703697" y="981473"/>
                </a:cubicBezTo>
                <a:cubicBezTo>
                  <a:pt x="1703697" y="994857"/>
                  <a:pt x="1703696" y="1001548"/>
                  <a:pt x="1712056" y="1007888"/>
                </a:cubicBezTo>
                <a:cubicBezTo>
                  <a:pt x="1712056" y="1014579"/>
                  <a:pt x="1696097" y="1014579"/>
                  <a:pt x="1696098" y="1021271"/>
                </a:cubicBezTo>
                <a:cubicBezTo>
                  <a:pt x="1696098" y="1027963"/>
                  <a:pt x="1719655" y="1034303"/>
                  <a:pt x="1735613" y="1054377"/>
                </a:cubicBezTo>
                <a:cubicBezTo>
                  <a:pt x="1743212" y="1054377"/>
                  <a:pt x="1735613" y="1080792"/>
                  <a:pt x="1743212" y="1087484"/>
                </a:cubicBezTo>
                <a:cubicBezTo>
                  <a:pt x="1735613" y="1093824"/>
                  <a:pt x="1735613" y="1093824"/>
                  <a:pt x="1719655" y="1093823"/>
                </a:cubicBezTo>
                <a:cubicBezTo>
                  <a:pt x="1728014" y="1100515"/>
                  <a:pt x="1728014" y="1100515"/>
                  <a:pt x="1743212" y="1100515"/>
                </a:cubicBezTo>
                <a:cubicBezTo>
                  <a:pt x="1728013" y="1120590"/>
                  <a:pt x="1664182" y="1113899"/>
                  <a:pt x="1623908" y="1113898"/>
                </a:cubicBezTo>
                <a:cubicBezTo>
                  <a:pt x="1621627" y="1116011"/>
                  <a:pt x="1618588" y="1118477"/>
                  <a:pt x="1616308" y="1120590"/>
                </a:cubicBezTo>
                <a:cubicBezTo>
                  <a:pt x="1616308" y="1133974"/>
                  <a:pt x="1616308" y="1133974"/>
                  <a:pt x="1623908" y="1140313"/>
                </a:cubicBezTo>
                <a:cubicBezTo>
                  <a:pt x="1656583" y="1153344"/>
                  <a:pt x="1854157" y="1126930"/>
                  <a:pt x="1901271" y="1133974"/>
                </a:cubicBezTo>
                <a:cubicBezTo>
                  <a:pt x="1904310" y="1136087"/>
                  <a:pt x="1906590" y="1138200"/>
                  <a:pt x="1909630" y="1140314"/>
                </a:cubicBezTo>
                <a:cubicBezTo>
                  <a:pt x="1909630" y="1153344"/>
                  <a:pt x="1909630" y="1153344"/>
                  <a:pt x="1901271" y="1160389"/>
                </a:cubicBezTo>
                <a:cubicBezTo>
                  <a:pt x="1846558" y="1199835"/>
                  <a:pt x="1775127" y="1180111"/>
                  <a:pt x="1703697" y="1180112"/>
                </a:cubicBezTo>
                <a:cubicBezTo>
                  <a:pt x="1712056" y="1173420"/>
                  <a:pt x="1712056" y="1173420"/>
                  <a:pt x="1719655" y="1166728"/>
                </a:cubicBezTo>
                <a:lnTo>
                  <a:pt x="1719655" y="1153344"/>
                </a:lnTo>
                <a:cubicBezTo>
                  <a:pt x="1712055" y="1160389"/>
                  <a:pt x="1703697" y="1166728"/>
                  <a:pt x="1696098" y="1180112"/>
                </a:cubicBezTo>
                <a:cubicBezTo>
                  <a:pt x="1672541" y="1173420"/>
                  <a:pt x="1680140" y="1173419"/>
                  <a:pt x="1672541" y="1160389"/>
                </a:cubicBezTo>
                <a:cubicBezTo>
                  <a:pt x="1648984" y="1160389"/>
                  <a:pt x="1648984" y="1160389"/>
                  <a:pt x="1640626" y="1166729"/>
                </a:cubicBezTo>
                <a:cubicBezTo>
                  <a:pt x="1640625" y="1180111"/>
                  <a:pt x="1633026" y="1193495"/>
                  <a:pt x="1633026" y="1206527"/>
                </a:cubicBezTo>
                <a:cubicBezTo>
                  <a:pt x="1584393" y="1199835"/>
                  <a:pt x="1497764" y="1186451"/>
                  <a:pt x="1442291" y="1199834"/>
                </a:cubicBezTo>
                <a:cubicBezTo>
                  <a:pt x="1402777" y="1206526"/>
                  <a:pt x="1174047" y="1219910"/>
                  <a:pt x="1126173" y="1226249"/>
                </a:cubicBezTo>
                <a:cubicBezTo>
                  <a:pt x="1165688" y="1253016"/>
                  <a:pt x="1474208" y="1219910"/>
                  <a:pt x="1553236" y="1232941"/>
                </a:cubicBezTo>
                <a:cubicBezTo>
                  <a:pt x="1680140" y="1259355"/>
                  <a:pt x="1877714" y="1246324"/>
                  <a:pt x="2012217" y="1232941"/>
                </a:cubicBezTo>
                <a:cubicBezTo>
                  <a:pt x="2012217" y="1246324"/>
                  <a:pt x="2012217" y="1246324"/>
                  <a:pt x="2019816" y="1253016"/>
                </a:cubicBezTo>
                <a:lnTo>
                  <a:pt x="2019816" y="1266047"/>
                </a:lnTo>
                <a:lnTo>
                  <a:pt x="2043372" y="1266047"/>
                </a:lnTo>
                <a:lnTo>
                  <a:pt x="2043372" y="1292462"/>
                </a:lnTo>
                <a:cubicBezTo>
                  <a:pt x="2028175" y="1298801"/>
                  <a:pt x="2028175" y="1305845"/>
                  <a:pt x="2019816" y="1312537"/>
                </a:cubicBezTo>
                <a:lnTo>
                  <a:pt x="1933186" y="1312538"/>
                </a:lnTo>
                <a:lnTo>
                  <a:pt x="1933187" y="1338951"/>
                </a:lnTo>
                <a:cubicBezTo>
                  <a:pt x="1893672" y="1332260"/>
                  <a:pt x="1846558" y="1332260"/>
                  <a:pt x="1807044" y="1332260"/>
                </a:cubicBezTo>
                <a:cubicBezTo>
                  <a:pt x="1775128" y="1338952"/>
                  <a:pt x="1703696" y="1351983"/>
                  <a:pt x="1672541" y="1345291"/>
                </a:cubicBezTo>
                <a:cubicBezTo>
                  <a:pt x="1656583" y="1338951"/>
                  <a:pt x="1623908" y="1312537"/>
                  <a:pt x="1608709" y="1318877"/>
                </a:cubicBezTo>
                <a:cubicBezTo>
                  <a:pt x="1576794" y="1325568"/>
                  <a:pt x="1521321" y="1365367"/>
                  <a:pt x="1490165" y="1365366"/>
                </a:cubicBezTo>
                <a:cubicBezTo>
                  <a:pt x="1481806" y="1358322"/>
                  <a:pt x="1497764" y="1345291"/>
                  <a:pt x="1481806" y="1351983"/>
                </a:cubicBezTo>
                <a:cubicBezTo>
                  <a:pt x="1474207" y="1351983"/>
                  <a:pt x="1474208" y="1358323"/>
                  <a:pt x="1474207" y="1365367"/>
                </a:cubicBezTo>
                <a:cubicBezTo>
                  <a:pt x="1450650" y="1358322"/>
                  <a:pt x="1411136" y="1345291"/>
                  <a:pt x="1387578" y="1338951"/>
                </a:cubicBezTo>
                <a:lnTo>
                  <a:pt x="1387578" y="1325568"/>
                </a:lnTo>
                <a:cubicBezTo>
                  <a:pt x="1371620" y="1318876"/>
                  <a:pt x="1316147" y="1338952"/>
                  <a:pt x="1284232" y="1338951"/>
                </a:cubicBezTo>
                <a:cubicBezTo>
                  <a:pt x="1281952" y="1341064"/>
                  <a:pt x="1278913" y="1343178"/>
                  <a:pt x="1276633" y="1345291"/>
                </a:cubicBezTo>
                <a:lnTo>
                  <a:pt x="1123892" y="1399177"/>
                </a:lnTo>
                <a:cubicBezTo>
                  <a:pt x="1139851" y="1405868"/>
                  <a:pt x="1384539" y="1417139"/>
                  <a:pt x="1450650" y="1418196"/>
                </a:cubicBezTo>
                <a:cubicBezTo>
                  <a:pt x="1516761" y="1419252"/>
                  <a:pt x="1497764" y="1398473"/>
                  <a:pt x="1521321" y="1404812"/>
                </a:cubicBezTo>
                <a:cubicBezTo>
                  <a:pt x="1545637" y="1411503"/>
                  <a:pt x="1545638" y="1424888"/>
                  <a:pt x="1584392" y="1424887"/>
                </a:cubicBezTo>
                <a:cubicBezTo>
                  <a:pt x="1592751" y="1437918"/>
                  <a:pt x="1584392" y="1431579"/>
                  <a:pt x="1592751" y="1437918"/>
                </a:cubicBezTo>
                <a:cubicBezTo>
                  <a:pt x="1584392" y="1444611"/>
                  <a:pt x="1576794" y="1444611"/>
                  <a:pt x="1569195" y="1451302"/>
                </a:cubicBezTo>
                <a:lnTo>
                  <a:pt x="1553237" y="1451302"/>
                </a:lnTo>
                <a:cubicBezTo>
                  <a:pt x="1576794" y="1464333"/>
                  <a:pt x="1616309" y="1451302"/>
                  <a:pt x="1648985" y="1457994"/>
                </a:cubicBezTo>
                <a:cubicBezTo>
                  <a:pt x="1648985" y="1457994"/>
                  <a:pt x="1703697" y="1491100"/>
                  <a:pt x="1712056" y="1484409"/>
                </a:cubicBezTo>
                <a:lnTo>
                  <a:pt x="1798685" y="1484408"/>
                </a:lnTo>
                <a:cubicBezTo>
                  <a:pt x="1791085" y="1491100"/>
                  <a:pt x="1791085" y="1491100"/>
                  <a:pt x="1782726" y="1497440"/>
                </a:cubicBezTo>
                <a:lnTo>
                  <a:pt x="1782727" y="1504483"/>
                </a:lnTo>
                <a:cubicBezTo>
                  <a:pt x="1822241" y="1491100"/>
                  <a:pt x="1893672" y="1444611"/>
                  <a:pt x="1933186" y="1471025"/>
                </a:cubicBezTo>
                <a:lnTo>
                  <a:pt x="1988659" y="1471025"/>
                </a:lnTo>
                <a:cubicBezTo>
                  <a:pt x="1980300" y="1477717"/>
                  <a:pt x="1980300" y="1477717"/>
                  <a:pt x="1972702" y="1484409"/>
                </a:cubicBezTo>
                <a:lnTo>
                  <a:pt x="1972702" y="1497440"/>
                </a:lnTo>
                <a:cubicBezTo>
                  <a:pt x="2035773" y="1477717"/>
                  <a:pt x="2051731" y="1517515"/>
                  <a:pt x="2123162" y="1523855"/>
                </a:cubicBezTo>
                <a:cubicBezTo>
                  <a:pt x="2147479" y="1497440"/>
                  <a:pt x="2162677" y="1497440"/>
                  <a:pt x="2186994" y="1471025"/>
                </a:cubicBezTo>
                <a:cubicBezTo>
                  <a:pt x="2202191" y="1477717"/>
                  <a:pt x="2202191" y="1477717"/>
                  <a:pt x="2210551" y="1491100"/>
                </a:cubicBezTo>
                <a:cubicBezTo>
                  <a:pt x="2241707" y="1491100"/>
                  <a:pt x="2250066" y="1491100"/>
                  <a:pt x="2265263" y="1471025"/>
                </a:cubicBezTo>
                <a:cubicBezTo>
                  <a:pt x="2313137" y="1471025"/>
                  <a:pt x="2289580" y="1471025"/>
                  <a:pt x="2304778" y="1491100"/>
                </a:cubicBezTo>
                <a:cubicBezTo>
                  <a:pt x="2329094" y="1497440"/>
                  <a:pt x="2320736" y="1484409"/>
                  <a:pt x="2344293" y="1477717"/>
                </a:cubicBezTo>
                <a:cubicBezTo>
                  <a:pt x="2383807" y="1477717"/>
                  <a:pt x="2415724" y="1484408"/>
                  <a:pt x="2455238" y="1484408"/>
                </a:cubicBezTo>
                <a:cubicBezTo>
                  <a:pt x="2471196" y="1491100"/>
                  <a:pt x="2495513" y="1491100"/>
                  <a:pt x="2519070" y="1497440"/>
                </a:cubicBezTo>
                <a:cubicBezTo>
                  <a:pt x="2527429" y="1497440"/>
                  <a:pt x="2527429" y="1484408"/>
                  <a:pt x="2550986" y="1477717"/>
                </a:cubicBezTo>
                <a:cubicBezTo>
                  <a:pt x="2558584" y="1484408"/>
                  <a:pt x="2582142" y="1510823"/>
                  <a:pt x="2590501" y="1517515"/>
                </a:cubicBezTo>
                <a:cubicBezTo>
                  <a:pt x="2630016" y="1530546"/>
                  <a:pt x="2677129" y="1517515"/>
                  <a:pt x="2716645" y="1537238"/>
                </a:cubicBezTo>
                <a:cubicBezTo>
                  <a:pt x="2716644" y="1543930"/>
                  <a:pt x="2724243" y="1543929"/>
                  <a:pt x="2724243" y="1550269"/>
                </a:cubicBezTo>
                <a:cubicBezTo>
                  <a:pt x="2732602" y="1556961"/>
                  <a:pt x="2740201" y="1543930"/>
                  <a:pt x="2740201" y="1543930"/>
                </a:cubicBezTo>
                <a:lnTo>
                  <a:pt x="2763758" y="1543930"/>
                </a:lnTo>
                <a:cubicBezTo>
                  <a:pt x="2732602" y="1564005"/>
                  <a:pt x="2724243" y="1564004"/>
                  <a:pt x="2684729" y="1570344"/>
                </a:cubicBezTo>
                <a:lnTo>
                  <a:pt x="2684728" y="1577036"/>
                </a:lnTo>
                <a:lnTo>
                  <a:pt x="2693087" y="1577036"/>
                </a:lnTo>
                <a:cubicBezTo>
                  <a:pt x="2709045" y="1583375"/>
                  <a:pt x="2700687" y="1583375"/>
                  <a:pt x="2709046" y="1577036"/>
                </a:cubicBezTo>
                <a:lnTo>
                  <a:pt x="2756159" y="1577036"/>
                </a:lnTo>
                <a:cubicBezTo>
                  <a:pt x="2740201" y="1609790"/>
                  <a:pt x="2677129" y="1609790"/>
                  <a:pt x="2621657" y="1609790"/>
                </a:cubicBezTo>
                <a:lnTo>
                  <a:pt x="2621656" y="1616482"/>
                </a:lnTo>
                <a:lnTo>
                  <a:pt x="2614057" y="1616482"/>
                </a:lnTo>
                <a:cubicBezTo>
                  <a:pt x="2614058" y="1623526"/>
                  <a:pt x="2614057" y="1629865"/>
                  <a:pt x="2621657" y="1636558"/>
                </a:cubicBezTo>
                <a:lnTo>
                  <a:pt x="2677129" y="1636557"/>
                </a:lnTo>
                <a:cubicBezTo>
                  <a:pt x="2684728" y="1649941"/>
                  <a:pt x="2684728" y="1649941"/>
                  <a:pt x="2684728" y="1656279"/>
                </a:cubicBezTo>
                <a:lnTo>
                  <a:pt x="2684728" y="1683047"/>
                </a:lnTo>
                <a:cubicBezTo>
                  <a:pt x="2700687" y="1683047"/>
                  <a:pt x="2693087" y="1683047"/>
                  <a:pt x="2700687" y="1689386"/>
                </a:cubicBezTo>
                <a:cubicBezTo>
                  <a:pt x="2748560" y="1683047"/>
                  <a:pt x="2779715" y="1669311"/>
                  <a:pt x="2795674" y="1642896"/>
                </a:cubicBezTo>
                <a:lnTo>
                  <a:pt x="2811632" y="1642896"/>
                </a:lnTo>
                <a:cubicBezTo>
                  <a:pt x="2811632" y="1669311"/>
                  <a:pt x="2803273" y="1669312"/>
                  <a:pt x="2811632" y="1696078"/>
                </a:cubicBezTo>
                <a:cubicBezTo>
                  <a:pt x="2779715" y="1696078"/>
                  <a:pt x="2756159" y="1696078"/>
                  <a:pt x="2724243" y="1702417"/>
                </a:cubicBezTo>
                <a:cubicBezTo>
                  <a:pt x="2732602" y="1709461"/>
                  <a:pt x="2724243" y="1709461"/>
                  <a:pt x="2732602" y="1715800"/>
                </a:cubicBezTo>
                <a:cubicBezTo>
                  <a:pt x="2740201" y="1735876"/>
                  <a:pt x="2756159" y="1735876"/>
                  <a:pt x="2772117" y="1742568"/>
                </a:cubicBezTo>
                <a:cubicBezTo>
                  <a:pt x="2772117" y="1742568"/>
                  <a:pt x="2803273" y="1742568"/>
                  <a:pt x="2788074" y="1735876"/>
                </a:cubicBezTo>
                <a:lnTo>
                  <a:pt x="2779716" y="1735876"/>
                </a:lnTo>
                <a:lnTo>
                  <a:pt x="2779715" y="1728832"/>
                </a:lnTo>
                <a:cubicBezTo>
                  <a:pt x="2851147" y="1722492"/>
                  <a:pt x="2899020" y="1728832"/>
                  <a:pt x="2930936" y="1768982"/>
                </a:cubicBezTo>
                <a:lnTo>
                  <a:pt x="2938535" y="1768982"/>
                </a:lnTo>
                <a:cubicBezTo>
                  <a:pt x="2938536" y="1755599"/>
                  <a:pt x="2930936" y="1742568"/>
                  <a:pt x="2930936" y="1728832"/>
                </a:cubicBezTo>
                <a:cubicBezTo>
                  <a:pt x="2978050" y="1735876"/>
                  <a:pt x="3025164" y="1735876"/>
                  <a:pt x="3064678" y="1735876"/>
                </a:cubicBezTo>
                <a:lnTo>
                  <a:pt x="3064678" y="1742568"/>
                </a:lnTo>
                <a:cubicBezTo>
                  <a:pt x="3041122" y="1748908"/>
                  <a:pt x="3009965" y="1755599"/>
                  <a:pt x="2985649" y="1762291"/>
                </a:cubicBezTo>
                <a:cubicBezTo>
                  <a:pt x="2994008" y="1775322"/>
                  <a:pt x="2985649" y="1775322"/>
                  <a:pt x="3001607" y="1782014"/>
                </a:cubicBezTo>
                <a:lnTo>
                  <a:pt x="3001607" y="1795397"/>
                </a:lnTo>
                <a:cubicBezTo>
                  <a:pt x="2985649" y="1788353"/>
                  <a:pt x="2978050" y="1788354"/>
                  <a:pt x="2970451" y="1782014"/>
                </a:cubicBezTo>
                <a:lnTo>
                  <a:pt x="2946134" y="1782014"/>
                </a:lnTo>
                <a:cubicBezTo>
                  <a:pt x="2954493" y="1788354"/>
                  <a:pt x="2954493" y="1788354"/>
                  <a:pt x="2962092" y="1795397"/>
                </a:cubicBezTo>
                <a:lnTo>
                  <a:pt x="2962092" y="1801737"/>
                </a:lnTo>
                <a:cubicBezTo>
                  <a:pt x="2946135" y="1801737"/>
                  <a:pt x="2930936" y="1821812"/>
                  <a:pt x="2906619" y="1815120"/>
                </a:cubicBezTo>
                <a:lnTo>
                  <a:pt x="2906619" y="1801737"/>
                </a:lnTo>
                <a:cubicBezTo>
                  <a:pt x="2874704" y="1788354"/>
                  <a:pt x="2858745" y="1815120"/>
                  <a:pt x="2842788" y="1828503"/>
                </a:cubicBezTo>
                <a:cubicBezTo>
                  <a:pt x="2827590" y="1815120"/>
                  <a:pt x="2835188" y="1821812"/>
                  <a:pt x="2835188" y="1801737"/>
                </a:cubicBezTo>
                <a:lnTo>
                  <a:pt x="2827590" y="1801737"/>
                </a:lnTo>
                <a:cubicBezTo>
                  <a:pt x="2819231" y="1821812"/>
                  <a:pt x="2827590" y="1834843"/>
                  <a:pt x="2819231" y="1848226"/>
                </a:cubicBezTo>
                <a:lnTo>
                  <a:pt x="2819231" y="1854918"/>
                </a:lnTo>
                <a:lnTo>
                  <a:pt x="2803273" y="1854918"/>
                </a:lnTo>
                <a:lnTo>
                  <a:pt x="2803273" y="1828503"/>
                </a:lnTo>
                <a:lnTo>
                  <a:pt x="2772117" y="1828504"/>
                </a:lnTo>
                <a:lnTo>
                  <a:pt x="2772118" y="1854918"/>
                </a:lnTo>
                <a:cubicBezTo>
                  <a:pt x="2740201" y="1841535"/>
                  <a:pt x="2669530" y="1828503"/>
                  <a:pt x="2637615" y="1828503"/>
                </a:cubicBezTo>
                <a:lnTo>
                  <a:pt x="2637614" y="1848226"/>
                </a:lnTo>
                <a:cubicBezTo>
                  <a:pt x="2598100" y="1841535"/>
                  <a:pt x="2590501" y="1821812"/>
                  <a:pt x="2558584" y="1834843"/>
                </a:cubicBezTo>
                <a:cubicBezTo>
                  <a:pt x="2535028" y="1841535"/>
                  <a:pt x="2550986" y="1854918"/>
                  <a:pt x="2542627" y="1867949"/>
                </a:cubicBezTo>
                <a:cubicBezTo>
                  <a:pt x="2511471" y="1874641"/>
                  <a:pt x="2479555" y="1874641"/>
                  <a:pt x="2462838" y="1861258"/>
                </a:cubicBezTo>
                <a:lnTo>
                  <a:pt x="2462837" y="1867949"/>
                </a:lnTo>
                <a:cubicBezTo>
                  <a:pt x="2462838" y="1888025"/>
                  <a:pt x="2462838" y="1888025"/>
                  <a:pt x="2455238" y="1901057"/>
                </a:cubicBezTo>
                <a:lnTo>
                  <a:pt x="2368610" y="1901056"/>
                </a:lnTo>
                <a:cubicBezTo>
                  <a:pt x="2360251" y="1881333"/>
                  <a:pt x="2360251" y="1874641"/>
                  <a:pt x="2368610" y="1854918"/>
                </a:cubicBezTo>
                <a:cubicBezTo>
                  <a:pt x="2360251" y="1848226"/>
                  <a:pt x="2352652" y="1841535"/>
                  <a:pt x="2344293" y="1834843"/>
                </a:cubicBezTo>
                <a:lnTo>
                  <a:pt x="2297179" y="1834843"/>
                </a:lnTo>
                <a:lnTo>
                  <a:pt x="2297179" y="1861258"/>
                </a:lnTo>
                <a:cubicBezTo>
                  <a:pt x="2281221" y="1874641"/>
                  <a:pt x="2250066" y="1874641"/>
                  <a:pt x="2241706" y="1888024"/>
                </a:cubicBezTo>
                <a:lnTo>
                  <a:pt x="2225748" y="1888025"/>
                </a:lnTo>
                <a:lnTo>
                  <a:pt x="2225748" y="1861258"/>
                </a:lnTo>
                <a:cubicBezTo>
                  <a:pt x="2186994" y="1867949"/>
                  <a:pt x="2162676" y="1867949"/>
                  <a:pt x="2147479" y="1861258"/>
                </a:cubicBezTo>
                <a:lnTo>
                  <a:pt x="2099605" y="1861258"/>
                </a:lnTo>
                <a:cubicBezTo>
                  <a:pt x="2107964" y="1854918"/>
                  <a:pt x="2107964" y="1854918"/>
                  <a:pt x="2115563" y="1854919"/>
                </a:cubicBezTo>
                <a:lnTo>
                  <a:pt x="2115563" y="1848226"/>
                </a:lnTo>
                <a:cubicBezTo>
                  <a:pt x="2099605" y="1848226"/>
                  <a:pt x="2083648" y="1854918"/>
                  <a:pt x="2076048" y="1861258"/>
                </a:cubicBezTo>
                <a:lnTo>
                  <a:pt x="2051731" y="1861258"/>
                </a:lnTo>
                <a:cubicBezTo>
                  <a:pt x="2060090" y="1848226"/>
                  <a:pt x="2060090" y="1848226"/>
                  <a:pt x="2068449" y="1828503"/>
                </a:cubicBezTo>
                <a:cubicBezTo>
                  <a:pt x="1972702" y="1834843"/>
                  <a:pt x="1822241" y="1874641"/>
                  <a:pt x="1735613" y="1821812"/>
                </a:cubicBezTo>
                <a:cubicBezTo>
                  <a:pt x="1719655" y="1808428"/>
                  <a:pt x="1719655" y="1795397"/>
                  <a:pt x="1712056" y="1775322"/>
                </a:cubicBezTo>
                <a:cubicBezTo>
                  <a:pt x="1696098" y="1775322"/>
                  <a:pt x="1680140" y="1782014"/>
                  <a:pt x="1664182" y="1782014"/>
                </a:cubicBezTo>
                <a:lnTo>
                  <a:pt x="1664182" y="1801737"/>
                </a:lnTo>
                <a:cubicBezTo>
                  <a:pt x="1633026" y="1815120"/>
                  <a:pt x="1600350" y="1834843"/>
                  <a:pt x="1584392" y="1861258"/>
                </a:cubicBezTo>
                <a:cubicBezTo>
                  <a:pt x="1497764" y="1861258"/>
                  <a:pt x="1402777" y="1860554"/>
                  <a:pt x="1323747" y="1861258"/>
                </a:cubicBezTo>
                <a:cubicBezTo>
                  <a:pt x="1244718" y="1861963"/>
                  <a:pt x="1139850" y="1866188"/>
                  <a:pt x="1107935" y="1866188"/>
                </a:cubicBezTo>
                <a:cubicBezTo>
                  <a:pt x="1116294" y="1899296"/>
                  <a:pt x="1284232" y="1920779"/>
                  <a:pt x="1292591" y="1947545"/>
                </a:cubicBezTo>
                <a:cubicBezTo>
                  <a:pt x="1316148" y="1947546"/>
                  <a:pt x="1332106" y="1940855"/>
                  <a:pt x="1348064" y="1940854"/>
                </a:cubicBezTo>
                <a:cubicBezTo>
                  <a:pt x="1363261" y="1953886"/>
                  <a:pt x="1363261" y="1953886"/>
                  <a:pt x="1371620" y="1973961"/>
                </a:cubicBezTo>
                <a:cubicBezTo>
                  <a:pt x="1371620" y="1980299"/>
                  <a:pt x="1371620" y="1980299"/>
                  <a:pt x="1355663" y="1994035"/>
                </a:cubicBezTo>
                <a:cubicBezTo>
                  <a:pt x="1363261" y="2007067"/>
                  <a:pt x="1355662" y="2000375"/>
                  <a:pt x="1379219" y="2013407"/>
                </a:cubicBezTo>
                <a:cubicBezTo>
                  <a:pt x="1395178" y="2013407"/>
                  <a:pt x="1584392" y="1986991"/>
                  <a:pt x="1608709" y="1973961"/>
                </a:cubicBezTo>
                <a:cubicBezTo>
                  <a:pt x="1640624" y="1973961"/>
                  <a:pt x="1640625" y="1980299"/>
                  <a:pt x="1664182" y="1986992"/>
                </a:cubicBezTo>
                <a:cubicBezTo>
                  <a:pt x="1648984" y="1994035"/>
                  <a:pt x="1633026" y="1986992"/>
                  <a:pt x="1608709" y="1994036"/>
                </a:cubicBezTo>
                <a:cubicBezTo>
                  <a:pt x="1584392" y="2000375"/>
                  <a:pt x="1560836" y="2026790"/>
                  <a:pt x="1537278" y="2033481"/>
                </a:cubicBezTo>
                <a:cubicBezTo>
                  <a:pt x="1506123" y="2046513"/>
                  <a:pt x="1308548" y="2046513"/>
                  <a:pt x="1276633" y="2020450"/>
                </a:cubicBezTo>
                <a:lnTo>
                  <a:pt x="1260675" y="2020450"/>
                </a:lnTo>
                <a:cubicBezTo>
                  <a:pt x="1269034" y="2053205"/>
                  <a:pt x="1276633" y="2059896"/>
                  <a:pt x="1308548" y="2066588"/>
                </a:cubicBezTo>
                <a:cubicBezTo>
                  <a:pt x="1284232" y="2086311"/>
                  <a:pt x="1284232" y="2072927"/>
                  <a:pt x="1292591" y="2099342"/>
                </a:cubicBezTo>
                <a:cubicBezTo>
                  <a:pt x="1253076" y="2099342"/>
                  <a:pt x="1205202" y="2106386"/>
                  <a:pt x="1165687" y="2106386"/>
                </a:cubicBezTo>
                <a:cubicBezTo>
                  <a:pt x="1213561" y="2132449"/>
                  <a:pt x="1276633" y="2106386"/>
                  <a:pt x="1332106" y="2126109"/>
                </a:cubicBezTo>
                <a:cubicBezTo>
                  <a:pt x="1355662" y="2132448"/>
                  <a:pt x="1363261" y="2152523"/>
                  <a:pt x="1395177" y="2158863"/>
                </a:cubicBezTo>
                <a:cubicBezTo>
                  <a:pt x="1387578" y="2165907"/>
                  <a:pt x="1387578" y="2172247"/>
                  <a:pt x="1379220" y="2178939"/>
                </a:cubicBezTo>
                <a:cubicBezTo>
                  <a:pt x="1395177" y="2185631"/>
                  <a:pt x="1402777" y="2185630"/>
                  <a:pt x="1418734" y="2185630"/>
                </a:cubicBezTo>
                <a:lnTo>
                  <a:pt x="1418734" y="2205353"/>
                </a:lnTo>
                <a:cubicBezTo>
                  <a:pt x="1466609" y="2205352"/>
                  <a:pt x="1497764" y="2199014"/>
                  <a:pt x="1521321" y="2218384"/>
                </a:cubicBezTo>
                <a:cubicBezTo>
                  <a:pt x="1537278" y="2225428"/>
                  <a:pt x="1529680" y="2218384"/>
                  <a:pt x="1537278" y="2225428"/>
                </a:cubicBezTo>
                <a:cubicBezTo>
                  <a:pt x="1506123" y="2245152"/>
                  <a:pt x="1490165" y="2251843"/>
                  <a:pt x="1434692" y="2251843"/>
                </a:cubicBezTo>
                <a:lnTo>
                  <a:pt x="1434692" y="2258535"/>
                </a:lnTo>
                <a:lnTo>
                  <a:pt x="1427093" y="2258534"/>
                </a:lnTo>
                <a:lnTo>
                  <a:pt x="1427093" y="2271566"/>
                </a:lnTo>
                <a:cubicBezTo>
                  <a:pt x="1434692" y="2278258"/>
                  <a:pt x="1442291" y="2284949"/>
                  <a:pt x="1450650" y="2297981"/>
                </a:cubicBezTo>
                <a:lnTo>
                  <a:pt x="1506123" y="2297981"/>
                </a:lnTo>
                <a:lnTo>
                  <a:pt x="1506123" y="2318055"/>
                </a:lnTo>
                <a:cubicBezTo>
                  <a:pt x="1458249" y="2331087"/>
                  <a:pt x="1395178" y="2410331"/>
                  <a:pt x="1355662" y="2390960"/>
                </a:cubicBezTo>
                <a:cubicBezTo>
                  <a:pt x="1332106" y="2377577"/>
                  <a:pt x="1300189" y="2258535"/>
                  <a:pt x="1300189" y="2205352"/>
                </a:cubicBezTo>
                <a:lnTo>
                  <a:pt x="1276633" y="2205353"/>
                </a:lnTo>
                <a:cubicBezTo>
                  <a:pt x="1260675" y="2152523"/>
                  <a:pt x="1141370" y="2145832"/>
                  <a:pt x="1101856" y="2132449"/>
                </a:cubicBezTo>
                <a:cubicBezTo>
                  <a:pt x="1094257" y="2126109"/>
                  <a:pt x="1086657" y="2126109"/>
                  <a:pt x="1086657" y="2126109"/>
                </a:cubicBezTo>
                <a:cubicBezTo>
                  <a:pt x="1086657" y="2106387"/>
                  <a:pt x="1086657" y="2093003"/>
                  <a:pt x="1094257" y="2072927"/>
                </a:cubicBezTo>
                <a:cubicBezTo>
                  <a:pt x="1133771" y="2079972"/>
                  <a:pt x="1157329" y="2079971"/>
                  <a:pt x="1180885" y="2059896"/>
                </a:cubicBezTo>
                <a:cubicBezTo>
                  <a:pt x="1205202" y="2053205"/>
                  <a:pt x="1189244" y="2066588"/>
                  <a:pt x="1196843" y="2046513"/>
                </a:cubicBezTo>
                <a:cubicBezTo>
                  <a:pt x="1205202" y="2039821"/>
                  <a:pt x="1196843" y="2039822"/>
                  <a:pt x="1205202" y="2026790"/>
                </a:cubicBezTo>
                <a:lnTo>
                  <a:pt x="1205202" y="2020450"/>
                </a:lnTo>
                <a:cubicBezTo>
                  <a:pt x="1165688" y="2013407"/>
                  <a:pt x="1078299" y="2020450"/>
                  <a:pt x="1054742" y="2000375"/>
                </a:cubicBezTo>
                <a:cubicBezTo>
                  <a:pt x="1007628" y="2007067"/>
                  <a:pt x="975712" y="2046513"/>
                  <a:pt x="959755" y="2079972"/>
                </a:cubicBezTo>
                <a:lnTo>
                  <a:pt x="865526" y="2079971"/>
                </a:lnTo>
                <a:lnTo>
                  <a:pt x="865527" y="2053204"/>
                </a:lnTo>
                <a:cubicBezTo>
                  <a:pt x="841210" y="2066588"/>
                  <a:pt x="849568" y="2059896"/>
                  <a:pt x="810054" y="2059896"/>
                </a:cubicBezTo>
                <a:cubicBezTo>
                  <a:pt x="817653" y="2066588"/>
                  <a:pt x="817653" y="2072927"/>
                  <a:pt x="826012" y="2079972"/>
                </a:cubicBezTo>
                <a:cubicBezTo>
                  <a:pt x="817653" y="2086311"/>
                  <a:pt x="810054" y="2093003"/>
                  <a:pt x="801695" y="2099342"/>
                </a:cubicBezTo>
                <a:cubicBezTo>
                  <a:pt x="786497" y="2112726"/>
                  <a:pt x="753821" y="2099342"/>
                  <a:pt x="730265" y="2112726"/>
                </a:cubicBezTo>
                <a:lnTo>
                  <a:pt x="714307" y="2112725"/>
                </a:lnTo>
                <a:cubicBezTo>
                  <a:pt x="721906" y="2119417"/>
                  <a:pt x="714307" y="2119417"/>
                  <a:pt x="730265" y="2126109"/>
                </a:cubicBezTo>
                <a:cubicBezTo>
                  <a:pt x="730264" y="2158863"/>
                  <a:pt x="721905" y="2165907"/>
                  <a:pt x="690750" y="2178939"/>
                </a:cubicBezTo>
                <a:lnTo>
                  <a:pt x="690749" y="2199014"/>
                </a:lnTo>
                <a:cubicBezTo>
                  <a:pt x="737863" y="2199014"/>
                  <a:pt x="769780" y="2199014"/>
                  <a:pt x="786497" y="2178938"/>
                </a:cubicBezTo>
                <a:lnTo>
                  <a:pt x="817653" y="2178939"/>
                </a:lnTo>
                <a:cubicBezTo>
                  <a:pt x="810054" y="2185631"/>
                  <a:pt x="810054" y="2185631"/>
                  <a:pt x="794096" y="2192322"/>
                </a:cubicBezTo>
                <a:cubicBezTo>
                  <a:pt x="810054" y="2212045"/>
                  <a:pt x="833611" y="2205354"/>
                  <a:pt x="849568" y="2212045"/>
                </a:cubicBezTo>
                <a:cubicBezTo>
                  <a:pt x="865527" y="2205352"/>
                  <a:pt x="857168" y="2218384"/>
                  <a:pt x="865526" y="2192322"/>
                </a:cubicBezTo>
                <a:cubicBezTo>
                  <a:pt x="905042" y="2199014"/>
                  <a:pt x="912640" y="2218384"/>
                  <a:pt x="952155" y="2218384"/>
                </a:cubicBezTo>
                <a:lnTo>
                  <a:pt x="952156" y="2225428"/>
                </a:lnTo>
                <a:cubicBezTo>
                  <a:pt x="928598" y="2231767"/>
                  <a:pt x="920239" y="2238460"/>
                  <a:pt x="896682" y="2238460"/>
                </a:cubicBezTo>
                <a:lnTo>
                  <a:pt x="896683" y="2245151"/>
                </a:lnTo>
                <a:lnTo>
                  <a:pt x="905042" y="2245151"/>
                </a:lnTo>
                <a:lnTo>
                  <a:pt x="905042" y="2258534"/>
                </a:lnTo>
                <a:cubicBezTo>
                  <a:pt x="905042" y="2271566"/>
                  <a:pt x="912640" y="2245151"/>
                  <a:pt x="912640" y="2245151"/>
                </a:cubicBezTo>
                <a:cubicBezTo>
                  <a:pt x="936198" y="2251843"/>
                  <a:pt x="936198" y="2251843"/>
                  <a:pt x="952156" y="2264874"/>
                </a:cubicBezTo>
                <a:cubicBezTo>
                  <a:pt x="952156" y="2271566"/>
                  <a:pt x="952156" y="2278257"/>
                  <a:pt x="944556" y="2284949"/>
                </a:cubicBezTo>
                <a:cubicBezTo>
                  <a:pt x="936198" y="2278258"/>
                  <a:pt x="936198" y="2284949"/>
                  <a:pt x="928599" y="2278258"/>
                </a:cubicBezTo>
                <a:lnTo>
                  <a:pt x="905041" y="2278258"/>
                </a:lnTo>
                <a:cubicBezTo>
                  <a:pt x="912640" y="2297981"/>
                  <a:pt x="912640" y="2297981"/>
                  <a:pt x="944557" y="2305025"/>
                </a:cubicBezTo>
                <a:lnTo>
                  <a:pt x="944557" y="2311364"/>
                </a:lnTo>
                <a:cubicBezTo>
                  <a:pt x="936198" y="2311364"/>
                  <a:pt x="928598" y="2318055"/>
                  <a:pt x="920239" y="2324395"/>
                </a:cubicBezTo>
                <a:cubicBezTo>
                  <a:pt x="905041" y="2324395"/>
                  <a:pt x="905042" y="2318056"/>
                  <a:pt x="880725" y="2318055"/>
                </a:cubicBezTo>
                <a:cubicBezTo>
                  <a:pt x="873126" y="2324395"/>
                  <a:pt x="865527" y="2331087"/>
                  <a:pt x="857168" y="2337778"/>
                </a:cubicBezTo>
                <a:lnTo>
                  <a:pt x="857168" y="2344470"/>
                </a:lnTo>
                <a:cubicBezTo>
                  <a:pt x="896683" y="2337779"/>
                  <a:pt x="952156" y="2344470"/>
                  <a:pt x="991670" y="2344471"/>
                </a:cubicBezTo>
                <a:lnTo>
                  <a:pt x="991670" y="2350810"/>
                </a:lnTo>
                <a:cubicBezTo>
                  <a:pt x="944556" y="2370885"/>
                  <a:pt x="920239" y="2350810"/>
                  <a:pt x="873126" y="2364193"/>
                </a:cubicBezTo>
                <a:cubicBezTo>
                  <a:pt x="841210" y="2377577"/>
                  <a:pt x="801695" y="2397300"/>
                  <a:pt x="769779" y="2410331"/>
                </a:cubicBezTo>
                <a:lnTo>
                  <a:pt x="769780" y="2423715"/>
                </a:lnTo>
                <a:cubicBezTo>
                  <a:pt x="753821" y="2430406"/>
                  <a:pt x="737863" y="2417022"/>
                  <a:pt x="730264" y="2410331"/>
                </a:cubicBezTo>
                <a:lnTo>
                  <a:pt x="714307" y="2410331"/>
                </a:lnTo>
                <a:lnTo>
                  <a:pt x="714307" y="2437098"/>
                </a:lnTo>
                <a:cubicBezTo>
                  <a:pt x="730264" y="2437098"/>
                  <a:pt x="746222" y="2443437"/>
                  <a:pt x="761421" y="2443437"/>
                </a:cubicBezTo>
                <a:lnTo>
                  <a:pt x="761420" y="2469851"/>
                </a:lnTo>
                <a:cubicBezTo>
                  <a:pt x="721906" y="2469853"/>
                  <a:pt x="714307" y="2463513"/>
                  <a:pt x="682391" y="2456821"/>
                </a:cubicBezTo>
                <a:lnTo>
                  <a:pt x="682391" y="2463513"/>
                </a:lnTo>
                <a:lnTo>
                  <a:pt x="674791" y="2463511"/>
                </a:lnTo>
                <a:cubicBezTo>
                  <a:pt x="682391" y="2476896"/>
                  <a:pt x="706708" y="2483236"/>
                  <a:pt x="721906" y="2496619"/>
                </a:cubicBezTo>
                <a:cubicBezTo>
                  <a:pt x="706708" y="2516342"/>
                  <a:pt x="714307" y="2502958"/>
                  <a:pt x="714307" y="2523034"/>
                </a:cubicBezTo>
                <a:cubicBezTo>
                  <a:pt x="635277" y="2523034"/>
                  <a:pt x="516732" y="2516342"/>
                  <a:pt x="437703" y="2496619"/>
                </a:cubicBezTo>
                <a:cubicBezTo>
                  <a:pt x="382230" y="2489927"/>
                  <a:pt x="310799" y="2502958"/>
                  <a:pt x="271284" y="2483236"/>
                </a:cubicBezTo>
                <a:cubicBezTo>
                  <a:pt x="224171" y="2476896"/>
                  <a:pt x="23557" y="2468443"/>
                  <a:pt x="0" y="2481826"/>
                </a:cubicBezTo>
                <a:cubicBezTo>
                  <a:pt x="7599" y="2495210"/>
                  <a:pt x="136782" y="2511763"/>
                  <a:pt x="184656" y="2523034"/>
                </a:cubicBezTo>
                <a:cubicBezTo>
                  <a:pt x="232529" y="2534304"/>
                  <a:pt x="263686" y="2542757"/>
                  <a:pt x="287242" y="2549448"/>
                </a:cubicBezTo>
                <a:lnTo>
                  <a:pt x="357913" y="2549448"/>
                </a:lnTo>
                <a:cubicBezTo>
                  <a:pt x="367032" y="2556140"/>
                  <a:pt x="374631" y="2569523"/>
                  <a:pt x="374631" y="2575863"/>
                </a:cubicBezTo>
                <a:cubicBezTo>
                  <a:pt x="406547" y="2575863"/>
                  <a:pt x="430104" y="2569523"/>
                  <a:pt x="453661" y="2569523"/>
                </a:cubicBezTo>
                <a:cubicBezTo>
                  <a:pt x="461260" y="2569523"/>
                  <a:pt x="469618" y="2588894"/>
                  <a:pt x="477218" y="2588894"/>
                </a:cubicBezTo>
                <a:cubicBezTo>
                  <a:pt x="509133" y="2595938"/>
                  <a:pt x="588163" y="2575863"/>
                  <a:pt x="604121" y="2582554"/>
                </a:cubicBezTo>
                <a:cubicBezTo>
                  <a:pt x="611719" y="2582554"/>
                  <a:pt x="627678" y="2602277"/>
                  <a:pt x="635277" y="2608969"/>
                </a:cubicBezTo>
                <a:cubicBezTo>
                  <a:pt x="682391" y="2608969"/>
                  <a:pt x="730265" y="2608969"/>
                  <a:pt x="769779" y="2615309"/>
                </a:cubicBezTo>
                <a:cubicBezTo>
                  <a:pt x="905042" y="2642075"/>
                  <a:pt x="928598" y="2642075"/>
                  <a:pt x="1047143" y="2608969"/>
                </a:cubicBezTo>
                <a:cubicBezTo>
                  <a:pt x="1054742" y="2615309"/>
                  <a:pt x="1054742" y="2615309"/>
                  <a:pt x="1062342" y="2629045"/>
                </a:cubicBezTo>
                <a:cubicBezTo>
                  <a:pt x="1086657" y="2615309"/>
                  <a:pt x="1086658" y="2608969"/>
                  <a:pt x="1133771" y="2608969"/>
                </a:cubicBezTo>
                <a:lnTo>
                  <a:pt x="1133771" y="2629044"/>
                </a:lnTo>
                <a:cubicBezTo>
                  <a:pt x="1141370" y="2629044"/>
                  <a:pt x="1157329" y="2629045"/>
                  <a:pt x="1173286" y="2635384"/>
                </a:cubicBezTo>
                <a:lnTo>
                  <a:pt x="1173286" y="2615309"/>
                </a:lnTo>
                <a:cubicBezTo>
                  <a:pt x="1213561" y="2629045"/>
                  <a:pt x="1292591" y="2602277"/>
                  <a:pt x="1332106" y="2642075"/>
                </a:cubicBezTo>
                <a:cubicBezTo>
                  <a:pt x="1348064" y="2635384"/>
                  <a:pt x="1402776" y="2629045"/>
                  <a:pt x="1418734" y="2635384"/>
                </a:cubicBezTo>
                <a:lnTo>
                  <a:pt x="1458249" y="2635384"/>
                </a:lnTo>
                <a:lnTo>
                  <a:pt x="1458249" y="2642076"/>
                </a:lnTo>
                <a:cubicBezTo>
                  <a:pt x="1442291" y="2642075"/>
                  <a:pt x="1442291" y="2642075"/>
                  <a:pt x="1418734" y="2648767"/>
                </a:cubicBezTo>
                <a:cubicBezTo>
                  <a:pt x="1442291" y="2668490"/>
                  <a:pt x="1506123" y="2648767"/>
                  <a:pt x="1537278" y="2661798"/>
                </a:cubicBezTo>
                <a:cubicBezTo>
                  <a:pt x="1569195" y="2674830"/>
                  <a:pt x="1584392" y="2701596"/>
                  <a:pt x="1623908" y="2708289"/>
                </a:cubicBezTo>
                <a:cubicBezTo>
                  <a:pt x="1696098" y="2708289"/>
                  <a:pt x="1767528" y="2714980"/>
                  <a:pt x="1838199" y="2714980"/>
                </a:cubicBezTo>
                <a:cubicBezTo>
                  <a:pt x="1854157" y="2714979"/>
                  <a:pt x="1861756" y="2694905"/>
                  <a:pt x="1877714" y="2688566"/>
                </a:cubicBezTo>
                <a:cubicBezTo>
                  <a:pt x="1924827" y="2674830"/>
                  <a:pt x="1980300" y="2694904"/>
                  <a:pt x="2028175" y="2674830"/>
                </a:cubicBezTo>
                <a:cubicBezTo>
                  <a:pt x="2035774" y="2661798"/>
                  <a:pt x="2051731" y="2648767"/>
                  <a:pt x="2068449" y="2635384"/>
                </a:cubicBezTo>
                <a:cubicBezTo>
                  <a:pt x="2099605" y="2615309"/>
                  <a:pt x="2139120" y="2622352"/>
                  <a:pt x="2162677" y="2622353"/>
                </a:cubicBezTo>
                <a:cubicBezTo>
                  <a:pt x="2225748" y="2622353"/>
                  <a:pt x="2281221" y="2622353"/>
                  <a:pt x="2344293" y="2629044"/>
                </a:cubicBezTo>
                <a:cubicBezTo>
                  <a:pt x="2360251" y="2622352"/>
                  <a:pt x="2392167" y="2602277"/>
                  <a:pt x="2423323" y="2608969"/>
                </a:cubicBezTo>
                <a:cubicBezTo>
                  <a:pt x="2431682" y="2608969"/>
                  <a:pt x="2447639" y="2629044"/>
                  <a:pt x="2462837" y="2642075"/>
                </a:cubicBezTo>
                <a:cubicBezTo>
                  <a:pt x="2519070" y="2635384"/>
                  <a:pt x="2550986" y="2642075"/>
                  <a:pt x="2582142" y="2655459"/>
                </a:cubicBezTo>
                <a:cubicBezTo>
                  <a:pt x="2574543" y="2668490"/>
                  <a:pt x="2566184" y="2681873"/>
                  <a:pt x="2558585" y="2688566"/>
                </a:cubicBezTo>
                <a:lnTo>
                  <a:pt x="2558585" y="2701596"/>
                </a:lnTo>
                <a:cubicBezTo>
                  <a:pt x="2582142" y="2701597"/>
                  <a:pt x="2590501" y="2694904"/>
                  <a:pt x="2614057" y="2701597"/>
                </a:cubicBezTo>
                <a:cubicBezTo>
                  <a:pt x="2653573" y="2701596"/>
                  <a:pt x="2645214" y="2694904"/>
                  <a:pt x="2653573" y="2688566"/>
                </a:cubicBezTo>
                <a:cubicBezTo>
                  <a:pt x="2677129" y="2681874"/>
                  <a:pt x="2756159" y="2694905"/>
                  <a:pt x="2788075" y="2674830"/>
                </a:cubicBezTo>
                <a:cubicBezTo>
                  <a:pt x="2835188" y="2681873"/>
                  <a:pt x="2827590" y="2721319"/>
                  <a:pt x="2842788" y="2748087"/>
                </a:cubicBezTo>
                <a:cubicBezTo>
                  <a:pt x="2874704" y="2748087"/>
                  <a:pt x="2954493" y="2748087"/>
                  <a:pt x="2978050" y="2761118"/>
                </a:cubicBezTo>
                <a:cubicBezTo>
                  <a:pt x="3080637" y="2761118"/>
                  <a:pt x="3041122" y="2800916"/>
                  <a:pt x="3104194" y="2820991"/>
                </a:cubicBezTo>
                <a:cubicBezTo>
                  <a:pt x="3167265" y="2840362"/>
                  <a:pt x="3238695" y="2813947"/>
                  <a:pt x="3310126" y="2827331"/>
                </a:cubicBezTo>
                <a:cubicBezTo>
                  <a:pt x="3350401" y="2840362"/>
                  <a:pt x="3413473" y="2847053"/>
                  <a:pt x="3460586" y="2847053"/>
                </a:cubicBezTo>
                <a:cubicBezTo>
                  <a:pt x="3476544" y="2906927"/>
                  <a:pt x="3539616" y="2893543"/>
                  <a:pt x="3602688" y="2913266"/>
                </a:cubicBezTo>
                <a:cubicBezTo>
                  <a:pt x="3681718" y="2932989"/>
                  <a:pt x="3745549" y="2992863"/>
                  <a:pt x="3864093" y="2985819"/>
                </a:cubicBezTo>
                <a:cubicBezTo>
                  <a:pt x="3840537" y="3005894"/>
                  <a:pt x="3793423" y="3018924"/>
                  <a:pt x="3769866" y="3025969"/>
                </a:cubicBezTo>
                <a:cubicBezTo>
                  <a:pt x="3793424" y="3085490"/>
                  <a:pt x="3872453" y="3059075"/>
                  <a:pt x="3959082" y="3078798"/>
                </a:cubicBezTo>
                <a:cubicBezTo>
                  <a:pt x="4045710" y="3091829"/>
                  <a:pt x="4124740" y="3124936"/>
                  <a:pt x="4204529" y="3145012"/>
                </a:cubicBezTo>
                <a:cubicBezTo>
                  <a:pt x="4252403" y="3158042"/>
                  <a:pt x="4315475" y="3145011"/>
                  <a:pt x="4354990" y="3164735"/>
                </a:cubicBezTo>
                <a:cubicBezTo>
                  <a:pt x="4378546" y="3177765"/>
                  <a:pt x="4378546" y="3191149"/>
                  <a:pt x="4394505" y="3204532"/>
                </a:cubicBezTo>
                <a:cubicBezTo>
                  <a:pt x="4386146" y="3217563"/>
                  <a:pt x="4378546" y="3224255"/>
                  <a:pt x="4362589" y="3237286"/>
                </a:cubicBezTo>
                <a:cubicBezTo>
                  <a:pt x="4291918" y="3251022"/>
                  <a:pt x="4188572" y="3264053"/>
                  <a:pt x="4093584" y="3251022"/>
                </a:cubicBezTo>
                <a:cubicBezTo>
                  <a:pt x="4054069" y="3243978"/>
                  <a:pt x="3975040" y="3230947"/>
                  <a:pt x="3927165" y="3243978"/>
                </a:cubicBezTo>
                <a:cubicBezTo>
                  <a:pt x="3848136" y="3257362"/>
                  <a:pt x="3808621" y="3296808"/>
                  <a:pt x="3697675" y="3290468"/>
                </a:cubicBezTo>
                <a:cubicBezTo>
                  <a:pt x="3705274" y="3296808"/>
                  <a:pt x="3737191" y="3303499"/>
                  <a:pt x="3745549" y="3310543"/>
                </a:cubicBezTo>
                <a:lnTo>
                  <a:pt x="3745549" y="3349989"/>
                </a:lnTo>
                <a:cubicBezTo>
                  <a:pt x="3753908" y="3363020"/>
                  <a:pt x="3785064" y="3376403"/>
                  <a:pt x="3793423" y="3396479"/>
                </a:cubicBezTo>
                <a:cubicBezTo>
                  <a:pt x="3911968" y="3396479"/>
                  <a:pt x="3903609" y="3429233"/>
                  <a:pt x="3966680" y="3448956"/>
                </a:cubicBezTo>
                <a:lnTo>
                  <a:pt x="4061668" y="3448956"/>
                </a:lnTo>
                <a:cubicBezTo>
                  <a:pt x="4173373" y="3488753"/>
                  <a:pt x="4378546" y="3554967"/>
                  <a:pt x="4560162" y="3502138"/>
                </a:cubicBezTo>
                <a:cubicBezTo>
                  <a:pt x="4608036" y="3488754"/>
                  <a:pt x="4608036" y="3462340"/>
                  <a:pt x="4639953" y="3448956"/>
                </a:cubicBezTo>
                <a:cubicBezTo>
                  <a:pt x="4663509" y="3442617"/>
                  <a:pt x="4679467" y="3435924"/>
                  <a:pt x="4703023" y="3429233"/>
                </a:cubicBezTo>
                <a:cubicBezTo>
                  <a:pt x="4721262" y="3413736"/>
                  <a:pt x="4740259" y="3398592"/>
                  <a:pt x="4758497" y="3383095"/>
                </a:cubicBezTo>
                <a:lnTo>
                  <a:pt x="4758497" y="3363020"/>
                </a:lnTo>
                <a:cubicBezTo>
                  <a:pt x="4789653" y="3363020"/>
                  <a:pt x="4805611" y="3363020"/>
                  <a:pt x="4829167" y="3349989"/>
                </a:cubicBezTo>
                <a:cubicBezTo>
                  <a:pt x="4861084" y="3336957"/>
                  <a:pt x="4868682" y="3303499"/>
                  <a:pt x="4900598" y="3290468"/>
                </a:cubicBezTo>
                <a:cubicBezTo>
                  <a:pt x="4900598" y="3250582"/>
                  <a:pt x="4904872" y="3251903"/>
                  <a:pt x="4913742" y="3243912"/>
                </a:cubicBezTo>
                <a:lnTo>
                  <a:pt x="4914357" y="3243146"/>
                </a:lnTo>
                <a:lnTo>
                  <a:pt x="4925078" y="3233610"/>
                </a:lnTo>
                <a:lnTo>
                  <a:pt x="4925789" y="3231611"/>
                </a:lnTo>
                <a:lnTo>
                  <a:pt x="4966804" y="3248292"/>
                </a:lnTo>
                <a:cubicBezTo>
                  <a:pt x="4979628" y="3254104"/>
                  <a:pt x="4991406" y="3260707"/>
                  <a:pt x="5003185" y="3270393"/>
                </a:cubicBezTo>
                <a:cubicBezTo>
                  <a:pt x="5019902" y="3264053"/>
                  <a:pt x="5027501" y="3270393"/>
                  <a:pt x="5035861" y="3270393"/>
                </a:cubicBezTo>
                <a:lnTo>
                  <a:pt x="5043460" y="3270393"/>
                </a:lnTo>
                <a:cubicBezTo>
                  <a:pt x="5067016" y="3283776"/>
                  <a:pt x="5098933" y="3316883"/>
                  <a:pt x="5130088" y="3323574"/>
                </a:cubicBezTo>
                <a:cubicBezTo>
                  <a:pt x="5162004" y="3329914"/>
                  <a:pt x="5138447" y="3310543"/>
                  <a:pt x="5162003" y="3310543"/>
                </a:cubicBezTo>
                <a:cubicBezTo>
                  <a:pt x="5177961" y="3316883"/>
                  <a:pt x="5209117" y="3336957"/>
                  <a:pt x="5225075" y="3343297"/>
                </a:cubicBezTo>
                <a:lnTo>
                  <a:pt x="5280548" y="3343297"/>
                </a:lnTo>
                <a:cubicBezTo>
                  <a:pt x="5327662" y="3356329"/>
                  <a:pt x="5415050" y="3383095"/>
                  <a:pt x="5455325" y="3356329"/>
                </a:cubicBezTo>
                <a:cubicBezTo>
                  <a:pt x="5470524" y="3363020"/>
                  <a:pt x="5462924" y="3356329"/>
                  <a:pt x="5470523" y="3376403"/>
                </a:cubicBezTo>
                <a:lnTo>
                  <a:pt x="5486480" y="3376403"/>
                </a:lnTo>
                <a:cubicBezTo>
                  <a:pt x="5502439" y="3343297"/>
                  <a:pt x="5557912" y="3251022"/>
                  <a:pt x="5549553" y="3237286"/>
                </a:cubicBezTo>
                <a:lnTo>
                  <a:pt x="5549552" y="3217564"/>
                </a:lnTo>
                <a:cubicBezTo>
                  <a:pt x="5502439" y="3204532"/>
                  <a:pt x="5383134" y="3217564"/>
                  <a:pt x="5343620" y="3191148"/>
                </a:cubicBezTo>
                <a:cubicBezTo>
                  <a:pt x="5320062" y="3184457"/>
                  <a:pt x="5320062" y="3164735"/>
                  <a:pt x="5312464" y="3145011"/>
                </a:cubicBezTo>
                <a:cubicBezTo>
                  <a:pt x="5288147" y="3151350"/>
                  <a:pt x="5280548" y="3151350"/>
                  <a:pt x="5272949" y="3151350"/>
                </a:cubicBezTo>
                <a:lnTo>
                  <a:pt x="5256990" y="3151350"/>
                </a:lnTo>
                <a:cubicBezTo>
                  <a:pt x="5264590" y="3158042"/>
                  <a:pt x="5264590" y="3158042"/>
                  <a:pt x="5272949" y="3164734"/>
                </a:cubicBezTo>
                <a:lnTo>
                  <a:pt x="5272949" y="3171426"/>
                </a:lnTo>
                <a:cubicBezTo>
                  <a:pt x="5253191" y="3171425"/>
                  <a:pt x="5227355" y="3169753"/>
                  <a:pt x="5203513" y="3169709"/>
                </a:cubicBezTo>
                <a:lnTo>
                  <a:pt x="5175044" y="3171051"/>
                </a:lnTo>
                <a:lnTo>
                  <a:pt x="5186199" y="3168105"/>
                </a:lnTo>
                <a:cubicBezTo>
                  <a:pt x="5194082" y="3167227"/>
                  <a:pt x="5202061" y="3167227"/>
                  <a:pt x="5210040" y="3167227"/>
                </a:cubicBezTo>
                <a:lnTo>
                  <a:pt x="5217591" y="3134566"/>
                </a:lnTo>
                <a:lnTo>
                  <a:pt x="5248633" y="3131627"/>
                </a:lnTo>
                <a:cubicBezTo>
                  <a:pt x="5264591" y="3124936"/>
                  <a:pt x="5288147" y="3098521"/>
                  <a:pt x="5312464" y="3098521"/>
                </a:cubicBezTo>
                <a:cubicBezTo>
                  <a:pt x="5343620" y="3085490"/>
                  <a:pt x="5367176" y="3104861"/>
                  <a:pt x="5406692" y="3111904"/>
                </a:cubicBezTo>
                <a:lnTo>
                  <a:pt x="5406692" y="3138319"/>
                </a:lnTo>
                <a:cubicBezTo>
                  <a:pt x="5422649" y="3131627"/>
                  <a:pt x="5446966" y="3124936"/>
                  <a:pt x="5462924" y="3118596"/>
                </a:cubicBezTo>
                <a:cubicBezTo>
                  <a:pt x="5470524" y="3104860"/>
                  <a:pt x="5494840" y="3085490"/>
                  <a:pt x="5510038" y="3065415"/>
                </a:cubicBezTo>
                <a:lnTo>
                  <a:pt x="5566560" y="3062445"/>
                </a:lnTo>
                <a:lnTo>
                  <a:pt x="5536489" y="3027788"/>
                </a:lnTo>
                <a:lnTo>
                  <a:pt x="5566433" y="3022169"/>
                </a:lnTo>
                <a:lnTo>
                  <a:pt x="5597589" y="3022169"/>
                </a:lnTo>
                <a:cubicBezTo>
                  <a:pt x="5605948" y="3042189"/>
                  <a:pt x="5589990" y="3081527"/>
                  <a:pt x="5605948" y="3107869"/>
                </a:cubicBezTo>
                <a:cubicBezTo>
                  <a:pt x="5621146" y="3154231"/>
                  <a:pt x="5660661" y="3246604"/>
                  <a:pt x="5716134" y="3259951"/>
                </a:cubicBezTo>
                <a:cubicBezTo>
                  <a:pt x="5748049" y="3279620"/>
                  <a:pt x="5842277" y="3272947"/>
                  <a:pt x="5867355" y="3252927"/>
                </a:cubicBezTo>
                <a:cubicBezTo>
                  <a:pt x="5882552" y="3246604"/>
                  <a:pt x="5882552" y="3246604"/>
                  <a:pt x="5890911" y="3226584"/>
                </a:cubicBezTo>
                <a:cubicBezTo>
                  <a:pt x="5914467" y="3193569"/>
                  <a:pt x="5882552" y="3101547"/>
                  <a:pt x="5858235" y="3088551"/>
                </a:cubicBezTo>
                <a:cubicBezTo>
                  <a:pt x="5874953" y="3081527"/>
                  <a:pt x="5890911" y="3075206"/>
                  <a:pt x="5906868" y="3068532"/>
                </a:cubicBezTo>
                <a:cubicBezTo>
                  <a:pt x="5930426" y="3081527"/>
                  <a:pt x="5930426" y="3094873"/>
                  <a:pt x="5953983" y="3101547"/>
                </a:cubicBezTo>
                <a:cubicBezTo>
                  <a:pt x="5985899" y="3121216"/>
                  <a:pt x="6040611" y="3107869"/>
                  <a:pt x="6088485" y="3107869"/>
                </a:cubicBezTo>
                <a:cubicBezTo>
                  <a:pt x="6104443" y="3094873"/>
                  <a:pt x="6119641" y="3088551"/>
                  <a:pt x="6135599" y="3068532"/>
                </a:cubicBezTo>
                <a:cubicBezTo>
                  <a:pt x="6143198" y="3055184"/>
                  <a:pt x="6135598" y="3009174"/>
                  <a:pt x="6135599" y="2995827"/>
                </a:cubicBezTo>
                <a:cubicBezTo>
                  <a:pt x="6064928" y="2962811"/>
                  <a:pt x="6088485" y="2936469"/>
                  <a:pt x="6056569" y="2897132"/>
                </a:cubicBezTo>
                <a:cubicBezTo>
                  <a:pt x="6072526" y="2897132"/>
                  <a:pt x="6072526" y="2897132"/>
                  <a:pt x="6088486" y="2890458"/>
                </a:cubicBezTo>
                <a:cubicBezTo>
                  <a:pt x="6080126" y="2883434"/>
                  <a:pt x="6080126" y="2883434"/>
                  <a:pt x="6072526" y="2864115"/>
                </a:cubicBezTo>
                <a:cubicBezTo>
                  <a:pt x="6080127" y="2864115"/>
                  <a:pt x="6112042" y="2857442"/>
                  <a:pt x="6119641" y="2857443"/>
                </a:cubicBezTo>
                <a:lnTo>
                  <a:pt x="6135598" y="2857443"/>
                </a:lnTo>
                <a:lnTo>
                  <a:pt x="6135598" y="2864115"/>
                </a:lnTo>
                <a:lnTo>
                  <a:pt x="6104443" y="2864115"/>
                </a:lnTo>
                <a:lnTo>
                  <a:pt x="6104443" y="2877111"/>
                </a:lnTo>
                <a:cubicBezTo>
                  <a:pt x="6135598" y="2903453"/>
                  <a:pt x="6198671" y="2949816"/>
                  <a:pt x="6238186" y="2929796"/>
                </a:cubicBezTo>
                <a:cubicBezTo>
                  <a:pt x="6270101" y="2969485"/>
                  <a:pt x="6254144" y="2982831"/>
                  <a:pt x="6317974" y="2995828"/>
                </a:cubicBezTo>
                <a:cubicBezTo>
                  <a:pt x="6326334" y="2989153"/>
                  <a:pt x="6341532" y="2982832"/>
                  <a:pt x="6357489" y="29761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baseline="-25000"/>
          </a:p>
        </p:txBody>
      </p:sp>
      <p:grpSp>
        <p:nvGrpSpPr>
          <p:cNvPr id="446" name="Group 445">
            <a:extLst>
              <a:ext uri="{FF2B5EF4-FFF2-40B4-BE49-F238E27FC236}">
                <a16:creationId xmlns:a16="http://schemas.microsoft.com/office/drawing/2014/main" id="{4D6DD0F8-6776-4C51-ABAD-016C42FC65CE}"/>
              </a:ext>
            </a:extLst>
          </p:cNvPr>
          <p:cNvGrpSpPr/>
          <p:nvPr/>
        </p:nvGrpSpPr>
        <p:grpSpPr>
          <a:xfrm>
            <a:off x="9354971" y="524841"/>
            <a:ext cx="1799782" cy="3359158"/>
            <a:chOff x="3501573" y="3178068"/>
            <a:chExt cx="1340594" cy="2737840"/>
          </a:xfrm>
        </p:grpSpPr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B6D4F56A-4484-4F2A-978C-AB2A686E4E32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9D5287A7-F33C-48E0-AFB8-A8415B5C2D99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1A150E8E-DC8F-4ED6-95C1-9956B9B358BA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0CDD3FB7-F759-45A9-9E04-8F34E6BCBF58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6D9E47B9-AF47-4570-94C3-77E672BBF0B2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3788BC50-4F12-4DC4-8EEA-81AB7E1EE28B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53" name="Group 452">
              <a:extLst>
                <a:ext uri="{FF2B5EF4-FFF2-40B4-BE49-F238E27FC236}">
                  <a16:creationId xmlns:a16="http://schemas.microsoft.com/office/drawing/2014/main" id="{BE36734B-7C04-464D-8668-2D888DE06E59}"/>
                </a:ext>
              </a:extLst>
            </p:cNvPr>
            <p:cNvGrpSpPr/>
            <p:nvPr/>
          </p:nvGrpSpPr>
          <p:grpSpPr>
            <a:xfrm>
              <a:off x="4101503" y="5648273"/>
              <a:ext cx="147034" cy="160886"/>
              <a:chOff x="6779775" y="6048824"/>
              <a:chExt cx="125701" cy="137543"/>
            </a:xfrm>
          </p:grpSpPr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D969FE3C-209D-49F9-873C-C6D5F80E6EC4}"/>
                  </a:ext>
                </a:extLst>
              </p:cNvPr>
              <p:cNvSpPr/>
              <p:nvPr/>
            </p:nvSpPr>
            <p:spPr>
              <a:xfrm>
                <a:off x="6779775" y="6048824"/>
                <a:ext cx="125701" cy="13754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3C58F66B-4E16-4172-BA0D-23AB43905F5B}"/>
                  </a:ext>
                </a:extLst>
              </p:cNvPr>
              <p:cNvSpPr/>
              <p:nvPr/>
            </p:nvSpPr>
            <p:spPr>
              <a:xfrm>
                <a:off x="6800725" y="6071748"/>
                <a:ext cx="83801" cy="9169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D7B21F1B-B16A-42F2-B83E-C259BE586845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5" name="Rectangle: Rounded Corners 454">
              <a:extLst>
                <a:ext uri="{FF2B5EF4-FFF2-40B4-BE49-F238E27FC236}">
                  <a16:creationId xmlns:a16="http://schemas.microsoft.com/office/drawing/2014/main" id="{6C6D15D0-B8A6-49CD-8A1F-FCAB651353BF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7314A22E-B795-4C8F-B48F-AA28396E77C1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F85A7A6-1774-4018-B6F7-A295FEF6C6A1}"/>
              </a:ext>
            </a:extLst>
          </p:cNvPr>
          <p:cNvGrpSpPr/>
          <p:nvPr/>
        </p:nvGrpSpPr>
        <p:grpSpPr>
          <a:xfrm>
            <a:off x="3423436" y="3294528"/>
            <a:ext cx="5054183" cy="3450567"/>
            <a:chOff x="-60007" y="357345"/>
            <a:chExt cx="5054183" cy="3450567"/>
          </a:xfrm>
        </p:grpSpPr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3366B16A-E2FE-4A9F-B1A1-883C07DB7D29}"/>
                </a:ext>
              </a:extLst>
            </p:cNvPr>
            <p:cNvGrpSpPr/>
            <p:nvPr/>
          </p:nvGrpSpPr>
          <p:grpSpPr>
            <a:xfrm>
              <a:off x="-60007" y="357345"/>
              <a:ext cx="5054183" cy="3450567"/>
              <a:chOff x="-60007" y="357345"/>
              <a:chExt cx="5054183" cy="3450567"/>
            </a:xfrm>
          </p:grpSpPr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C5E934A1-ED8E-4258-9908-8CC4F969270C}"/>
                  </a:ext>
                </a:extLst>
              </p:cNvPr>
              <p:cNvSpPr/>
              <p:nvPr/>
            </p:nvSpPr>
            <p:spPr>
              <a:xfrm rot="10800000">
                <a:off x="325295" y="777714"/>
                <a:ext cx="3515029" cy="3030198"/>
              </a:xfrm>
              <a:custGeom>
                <a:avLst/>
                <a:gdLst>
                  <a:gd name="connsiteX0" fmla="*/ 3337020 w 3515029"/>
                  <a:gd name="connsiteY0" fmla="*/ 2922007 h 3030198"/>
                  <a:gd name="connsiteX1" fmla="*/ 1757515 w 3515029"/>
                  <a:gd name="connsiteY1" fmla="*/ 198722 h 3030198"/>
                  <a:gd name="connsiteX2" fmla="*/ 178009 w 3515029"/>
                  <a:gd name="connsiteY2" fmla="*/ 2922007 h 3030198"/>
                  <a:gd name="connsiteX3" fmla="*/ 3515029 w 3515029"/>
                  <a:gd name="connsiteY3" fmla="*/ 3030198 h 3030198"/>
                  <a:gd name="connsiteX4" fmla="*/ 0 w 3515029"/>
                  <a:gd name="connsiteY4" fmla="*/ 3030198 h 3030198"/>
                  <a:gd name="connsiteX5" fmla="*/ 1757515 w 3515029"/>
                  <a:gd name="connsiteY5" fmla="*/ 0 h 303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15029" h="3030198">
                    <a:moveTo>
                      <a:pt x="3337020" y="2922007"/>
                    </a:moveTo>
                    <a:lnTo>
                      <a:pt x="1757515" y="198722"/>
                    </a:lnTo>
                    <a:lnTo>
                      <a:pt x="178009" y="2922007"/>
                    </a:lnTo>
                    <a:close/>
                    <a:moveTo>
                      <a:pt x="3515029" y="3030198"/>
                    </a:moveTo>
                    <a:lnTo>
                      <a:pt x="0" y="3030198"/>
                    </a:lnTo>
                    <a:lnTo>
                      <a:pt x="175751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19D6E74D-2F02-4E22-A52A-0807C63ADFE9}"/>
                  </a:ext>
                </a:extLst>
              </p:cNvPr>
              <p:cNvSpPr>
                <a:spLocks/>
              </p:cNvSpPr>
              <p:nvPr/>
            </p:nvSpPr>
            <p:spPr bwMode="auto">
              <a:xfrm rot="19583039" flipH="1">
                <a:off x="-13911" y="366197"/>
                <a:ext cx="5008087" cy="2731262"/>
              </a:xfrm>
              <a:custGeom>
                <a:avLst/>
                <a:gdLst>
                  <a:gd name="connsiteX0" fmla="*/ 4130613 w 5008087"/>
                  <a:gd name="connsiteY0" fmla="*/ 148390 h 2731262"/>
                  <a:gd name="connsiteX1" fmla="*/ 4127839 w 5008087"/>
                  <a:gd name="connsiteY1" fmla="*/ 151421 h 2731262"/>
                  <a:gd name="connsiteX2" fmla="*/ 4130360 w 5008087"/>
                  <a:gd name="connsiteY2" fmla="*/ 149751 h 2731262"/>
                  <a:gd name="connsiteX3" fmla="*/ 4130613 w 5008087"/>
                  <a:gd name="connsiteY3" fmla="*/ 148390 h 2731262"/>
                  <a:gd name="connsiteX4" fmla="*/ 715764 w 5008087"/>
                  <a:gd name="connsiteY4" fmla="*/ 1447782 h 2731262"/>
                  <a:gd name="connsiteX5" fmla="*/ 835058 w 5008087"/>
                  <a:gd name="connsiteY5" fmla="*/ 1510854 h 2731262"/>
                  <a:gd name="connsiteX6" fmla="*/ 870895 w 5008087"/>
                  <a:gd name="connsiteY6" fmla="*/ 1505666 h 2731262"/>
                  <a:gd name="connsiteX7" fmla="*/ 886113 w 5008087"/>
                  <a:gd name="connsiteY7" fmla="*/ 1531332 h 2731262"/>
                  <a:gd name="connsiteX8" fmla="*/ 875804 w 5008087"/>
                  <a:gd name="connsiteY8" fmla="*/ 1546895 h 2731262"/>
                  <a:gd name="connsiteX9" fmla="*/ 891023 w 5008087"/>
                  <a:gd name="connsiteY9" fmla="*/ 1561912 h 2731262"/>
                  <a:gd name="connsiteX10" fmla="*/ 1039281 w 5008087"/>
                  <a:gd name="connsiteY10" fmla="*/ 1531332 h 2731262"/>
                  <a:gd name="connsiteX11" fmla="*/ 1075118 w 5008087"/>
                  <a:gd name="connsiteY11" fmla="*/ 1541434 h 2731262"/>
                  <a:gd name="connsiteX12" fmla="*/ 1039281 w 5008087"/>
                  <a:gd name="connsiteY12" fmla="*/ 1546895 h 2731262"/>
                  <a:gd name="connsiteX13" fmla="*/ 993134 w 5008087"/>
                  <a:gd name="connsiteY13" fmla="*/ 1577475 h 2731262"/>
                  <a:gd name="connsiteX14" fmla="*/ 824748 w 5008087"/>
                  <a:gd name="connsiteY14" fmla="*/ 1567373 h 2731262"/>
                  <a:gd name="connsiteX15" fmla="*/ 814439 w 5008087"/>
                  <a:gd name="connsiteY15" fmla="*/ 1567373 h 2731262"/>
                  <a:gd name="connsiteX16" fmla="*/ 845367 w 5008087"/>
                  <a:gd name="connsiteY16" fmla="*/ 1603141 h 2731262"/>
                  <a:gd name="connsiteX17" fmla="*/ 835057 w 5008087"/>
                  <a:gd name="connsiteY17" fmla="*/ 1628533 h 2731262"/>
                  <a:gd name="connsiteX18" fmla="*/ 753074 w 5008087"/>
                  <a:gd name="connsiteY18" fmla="*/ 1633994 h 2731262"/>
                  <a:gd name="connsiteX19" fmla="*/ 860585 w 5008087"/>
                  <a:gd name="connsiteY19" fmla="*/ 1649284 h 2731262"/>
                  <a:gd name="connsiteX20" fmla="*/ 901332 w 5008087"/>
                  <a:gd name="connsiteY20" fmla="*/ 1674677 h 2731262"/>
                  <a:gd name="connsiteX21" fmla="*/ 891022 w 5008087"/>
                  <a:gd name="connsiteY21" fmla="*/ 1690240 h 2731262"/>
                  <a:gd name="connsiteX22" fmla="*/ 916550 w 5008087"/>
                  <a:gd name="connsiteY22" fmla="*/ 1695428 h 2731262"/>
                  <a:gd name="connsiteX23" fmla="*/ 916550 w 5008087"/>
                  <a:gd name="connsiteY23" fmla="*/ 1710718 h 2731262"/>
                  <a:gd name="connsiteX24" fmla="*/ 982825 w 5008087"/>
                  <a:gd name="connsiteY24" fmla="*/ 1720820 h 2731262"/>
                  <a:gd name="connsiteX25" fmla="*/ 993134 w 5008087"/>
                  <a:gd name="connsiteY25" fmla="*/ 1726281 h 2731262"/>
                  <a:gd name="connsiteX26" fmla="*/ 926860 w 5008087"/>
                  <a:gd name="connsiteY26" fmla="*/ 1746759 h 2731262"/>
                  <a:gd name="connsiteX27" fmla="*/ 926860 w 5008087"/>
                  <a:gd name="connsiteY27" fmla="*/ 1751947 h 2731262"/>
                  <a:gd name="connsiteX28" fmla="*/ 921951 w 5008087"/>
                  <a:gd name="connsiteY28" fmla="*/ 1751947 h 2731262"/>
                  <a:gd name="connsiteX29" fmla="*/ 921951 w 5008087"/>
                  <a:gd name="connsiteY29" fmla="*/ 1762050 h 2731262"/>
                  <a:gd name="connsiteX30" fmla="*/ 937169 w 5008087"/>
                  <a:gd name="connsiteY30" fmla="*/ 1782527 h 2731262"/>
                  <a:gd name="connsiteX31" fmla="*/ 973006 w 5008087"/>
                  <a:gd name="connsiteY31" fmla="*/ 1782527 h 2731262"/>
                  <a:gd name="connsiteX32" fmla="*/ 973006 w 5008087"/>
                  <a:gd name="connsiteY32" fmla="*/ 1798090 h 2731262"/>
                  <a:gd name="connsiteX33" fmla="*/ 875804 w 5008087"/>
                  <a:gd name="connsiteY33" fmla="*/ 1854609 h 2731262"/>
                  <a:gd name="connsiteX34" fmla="*/ 839967 w 5008087"/>
                  <a:gd name="connsiteY34" fmla="*/ 1710718 h 2731262"/>
                  <a:gd name="connsiteX35" fmla="*/ 824748 w 5008087"/>
                  <a:gd name="connsiteY35" fmla="*/ 1710718 h 2731262"/>
                  <a:gd name="connsiteX36" fmla="*/ 711836 w 5008087"/>
                  <a:gd name="connsiteY36" fmla="*/ 1654199 h 2731262"/>
                  <a:gd name="connsiteX37" fmla="*/ 702018 w 5008087"/>
                  <a:gd name="connsiteY37" fmla="*/ 1649284 h 2731262"/>
                  <a:gd name="connsiteX38" fmla="*/ 706927 w 5008087"/>
                  <a:gd name="connsiteY38" fmla="*/ 1608056 h 2731262"/>
                  <a:gd name="connsiteX39" fmla="*/ 762892 w 5008087"/>
                  <a:gd name="connsiteY39" fmla="*/ 1597953 h 2731262"/>
                  <a:gd name="connsiteX40" fmla="*/ 773201 w 5008087"/>
                  <a:gd name="connsiteY40" fmla="*/ 1587578 h 2731262"/>
                  <a:gd name="connsiteX41" fmla="*/ 778601 w 5008087"/>
                  <a:gd name="connsiteY41" fmla="*/ 1572287 h 2731262"/>
                  <a:gd name="connsiteX42" fmla="*/ 778601 w 5008087"/>
                  <a:gd name="connsiteY42" fmla="*/ 1567373 h 2731262"/>
                  <a:gd name="connsiteX43" fmla="*/ 681399 w 5008087"/>
                  <a:gd name="connsiteY43" fmla="*/ 1551810 h 2731262"/>
                  <a:gd name="connsiteX44" fmla="*/ 620034 w 5008087"/>
                  <a:gd name="connsiteY44" fmla="*/ 1613516 h 2731262"/>
                  <a:gd name="connsiteX45" fmla="*/ 559159 w 5008087"/>
                  <a:gd name="connsiteY45" fmla="*/ 1613516 h 2731262"/>
                  <a:gd name="connsiteX46" fmla="*/ 559160 w 5008087"/>
                  <a:gd name="connsiteY46" fmla="*/ 1592765 h 2731262"/>
                  <a:gd name="connsiteX47" fmla="*/ 523322 w 5008087"/>
                  <a:gd name="connsiteY47" fmla="*/ 1597953 h 2731262"/>
                  <a:gd name="connsiteX48" fmla="*/ 533632 w 5008087"/>
                  <a:gd name="connsiteY48" fmla="*/ 1613516 h 2731262"/>
                  <a:gd name="connsiteX49" fmla="*/ 517922 w 5008087"/>
                  <a:gd name="connsiteY49" fmla="*/ 1628534 h 2731262"/>
                  <a:gd name="connsiteX50" fmla="*/ 471775 w 5008087"/>
                  <a:gd name="connsiteY50" fmla="*/ 1638909 h 2731262"/>
                  <a:gd name="connsiteX51" fmla="*/ 461466 w 5008087"/>
                  <a:gd name="connsiteY51" fmla="*/ 1638909 h 2731262"/>
                  <a:gd name="connsiteX52" fmla="*/ 471775 w 5008087"/>
                  <a:gd name="connsiteY52" fmla="*/ 1649284 h 2731262"/>
                  <a:gd name="connsiteX53" fmla="*/ 446247 w 5008087"/>
                  <a:gd name="connsiteY53" fmla="*/ 1690240 h 2731262"/>
                  <a:gd name="connsiteX54" fmla="*/ 446248 w 5008087"/>
                  <a:gd name="connsiteY54" fmla="*/ 1705803 h 2731262"/>
                  <a:gd name="connsiteX55" fmla="*/ 508104 w 5008087"/>
                  <a:gd name="connsiteY55" fmla="*/ 1690240 h 2731262"/>
                  <a:gd name="connsiteX56" fmla="*/ 528231 w 5008087"/>
                  <a:gd name="connsiteY56" fmla="*/ 1690240 h 2731262"/>
                  <a:gd name="connsiteX57" fmla="*/ 513013 w 5008087"/>
                  <a:gd name="connsiteY57" fmla="*/ 1700616 h 2731262"/>
                  <a:gd name="connsiteX58" fmla="*/ 548850 w 5008087"/>
                  <a:gd name="connsiteY58" fmla="*/ 1715906 h 2731262"/>
                  <a:gd name="connsiteX59" fmla="*/ 559160 w 5008087"/>
                  <a:gd name="connsiteY59" fmla="*/ 1700616 h 2731262"/>
                  <a:gd name="connsiteX60" fmla="*/ 615125 w 5008087"/>
                  <a:gd name="connsiteY60" fmla="*/ 1720820 h 2731262"/>
                  <a:gd name="connsiteX61" fmla="*/ 615125 w 5008087"/>
                  <a:gd name="connsiteY61" fmla="*/ 1726281 h 2731262"/>
                  <a:gd name="connsiteX62" fmla="*/ 579287 w 5008087"/>
                  <a:gd name="connsiteY62" fmla="*/ 1736384 h 2731262"/>
                  <a:gd name="connsiteX63" fmla="*/ 579287 w 5008087"/>
                  <a:gd name="connsiteY63" fmla="*/ 1741571 h 2731262"/>
                  <a:gd name="connsiteX64" fmla="*/ 584687 w 5008087"/>
                  <a:gd name="connsiteY64" fmla="*/ 1741571 h 2731262"/>
                  <a:gd name="connsiteX65" fmla="*/ 584688 w 5008087"/>
                  <a:gd name="connsiteY65" fmla="*/ 1751947 h 2731262"/>
                  <a:gd name="connsiteX66" fmla="*/ 589597 w 5008087"/>
                  <a:gd name="connsiteY66" fmla="*/ 1741571 h 2731262"/>
                  <a:gd name="connsiteX67" fmla="*/ 615125 w 5008087"/>
                  <a:gd name="connsiteY67" fmla="*/ 1756862 h 2731262"/>
                  <a:gd name="connsiteX68" fmla="*/ 610215 w 5008087"/>
                  <a:gd name="connsiteY68" fmla="*/ 1772425 h 2731262"/>
                  <a:gd name="connsiteX69" fmla="*/ 599906 w 5008087"/>
                  <a:gd name="connsiteY69" fmla="*/ 1767237 h 2731262"/>
                  <a:gd name="connsiteX70" fmla="*/ 584688 w 5008087"/>
                  <a:gd name="connsiteY70" fmla="*/ 1767237 h 2731262"/>
                  <a:gd name="connsiteX71" fmla="*/ 610215 w 5008087"/>
                  <a:gd name="connsiteY71" fmla="*/ 1787988 h 2731262"/>
                  <a:gd name="connsiteX72" fmla="*/ 610215 w 5008087"/>
                  <a:gd name="connsiteY72" fmla="*/ 1792903 h 2731262"/>
                  <a:gd name="connsiteX73" fmla="*/ 594506 w 5008087"/>
                  <a:gd name="connsiteY73" fmla="*/ 1803005 h 2731262"/>
                  <a:gd name="connsiteX74" fmla="*/ 568978 w 5008087"/>
                  <a:gd name="connsiteY74" fmla="*/ 1798090 h 2731262"/>
                  <a:gd name="connsiteX75" fmla="*/ 553760 w 5008087"/>
                  <a:gd name="connsiteY75" fmla="*/ 1813381 h 2731262"/>
                  <a:gd name="connsiteX76" fmla="*/ 553760 w 5008087"/>
                  <a:gd name="connsiteY76" fmla="*/ 1818568 h 2731262"/>
                  <a:gd name="connsiteX77" fmla="*/ 640653 w 5008087"/>
                  <a:gd name="connsiteY77" fmla="*/ 1818568 h 2731262"/>
                  <a:gd name="connsiteX78" fmla="*/ 640652 w 5008087"/>
                  <a:gd name="connsiteY78" fmla="*/ 1823483 h 2731262"/>
                  <a:gd name="connsiteX79" fmla="*/ 564069 w 5008087"/>
                  <a:gd name="connsiteY79" fmla="*/ 1833859 h 2731262"/>
                  <a:gd name="connsiteX80" fmla="*/ 497303 w 5008087"/>
                  <a:gd name="connsiteY80" fmla="*/ 1869627 h 2731262"/>
                  <a:gd name="connsiteX81" fmla="*/ 497304 w 5008087"/>
                  <a:gd name="connsiteY81" fmla="*/ 1880002 h 2731262"/>
                  <a:gd name="connsiteX82" fmla="*/ 471775 w 5008087"/>
                  <a:gd name="connsiteY82" fmla="*/ 1869627 h 2731262"/>
                  <a:gd name="connsiteX83" fmla="*/ 461466 w 5008087"/>
                  <a:gd name="connsiteY83" fmla="*/ 1869627 h 2731262"/>
                  <a:gd name="connsiteX84" fmla="*/ 461466 w 5008087"/>
                  <a:gd name="connsiteY84" fmla="*/ 1890377 h 2731262"/>
                  <a:gd name="connsiteX85" fmla="*/ 491903 w 5008087"/>
                  <a:gd name="connsiteY85" fmla="*/ 1895292 h 2731262"/>
                  <a:gd name="connsiteX86" fmla="*/ 491904 w 5008087"/>
                  <a:gd name="connsiteY86" fmla="*/ 1915770 h 2731262"/>
                  <a:gd name="connsiteX87" fmla="*/ 440847 w 5008087"/>
                  <a:gd name="connsiteY87" fmla="*/ 1905668 h 2731262"/>
                  <a:gd name="connsiteX88" fmla="*/ 440847 w 5008087"/>
                  <a:gd name="connsiteY88" fmla="*/ 1910856 h 2731262"/>
                  <a:gd name="connsiteX89" fmla="*/ 435938 w 5008087"/>
                  <a:gd name="connsiteY89" fmla="*/ 1910855 h 2731262"/>
                  <a:gd name="connsiteX90" fmla="*/ 466376 w 5008087"/>
                  <a:gd name="connsiteY90" fmla="*/ 1936521 h 2731262"/>
                  <a:gd name="connsiteX91" fmla="*/ 461466 w 5008087"/>
                  <a:gd name="connsiteY91" fmla="*/ 1956999 h 2731262"/>
                  <a:gd name="connsiteX92" fmla="*/ 282771 w 5008087"/>
                  <a:gd name="connsiteY92" fmla="*/ 1936521 h 2731262"/>
                  <a:gd name="connsiteX93" fmla="*/ 175259 w 5008087"/>
                  <a:gd name="connsiteY93" fmla="*/ 1926146 h 2731262"/>
                  <a:gd name="connsiteX94" fmla="*/ 0 w 5008087"/>
                  <a:gd name="connsiteY94" fmla="*/ 1925054 h 2731262"/>
                  <a:gd name="connsiteX95" fmla="*/ 119294 w 5008087"/>
                  <a:gd name="connsiteY95" fmla="*/ 1956999 h 2731262"/>
                  <a:gd name="connsiteX96" fmla="*/ 185568 w 5008087"/>
                  <a:gd name="connsiteY96" fmla="*/ 1977477 h 2731262"/>
                  <a:gd name="connsiteX97" fmla="*/ 231224 w 5008087"/>
                  <a:gd name="connsiteY97" fmla="*/ 1977477 h 2731262"/>
                  <a:gd name="connsiteX98" fmla="*/ 242024 w 5008087"/>
                  <a:gd name="connsiteY98" fmla="*/ 1997955 h 2731262"/>
                  <a:gd name="connsiteX99" fmla="*/ 293080 w 5008087"/>
                  <a:gd name="connsiteY99" fmla="*/ 1993040 h 2731262"/>
                  <a:gd name="connsiteX100" fmla="*/ 308299 w 5008087"/>
                  <a:gd name="connsiteY100" fmla="*/ 2008057 h 2731262"/>
                  <a:gd name="connsiteX101" fmla="*/ 390283 w 5008087"/>
                  <a:gd name="connsiteY101" fmla="*/ 2003143 h 2731262"/>
                  <a:gd name="connsiteX102" fmla="*/ 410410 w 5008087"/>
                  <a:gd name="connsiteY102" fmla="*/ 2023621 h 2731262"/>
                  <a:gd name="connsiteX103" fmla="*/ 497304 w 5008087"/>
                  <a:gd name="connsiteY103" fmla="*/ 2028535 h 2731262"/>
                  <a:gd name="connsiteX104" fmla="*/ 676490 w 5008087"/>
                  <a:gd name="connsiteY104" fmla="*/ 2023621 h 2731262"/>
                  <a:gd name="connsiteX105" fmla="*/ 686308 w 5008087"/>
                  <a:gd name="connsiteY105" fmla="*/ 2039184 h 2731262"/>
                  <a:gd name="connsiteX106" fmla="*/ 732455 w 5008087"/>
                  <a:gd name="connsiteY106" fmla="*/ 2023621 h 2731262"/>
                  <a:gd name="connsiteX107" fmla="*/ 732455 w 5008087"/>
                  <a:gd name="connsiteY107" fmla="*/ 2039184 h 2731262"/>
                  <a:gd name="connsiteX108" fmla="*/ 757983 w 5008087"/>
                  <a:gd name="connsiteY108" fmla="*/ 2044099 h 2731262"/>
                  <a:gd name="connsiteX109" fmla="*/ 757983 w 5008087"/>
                  <a:gd name="connsiteY109" fmla="*/ 2028535 h 2731262"/>
                  <a:gd name="connsiteX110" fmla="*/ 860585 w 5008087"/>
                  <a:gd name="connsiteY110" fmla="*/ 2049286 h 2731262"/>
                  <a:gd name="connsiteX111" fmla="*/ 916550 w 5008087"/>
                  <a:gd name="connsiteY111" fmla="*/ 2044098 h 2731262"/>
                  <a:gd name="connsiteX112" fmla="*/ 942078 w 5008087"/>
                  <a:gd name="connsiteY112" fmla="*/ 2044098 h 2731262"/>
                  <a:gd name="connsiteX113" fmla="*/ 942078 w 5008087"/>
                  <a:gd name="connsiteY113" fmla="*/ 2049286 h 2731262"/>
                  <a:gd name="connsiteX114" fmla="*/ 916551 w 5008087"/>
                  <a:gd name="connsiteY114" fmla="*/ 2054474 h 2731262"/>
                  <a:gd name="connsiteX115" fmla="*/ 993134 w 5008087"/>
                  <a:gd name="connsiteY115" fmla="*/ 2064576 h 2731262"/>
                  <a:gd name="connsiteX116" fmla="*/ 1049099 w 5008087"/>
                  <a:gd name="connsiteY116" fmla="*/ 2100617 h 2731262"/>
                  <a:gd name="connsiteX117" fmla="*/ 1187539 w 5008087"/>
                  <a:gd name="connsiteY117" fmla="*/ 2105805 h 2731262"/>
                  <a:gd name="connsiteX118" fmla="*/ 1213067 w 5008087"/>
                  <a:gd name="connsiteY118" fmla="*/ 2085327 h 2731262"/>
                  <a:gd name="connsiteX119" fmla="*/ 1310269 w 5008087"/>
                  <a:gd name="connsiteY119" fmla="*/ 2074679 h 2731262"/>
                  <a:gd name="connsiteX120" fmla="*/ 1336288 w 5008087"/>
                  <a:gd name="connsiteY120" fmla="*/ 2044098 h 2731262"/>
                  <a:gd name="connsiteX121" fmla="*/ 1397163 w 5008087"/>
                  <a:gd name="connsiteY121" fmla="*/ 2033996 h 2731262"/>
                  <a:gd name="connsiteX122" fmla="*/ 1514493 w 5008087"/>
                  <a:gd name="connsiteY122" fmla="*/ 2039184 h 2731262"/>
                  <a:gd name="connsiteX123" fmla="*/ 1565549 w 5008087"/>
                  <a:gd name="connsiteY123" fmla="*/ 2023621 h 2731262"/>
                  <a:gd name="connsiteX124" fmla="*/ 1591076 w 5008087"/>
                  <a:gd name="connsiteY124" fmla="*/ 2049286 h 2731262"/>
                  <a:gd name="connsiteX125" fmla="*/ 1668151 w 5008087"/>
                  <a:gd name="connsiteY125" fmla="*/ 2059662 h 2731262"/>
                  <a:gd name="connsiteX126" fmla="*/ 1652933 w 5008087"/>
                  <a:gd name="connsiteY126" fmla="*/ 2085327 h 2731262"/>
                  <a:gd name="connsiteX127" fmla="*/ 1652933 w 5008087"/>
                  <a:gd name="connsiteY127" fmla="*/ 2095430 h 2731262"/>
                  <a:gd name="connsiteX128" fmla="*/ 1688770 w 5008087"/>
                  <a:gd name="connsiteY128" fmla="*/ 2095430 h 2731262"/>
                  <a:gd name="connsiteX129" fmla="*/ 1714298 w 5008087"/>
                  <a:gd name="connsiteY129" fmla="*/ 2085327 h 2731262"/>
                  <a:gd name="connsiteX130" fmla="*/ 1801191 w 5008087"/>
                  <a:gd name="connsiteY130" fmla="*/ 2074679 h 2731262"/>
                  <a:gd name="connsiteX131" fmla="*/ 1836537 w 5008087"/>
                  <a:gd name="connsiteY131" fmla="*/ 2131471 h 2731262"/>
                  <a:gd name="connsiteX132" fmla="*/ 1923921 w 5008087"/>
                  <a:gd name="connsiteY132" fmla="*/ 2141573 h 2731262"/>
                  <a:gd name="connsiteX133" fmla="*/ 2005414 w 5008087"/>
                  <a:gd name="connsiteY133" fmla="*/ 2187990 h 2731262"/>
                  <a:gd name="connsiteX134" fmla="*/ 2138454 w 5008087"/>
                  <a:gd name="connsiteY134" fmla="*/ 2192904 h 2731262"/>
                  <a:gd name="connsiteX135" fmla="*/ 2235657 w 5008087"/>
                  <a:gd name="connsiteY135" fmla="*/ 2208195 h 2731262"/>
                  <a:gd name="connsiteX136" fmla="*/ 2327459 w 5008087"/>
                  <a:gd name="connsiteY136" fmla="*/ 2259526 h 2731262"/>
                  <a:gd name="connsiteX137" fmla="*/ 2496336 w 5008087"/>
                  <a:gd name="connsiteY137" fmla="*/ 2315772 h 2731262"/>
                  <a:gd name="connsiteX138" fmla="*/ 2435462 w 5008087"/>
                  <a:gd name="connsiteY138" fmla="*/ 2346899 h 2731262"/>
                  <a:gd name="connsiteX139" fmla="*/ 2557701 w 5008087"/>
                  <a:gd name="connsiteY139" fmla="*/ 2387854 h 2731262"/>
                  <a:gd name="connsiteX140" fmla="*/ 2716269 w 5008087"/>
                  <a:gd name="connsiteY140" fmla="*/ 2439185 h 2731262"/>
                  <a:gd name="connsiteX141" fmla="*/ 2813471 w 5008087"/>
                  <a:gd name="connsiteY141" fmla="*/ 2454476 h 2731262"/>
                  <a:gd name="connsiteX142" fmla="*/ 2838999 w 5008087"/>
                  <a:gd name="connsiteY142" fmla="*/ 2485329 h 2731262"/>
                  <a:gd name="connsiteX143" fmla="*/ 2818380 w 5008087"/>
                  <a:gd name="connsiteY143" fmla="*/ 2510722 h 2731262"/>
                  <a:gd name="connsiteX144" fmla="*/ 2644594 w 5008087"/>
                  <a:gd name="connsiteY144" fmla="*/ 2521370 h 2731262"/>
                  <a:gd name="connsiteX145" fmla="*/ 2537082 w 5008087"/>
                  <a:gd name="connsiteY145" fmla="*/ 2515909 h 2731262"/>
                  <a:gd name="connsiteX146" fmla="*/ 2388824 w 5008087"/>
                  <a:gd name="connsiteY146" fmla="*/ 2551950 h 2731262"/>
                  <a:gd name="connsiteX147" fmla="*/ 2419752 w 5008087"/>
                  <a:gd name="connsiteY147" fmla="*/ 2567514 h 2731262"/>
                  <a:gd name="connsiteX148" fmla="*/ 2419752 w 5008087"/>
                  <a:gd name="connsiteY148" fmla="*/ 2598094 h 2731262"/>
                  <a:gd name="connsiteX149" fmla="*/ 2450680 w 5008087"/>
                  <a:gd name="connsiteY149" fmla="*/ 2634135 h 2731262"/>
                  <a:gd name="connsiteX150" fmla="*/ 2562610 w 5008087"/>
                  <a:gd name="connsiteY150" fmla="*/ 2674818 h 2731262"/>
                  <a:gd name="connsiteX151" fmla="*/ 2623975 w 5008087"/>
                  <a:gd name="connsiteY151" fmla="*/ 2674818 h 2731262"/>
                  <a:gd name="connsiteX152" fmla="*/ 2946020 w 5008087"/>
                  <a:gd name="connsiteY152" fmla="*/ 2716047 h 2731262"/>
                  <a:gd name="connsiteX153" fmla="*/ 2997566 w 5008087"/>
                  <a:gd name="connsiteY153" fmla="*/ 2674818 h 2731262"/>
                  <a:gd name="connsiteX154" fmla="*/ 3038313 w 5008087"/>
                  <a:gd name="connsiteY154" fmla="*/ 2659528 h 2731262"/>
                  <a:gd name="connsiteX155" fmla="*/ 3074150 w 5008087"/>
                  <a:gd name="connsiteY155" fmla="*/ 2623760 h 2731262"/>
                  <a:gd name="connsiteX156" fmla="*/ 3074150 w 5008087"/>
                  <a:gd name="connsiteY156" fmla="*/ 2608196 h 2731262"/>
                  <a:gd name="connsiteX157" fmla="*/ 3119806 w 5008087"/>
                  <a:gd name="connsiteY157" fmla="*/ 2598094 h 2731262"/>
                  <a:gd name="connsiteX158" fmla="*/ 3165953 w 5008087"/>
                  <a:gd name="connsiteY158" fmla="*/ 2551951 h 2731262"/>
                  <a:gd name="connsiteX159" fmla="*/ 3181171 w 5008087"/>
                  <a:gd name="connsiteY159" fmla="*/ 2505807 h 2731262"/>
                  <a:gd name="connsiteX160" fmla="*/ 3232227 w 5008087"/>
                  <a:gd name="connsiteY160" fmla="*/ 2536387 h 2731262"/>
                  <a:gd name="connsiteX161" fmla="*/ 3253337 w 5008087"/>
                  <a:gd name="connsiteY161" fmla="*/ 2536387 h 2731262"/>
                  <a:gd name="connsiteX162" fmla="*/ 3258246 w 5008087"/>
                  <a:gd name="connsiteY162" fmla="*/ 2536387 h 2731262"/>
                  <a:gd name="connsiteX163" fmla="*/ 3314211 w 5008087"/>
                  <a:gd name="connsiteY163" fmla="*/ 2577616 h 2731262"/>
                  <a:gd name="connsiteX164" fmla="*/ 3334830 w 5008087"/>
                  <a:gd name="connsiteY164" fmla="*/ 2567514 h 2731262"/>
                  <a:gd name="connsiteX165" fmla="*/ 3375576 w 5008087"/>
                  <a:gd name="connsiteY165" fmla="*/ 2592906 h 2731262"/>
                  <a:gd name="connsiteX166" fmla="*/ 3411413 w 5008087"/>
                  <a:gd name="connsiteY166" fmla="*/ 2592906 h 2731262"/>
                  <a:gd name="connsiteX167" fmla="*/ 3524325 w 5008087"/>
                  <a:gd name="connsiteY167" fmla="*/ 2603009 h 2731262"/>
                  <a:gd name="connsiteX168" fmla="*/ 3534144 w 5008087"/>
                  <a:gd name="connsiteY168" fmla="*/ 2618572 h 2731262"/>
                  <a:gd name="connsiteX169" fmla="*/ 3544453 w 5008087"/>
                  <a:gd name="connsiteY169" fmla="*/ 2618572 h 2731262"/>
                  <a:gd name="connsiteX170" fmla="*/ 3585200 w 5008087"/>
                  <a:gd name="connsiteY170" fmla="*/ 2510722 h 2731262"/>
                  <a:gd name="connsiteX171" fmla="*/ 3585200 w 5008087"/>
                  <a:gd name="connsiteY171" fmla="*/ 2495431 h 2731262"/>
                  <a:gd name="connsiteX172" fmla="*/ 3452160 w 5008087"/>
                  <a:gd name="connsiteY172" fmla="*/ 2474953 h 2731262"/>
                  <a:gd name="connsiteX173" fmla="*/ 3432032 w 5008087"/>
                  <a:gd name="connsiteY173" fmla="*/ 2439186 h 2731262"/>
                  <a:gd name="connsiteX174" fmla="*/ 3406504 w 5008087"/>
                  <a:gd name="connsiteY174" fmla="*/ 2444100 h 2731262"/>
                  <a:gd name="connsiteX175" fmla="*/ 3396195 w 5008087"/>
                  <a:gd name="connsiteY175" fmla="*/ 2444100 h 2731262"/>
                  <a:gd name="connsiteX176" fmla="*/ 3406504 w 5008087"/>
                  <a:gd name="connsiteY176" fmla="*/ 2454476 h 2731262"/>
                  <a:gd name="connsiteX177" fmla="*/ 3406504 w 5008087"/>
                  <a:gd name="connsiteY177" fmla="*/ 2459664 h 2731262"/>
                  <a:gd name="connsiteX178" fmla="*/ 3324520 w 5008087"/>
                  <a:gd name="connsiteY178" fmla="*/ 2464578 h 2731262"/>
                  <a:gd name="connsiteX179" fmla="*/ 3314211 w 5008087"/>
                  <a:gd name="connsiteY179" fmla="*/ 2454476 h 2731262"/>
                  <a:gd name="connsiteX180" fmla="*/ 3345139 w 5008087"/>
                  <a:gd name="connsiteY180" fmla="*/ 2449288 h 2731262"/>
                  <a:gd name="connsiteX181" fmla="*/ 3345139 w 5008087"/>
                  <a:gd name="connsiteY181" fmla="*/ 2433998 h 2731262"/>
                  <a:gd name="connsiteX182" fmla="*/ 3390795 w 5008087"/>
                  <a:gd name="connsiteY182" fmla="*/ 2428810 h 2731262"/>
                  <a:gd name="connsiteX183" fmla="*/ 3432032 w 5008087"/>
                  <a:gd name="connsiteY183" fmla="*/ 2403145 h 2731262"/>
                  <a:gd name="connsiteX184" fmla="*/ 3492906 w 5008087"/>
                  <a:gd name="connsiteY184" fmla="*/ 2413520 h 2731262"/>
                  <a:gd name="connsiteX185" fmla="*/ 3492906 w 5008087"/>
                  <a:gd name="connsiteY185" fmla="*/ 2433998 h 2731262"/>
                  <a:gd name="connsiteX186" fmla="*/ 3529235 w 5008087"/>
                  <a:gd name="connsiteY186" fmla="*/ 2418708 h 2731262"/>
                  <a:gd name="connsiteX187" fmla="*/ 3559672 w 5008087"/>
                  <a:gd name="connsiteY187" fmla="*/ 2377479 h 2731262"/>
                  <a:gd name="connsiteX188" fmla="*/ 3641656 w 5008087"/>
                  <a:gd name="connsiteY188" fmla="*/ 2397957 h 2731262"/>
                  <a:gd name="connsiteX189" fmla="*/ 3718239 w 5008087"/>
                  <a:gd name="connsiteY189" fmla="*/ 2346899 h 2731262"/>
                  <a:gd name="connsiteX190" fmla="*/ 3651965 w 5008087"/>
                  <a:gd name="connsiteY190" fmla="*/ 2244236 h 2731262"/>
                  <a:gd name="connsiteX191" fmla="*/ 3667183 w 5008087"/>
                  <a:gd name="connsiteY191" fmla="*/ 2208195 h 2731262"/>
                  <a:gd name="connsiteX192" fmla="*/ 3682402 w 5008087"/>
                  <a:gd name="connsiteY192" fmla="*/ 2223758 h 2731262"/>
                  <a:gd name="connsiteX193" fmla="*/ 3712839 w 5008087"/>
                  <a:gd name="connsiteY193" fmla="*/ 2208195 h 2731262"/>
                  <a:gd name="connsiteX194" fmla="*/ 3769295 w 5008087"/>
                  <a:gd name="connsiteY194" fmla="*/ 2234134 h 2731262"/>
                  <a:gd name="connsiteX195" fmla="*/ 3856188 w 5008087"/>
                  <a:gd name="connsiteY195" fmla="*/ 2300755 h 2731262"/>
                  <a:gd name="connsiteX196" fmla="*/ 3846370 w 5008087"/>
                  <a:gd name="connsiteY196" fmla="*/ 2315772 h 2731262"/>
                  <a:gd name="connsiteX197" fmla="*/ 3846370 w 5008087"/>
                  <a:gd name="connsiteY197" fmla="*/ 2331335 h 2731262"/>
                  <a:gd name="connsiteX198" fmla="*/ 3851279 w 5008087"/>
                  <a:gd name="connsiteY198" fmla="*/ 2331335 h 2731262"/>
                  <a:gd name="connsiteX199" fmla="*/ 3871898 w 5008087"/>
                  <a:gd name="connsiteY199" fmla="*/ 2300755 h 2731262"/>
                  <a:gd name="connsiteX200" fmla="*/ 3902335 w 5008087"/>
                  <a:gd name="connsiteY200" fmla="*/ 2295294 h 2731262"/>
                  <a:gd name="connsiteX201" fmla="*/ 3922462 w 5008087"/>
                  <a:gd name="connsiteY201" fmla="*/ 2213383 h 2731262"/>
                  <a:gd name="connsiteX202" fmla="*/ 3917553 w 5008087"/>
                  <a:gd name="connsiteY202" fmla="*/ 2126283 h 2731262"/>
                  <a:gd name="connsiteX203" fmla="*/ 3947990 w 5008087"/>
                  <a:gd name="connsiteY203" fmla="*/ 2105805 h 2731262"/>
                  <a:gd name="connsiteX204" fmla="*/ 3994137 w 5008087"/>
                  <a:gd name="connsiteY204" fmla="*/ 2121095 h 2731262"/>
                  <a:gd name="connsiteX205" fmla="*/ 4045193 w 5008087"/>
                  <a:gd name="connsiteY205" fmla="*/ 2182529 h 2731262"/>
                  <a:gd name="connsiteX206" fmla="*/ 4132577 w 5008087"/>
                  <a:gd name="connsiteY206" fmla="*/ 2182529 h 2731262"/>
                  <a:gd name="connsiteX207" fmla="*/ 4152705 w 5008087"/>
                  <a:gd name="connsiteY207" fmla="*/ 2182529 h 2731262"/>
                  <a:gd name="connsiteX208" fmla="*/ 4158105 w 5008087"/>
                  <a:gd name="connsiteY208" fmla="*/ 2249150 h 2731262"/>
                  <a:gd name="connsiteX209" fmla="*/ 4229288 w 5008087"/>
                  <a:gd name="connsiteY209" fmla="*/ 2367376 h 2731262"/>
                  <a:gd name="connsiteX210" fmla="*/ 4326982 w 5008087"/>
                  <a:gd name="connsiteY210" fmla="*/ 2361916 h 2731262"/>
                  <a:gd name="connsiteX211" fmla="*/ 4342200 w 5008087"/>
                  <a:gd name="connsiteY211" fmla="*/ 2341438 h 2731262"/>
                  <a:gd name="connsiteX212" fmla="*/ 4321091 w 5008087"/>
                  <a:gd name="connsiteY212" fmla="*/ 2234134 h 2731262"/>
                  <a:gd name="connsiteX213" fmla="*/ 4352510 w 5008087"/>
                  <a:gd name="connsiteY213" fmla="*/ 2218570 h 2731262"/>
                  <a:gd name="connsiteX214" fmla="*/ 4382947 w 5008087"/>
                  <a:gd name="connsiteY214" fmla="*/ 2244236 h 2731262"/>
                  <a:gd name="connsiteX215" fmla="*/ 4469840 w 5008087"/>
                  <a:gd name="connsiteY215" fmla="*/ 2249151 h 2731262"/>
                  <a:gd name="connsiteX216" fmla="*/ 4500277 w 5008087"/>
                  <a:gd name="connsiteY216" fmla="*/ 2218570 h 2731262"/>
                  <a:gd name="connsiteX217" fmla="*/ 4500277 w 5008087"/>
                  <a:gd name="connsiteY217" fmla="*/ 2162051 h 2731262"/>
                  <a:gd name="connsiteX218" fmla="*/ 4449221 w 5008087"/>
                  <a:gd name="connsiteY218" fmla="*/ 2085327 h 2731262"/>
                  <a:gd name="connsiteX219" fmla="*/ 4469840 w 5008087"/>
                  <a:gd name="connsiteY219" fmla="*/ 2080140 h 2731262"/>
                  <a:gd name="connsiteX220" fmla="*/ 4459530 w 5008087"/>
                  <a:gd name="connsiteY220" fmla="*/ 2059662 h 2731262"/>
                  <a:gd name="connsiteX221" fmla="*/ 4489968 w 5008087"/>
                  <a:gd name="connsiteY221" fmla="*/ 2054474 h 2731262"/>
                  <a:gd name="connsiteX222" fmla="*/ 4500277 w 5008087"/>
                  <a:gd name="connsiteY222" fmla="*/ 2054474 h 2731262"/>
                  <a:gd name="connsiteX223" fmla="*/ 4500277 w 5008087"/>
                  <a:gd name="connsiteY223" fmla="*/ 2059662 h 2731262"/>
                  <a:gd name="connsiteX224" fmla="*/ 4480149 w 5008087"/>
                  <a:gd name="connsiteY224" fmla="*/ 2059662 h 2731262"/>
                  <a:gd name="connsiteX225" fmla="*/ 4480149 w 5008087"/>
                  <a:gd name="connsiteY225" fmla="*/ 2069764 h 2731262"/>
                  <a:gd name="connsiteX226" fmla="*/ 4566551 w 5008087"/>
                  <a:gd name="connsiteY226" fmla="*/ 2110720 h 2731262"/>
                  <a:gd name="connsiteX227" fmla="*/ 4618098 w 5008087"/>
                  <a:gd name="connsiteY227" fmla="*/ 2162051 h 2731262"/>
                  <a:gd name="connsiteX228" fmla="*/ 4643626 w 5008087"/>
                  <a:gd name="connsiteY228" fmla="*/ 2146761 h 2731262"/>
                  <a:gd name="connsiteX229" fmla="*/ 4628407 w 5008087"/>
                  <a:gd name="connsiteY229" fmla="*/ 2095430 h 2731262"/>
                  <a:gd name="connsiteX230" fmla="*/ 4633317 w 5008087"/>
                  <a:gd name="connsiteY230" fmla="*/ 2023621 h 2731262"/>
                  <a:gd name="connsiteX231" fmla="*/ 4704991 w 5008087"/>
                  <a:gd name="connsiteY231" fmla="*/ 1926146 h 2731262"/>
                  <a:gd name="connsiteX232" fmla="*/ 4709900 w 5008087"/>
                  <a:gd name="connsiteY232" fmla="*/ 1915770 h 2731262"/>
                  <a:gd name="connsiteX233" fmla="*/ 4658845 w 5008087"/>
                  <a:gd name="connsiteY233" fmla="*/ 1905668 h 2731262"/>
                  <a:gd name="connsiteX234" fmla="*/ 4658845 w 5008087"/>
                  <a:gd name="connsiteY234" fmla="*/ 1792903 h 2731262"/>
                  <a:gd name="connsiteX235" fmla="*/ 4679463 w 5008087"/>
                  <a:gd name="connsiteY235" fmla="*/ 1782527 h 2731262"/>
                  <a:gd name="connsiteX236" fmla="*/ 4717755 w 5008087"/>
                  <a:gd name="connsiteY236" fmla="*/ 1690240 h 2731262"/>
                  <a:gd name="connsiteX237" fmla="*/ 4856686 w 5008087"/>
                  <a:gd name="connsiteY237" fmla="*/ 1639455 h 2731262"/>
                  <a:gd name="connsiteX238" fmla="*/ 4884178 w 5008087"/>
                  <a:gd name="connsiteY238" fmla="*/ 1664575 h 2731262"/>
                  <a:gd name="connsiteX239" fmla="*/ 4976471 w 5008087"/>
                  <a:gd name="connsiteY239" fmla="*/ 1642731 h 2731262"/>
                  <a:gd name="connsiteX240" fmla="*/ 4996108 w 5008087"/>
                  <a:gd name="connsiteY240" fmla="*/ 1680138 h 2731262"/>
                  <a:gd name="connsiteX241" fmla="*/ 5001508 w 5008087"/>
                  <a:gd name="connsiteY241" fmla="*/ 1582390 h 2731262"/>
                  <a:gd name="connsiteX242" fmla="*/ 4948979 w 5008087"/>
                  <a:gd name="connsiteY242" fmla="*/ 1552629 h 2731262"/>
                  <a:gd name="connsiteX243" fmla="*/ 4929833 w 5008087"/>
                  <a:gd name="connsiteY243" fmla="*/ 1472082 h 2731262"/>
                  <a:gd name="connsiteX244" fmla="*/ 4842940 w 5008087"/>
                  <a:gd name="connsiteY244" fmla="*/ 1474813 h 2731262"/>
                  <a:gd name="connsiteX245" fmla="*/ 4801703 w 5008087"/>
                  <a:gd name="connsiteY245" fmla="*/ 1454335 h 2731262"/>
                  <a:gd name="connsiteX246" fmla="*/ 4786484 w 5008087"/>
                  <a:gd name="connsiteY246" fmla="*/ 1454335 h 2731262"/>
                  <a:gd name="connsiteX247" fmla="*/ 4796794 w 5008087"/>
                  <a:gd name="connsiteY247" fmla="*/ 1469625 h 2731262"/>
                  <a:gd name="connsiteX248" fmla="*/ 4796794 w 5008087"/>
                  <a:gd name="connsiteY248" fmla="*/ 1485188 h 2731262"/>
                  <a:gd name="connsiteX249" fmla="*/ 4740829 w 5008087"/>
                  <a:gd name="connsiteY249" fmla="*/ 1500751 h 2731262"/>
                  <a:gd name="connsiteX250" fmla="*/ 4756047 w 5008087"/>
                  <a:gd name="connsiteY250" fmla="*/ 1403003 h 2731262"/>
                  <a:gd name="connsiteX251" fmla="*/ 4689773 w 5008087"/>
                  <a:gd name="connsiteY251" fmla="*/ 1367235 h 2731262"/>
                  <a:gd name="connsiteX252" fmla="*/ 4679464 w 5008087"/>
                  <a:gd name="connsiteY252" fmla="*/ 1341297 h 2731262"/>
                  <a:gd name="connsiteX253" fmla="*/ 4613189 w 5008087"/>
                  <a:gd name="connsiteY253" fmla="*/ 1295153 h 2731262"/>
                  <a:gd name="connsiteX254" fmla="*/ 4618098 w 5008087"/>
                  <a:gd name="connsiteY254" fmla="*/ 1280136 h 2731262"/>
                  <a:gd name="connsiteX255" fmla="*/ 4674554 w 5008087"/>
                  <a:gd name="connsiteY255" fmla="*/ 1254197 h 2731262"/>
                  <a:gd name="connsiteX256" fmla="*/ 4674554 w 5008087"/>
                  <a:gd name="connsiteY256" fmla="*/ 1249009 h 2731262"/>
                  <a:gd name="connsiteX257" fmla="*/ 4643626 w 5008087"/>
                  <a:gd name="connsiteY257" fmla="*/ 1249009 h 2731262"/>
                  <a:gd name="connsiteX258" fmla="*/ 4607298 w 5008087"/>
                  <a:gd name="connsiteY258" fmla="*/ 1215426 h 2731262"/>
                  <a:gd name="connsiteX259" fmla="*/ 4633317 w 5008087"/>
                  <a:gd name="connsiteY259" fmla="*/ 1177473 h 2731262"/>
                  <a:gd name="connsiteX260" fmla="*/ 4700082 w 5008087"/>
                  <a:gd name="connsiteY260" fmla="*/ 1187576 h 2731262"/>
                  <a:gd name="connsiteX261" fmla="*/ 4689773 w 5008087"/>
                  <a:gd name="connsiteY261" fmla="*/ 1079998 h 2731262"/>
                  <a:gd name="connsiteX262" fmla="*/ 4735428 w 5008087"/>
                  <a:gd name="connsiteY262" fmla="*/ 1018565 h 2731262"/>
                  <a:gd name="connsiteX263" fmla="*/ 4744756 w 5008087"/>
                  <a:gd name="connsiteY263" fmla="*/ 1046688 h 2731262"/>
                  <a:gd name="connsiteX264" fmla="*/ 4756047 w 5008087"/>
                  <a:gd name="connsiteY264" fmla="*/ 1007916 h 2731262"/>
                  <a:gd name="connsiteX265" fmla="*/ 4766356 w 5008087"/>
                  <a:gd name="connsiteY265" fmla="*/ 1018565 h 2731262"/>
                  <a:gd name="connsiteX266" fmla="*/ 4781575 w 5008087"/>
                  <a:gd name="connsiteY266" fmla="*/ 1007916 h 2731262"/>
                  <a:gd name="connsiteX267" fmla="*/ 4781575 w 5008087"/>
                  <a:gd name="connsiteY267" fmla="*/ 977336 h 2731262"/>
                  <a:gd name="connsiteX268" fmla="*/ 4778757 w 5008087"/>
                  <a:gd name="connsiteY268" fmla="*/ 977525 h 2731262"/>
                  <a:gd name="connsiteX269" fmla="*/ 4769206 w 5008087"/>
                  <a:gd name="connsiteY269" fmla="*/ 980207 h 2731262"/>
                  <a:gd name="connsiteX270" fmla="*/ 4766357 w 5008087"/>
                  <a:gd name="connsiteY270" fmla="*/ 982524 h 2731262"/>
                  <a:gd name="connsiteX271" fmla="*/ 4760956 w 5008087"/>
                  <a:gd name="connsiteY271" fmla="*/ 982524 h 2731262"/>
                  <a:gd name="connsiteX272" fmla="*/ 4769206 w 5008087"/>
                  <a:gd name="connsiteY272" fmla="*/ 980207 h 2731262"/>
                  <a:gd name="connsiteX273" fmla="*/ 4771941 w 5008087"/>
                  <a:gd name="connsiteY273" fmla="*/ 977984 h 2731262"/>
                  <a:gd name="connsiteX274" fmla="*/ 4778757 w 5008087"/>
                  <a:gd name="connsiteY274" fmla="*/ 977525 h 2731262"/>
                  <a:gd name="connsiteX275" fmla="*/ 4786362 w 5008087"/>
                  <a:gd name="connsiteY275" fmla="*/ 975391 h 2731262"/>
                  <a:gd name="connsiteX276" fmla="*/ 4816921 w 5008087"/>
                  <a:gd name="connsiteY276" fmla="*/ 963138 h 2731262"/>
                  <a:gd name="connsiteX277" fmla="*/ 4756047 w 5008087"/>
                  <a:gd name="connsiteY277" fmla="*/ 936380 h 2731262"/>
                  <a:gd name="connsiteX278" fmla="*/ 4756047 w 5008087"/>
                  <a:gd name="connsiteY278" fmla="*/ 905527 h 2731262"/>
                  <a:gd name="connsiteX279" fmla="*/ 4755065 w 5008087"/>
                  <a:gd name="connsiteY279" fmla="*/ 879315 h 2731262"/>
                  <a:gd name="connsiteX280" fmla="*/ 4725119 w 5008087"/>
                  <a:gd name="connsiteY280" fmla="*/ 854195 h 2731262"/>
                  <a:gd name="connsiteX281" fmla="*/ 4709900 w 5008087"/>
                  <a:gd name="connsiteY281" fmla="*/ 833990 h 2731262"/>
                  <a:gd name="connsiteX282" fmla="*/ 4694682 w 5008087"/>
                  <a:gd name="connsiteY282" fmla="*/ 799315 h 2731262"/>
                  <a:gd name="connsiteX283" fmla="*/ 4684372 w 5008087"/>
                  <a:gd name="connsiteY283" fmla="*/ 854195 h 2731262"/>
                  <a:gd name="connsiteX284" fmla="*/ 4658845 w 5008087"/>
                  <a:gd name="connsiteY284" fmla="*/ 838905 h 2731262"/>
                  <a:gd name="connsiteX285" fmla="*/ 4633317 w 5008087"/>
                  <a:gd name="connsiteY285" fmla="*/ 900612 h 2731262"/>
                  <a:gd name="connsiteX286" fmla="*/ 4618098 w 5008087"/>
                  <a:gd name="connsiteY286" fmla="*/ 905527 h 2731262"/>
                  <a:gd name="connsiteX287" fmla="*/ 4613189 w 5008087"/>
                  <a:gd name="connsiteY287" fmla="*/ 864571 h 2731262"/>
                  <a:gd name="connsiteX288" fmla="*/ 4607789 w 5008087"/>
                  <a:gd name="connsiteY288" fmla="*/ 864571 h 2731262"/>
                  <a:gd name="connsiteX289" fmla="*/ 4607789 w 5008087"/>
                  <a:gd name="connsiteY289" fmla="*/ 859383 h 2731262"/>
                  <a:gd name="connsiteX290" fmla="*/ 4541023 w 5008087"/>
                  <a:gd name="connsiteY290" fmla="*/ 864571 h 2731262"/>
                  <a:gd name="connsiteX291" fmla="*/ 4495368 w 5008087"/>
                  <a:gd name="connsiteY291" fmla="*/ 823615 h 2731262"/>
                  <a:gd name="connsiteX292" fmla="*/ 4403565 w 5008087"/>
                  <a:gd name="connsiteY292" fmla="*/ 828530 h 2731262"/>
                  <a:gd name="connsiteX293" fmla="*/ 4413384 w 5008087"/>
                  <a:gd name="connsiteY293" fmla="*/ 818427 h 2731262"/>
                  <a:gd name="connsiteX294" fmla="*/ 4408475 w 5008087"/>
                  <a:gd name="connsiteY294" fmla="*/ 808052 h 2731262"/>
                  <a:gd name="connsiteX295" fmla="*/ 4423694 w 5008087"/>
                  <a:gd name="connsiteY295" fmla="*/ 802864 h 2731262"/>
                  <a:gd name="connsiteX296" fmla="*/ 4423693 w 5008087"/>
                  <a:gd name="connsiteY296" fmla="*/ 756720 h 2731262"/>
                  <a:gd name="connsiteX297" fmla="*/ 4434003 w 5008087"/>
                  <a:gd name="connsiteY297" fmla="*/ 603000 h 2731262"/>
                  <a:gd name="connsiteX298" fmla="*/ 4290653 w 5008087"/>
                  <a:gd name="connsiteY298" fmla="*/ 582522 h 2731262"/>
                  <a:gd name="connsiteX299" fmla="*/ 4290653 w 5008087"/>
                  <a:gd name="connsiteY299" fmla="*/ 567232 h 2731262"/>
                  <a:gd name="connsiteX300" fmla="*/ 4321091 w 5008087"/>
                  <a:gd name="connsiteY300" fmla="*/ 541293 h 2731262"/>
                  <a:gd name="connsiteX301" fmla="*/ 4347109 w 5008087"/>
                  <a:gd name="connsiteY301" fmla="*/ 438903 h 2731262"/>
                  <a:gd name="connsiteX302" fmla="*/ 4275435 w 5008087"/>
                  <a:gd name="connsiteY302" fmla="*/ 418425 h 2731262"/>
                  <a:gd name="connsiteX303" fmla="*/ 4270035 w 5008087"/>
                  <a:gd name="connsiteY303" fmla="*/ 433989 h 2731262"/>
                  <a:gd name="connsiteX304" fmla="*/ 4239598 w 5008087"/>
                  <a:gd name="connsiteY304" fmla="*/ 428528 h 2731262"/>
                  <a:gd name="connsiteX305" fmla="*/ 4214070 w 5008087"/>
                  <a:gd name="connsiteY305" fmla="*/ 459381 h 2731262"/>
                  <a:gd name="connsiteX306" fmla="*/ 4107049 w 5008087"/>
                  <a:gd name="connsiteY306" fmla="*/ 485047 h 2731262"/>
                  <a:gd name="connsiteX307" fmla="*/ 4071212 w 5008087"/>
                  <a:gd name="connsiteY307" fmla="*/ 459381 h 2731262"/>
                  <a:gd name="connsiteX308" fmla="*/ 4071212 w 5008087"/>
                  <a:gd name="connsiteY308" fmla="*/ 433989 h 2731262"/>
                  <a:gd name="connsiteX309" fmla="*/ 3989228 w 5008087"/>
                  <a:gd name="connsiteY309" fmla="*/ 438903 h 2731262"/>
                  <a:gd name="connsiteX310" fmla="*/ 3968609 w 5008087"/>
                  <a:gd name="connsiteY310" fmla="*/ 438903 h 2731262"/>
                  <a:gd name="connsiteX311" fmla="*/ 4086430 w 5008087"/>
                  <a:gd name="connsiteY311" fmla="*/ 351804 h 2731262"/>
                  <a:gd name="connsiteX312" fmla="*/ 4086430 w 5008087"/>
                  <a:gd name="connsiteY312" fmla="*/ 336241 h 2731262"/>
                  <a:gd name="connsiteX313" fmla="*/ 4101649 w 5008087"/>
                  <a:gd name="connsiteY313" fmla="*/ 331053 h 2731262"/>
                  <a:gd name="connsiteX314" fmla="*/ 4111958 w 5008087"/>
                  <a:gd name="connsiteY314" fmla="*/ 331053 h 2731262"/>
                  <a:gd name="connsiteX315" fmla="*/ 4101649 w 5008087"/>
                  <a:gd name="connsiteY315" fmla="*/ 243954 h 2731262"/>
                  <a:gd name="connsiteX316" fmla="*/ 4101649 w 5008087"/>
                  <a:gd name="connsiteY316" fmla="*/ 239039 h 2731262"/>
                  <a:gd name="connsiteX317" fmla="*/ 4096740 w 5008087"/>
                  <a:gd name="connsiteY317" fmla="*/ 239039 h 2731262"/>
                  <a:gd name="connsiteX318" fmla="*/ 4086430 w 5008087"/>
                  <a:gd name="connsiteY318" fmla="*/ 274534 h 2731262"/>
                  <a:gd name="connsiteX319" fmla="*/ 4040284 w 5008087"/>
                  <a:gd name="connsiteY319" fmla="*/ 254056 h 2731262"/>
                  <a:gd name="connsiteX320" fmla="*/ 4070230 w 5008087"/>
                  <a:gd name="connsiteY320" fmla="*/ 210370 h 2731262"/>
                  <a:gd name="connsiteX321" fmla="*/ 4120557 w 5008087"/>
                  <a:gd name="connsiteY321" fmla="*/ 159380 h 2731262"/>
                  <a:gd name="connsiteX322" fmla="*/ 4127839 w 5008087"/>
                  <a:gd name="connsiteY322" fmla="*/ 151421 h 2731262"/>
                  <a:gd name="connsiteX323" fmla="*/ 4119383 w 5008087"/>
                  <a:gd name="connsiteY323" fmla="*/ 157025 h 2731262"/>
                  <a:gd name="connsiteX324" fmla="*/ 4096740 w 5008087"/>
                  <a:gd name="connsiteY324" fmla="*/ 161769 h 2731262"/>
                  <a:gd name="connsiteX325" fmla="*/ 4076121 w 5008087"/>
                  <a:gd name="connsiteY325" fmla="*/ 161769 h 2731262"/>
                  <a:gd name="connsiteX326" fmla="*/ 4091830 w 5008087"/>
                  <a:gd name="connsiteY326" fmla="*/ 141291 h 2731262"/>
                  <a:gd name="connsiteX327" fmla="*/ 4086430 w 5008087"/>
                  <a:gd name="connsiteY327" fmla="*/ 120813 h 2731262"/>
                  <a:gd name="connsiteX328" fmla="*/ 4055993 w 5008087"/>
                  <a:gd name="connsiteY328" fmla="*/ 115626 h 2731262"/>
                  <a:gd name="connsiteX329" fmla="*/ 4055993 w 5008087"/>
                  <a:gd name="connsiteY329" fmla="*/ 90233 h 2731262"/>
                  <a:gd name="connsiteX330" fmla="*/ 4071212 w 5008087"/>
                  <a:gd name="connsiteY330" fmla="*/ 69482 h 2731262"/>
                  <a:gd name="connsiteX331" fmla="*/ 4055993 w 5008087"/>
                  <a:gd name="connsiteY331" fmla="*/ 28526 h 2731262"/>
                  <a:gd name="connsiteX332" fmla="*/ 4045193 w 5008087"/>
                  <a:gd name="connsiteY332" fmla="*/ 38902 h 2731262"/>
                  <a:gd name="connsiteX333" fmla="*/ 3994137 w 5008087"/>
                  <a:gd name="connsiteY333" fmla="*/ 8048 h 2731262"/>
                  <a:gd name="connsiteX334" fmla="*/ 3932772 w 5008087"/>
                  <a:gd name="connsiteY334" fmla="*/ 13236 h 2731262"/>
                  <a:gd name="connsiteX335" fmla="*/ 3902335 w 5008087"/>
                  <a:gd name="connsiteY335" fmla="*/ 38901 h 2731262"/>
                  <a:gd name="connsiteX336" fmla="*/ 3779114 w 5008087"/>
                  <a:gd name="connsiteY336" fmla="*/ 2861 h 2731262"/>
                  <a:gd name="connsiteX337" fmla="*/ 3649019 w 5008087"/>
                  <a:gd name="connsiteY337" fmla="*/ 21973 h 2731262"/>
                  <a:gd name="connsiteX338" fmla="*/ 3426632 w 5008087"/>
                  <a:gd name="connsiteY338" fmla="*/ 44089 h 2731262"/>
                  <a:gd name="connsiteX339" fmla="*/ 3258246 w 5008087"/>
                  <a:gd name="connsiteY339" fmla="*/ 54192 h 2731262"/>
                  <a:gd name="connsiteX340" fmla="*/ 3055986 w 5008087"/>
                  <a:gd name="connsiteY340" fmla="*/ 74670 h 2731262"/>
                  <a:gd name="connsiteX341" fmla="*/ 3212099 w 5008087"/>
                  <a:gd name="connsiteY341" fmla="*/ 90233 h 2731262"/>
                  <a:gd name="connsiteX342" fmla="*/ 3534144 w 5008087"/>
                  <a:gd name="connsiteY342" fmla="*/ 85045 h 2731262"/>
                  <a:gd name="connsiteX343" fmla="*/ 3539544 w 5008087"/>
                  <a:gd name="connsiteY343" fmla="*/ 85045 h 2731262"/>
                  <a:gd name="connsiteX344" fmla="*/ 3539544 w 5008087"/>
                  <a:gd name="connsiteY344" fmla="*/ 100335 h 2731262"/>
                  <a:gd name="connsiteX345" fmla="*/ 3621037 w 5008087"/>
                  <a:gd name="connsiteY345" fmla="*/ 85045 h 2731262"/>
                  <a:gd name="connsiteX346" fmla="*/ 3636256 w 5008087"/>
                  <a:gd name="connsiteY346" fmla="*/ 95148 h 2731262"/>
                  <a:gd name="connsiteX347" fmla="*/ 3667183 w 5008087"/>
                  <a:gd name="connsiteY347" fmla="*/ 85045 h 2731262"/>
                  <a:gd name="connsiteX348" fmla="*/ 3682402 w 5008087"/>
                  <a:gd name="connsiteY348" fmla="*/ 95148 h 2731262"/>
                  <a:gd name="connsiteX349" fmla="*/ 3646565 w 5008087"/>
                  <a:gd name="connsiteY349" fmla="*/ 110711 h 2731262"/>
                  <a:gd name="connsiteX350" fmla="*/ 3626437 w 5008087"/>
                  <a:gd name="connsiteY350" fmla="*/ 136103 h 2731262"/>
                  <a:gd name="connsiteX351" fmla="*/ 3667183 w 5008087"/>
                  <a:gd name="connsiteY351" fmla="*/ 141291 h 2731262"/>
                  <a:gd name="connsiteX352" fmla="*/ 3661783 w 5008087"/>
                  <a:gd name="connsiteY352" fmla="*/ 161769 h 2731262"/>
                  <a:gd name="connsiteX353" fmla="*/ 3565072 w 5008087"/>
                  <a:gd name="connsiteY353" fmla="*/ 172144 h 2731262"/>
                  <a:gd name="connsiteX354" fmla="*/ 3559672 w 5008087"/>
                  <a:gd name="connsiteY354" fmla="*/ 156854 h 2731262"/>
                  <a:gd name="connsiteX355" fmla="*/ 3487997 w 5008087"/>
                  <a:gd name="connsiteY355" fmla="*/ 156854 h 2731262"/>
                  <a:gd name="connsiteX356" fmla="*/ 3345139 w 5008087"/>
                  <a:gd name="connsiteY356" fmla="*/ 151667 h 2731262"/>
                  <a:gd name="connsiteX357" fmla="*/ 3309302 w 5008087"/>
                  <a:gd name="connsiteY357" fmla="*/ 136104 h 2731262"/>
                  <a:gd name="connsiteX358" fmla="*/ 3273464 w 5008087"/>
                  <a:gd name="connsiteY358" fmla="*/ 156854 h 2731262"/>
                  <a:gd name="connsiteX359" fmla="*/ 3227318 w 5008087"/>
                  <a:gd name="connsiteY359" fmla="*/ 151666 h 2731262"/>
                  <a:gd name="connsiteX360" fmla="*/ 3201790 w 5008087"/>
                  <a:gd name="connsiteY360" fmla="*/ 177332 h 2731262"/>
                  <a:gd name="connsiteX361" fmla="*/ 3114897 w 5008087"/>
                  <a:gd name="connsiteY361" fmla="*/ 166957 h 2731262"/>
                  <a:gd name="connsiteX362" fmla="*/ 3018185 w 5008087"/>
                  <a:gd name="connsiteY362" fmla="*/ 187435 h 2731262"/>
                  <a:gd name="connsiteX363" fmla="*/ 2859127 w 5008087"/>
                  <a:gd name="connsiteY363" fmla="*/ 207913 h 2731262"/>
                  <a:gd name="connsiteX364" fmla="*/ 2787943 w 5008087"/>
                  <a:gd name="connsiteY364" fmla="*/ 213373 h 2731262"/>
                  <a:gd name="connsiteX365" fmla="*/ 2732469 w 5008087"/>
                  <a:gd name="connsiteY365" fmla="*/ 212657 h 2731262"/>
                  <a:gd name="connsiteX366" fmla="*/ 2716425 w 5008087"/>
                  <a:gd name="connsiteY366" fmla="*/ 208250 h 2731262"/>
                  <a:gd name="connsiteX367" fmla="*/ 1284146 w 5008087"/>
                  <a:gd name="connsiteY367" fmla="*/ 1160431 h 2731262"/>
                  <a:gd name="connsiteX368" fmla="*/ 1300321 w 5008087"/>
                  <a:gd name="connsiteY368" fmla="*/ 1157968 h 2731262"/>
                  <a:gd name="connsiteX369" fmla="*/ 1371635 w 5008087"/>
                  <a:gd name="connsiteY369" fmla="*/ 1182388 h 2731262"/>
                  <a:gd name="connsiteX370" fmla="*/ 1412872 w 5008087"/>
                  <a:gd name="connsiteY370" fmla="*/ 1141432 h 2731262"/>
                  <a:gd name="connsiteX371" fmla="*/ 1428091 w 5008087"/>
                  <a:gd name="connsiteY371" fmla="*/ 1156995 h 2731262"/>
                  <a:gd name="connsiteX372" fmla="*/ 1463437 w 5008087"/>
                  <a:gd name="connsiteY372" fmla="*/ 1141432 h 2731262"/>
                  <a:gd name="connsiteX373" fmla="*/ 1488965 w 5008087"/>
                  <a:gd name="connsiteY373" fmla="*/ 1156995 h 2731262"/>
                  <a:gd name="connsiteX374" fmla="*/ 1514493 w 5008087"/>
                  <a:gd name="connsiteY374" fmla="*/ 1146620 h 2731262"/>
                  <a:gd name="connsiteX375" fmla="*/ 1586167 w 5008087"/>
                  <a:gd name="connsiteY375" fmla="*/ 1151808 h 2731262"/>
                  <a:gd name="connsiteX376" fmla="*/ 1627405 w 5008087"/>
                  <a:gd name="connsiteY376" fmla="*/ 1161910 h 2731262"/>
                  <a:gd name="connsiteX377" fmla="*/ 1648023 w 5008087"/>
                  <a:gd name="connsiteY377" fmla="*/ 1146620 h 2731262"/>
                  <a:gd name="connsiteX378" fmla="*/ 1673551 w 5008087"/>
                  <a:gd name="connsiteY378" fmla="*/ 1177473 h 2731262"/>
                  <a:gd name="connsiteX379" fmla="*/ 1755044 w 5008087"/>
                  <a:gd name="connsiteY379" fmla="*/ 1192764 h 2731262"/>
                  <a:gd name="connsiteX380" fmla="*/ 1759954 w 5008087"/>
                  <a:gd name="connsiteY380" fmla="*/ 1202866 h 2731262"/>
                  <a:gd name="connsiteX381" fmla="*/ 1770263 w 5008087"/>
                  <a:gd name="connsiteY381" fmla="*/ 1197951 h 2731262"/>
                  <a:gd name="connsiteX382" fmla="*/ 1785481 w 5008087"/>
                  <a:gd name="connsiteY382" fmla="*/ 1197951 h 2731262"/>
                  <a:gd name="connsiteX383" fmla="*/ 1734426 w 5008087"/>
                  <a:gd name="connsiteY383" fmla="*/ 1218429 h 2731262"/>
                  <a:gd name="connsiteX384" fmla="*/ 1734426 w 5008087"/>
                  <a:gd name="connsiteY384" fmla="*/ 1223617 h 2731262"/>
                  <a:gd name="connsiteX385" fmla="*/ 1739826 w 5008087"/>
                  <a:gd name="connsiteY385" fmla="*/ 1223617 h 2731262"/>
                  <a:gd name="connsiteX386" fmla="*/ 1750135 w 5008087"/>
                  <a:gd name="connsiteY386" fmla="*/ 1223617 h 2731262"/>
                  <a:gd name="connsiteX387" fmla="*/ 1780572 w 5008087"/>
                  <a:gd name="connsiteY387" fmla="*/ 1223617 h 2731262"/>
                  <a:gd name="connsiteX388" fmla="*/ 1693679 w 5008087"/>
                  <a:gd name="connsiteY388" fmla="*/ 1249009 h 2731262"/>
                  <a:gd name="connsiteX389" fmla="*/ 1693679 w 5008087"/>
                  <a:gd name="connsiteY389" fmla="*/ 1254197 h 2731262"/>
                  <a:gd name="connsiteX390" fmla="*/ 1688770 w 5008087"/>
                  <a:gd name="connsiteY390" fmla="*/ 1254197 h 2731262"/>
                  <a:gd name="connsiteX391" fmla="*/ 1693679 w 5008087"/>
                  <a:gd name="connsiteY391" fmla="*/ 1269760 h 2731262"/>
                  <a:gd name="connsiteX392" fmla="*/ 1729516 w 5008087"/>
                  <a:gd name="connsiteY392" fmla="*/ 1269760 h 2731262"/>
                  <a:gd name="connsiteX393" fmla="*/ 1734426 w 5008087"/>
                  <a:gd name="connsiteY393" fmla="*/ 1285051 h 2731262"/>
                  <a:gd name="connsiteX394" fmla="*/ 1734426 w 5008087"/>
                  <a:gd name="connsiteY394" fmla="*/ 1305802 h 2731262"/>
                  <a:gd name="connsiteX395" fmla="*/ 1744735 w 5008087"/>
                  <a:gd name="connsiteY395" fmla="*/ 1310716 h 2731262"/>
                  <a:gd name="connsiteX396" fmla="*/ 1806100 w 5008087"/>
                  <a:gd name="connsiteY396" fmla="*/ 1274675 h 2731262"/>
                  <a:gd name="connsiteX397" fmla="*/ 1816409 w 5008087"/>
                  <a:gd name="connsiteY397" fmla="*/ 1274675 h 2731262"/>
                  <a:gd name="connsiteX398" fmla="*/ 1816410 w 5008087"/>
                  <a:gd name="connsiteY398" fmla="*/ 1315904 h 2731262"/>
                  <a:gd name="connsiteX399" fmla="*/ 1759954 w 5008087"/>
                  <a:gd name="connsiteY399" fmla="*/ 1320819 h 2731262"/>
                  <a:gd name="connsiteX400" fmla="*/ 1765354 w 5008087"/>
                  <a:gd name="connsiteY400" fmla="*/ 1331194 h 2731262"/>
                  <a:gd name="connsiteX401" fmla="*/ 1790882 w 5008087"/>
                  <a:gd name="connsiteY401" fmla="*/ 1351945 h 2731262"/>
                  <a:gd name="connsiteX402" fmla="*/ 1801191 w 5008087"/>
                  <a:gd name="connsiteY402" fmla="*/ 1346757 h 2731262"/>
                  <a:gd name="connsiteX403" fmla="*/ 1795791 w 5008087"/>
                  <a:gd name="connsiteY403" fmla="*/ 1346757 h 2731262"/>
                  <a:gd name="connsiteX404" fmla="*/ 1795791 w 5008087"/>
                  <a:gd name="connsiteY404" fmla="*/ 1341297 h 2731262"/>
                  <a:gd name="connsiteX405" fmla="*/ 1893484 w 5008087"/>
                  <a:gd name="connsiteY405" fmla="*/ 1372423 h 2731262"/>
                  <a:gd name="connsiteX406" fmla="*/ 1898393 w 5008087"/>
                  <a:gd name="connsiteY406" fmla="*/ 1372423 h 2731262"/>
                  <a:gd name="connsiteX407" fmla="*/ 1893484 w 5008087"/>
                  <a:gd name="connsiteY407" fmla="*/ 1341297 h 2731262"/>
                  <a:gd name="connsiteX408" fmla="*/ 1979886 w 5008087"/>
                  <a:gd name="connsiteY408" fmla="*/ 1346757 h 2731262"/>
                  <a:gd name="connsiteX409" fmla="*/ 1979886 w 5008087"/>
                  <a:gd name="connsiteY409" fmla="*/ 1351945 h 2731262"/>
                  <a:gd name="connsiteX410" fmla="*/ 1928831 w 5008087"/>
                  <a:gd name="connsiteY410" fmla="*/ 1367235 h 2731262"/>
                  <a:gd name="connsiteX411" fmla="*/ 1939140 w 5008087"/>
                  <a:gd name="connsiteY411" fmla="*/ 1382525 h 2731262"/>
                  <a:gd name="connsiteX412" fmla="*/ 1939140 w 5008087"/>
                  <a:gd name="connsiteY412" fmla="*/ 1392901 h 2731262"/>
                  <a:gd name="connsiteX413" fmla="*/ 1919012 w 5008087"/>
                  <a:gd name="connsiteY413" fmla="*/ 1382525 h 2731262"/>
                  <a:gd name="connsiteX414" fmla="*/ 1903303 w 5008087"/>
                  <a:gd name="connsiteY414" fmla="*/ 1382525 h 2731262"/>
                  <a:gd name="connsiteX415" fmla="*/ 1913612 w 5008087"/>
                  <a:gd name="connsiteY415" fmla="*/ 1392901 h 2731262"/>
                  <a:gd name="connsiteX416" fmla="*/ 1913612 w 5008087"/>
                  <a:gd name="connsiteY416" fmla="*/ 1397816 h 2731262"/>
                  <a:gd name="connsiteX417" fmla="*/ 1877775 w 5008087"/>
                  <a:gd name="connsiteY417" fmla="*/ 1408191 h 2731262"/>
                  <a:gd name="connsiteX418" fmla="*/ 1877775 w 5008087"/>
                  <a:gd name="connsiteY418" fmla="*/ 1397816 h 2731262"/>
                  <a:gd name="connsiteX419" fmla="*/ 1836537 w 5008087"/>
                  <a:gd name="connsiteY419" fmla="*/ 1418566 h 2731262"/>
                  <a:gd name="connsiteX420" fmla="*/ 1831628 w 5008087"/>
                  <a:gd name="connsiteY420" fmla="*/ 1397816 h 2731262"/>
                  <a:gd name="connsiteX421" fmla="*/ 1826719 w 5008087"/>
                  <a:gd name="connsiteY421" fmla="*/ 1397816 h 2731262"/>
                  <a:gd name="connsiteX422" fmla="*/ 1821319 w 5008087"/>
                  <a:gd name="connsiteY422" fmla="*/ 1433857 h 2731262"/>
                  <a:gd name="connsiteX423" fmla="*/ 1821319 w 5008087"/>
                  <a:gd name="connsiteY423" fmla="*/ 1439044 h 2731262"/>
                  <a:gd name="connsiteX424" fmla="*/ 1811010 w 5008087"/>
                  <a:gd name="connsiteY424" fmla="*/ 1439044 h 2731262"/>
                  <a:gd name="connsiteX425" fmla="*/ 1811009 w 5008087"/>
                  <a:gd name="connsiteY425" fmla="*/ 1418566 h 2731262"/>
                  <a:gd name="connsiteX426" fmla="*/ 1790882 w 5008087"/>
                  <a:gd name="connsiteY426" fmla="*/ 1418566 h 2731262"/>
                  <a:gd name="connsiteX427" fmla="*/ 1790881 w 5008087"/>
                  <a:gd name="connsiteY427" fmla="*/ 1439044 h 2731262"/>
                  <a:gd name="connsiteX428" fmla="*/ 1703988 w 5008087"/>
                  <a:gd name="connsiteY428" fmla="*/ 1418567 h 2731262"/>
                  <a:gd name="connsiteX429" fmla="*/ 1703988 w 5008087"/>
                  <a:gd name="connsiteY429" fmla="*/ 1433857 h 2731262"/>
                  <a:gd name="connsiteX430" fmla="*/ 1652933 w 5008087"/>
                  <a:gd name="connsiteY430" fmla="*/ 1423481 h 2731262"/>
                  <a:gd name="connsiteX431" fmla="*/ 1642623 w 5008087"/>
                  <a:gd name="connsiteY431" fmla="*/ 1449147 h 2731262"/>
                  <a:gd name="connsiteX432" fmla="*/ 1591077 w 5008087"/>
                  <a:gd name="connsiteY432" fmla="*/ 1443959 h 2731262"/>
                  <a:gd name="connsiteX433" fmla="*/ 1591077 w 5008087"/>
                  <a:gd name="connsiteY433" fmla="*/ 1449147 h 2731262"/>
                  <a:gd name="connsiteX434" fmla="*/ 1586167 w 5008087"/>
                  <a:gd name="connsiteY434" fmla="*/ 1474813 h 2731262"/>
                  <a:gd name="connsiteX435" fmla="*/ 1530202 w 5008087"/>
                  <a:gd name="connsiteY435" fmla="*/ 1474812 h 2731262"/>
                  <a:gd name="connsiteX436" fmla="*/ 1530202 w 5008087"/>
                  <a:gd name="connsiteY436" fmla="*/ 1439044 h 2731262"/>
                  <a:gd name="connsiteX437" fmla="*/ 1514493 w 5008087"/>
                  <a:gd name="connsiteY437" fmla="*/ 1423481 h 2731262"/>
                  <a:gd name="connsiteX438" fmla="*/ 1484056 w 5008087"/>
                  <a:gd name="connsiteY438" fmla="*/ 1423481 h 2731262"/>
                  <a:gd name="connsiteX439" fmla="*/ 1484056 w 5008087"/>
                  <a:gd name="connsiteY439" fmla="*/ 1443959 h 2731262"/>
                  <a:gd name="connsiteX440" fmla="*/ 1448218 w 5008087"/>
                  <a:gd name="connsiteY440" fmla="*/ 1464710 h 2731262"/>
                  <a:gd name="connsiteX441" fmla="*/ 1437909 w 5008087"/>
                  <a:gd name="connsiteY441" fmla="*/ 1464710 h 2731262"/>
                  <a:gd name="connsiteX442" fmla="*/ 1437909 w 5008087"/>
                  <a:gd name="connsiteY442" fmla="*/ 1443959 h 2731262"/>
                  <a:gd name="connsiteX443" fmla="*/ 1387344 w 5008087"/>
                  <a:gd name="connsiteY443" fmla="*/ 1443959 h 2731262"/>
                  <a:gd name="connsiteX444" fmla="*/ 1356416 w 5008087"/>
                  <a:gd name="connsiteY444" fmla="*/ 1443959 h 2731262"/>
                  <a:gd name="connsiteX445" fmla="*/ 1366725 w 5008087"/>
                  <a:gd name="connsiteY445" fmla="*/ 1439044 h 2731262"/>
                  <a:gd name="connsiteX446" fmla="*/ 1366725 w 5008087"/>
                  <a:gd name="connsiteY446" fmla="*/ 1433857 h 2731262"/>
                  <a:gd name="connsiteX447" fmla="*/ 1341198 w 5008087"/>
                  <a:gd name="connsiteY447" fmla="*/ 1443959 h 2731262"/>
                  <a:gd name="connsiteX448" fmla="*/ 1325488 w 5008087"/>
                  <a:gd name="connsiteY448" fmla="*/ 1443959 h 2731262"/>
                  <a:gd name="connsiteX449" fmla="*/ 1336288 w 5008087"/>
                  <a:gd name="connsiteY449" fmla="*/ 1418567 h 2731262"/>
                  <a:gd name="connsiteX450" fmla="*/ 1121265 w 5008087"/>
                  <a:gd name="connsiteY450" fmla="*/ 1413379 h 2731262"/>
                  <a:gd name="connsiteX451" fmla="*/ 1106046 w 5008087"/>
                  <a:gd name="connsiteY451" fmla="*/ 1377338 h 2731262"/>
                  <a:gd name="connsiteX452" fmla="*/ 1075118 w 5008087"/>
                  <a:gd name="connsiteY452" fmla="*/ 1382525 h 2731262"/>
                  <a:gd name="connsiteX453" fmla="*/ 1075118 w 5008087"/>
                  <a:gd name="connsiteY453" fmla="*/ 1397816 h 2731262"/>
                  <a:gd name="connsiteX454" fmla="*/ 1023571 w 5008087"/>
                  <a:gd name="connsiteY454" fmla="*/ 1443959 h 2731262"/>
                  <a:gd name="connsiteX455" fmla="*/ 855185 w 5008087"/>
                  <a:gd name="connsiteY455" fmla="*/ 1443959 h 2731262"/>
                  <a:gd name="connsiteX456" fmla="*/ 715764 w 5008087"/>
                  <a:gd name="connsiteY456" fmla="*/ 1447782 h 2731262"/>
                  <a:gd name="connsiteX457" fmla="*/ 726073 w 5008087"/>
                  <a:gd name="connsiteY457" fmla="*/ 1085732 h 2731262"/>
                  <a:gd name="connsiteX458" fmla="*/ 937169 w 5008087"/>
                  <a:gd name="connsiteY458" fmla="*/ 1100476 h 2731262"/>
                  <a:gd name="connsiteX459" fmla="*/ 982825 w 5008087"/>
                  <a:gd name="connsiteY459" fmla="*/ 1090101 h 2731262"/>
                  <a:gd name="connsiteX460" fmla="*/ 1023571 w 5008087"/>
                  <a:gd name="connsiteY460" fmla="*/ 1105664 h 2731262"/>
                  <a:gd name="connsiteX461" fmla="*/ 1028972 w 5008087"/>
                  <a:gd name="connsiteY461" fmla="*/ 1115766 h 2731262"/>
                  <a:gd name="connsiteX462" fmla="*/ 1013753 w 5008087"/>
                  <a:gd name="connsiteY462" fmla="*/ 1126142 h 2731262"/>
                  <a:gd name="connsiteX463" fmla="*/ 1003444 w 5008087"/>
                  <a:gd name="connsiteY463" fmla="*/ 1126142 h 2731262"/>
                  <a:gd name="connsiteX464" fmla="*/ 1065300 w 5008087"/>
                  <a:gd name="connsiteY464" fmla="*/ 1131330 h 2731262"/>
                  <a:gd name="connsiteX465" fmla="*/ 1097401 w 5008087"/>
                  <a:gd name="connsiteY465" fmla="*/ 1150797 h 2731262"/>
                  <a:gd name="connsiteX466" fmla="*/ 1102846 w 5008087"/>
                  <a:gd name="connsiteY466" fmla="*/ 1151433 h 2731262"/>
                  <a:gd name="connsiteX467" fmla="*/ 1302708 w 5008087"/>
                  <a:gd name="connsiteY467" fmla="*/ 1018565 h 2731262"/>
                  <a:gd name="connsiteX468" fmla="*/ 1248904 w 5008087"/>
                  <a:gd name="connsiteY468" fmla="*/ 1018565 h 2731262"/>
                  <a:gd name="connsiteX469" fmla="*/ 1248904 w 5008087"/>
                  <a:gd name="connsiteY469" fmla="*/ 1039043 h 2731262"/>
                  <a:gd name="connsiteX470" fmla="*/ 1167411 w 5008087"/>
                  <a:gd name="connsiteY470" fmla="*/ 1033855 h 2731262"/>
                  <a:gd name="connsiteX471" fmla="*/ 1080518 w 5008087"/>
                  <a:gd name="connsiteY471" fmla="*/ 1043957 h 2731262"/>
                  <a:gd name="connsiteX472" fmla="*/ 1039281 w 5008087"/>
                  <a:gd name="connsiteY472" fmla="*/ 1023479 h 2731262"/>
                  <a:gd name="connsiteX473" fmla="*/ 962697 w 5008087"/>
                  <a:gd name="connsiteY473" fmla="*/ 1059521 h 2731262"/>
                  <a:gd name="connsiteX474" fmla="*/ 957297 w 5008087"/>
                  <a:gd name="connsiteY474" fmla="*/ 1049145 h 2731262"/>
                  <a:gd name="connsiteX475" fmla="*/ 952388 w 5008087"/>
                  <a:gd name="connsiteY475" fmla="*/ 1059521 h 2731262"/>
                  <a:gd name="connsiteX476" fmla="*/ 896423 w 5008087"/>
                  <a:gd name="connsiteY476" fmla="*/ 1039043 h 2731262"/>
                  <a:gd name="connsiteX477" fmla="*/ 896423 w 5008087"/>
                  <a:gd name="connsiteY477" fmla="*/ 1028667 h 2731262"/>
                  <a:gd name="connsiteX478" fmla="*/ 829657 w 5008087"/>
                  <a:gd name="connsiteY478" fmla="*/ 1039043 h 2731262"/>
                  <a:gd name="connsiteX479" fmla="*/ 824748 w 5008087"/>
                  <a:gd name="connsiteY479" fmla="*/ 1043957 h 2731262"/>
                  <a:gd name="connsiteX480" fmla="*/ 1346107 w 5008087"/>
                  <a:gd name="connsiteY480" fmla="*/ 351804 h 2731262"/>
                  <a:gd name="connsiteX481" fmla="*/ 1381944 w 5008087"/>
                  <a:gd name="connsiteY481" fmla="*/ 377197 h 2731262"/>
                  <a:gd name="connsiteX482" fmla="*/ 1381944 w 5008087"/>
                  <a:gd name="connsiteY482" fmla="*/ 392760 h 2731262"/>
                  <a:gd name="connsiteX483" fmla="*/ 1428091 w 5008087"/>
                  <a:gd name="connsiteY483" fmla="*/ 382384 h 2731262"/>
                  <a:gd name="connsiteX484" fmla="*/ 1443309 w 5008087"/>
                  <a:gd name="connsiteY484" fmla="*/ 402862 h 2731262"/>
                  <a:gd name="connsiteX485" fmla="*/ 1458528 w 5008087"/>
                  <a:gd name="connsiteY485" fmla="*/ 387572 h 2731262"/>
                  <a:gd name="connsiteX486" fmla="*/ 1514493 w 5008087"/>
                  <a:gd name="connsiteY486" fmla="*/ 408050 h 2731262"/>
                  <a:gd name="connsiteX487" fmla="*/ 1570949 w 5008087"/>
                  <a:gd name="connsiteY487" fmla="*/ 392760 h 2731262"/>
                  <a:gd name="connsiteX488" fmla="*/ 1575858 w 5008087"/>
                  <a:gd name="connsiteY488" fmla="*/ 413238 h 2731262"/>
                  <a:gd name="connsiteX489" fmla="*/ 1591076 w 5008087"/>
                  <a:gd name="connsiteY489" fmla="*/ 402862 h 2731262"/>
                  <a:gd name="connsiteX490" fmla="*/ 1607277 w 5008087"/>
                  <a:gd name="connsiteY490" fmla="*/ 413238 h 2731262"/>
                  <a:gd name="connsiteX491" fmla="*/ 1607277 w 5008087"/>
                  <a:gd name="connsiteY491" fmla="*/ 433989 h 2731262"/>
                  <a:gd name="connsiteX492" fmla="*/ 1683370 w 5008087"/>
                  <a:gd name="connsiteY492" fmla="*/ 454194 h 2731262"/>
                  <a:gd name="connsiteX493" fmla="*/ 1678461 w 5008087"/>
                  <a:gd name="connsiteY493" fmla="*/ 474671 h 2731262"/>
                  <a:gd name="connsiteX494" fmla="*/ 1714298 w 5008087"/>
                  <a:gd name="connsiteY494" fmla="*/ 505525 h 2731262"/>
                  <a:gd name="connsiteX495" fmla="*/ 1714298 w 5008087"/>
                  <a:gd name="connsiteY495" fmla="*/ 510713 h 2731262"/>
                  <a:gd name="connsiteX496" fmla="*/ 1699079 w 5008087"/>
                  <a:gd name="connsiteY496" fmla="*/ 526003 h 2731262"/>
                  <a:gd name="connsiteX497" fmla="*/ 1678460 w 5008087"/>
                  <a:gd name="connsiteY497" fmla="*/ 520815 h 2731262"/>
                  <a:gd name="connsiteX498" fmla="*/ 1648023 w 5008087"/>
                  <a:gd name="connsiteY498" fmla="*/ 520815 h 2731262"/>
                  <a:gd name="connsiteX499" fmla="*/ 1657842 w 5008087"/>
                  <a:gd name="connsiteY499" fmla="*/ 536378 h 2731262"/>
                  <a:gd name="connsiteX500" fmla="*/ 1601877 w 5008087"/>
                  <a:gd name="connsiteY500" fmla="*/ 546754 h 2731262"/>
                  <a:gd name="connsiteX501" fmla="*/ 1607277 w 5008087"/>
                  <a:gd name="connsiteY501" fmla="*/ 556856 h 2731262"/>
                  <a:gd name="connsiteX502" fmla="*/ 1607277 w 5008087"/>
                  <a:gd name="connsiteY502" fmla="*/ 561771 h 2731262"/>
                  <a:gd name="connsiteX503" fmla="*/ 1453618 w 5008087"/>
                  <a:gd name="connsiteY503" fmla="*/ 582522 h 2731262"/>
                  <a:gd name="connsiteX504" fmla="*/ 1361816 w 5008087"/>
                  <a:gd name="connsiteY504" fmla="*/ 551668 h 2731262"/>
                  <a:gd name="connsiteX505" fmla="*/ 1238595 w 5008087"/>
                  <a:gd name="connsiteY505" fmla="*/ 567232 h 2731262"/>
                  <a:gd name="connsiteX506" fmla="*/ 1202758 w 5008087"/>
                  <a:gd name="connsiteY506" fmla="*/ 592897 h 2731262"/>
                  <a:gd name="connsiteX507" fmla="*/ 1131574 w 5008087"/>
                  <a:gd name="connsiteY507" fmla="*/ 582522 h 2731262"/>
                  <a:gd name="connsiteX508" fmla="*/ 1100646 w 5008087"/>
                  <a:gd name="connsiteY508" fmla="*/ 592897 h 2731262"/>
                  <a:gd name="connsiteX509" fmla="*/ 1003443 w 5008087"/>
                  <a:gd name="connsiteY509" fmla="*/ 592897 h 2731262"/>
                  <a:gd name="connsiteX510" fmla="*/ 998534 w 5008087"/>
                  <a:gd name="connsiteY510" fmla="*/ 597812 h 2731262"/>
                  <a:gd name="connsiteX511" fmla="*/ 1003444 w 5008087"/>
                  <a:gd name="connsiteY511" fmla="*/ 613375 h 2731262"/>
                  <a:gd name="connsiteX512" fmla="*/ 1090828 w 5008087"/>
                  <a:gd name="connsiteY512" fmla="*/ 623478 h 2731262"/>
                  <a:gd name="connsiteX513" fmla="*/ 1100646 w 5008087"/>
                  <a:gd name="connsiteY513" fmla="*/ 633853 h 2731262"/>
                  <a:gd name="connsiteX514" fmla="*/ 1100646 w 5008087"/>
                  <a:gd name="connsiteY514" fmla="*/ 649143 h 2731262"/>
                  <a:gd name="connsiteX515" fmla="*/ 1136483 w 5008087"/>
                  <a:gd name="connsiteY515" fmla="*/ 643956 h 2731262"/>
                  <a:gd name="connsiteX516" fmla="*/ 1197848 w 5008087"/>
                  <a:gd name="connsiteY516" fmla="*/ 685184 h 2731262"/>
                  <a:gd name="connsiteX517" fmla="*/ 1197848 w 5008087"/>
                  <a:gd name="connsiteY517" fmla="*/ 690099 h 2731262"/>
                  <a:gd name="connsiteX518" fmla="*/ 1208158 w 5008087"/>
                  <a:gd name="connsiteY518" fmla="*/ 669621 h 2731262"/>
                  <a:gd name="connsiteX519" fmla="*/ 1274432 w 5008087"/>
                  <a:gd name="connsiteY519" fmla="*/ 700475 h 2731262"/>
                  <a:gd name="connsiteX520" fmla="*/ 1274432 w 5008087"/>
                  <a:gd name="connsiteY520" fmla="*/ 705662 h 2731262"/>
                  <a:gd name="connsiteX521" fmla="*/ 1238595 w 5008087"/>
                  <a:gd name="connsiteY521" fmla="*/ 710577 h 2731262"/>
                  <a:gd name="connsiteX522" fmla="*/ 1238595 w 5008087"/>
                  <a:gd name="connsiteY522" fmla="*/ 726140 h 2731262"/>
                  <a:gd name="connsiteX523" fmla="*/ 1315179 w 5008087"/>
                  <a:gd name="connsiteY523" fmla="*/ 741430 h 2731262"/>
                  <a:gd name="connsiteX524" fmla="*/ 1289651 w 5008087"/>
                  <a:gd name="connsiteY524" fmla="*/ 787574 h 2731262"/>
                  <a:gd name="connsiteX525" fmla="*/ 1218467 w 5008087"/>
                  <a:gd name="connsiteY525" fmla="*/ 792762 h 2731262"/>
                  <a:gd name="connsiteX526" fmla="*/ 1213067 w 5008087"/>
                  <a:gd name="connsiteY526" fmla="*/ 767096 h 2731262"/>
                  <a:gd name="connsiteX527" fmla="*/ 1126174 w 5008087"/>
                  <a:gd name="connsiteY527" fmla="*/ 756721 h 2731262"/>
                  <a:gd name="connsiteX528" fmla="*/ 1126174 w 5008087"/>
                  <a:gd name="connsiteY528" fmla="*/ 741430 h 2731262"/>
                  <a:gd name="connsiteX529" fmla="*/ 1100646 w 5008087"/>
                  <a:gd name="connsiteY529" fmla="*/ 761908 h 2731262"/>
                  <a:gd name="connsiteX530" fmla="*/ 1106046 w 5008087"/>
                  <a:gd name="connsiteY530" fmla="*/ 782386 h 2731262"/>
                  <a:gd name="connsiteX531" fmla="*/ 1095737 w 5008087"/>
                  <a:gd name="connsiteY531" fmla="*/ 792762 h 2731262"/>
                  <a:gd name="connsiteX532" fmla="*/ 1121265 w 5008087"/>
                  <a:gd name="connsiteY532" fmla="*/ 818427 h 2731262"/>
                  <a:gd name="connsiteX533" fmla="*/ 1126174 w 5008087"/>
                  <a:gd name="connsiteY533" fmla="*/ 844093 h 2731262"/>
                  <a:gd name="connsiteX534" fmla="*/ 1110955 w 5008087"/>
                  <a:gd name="connsiteY534" fmla="*/ 849008 h 2731262"/>
                  <a:gd name="connsiteX535" fmla="*/ 1126174 w 5008087"/>
                  <a:gd name="connsiteY535" fmla="*/ 854195 h 2731262"/>
                  <a:gd name="connsiteX536" fmla="*/ 1049099 w 5008087"/>
                  <a:gd name="connsiteY536" fmla="*/ 864571 h 2731262"/>
                  <a:gd name="connsiteX537" fmla="*/ 1044190 w 5008087"/>
                  <a:gd name="connsiteY537" fmla="*/ 869759 h 2731262"/>
                  <a:gd name="connsiteX538" fmla="*/ 1049099 w 5008087"/>
                  <a:gd name="connsiteY538" fmla="*/ 885049 h 2731262"/>
                  <a:gd name="connsiteX539" fmla="*/ 1228286 w 5008087"/>
                  <a:gd name="connsiteY539" fmla="*/ 880134 h 2731262"/>
                  <a:gd name="connsiteX540" fmla="*/ 1233686 w 5008087"/>
                  <a:gd name="connsiteY540" fmla="*/ 885049 h 2731262"/>
                  <a:gd name="connsiteX541" fmla="*/ 1228285 w 5008087"/>
                  <a:gd name="connsiteY541" fmla="*/ 900612 h 2731262"/>
                  <a:gd name="connsiteX542" fmla="*/ 1100646 w 5008087"/>
                  <a:gd name="connsiteY542" fmla="*/ 915902 h 2731262"/>
                  <a:gd name="connsiteX543" fmla="*/ 1110955 w 5008087"/>
                  <a:gd name="connsiteY543" fmla="*/ 905527 h 2731262"/>
                  <a:gd name="connsiteX544" fmla="*/ 1110955 w 5008087"/>
                  <a:gd name="connsiteY544" fmla="*/ 895151 h 2731262"/>
                  <a:gd name="connsiteX545" fmla="*/ 1095737 w 5008087"/>
                  <a:gd name="connsiteY545" fmla="*/ 915902 h 2731262"/>
                  <a:gd name="connsiteX546" fmla="*/ 1080518 w 5008087"/>
                  <a:gd name="connsiteY546" fmla="*/ 900612 h 2731262"/>
                  <a:gd name="connsiteX547" fmla="*/ 1059900 w 5008087"/>
                  <a:gd name="connsiteY547" fmla="*/ 905527 h 2731262"/>
                  <a:gd name="connsiteX548" fmla="*/ 1054990 w 5008087"/>
                  <a:gd name="connsiteY548" fmla="*/ 936380 h 2731262"/>
                  <a:gd name="connsiteX549" fmla="*/ 931769 w 5008087"/>
                  <a:gd name="connsiteY549" fmla="*/ 931192 h 2731262"/>
                  <a:gd name="connsiteX550" fmla="*/ 727546 w 5008087"/>
                  <a:gd name="connsiteY550" fmla="*/ 951670 h 2731262"/>
                  <a:gd name="connsiteX551" fmla="*/ 1003444 w 5008087"/>
                  <a:gd name="connsiteY551" fmla="*/ 956858 h 2731262"/>
                  <a:gd name="connsiteX552" fmla="*/ 1299960 w 5008087"/>
                  <a:gd name="connsiteY552" fmla="*/ 956858 h 2731262"/>
                  <a:gd name="connsiteX553" fmla="*/ 1304869 w 5008087"/>
                  <a:gd name="connsiteY553" fmla="*/ 972421 h 2731262"/>
                  <a:gd name="connsiteX554" fmla="*/ 1304869 w 5008087"/>
                  <a:gd name="connsiteY554" fmla="*/ 982524 h 2731262"/>
                  <a:gd name="connsiteX555" fmla="*/ 1320088 w 5008087"/>
                  <a:gd name="connsiteY555" fmla="*/ 982524 h 2731262"/>
                  <a:gd name="connsiteX556" fmla="*/ 1320088 w 5008087"/>
                  <a:gd name="connsiteY556" fmla="*/ 1003001 h 2731262"/>
                  <a:gd name="connsiteX557" fmla="*/ 1310822 w 5008087"/>
                  <a:gd name="connsiteY557" fmla="*/ 1010681 h 2731262"/>
                  <a:gd name="connsiteX558" fmla="*/ 1307047 w 5008087"/>
                  <a:gd name="connsiteY558" fmla="*/ 1015680 h 2731262"/>
                  <a:gd name="connsiteX559" fmla="*/ 2522585 w 5008087"/>
                  <a:gd name="connsiteY559" fmla="*/ 207589 h 2731262"/>
                  <a:gd name="connsiteX560" fmla="*/ 2516954 w 5008087"/>
                  <a:gd name="connsiteY560" fmla="*/ 204192 h 2731262"/>
                  <a:gd name="connsiteX561" fmla="*/ 2501736 w 5008087"/>
                  <a:gd name="connsiteY561" fmla="*/ 202998 h 2731262"/>
                  <a:gd name="connsiteX562" fmla="*/ 2450680 w 5008087"/>
                  <a:gd name="connsiteY562" fmla="*/ 213373 h 2731262"/>
                  <a:gd name="connsiteX563" fmla="*/ 2409443 w 5008087"/>
                  <a:gd name="connsiteY563" fmla="*/ 197810 h 2731262"/>
                  <a:gd name="connsiteX564" fmla="*/ 2409442 w 5008087"/>
                  <a:gd name="connsiteY564" fmla="*/ 213373 h 2731262"/>
                  <a:gd name="connsiteX565" fmla="*/ 2348078 w 5008087"/>
                  <a:gd name="connsiteY565" fmla="*/ 213373 h 2731262"/>
                  <a:gd name="connsiteX566" fmla="*/ 2342677 w 5008087"/>
                  <a:gd name="connsiteY566" fmla="*/ 197810 h 2731262"/>
                  <a:gd name="connsiteX567" fmla="*/ 2026033 w 5008087"/>
                  <a:gd name="connsiteY567" fmla="*/ 228390 h 2731262"/>
                  <a:gd name="connsiteX568" fmla="*/ 1995596 w 5008087"/>
                  <a:gd name="connsiteY568" fmla="*/ 218288 h 2731262"/>
                  <a:gd name="connsiteX569" fmla="*/ 1964668 w 5008087"/>
                  <a:gd name="connsiteY569" fmla="*/ 228390 h 2731262"/>
                  <a:gd name="connsiteX570" fmla="*/ 1949449 w 5008087"/>
                  <a:gd name="connsiteY570" fmla="*/ 213373 h 2731262"/>
                  <a:gd name="connsiteX571" fmla="*/ 1934231 w 5008087"/>
                  <a:gd name="connsiteY571" fmla="*/ 213373 h 2731262"/>
                  <a:gd name="connsiteX572" fmla="*/ 1928831 w 5008087"/>
                  <a:gd name="connsiteY572" fmla="*/ 228390 h 2731262"/>
                  <a:gd name="connsiteX573" fmla="*/ 1816410 w 5008087"/>
                  <a:gd name="connsiteY573" fmla="*/ 239039 h 2731262"/>
                  <a:gd name="connsiteX574" fmla="*/ 1795791 w 5008087"/>
                  <a:gd name="connsiteY574" fmla="*/ 264432 h 2731262"/>
                  <a:gd name="connsiteX575" fmla="*/ 1724607 w 5008087"/>
                  <a:gd name="connsiteY575" fmla="*/ 285183 h 2731262"/>
                  <a:gd name="connsiteX576" fmla="*/ 1724607 w 5008087"/>
                  <a:gd name="connsiteY576" fmla="*/ 305660 h 2731262"/>
                  <a:gd name="connsiteX577" fmla="*/ 1591077 w 5008087"/>
                  <a:gd name="connsiteY577" fmla="*/ 305660 h 2731262"/>
                  <a:gd name="connsiteX578" fmla="*/ 1591076 w 5008087"/>
                  <a:gd name="connsiteY578" fmla="*/ 290097 h 2731262"/>
                  <a:gd name="connsiteX579" fmla="*/ 1524802 w 5008087"/>
                  <a:gd name="connsiteY579" fmla="*/ 305660 h 2731262"/>
                  <a:gd name="connsiteX580" fmla="*/ 1479146 w 5008087"/>
                  <a:gd name="connsiteY580" fmla="*/ 290097 h 2731262"/>
                  <a:gd name="connsiteX581" fmla="*/ 1346107 w 5008087"/>
                  <a:gd name="connsiteY581" fmla="*/ 351804 h 273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</a:cxnLst>
                <a:rect l="l" t="t" r="r" b="b"/>
                <a:pathLst>
                  <a:path w="5008087" h="2731262">
                    <a:moveTo>
                      <a:pt x="4130613" y="148390"/>
                    </a:moveTo>
                    <a:lnTo>
                      <a:pt x="4127839" y="151421"/>
                    </a:lnTo>
                    <a:lnTo>
                      <a:pt x="4130360" y="149751"/>
                    </a:lnTo>
                    <a:cubicBezTo>
                      <a:pt x="4132669" y="147929"/>
                      <a:pt x="4133191" y="147093"/>
                      <a:pt x="4130613" y="148390"/>
                    </a:cubicBezTo>
                    <a:close/>
                    <a:moveTo>
                      <a:pt x="715764" y="1447782"/>
                    </a:moveTo>
                    <a:cubicBezTo>
                      <a:pt x="721164" y="1473447"/>
                      <a:pt x="829657" y="1490103"/>
                      <a:pt x="835058" y="1510854"/>
                    </a:cubicBezTo>
                    <a:cubicBezTo>
                      <a:pt x="850276" y="1510854"/>
                      <a:pt x="860585" y="1505666"/>
                      <a:pt x="870895" y="1505666"/>
                    </a:cubicBezTo>
                    <a:cubicBezTo>
                      <a:pt x="880713" y="1515768"/>
                      <a:pt x="880713" y="1515768"/>
                      <a:pt x="886113" y="1531332"/>
                    </a:cubicBezTo>
                    <a:cubicBezTo>
                      <a:pt x="886113" y="1536246"/>
                      <a:pt x="886113" y="1536246"/>
                      <a:pt x="875804" y="1546895"/>
                    </a:cubicBezTo>
                    <a:cubicBezTo>
                      <a:pt x="880713" y="1556997"/>
                      <a:pt x="875804" y="1551810"/>
                      <a:pt x="891023" y="1561912"/>
                    </a:cubicBezTo>
                    <a:cubicBezTo>
                      <a:pt x="901332" y="1561912"/>
                      <a:pt x="1023571" y="1541434"/>
                      <a:pt x="1039281" y="1531332"/>
                    </a:cubicBezTo>
                    <a:cubicBezTo>
                      <a:pt x="1059899" y="1531332"/>
                      <a:pt x="1059900" y="1536246"/>
                      <a:pt x="1075118" y="1541434"/>
                    </a:cubicBezTo>
                    <a:cubicBezTo>
                      <a:pt x="1065300" y="1546895"/>
                      <a:pt x="1054990" y="1541434"/>
                      <a:pt x="1039281" y="1546895"/>
                    </a:cubicBezTo>
                    <a:cubicBezTo>
                      <a:pt x="1023571" y="1551810"/>
                      <a:pt x="1008353" y="1572287"/>
                      <a:pt x="993134" y="1577475"/>
                    </a:cubicBezTo>
                    <a:cubicBezTo>
                      <a:pt x="973006" y="1587578"/>
                      <a:pt x="845367" y="1587578"/>
                      <a:pt x="824748" y="1567373"/>
                    </a:cubicBezTo>
                    <a:lnTo>
                      <a:pt x="814439" y="1567373"/>
                    </a:lnTo>
                    <a:cubicBezTo>
                      <a:pt x="819839" y="1592765"/>
                      <a:pt x="824748" y="1597953"/>
                      <a:pt x="845367" y="1603141"/>
                    </a:cubicBezTo>
                    <a:cubicBezTo>
                      <a:pt x="829657" y="1618431"/>
                      <a:pt x="829657" y="1608056"/>
                      <a:pt x="835057" y="1628533"/>
                    </a:cubicBezTo>
                    <a:cubicBezTo>
                      <a:pt x="809529" y="1628533"/>
                      <a:pt x="778601" y="1633994"/>
                      <a:pt x="753074" y="1633994"/>
                    </a:cubicBezTo>
                    <a:cubicBezTo>
                      <a:pt x="784002" y="1654199"/>
                      <a:pt x="824748" y="1633994"/>
                      <a:pt x="860585" y="1649284"/>
                    </a:cubicBezTo>
                    <a:cubicBezTo>
                      <a:pt x="875804" y="1654199"/>
                      <a:pt x="880713" y="1669762"/>
                      <a:pt x="901332" y="1674677"/>
                    </a:cubicBezTo>
                    <a:cubicBezTo>
                      <a:pt x="896423" y="1680138"/>
                      <a:pt x="896423" y="1685052"/>
                      <a:pt x="891022" y="1690240"/>
                    </a:cubicBezTo>
                    <a:cubicBezTo>
                      <a:pt x="901332" y="1695428"/>
                      <a:pt x="906241" y="1695428"/>
                      <a:pt x="916550" y="1695428"/>
                    </a:cubicBezTo>
                    <a:lnTo>
                      <a:pt x="916550" y="1710718"/>
                    </a:lnTo>
                    <a:cubicBezTo>
                      <a:pt x="947479" y="1710718"/>
                      <a:pt x="967606" y="1705803"/>
                      <a:pt x="982825" y="1720820"/>
                    </a:cubicBezTo>
                    <a:cubicBezTo>
                      <a:pt x="993134" y="1726281"/>
                      <a:pt x="988225" y="1720820"/>
                      <a:pt x="993134" y="1726281"/>
                    </a:cubicBezTo>
                    <a:cubicBezTo>
                      <a:pt x="973006" y="1741572"/>
                      <a:pt x="962697" y="1746759"/>
                      <a:pt x="926860" y="1746759"/>
                    </a:cubicBezTo>
                    <a:lnTo>
                      <a:pt x="926860" y="1751947"/>
                    </a:lnTo>
                    <a:lnTo>
                      <a:pt x="921951" y="1751947"/>
                    </a:lnTo>
                    <a:lnTo>
                      <a:pt x="921951" y="1762050"/>
                    </a:lnTo>
                    <a:cubicBezTo>
                      <a:pt x="926860" y="1767237"/>
                      <a:pt x="931769" y="1772425"/>
                      <a:pt x="937169" y="1782527"/>
                    </a:cubicBezTo>
                    <a:lnTo>
                      <a:pt x="973006" y="1782527"/>
                    </a:lnTo>
                    <a:lnTo>
                      <a:pt x="973006" y="1798090"/>
                    </a:lnTo>
                    <a:cubicBezTo>
                      <a:pt x="942078" y="1808193"/>
                      <a:pt x="901332" y="1869627"/>
                      <a:pt x="875804" y="1854609"/>
                    </a:cubicBezTo>
                    <a:cubicBezTo>
                      <a:pt x="860585" y="1844234"/>
                      <a:pt x="839967" y="1751947"/>
                      <a:pt x="839967" y="1710718"/>
                    </a:cubicBezTo>
                    <a:lnTo>
                      <a:pt x="824748" y="1710718"/>
                    </a:lnTo>
                    <a:cubicBezTo>
                      <a:pt x="814439" y="1669762"/>
                      <a:pt x="737364" y="1664575"/>
                      <a:pt x="711836" y="1654199"/>
                    </a:cubicBezTo>
                    <a:cubicBezTo>
                      <a:pt x="706927" y="1649284"/>
                      <a:pt x="702018" y="1649284"/>
                      <a:pt x="702018" y="1649284"/>
                    </a:cubicBezTo>
                    <a:cubicBezTo>
                      <a:pt x="702018" y="1633994"/>
                      <a:pt x="702018" y="1623619"/>
                      <a:pt x="706927" y="1608056"/>
                    </a:cubicBezTo>
                    <a:cubicBezTo>
                      <a:pt x="732455" y="1613516"/>
                      <a:pt x="747673" y="1613516"/>
                      <a:pt x="762892" y="1597953"/>
                    </a:cubicBezTo>
                    <a:cubicBezTo>
                      <a:pt x="778601" y="1592765"/>
                      <a:pt x="768292" y="1603141"/>
                      <a:pt x="773201" y="1587578"/>
                    </a:cubicBezTo>
                    <a:cubicBezTo>
                      <a:pt x="778602" y="1582390"/>
                      <a:pt x="773201" y="1582390"/>
                      <a:pt x="778601" y="1572287"/>
                    </a:cubicBezTo>
                    <a:lnTo>
                      <a:pt x="778601" y="1567373"/>
                    </a:lnTo>
                    <a:cubicBezTo>
                      <a:pt x="753074" y="1561912"/>
                      <a:pt x="696618" y="1567373"/>
                      <a:pt x="681399" y="1551810"/>
                    </a:cubicBezTo>
                    <a:cubicBezTo>
                      <a:pt x="650962" y="1556997"/>
                      <a:pt x="630343" y="1587578"/>
                      <a:pt x="620034" y="1613516"/>
                    </a:cubicBezTo>
                    <a:lnTo>
                      <a:pt x="559159" y="1613516"/>
                    </a:lnTo>
                    <a:lnTo>
                      <a:pt x="559160" y="1592765"/>
                    </a:lnTo>
                    <a:cubicBezTo>
                      <a:pt x="543450" y="1603141"/>
                      <a:pt x="548850" y="1597953"/>
                      <a:pt x="523322" y="1597953"/>
                    </a:cubicBezTo>
                    <a:cubicBezTo>
                      <a:pt x="528232" y="1603141"/>
                      <a:pt x="528231" y="1608056"/>
                      <a:pt x="533632" y="1613516"/>
                    </a:cubicBezTo>
                    <a:cubicBezTo>
                      <a:pt x="528232" y="1618431"/>
                      <a:pt x="523322" y="1623619"/>
                      <a:pt x="517922" y="1628534"/>
                    </a:cubicBezTo>
                    <a:cubicBezTo>
                      <a:pt x="508104" y="1638909"/>
                      <a:pt x="486994" y="1628533"/>
                      <a:pt x="471775" y="1638909"/>
                    </a:cubicBezTo>
                    <a:lnTo>
                      <a:pt x="461466" y="1638909"/>
                    </a:lnTo>
                    <a:cubicBezTo>
                      <a:pt x="466375" y="1644097"/>
                      <a:pt x="461466" y="1644097"/>
                      <a:pt x="471775" y="1649284"/>
                    </a:cubicBezTo>
                    <a:cubicBezTo>
                      <a:pt x="471775" y="1674677"/>
                      <a:pt x="466376" y="1680138"/>
                      <a:pt x="446247" y="1690240"/>
                    </a:cubicBezTo>
                    <a:lnTo>
                      <a:pt x="446248" y="1705803"/>
                    </a:lnTo>
                    <a:cubicBezTo>
                      <a:pt x="476685" y="1705803"/>
                      <a:pt x="497303" y="1705803"/>
                      <a:pt x="508104" y="1690240"/>
                    </a:cubicBezTo>
                    <a:lnTo>
                      <a:pt x="528231" y="1690240"/>
                    </a:lnTo>
                    <a:cubicBezTo>
                      <a:pt x="523322" y="1695428"/>
                      <a:pt x="523322" y="1695428"/>
                      <a:pt x="513013" y="1700616"/>
                    </a:cubicBezTo>
                    <a:cubicBezTo>
                      <a:pt x="523322" y="1715906"/>
                      <a:pt x="538541" y="1710718"/>
                      <a:pt x="548850" y="1715906"/>
                    </a:cubicBezTo>
                    <a:cubicBezTo>
                      <a:pt x="559160" y="1710718"/>
                      <a:pt x="553760" y="1720820"/>
                      <a:pt x="559160" y="1700616"/>
                    </a:cubicBezTo>
                    <a:cubicBezTo>
                      <a:pt x="584687" y="1705803"/>
                      <a:pt x="589597" y="1720821"/>
                      <a:pt x="615125" y="1720820"/>
                    </a:cubicBezTo>
                    <a:lnTo>
                      <a:pt x="615125" y="1726281"/>
                    </a:lnTo>
                    <a:cubicBezTo>
                      <a:pt x="599906" y="1731196"/>
                      <a:pt x="594506" y="1736384"/>
                      <a:pt x="579287" y="1736384"/>
                    </a:cubicBezTo>
                    <a:lnTo>
                      <a:pt x="579287" y="1741571"/>
                    </a:lnTo>
                    <a:lnTo>
                      <a:pt x="584687" y="1741571"/>
                    </a:lnTo>
                    <a:lnTo>
                      <a:pt x="584688" y="1751947"/>
                    </a:lnTo>
                    <a:cubicBezTo>
                      <a:pt x="584688" y="1762049"/>
                      <a:pt x="589597" y="1741571"/>
                      <a:pt x="589597" y="1741571"/>
                    </a:cubicBezTo>
                    <a:cubicBezTo>
                      <a:pt x="604815" y="1746759"/>
                      <a:pt x="604815" y="1746759"/>
                      <a:pt x="615125" y="1756862"/>
                    </a:cubicBezTo>
                    <a:cubicBezTo>
                      <a:pt x="615125" y="1762049"/>
                      <a:pt x="615125" y="1767237"/>
                      <a:pt x="610215" y="1772425"/>
                    </a:cubicBezTo>
                    <a:cubicBezTo>
                      <a:pt x="604815" y="1767237"/>
                      <a:pt x="604815" y="1772425"/>
                      <a:pt x="599906" y="1767237"/>
                    </a:cubicBezTo>
                    <a:lnTo>
                      <a:pt x="584688" y="1767237"/>
                    </a:lnTo>
                    <a:cubicBezTo>
                      <a:pt x="589597" y="1782527"/>
                      <a:pt x="589597" y="1782527"/>
                      <a:pt x="610215" y="1787988"/>
                    </a:cubicBezTo>
                    <a:lnTo>
                      <a:pt x="610215" y="1792903"/>
                    </a:lnTo>
                    <a:cubicBezTo>
                      <a:pt x="604815" y="1792903"/>
                      <a:pt x="599906" y="1798091"/>
                      <a:pt x="594506" y="1803005"/>
                    </a:cubicBezTo>
                    <a:cubicBezTo>
                      <a:pt x="584688" y="1803005"/>
                      <a:pt x="584687" y="1798091"/>
                      <a:pt x="568978" y="1798090"/>
                    </a:cubicBezTo>
                    <a:cubicBezTo>
                      <a:pt x="564069" y="1803005"/>
                      <a:pt x="559160" y="1808193"/>
                      <a:pt x="553760" y="1813381"/>
                    </a:cubicBezTo>
                    <a:lnTo>
                      <a:pt x="553760" y="1818568"/>
                    </a:lnTo>
                    <a:cubicBezTo>
                      <a:pt x="579287" y="1813381"/>
                      <a:pt x="615124" y="1818568"/>
                      <a:pt x="640653" y="1818568"/>
                    </a:cubicBezTo>
                    <a:lnTo>
                      <a:pt x="640652" y="1823483"/>
                    </a:lnTo>
                    <a:cubicBezTo>
                      <a:pt x="610216" y="1839046"/>
                      <a:pt x="594506" y="1823483"/>
                      <a:pt x="564069" y="1833859"/>
                    </a:cubicBezTo>
                    <a:cubicBezTo>
                      <a:pt x="543450" y="1844234"/>
                      <a:pt x="517922" y="1859524"/>
                      <a:pt x="497303" y="1869627"/>
                    </a:cubicBezTo>
                    <a:lnTo>
                      <a:pt x="497304" y="1880002"/>
                    </a:lnTo>
                    <a:cubicBezTo>
                      <a:pt x="486994" y="1885190"/>
                      <a:pt x="476685" y="1874814"/>
                      <a:pt x="471775" y="1869627"/>
                    </a:cubicBezTo>
                    <a:lnTo>
                      <a:pt x="461466" y="1869627"/>
                    </a:lnTo>
                    <a:lnTo>
                      <a:pt x="461466" y="1890377"/>
                    </a:lnTo>
                    <a:cubicBezTo>
                      <a:pt x="471775" y="1890378"/>
                      <a:pt x="482085" y="1895292"/>
                      <a:pt x="491903" y="1895292"/>
                    </a:cubicBezTo>
                    <a:lnTo>
                      <a:pt x="491904" y="1915770"/>
                    </a:lnTo>
                    <a:cubicBezTo>
                      <a:pt x="466375" y="1915770"/>
                      <a:pt x="461466" y="1910856"/>
                      <a:pt x="440847" y="1905668"/>
                    </a:cubicBezTo>
                    <a:lnTo>
                      <a:pt x="440847" y="1910856"/>
                    </a:lnTo>
                    <a:lnTo>
                      <a:pt x="435938" y="1910855"/>
                    </a:lnTo>
                    <a:cubicBezTo>
                      <a:pt x="440848" y="1921231"/>
                      <a:pt x="456557" y="1926146"/>
                      <a:pt x="466376" y="1936521"/>
                    </a:cubicBezTo>
                    <a:cubicBezTo>
                      <a:pt x="456557" y="1951811"/>
                      <a:pt x="461466" y="1941436"/>
                      <a:pt x="461466" y="1956999"/>
                    </a:cubicBezTo>
                    <a:cubicBezTo>
                      <a:pt x="410410" y="1956999"/>
                      <a:pt x="333827" y="1951811"/>
                      <a:pt x="282771" y="1936521"/>
                    </a:cubicBezTo>
                    <a:cubicBezTo>
                      <a:pt x="246934" y="1931333"/>
                      <a:pt x="200787" y="1941436"/>
                      <a:pt x="175259" y="1926146"/>
                    </a:cubicBezTo>
                    <a:cubicBezTo>
                      <a:pt x="144822" y="1921231"/>
                      <a:pt x="15219" y="1914678"/>
                      <a:pt x="0" y="1925054"/>
                    </a:cubicBezTo>
                    <a:cubicBezTo>
                      <a:pt x="4909" y="1935429"/>
                      <a:pt x="88366" y="1948262"/>
                      <a:pt x="119294" y="1956999"/>
                    </a:cubicBezTo>
                    <a:cubicBezTo>
                      <a:pt x="150222" y="1965736"/>
                      <a:pt x="170350" y="1972289"/>
                      <a:pt x="185568" y="1977477"/>
                    </a:cubicBezTo>
                    <a:lnTo>
                      <a:pt x="231224" y="1977477"/>
                    </a:lnTo>
                    <a:cubicBezTo>
                      <a:pt x="237115" y="1982665"/>
                      <a:pt x="242024" y="1993040"/>
                      <a:pt x="242024" y="1997955"/>
                    </a:cubicBezTo>
                    <a:cubicBezTo>
                      <a:pt x="262643" y="1997955"/>
                      <a:pt x="277862" y="1993040"/>
                      <a:pt x="293080" y="1993040"/>
                    </a:cubicBezTo>
                    <a:cubicBezTo>
                      <a:pt x="297989" y="1993040"/>
                      <a:pt x="303390" y="2008057"/>
                      <a:pt x="308299" y="2008057"/>
                    </a:cubicBezTo>
                    <a:cubicBezTo>
                      <a:pt x="328917" y="2013518"/>
                      <a:pt x="379973" y="1997955"/>
                      <a:pt x="390283" y="2003143"/>
                    </a:cubicBezTo>
                    <a:cubicBezTo>
                      <a:pt x="395192" y="2003143"/>
                      <a:pt x="405501" y="2018433"/>
                      <a:pt x="410410" y="2023621"/>
                    </a:cubicBezTo>
                    <a:cubicBezTo>
                      <a:pt x="440847" y="2023621"/>
                      <a:pt x="471776" y="2023621"/>
                      <a:pt x="497304" y="2028535"/>
                    </a:cubicBezTo>
                    <a:cubicBezTo>
                      <a:pt x="584687" y="2049286"/>
                      <a:pt x="599906" y="2049286"/>
                      <a:pt x="676490" y="2023621"/>
                    </a:cubicBezTo>
                    <a:cubicBezTo>
                      <a:pt x="681399" y="2028535"/>
                      <a:pt x="681399" y="2028535"/>
                      <a:pt x="686308" y="2039184"/>
                    </a:cubicBezTo>
                    <a:cubicBezTo>
                      <a:pt x="702018" y="2028535"/>
                      <a:pt x="702018" y="2023621"/>
                      <a:pt x="732455" y="2023621"/>
                    </a:cubicBezTo>
                    <a:lnTo>
                      <a:pt x="732455" y="2039184"/>
                    </a:lnTo>
                    <a:cubicBezTo>
                      <a:pt x="737364" y="2039184"/>
                      <a:pt x="747674" y="2039184"/>
                      <a:pt x="757983" y="2044099"/>
                    </a:cubicBezTo>
                    <a:lnTo>
                      <a:pt x="757983" y="2028535"/>
                    </a:lnTo>
                    <a:cubicBezTo>
                      <a:pt x="784001" y="2039184"/>
                      <a:pt x="835057" y="2018433"/>
                      <a:pt x="860585" y="2049286"/>
                    </a:cubicBezTo>
                    <a:cubicBezTo>
                      <a:pt x="870895" y="2044098"/>
                      <a:pt x="906241" y="2039184"/>
                      <a:pt x="916550" y="2044098"/>
                    </a:cubicBezTo>
                    <a:lnTo>
                      <a:pt x="942078" y="2044098"/>
                    </a:lnTo>
                    <a:lnTo>
                      <a:pt x="942078" y="2049286"/>
                    </a:lnTo>
                    <a:cubicBezTo>
                      <a:pt x="931769" y="2049286"/>
                      <a:pt x="931769" y="2049286"/>
                      <a:pt x="916551" y="2054474"/>
                    </a:cubicBezTo>
                    <a:cubicBezTo>
                      <a:pt x="931769" y="2069764"/>
                      <a:pt x="973006" y="2054474"/>
                      <a:pt x="993134" y="2064576"/>
                    </a:cubicBezTo>
                    <a:cubicBezTo>
                      <a:pt x="1013753" y="2074679"/>
                      <a:pt x="1023571" y="2095430"/>
                      <a:pt x="1049099" y="2100617"/>
                    </a:cubicBezTo>
                    <a:cubicBezTo>
                      <a:pt x="1095737" y="2100617"/>
                      <a:pt x="1141883" y="2105805"/>
                      <a:pt x="1187539" y="2105805"/>
                    </a:cubicBezTo>
                    <a:cubicBezTo>
                      <a:pt x="1197849" y="2105805"/>
                      <a:pt x="1202758" y="2090242"/>
                      <a:pt x="1213067" y="2085327"/>
                    </a:cubicBezTo>
                    <a:cubicBezTo>
                      <a:pt x="1243504" y="2074679"/>
                      <a:pt x="1279341" y="2090242"/>
                      <a:pt x="1310269" y="2074679"/>
                    </a:cubicBezTo>
                    <a:cubicBezTo>
                      <a:pt x="1315179" y="2064576"/>
                      <a:pt x="1325488" y="2054474"/>
                      <a:pt x="1336288" y="2044098"/>
                    </a:cubicBezTo>
                    <a:cubicBezTo>
                      <a:pt x="1356416" y="2028535"/>
                      <a:pt x="1381944" y="2033996"/>
                      <a:pt x="1397163" y="2033996"/>
                    </a:cubicBezTo>
                    <a:cubicBezTo>
                      <a:pt x="1437909" y="2033996"/>
                      <a:pt x="1473746" y="2033996"/>
                      <a:pt x="1514493" y="2039184"/>
                    </a:cubicBezTo>
                    <a:cubicBezTo>
                      <a:pt x="1524802" y="2033996"/>
                      <a:pt x="1545421" y="2018433"/>
                      <a:pt x="1565549" y="2023621"/>
                    </a:cubicBezTo>
                    <a:cubicBezTo>
                      <a:pt x="1570949" y="2023620"/>
                      <a:pt x="1581258" y="2039184"/>
                      <a:pt x="1591076" y="2049286"/>
                    </a:cubicBezTo>
                    <a:cubicBezTo>
                      <a:pt x="1627405" y="2044098"/>
                      <a:pt x="1648023" y="2049286"/>
                      <a:pt x="1668151" y="2059662"/>
                    </a:cubicBezTo>
                    <a:cubicBezTo>
                      <a:pt x="1663242" y="2069764"/>
                      <a:pt x="1657842" y="2080140"/>
                      <a:pt x="1652933" y="2085327"/>
                    </a:cubicBezTo>
                    <a:lnTo>
                      <a:pt x="1652933" y="2095430"/>
                    </a:lnTo>
                    <a:cubicBezTo>
                      <a:pt x="1668151" y="2095430"/>
                      <a:pt x="1673551" y="2090242"/>
                      <a:pt x="1688770" y="2095430"/>
                    </a:cubicBezTo>
                    <a:cubicBezTo>
                      <a:pt x="1714298" y="2095430"/>
                      <a:pt x="1708898" y="2090242"/>
                      <a:pt x="1714298" y="2085327"/>
                    </a:cubicBezTo>
                    <a:cubicBezTo>
                      <a:pt x="1729516" y="2080139"/>
                      <a:pt x="1780572" y="2090242"/>
                      <a:pt x="1801191" y="2074679"/>
                    </a:cubicBezTo>
                    <a:cubicBezTo>
                      <a:pt x="1831628" y="2080140"/>
                      <a:pt x="1826719" y="2110720"/>
                      <a:pt x="1836537" y="2131471"/>
                    </a:cubicBezTo>
                    <a:cubicBezTo>
                      <a:pt x="1857156" y="2131471"/>
                      <a:pt x="1908703" y="2131471"/>
                      <a:pt x="1923921" y="2141573"/>
                    </a:cubicBezTo>
                    <a:cubicBezTo>
                      <a:pt x="1990196" y="2141573"/>
                      <a:pt x="1964668" y="2172427"/>
                      <a:pt x="2005414" y="2187990"/>
                    </a:cubicBezTo>
                    <a:cubicBezTo>
                      <a:pt x="2046161" y="2203007"/>
                      <a:pt x="2092307" y="2182529"/>
                      <a:pt x="2138454" y="2192904"/>
                    </a:cubicBezTo>
                    <a:cubicBezTo>
                      <a:pt x="2164473" y="2203007"/>
                      <a:pt x="2205219" y="2208195"/>
                      <a:pt x="2235657" y="2208195"/>
                    </a:cubicBezTo>
                    <a:cubicBezTo>
                      <a:pt x="2245966" y="2254611"/>
                      <a:pt x="2286712" y="2244236"/>
                      <a:pt x="2327459" y="2259526"/>
                    </a:cubicBezTo>
                    <a:cubicBezTo>
                      <a:pt x="2378515" y="2274816"/>
                      <a:pt x="2419752" y="2321233"/>
                      <a:pt x="2496336" y="2315772"/>
                    </a:cubicBezTo>
                    <a:cubicBezTo>
                      <a:pt x="2481117" y="2331335"/>
                      <a:pt x="2450680" y="2341438"/>
                      <a:pt x="2435462" y="2346899"/>
                    </a:cubicBezTo>
                    <a:cubicBezTo>
                      <a:pt x="2450680" y="2393042"/>
                      <a:pt x="2501736" y="2372564"/>
                      <a:pt x="2557701" y="2387854"/>
                    </a:cubicBezTo>
                    <a:cubicBezTo>
                      <a:pt x="2613666" y="2397957"/>
                      <a:pt x="2664722" y="2423622"/>
                      <a:pt x="2716269" y="2439185"/>
                    </a:cubicBezTo>
                    <a:cubicBezTo>
                      <a:pt x="2747197" y="2449288"/>
                      <a:pt x="2787943" y="2439186"/>
                      <a:pt x="2813471" y="2454476"/>
                    </a:cubicBezTo>
                    <a:cubicBezTo>
                      <a:pt x="2828689" y="2464578"/>
                      <a:pt x="2828690" y="2474954"/>
                      <a:pt x="2838999" y="2485329"/>
                    </a:cubicBezTo>
                    <a:cubicBezTo>
                      <a:pt x="2833599" y="2495432"/>
                      <a:pt x="2828689" y="2500619"/>
                      <a:pt x="2818380" y="2510722"/>
                    </a:cubicBezTo>
                    <a:cubicBezTo>
                      <a:pt x="2772724" y="2521370"/>
                      <a:pt x="2705959" y="2531473"/>
                      <a:pt x="2644594" y="2521370"/>
                    </a:cubicBezTo>
                    <a:cubicBezTo>
                      <a:pt x="2619066" y="2515909"/>
                      <a:pt x="2568010" y="2505807"/>
                      <a:pt x="2537082" y="2515909"/>
                    </a:cubicBezTo>
                    <a:cubicBezTo>
                      <a:pt x="2486026" y="2526285"/>
                      <a:pt x="2460498" y="2556865"/>
                      <a:pt x="2388824" y="2551950"/>
                    </a:cubicBezTo>
                    <a:cubicBezTo>
                      <a:pt x="2393733" y="2556865"/>
                      <a:pt x="2414352" y="2562053"/>
                      <a:pt x="2419752" y="2567514"/>
                    </a:cubicBezTo>
                    <a:lnTo>
                      <a:pt x="2419752" y="2598094"/>
                    </a:lnTo>
                    <a:cubicBezTo>
                      <a:pt x="2425152" y="2608196"/>
                      <a:pt x="2445280" y="2618572"/>
                      <a:pt x="2450680" y="2634135"/>
                    </a:cubicBezTo>
                    <a:cubicBezTo>
                      <a:pt x="2527264" y="2634135"/>
                      <a:pt x="2521864" y="2659528"/>
                      <a:pt x="2562610" y="2674818"/>
                    </a:cubicBezTo>
                    <a:lnTo>
                      <a:pt x="2623975" y="2674818"/>
                    </a:lnTo>
                    <a:cubicBezTo>
                      <a:pt x="2696141" y="2705672"/>
                      <a:pt x="2828689" y="2757003"/>
                      <a:pt x="2946020" y="2716047"/>
                    </a:cubicBezTo>
                    <a:cubicBezTo>
                      <a:pt x="2976948" y="2705671"/>
                      <a:pt x="2976948" y="2685193"/>
                      <a:pt x="2997566" y="2674818"/>
                    </a:cubicBezTo>
                    <a:cubicBezTo>
                      <a:pt x="3012785" y="2669903"/>
                      <a:pt x="3023095" y="2664715"/>
                      <a:pt x="3038313" y="2659528"/>
                    </a:cubicBezTo>
                    <a:cubicBezTo>
                      <a:pt x="3050095" y="2647514"/>
                      <a:pt x="3062368" y="2635774"/>
                      <a:pt x="3074150" y="2623760"/>
                    </a:cubicBezTo>
                    <a:lnTo>
                      <a:pt x="3074150" y="2608196"/>
                    </a:lnTo>
                    <a:cubicBezTo>
                      <a:pt x="3094278" y="2608196"/>
                      <a:pt x="3104587" y="2608196"/>
                      <a:pt x="3119806" y="2598094"/>
                    </a:cubicBezTo>
                    <a:cubicBezTo>
                      <a:pt x="3140425" y="2587992"/>
                      <a:pt x="3145334" y="2562053"/>
                      <a:pt x="3165953" y="2551951"/>
                    </a:cubicBezTo>
                    <a:cubicBezTo>
                      <a:pt x="3165953" y="2510722"/>
                      <a:pt x="3170862" y="2526285"/>
                      <a:pt x="3181171" y="2505807"/>
                    </a:cubicBezTo>
                    <a:cubicBezTo>
                      <a:pt x="3201790" y="2515909"/>
                      <a:pt x="3217009" y="2521370"/>
                      <a:pt x="3232227" y="2536387"/>
                    </a:cubicBezTo>
                    <a:cubicBezTo>
                      <a:pt x="3243027" y="2531473"/>
                      <a:pt x="3247937" y="2536387"/>
                      <a:pt x="3253337" y="2536387"/>
                    </a:cubicBezTo>
                    <a:lnTo>
                      <a:pt x="3258246" y="2536387"/>
                    </a:lnTo>
                    <a:cubicBezTo>
                      <a:pt x="3273465" y="2546763"/>
                      <a:pt x="3294083" y="2572428"/>
                      <a:pt x="3314211" y="2577616"/>
                    </a:cubicBezTo>
                    <a:cubicBezTo>
                      <a:pt x="3334830" y="2582531"/>
                      <a:pt x="3319611" y="2567514"/>
                      <a:pt x="3334830" y="2567514"/>
                    </a:cubicBezTo>
                    <a:cubicBezTo>
                      <a:pt x="3345139" y="2572428"/>
                      <a:pt x="3365267" y="2587992"/>
                      <a:pt x="3375576" y="2592906"/>
                    </a:cubicBezTo>
                    <a:lnTo>
                      <a:pt x="3411413" y="2592906"/>
                    </a:lnTo>
                    <a:cubicBezTo>
                      <a:pt x="3441851" y="2603009"/>
                      <a:pt x="3498307" y="2623760"/>
                      <a:pt x="3524325" y="2603009"/>
                    </a:cubicBezTo>
                    <a:cubicBezTo>
                      <a:pt x="3534144" y="2608197"/>
                      <a:pt x="3529234" y="2603009"/>
                      <a:pt x="3534144" y="2618572"/>
                    </a:cubicBezTo>
                    <a:lnTo>
                      <a:pt x="3544453" y="2618572"/>
                    </a:lnTo>
                    <a:cubicBezTo>
                      <a:pt x="3554762" y="2592906"/>
                      <a:pt x="3590600" y="2521370"/>
                      <a:pt x="3585200" y="2510722"/>
                    </a:cubicBezTo>
                    <a:lnTo>
                      <a:pt x="3585200" y="2495431"/>
                    </a:lnTo>
                    <a:cubicBezTo>
                      <a:pt x="3554763" y="2485329"/>
                      <a:pt x="3477688" y="2495431"/>
                      <a:pt x="3452160" y="2474953"/>
                    </a:cubicBezTo>
                    <a:cubicBezTo>
                      <a:pt x="3436941" y="2469766"/>
                      <a:pt x="3436941" y="2454476"/>
                      <a:pt x="3432032" y="2439186"/>
                    </a:cubicBezTo>
                    <a:cubicBezTo>
                      <a:pt x="3416322" y="2444100"/>
                      <a:pt x="3411413" y="2444100"/>
                      <a:pt x="3406504" y="2444100"/>
                    </a:cubicBezTo>
                    <a:lnTo>
                      <a:pt x="3396195" y="2444100"/>
                    </a:lnTo>
                    <a:cubicBezTo>
                      <a:pt x="3401104" y="2449288"/>
                      <a:pt x="3401104" y="2449288"/>
                      <a:pt x="3406504" y="2454476"/>
                    </a:cubicBezTo>
                    <a:lnTo>
                      <a:pt x="3406504" y="2459664"/>
                    </a:lnTo>
                    <a:cubicBezTo>
                      <a:pt x="3380976" y="2459663"/>
                      <a:pt x="3339739" y="2454476"/>
                      <a:pt x="3324520" y="2464578"/>
                    </a:cubicBezTo>
                    <a:cubicBezTo>
                      <a:pt x="3324520" y="2459664"/>
                      <a:pt x="3319611" y="2459663"/>
                      <a:pt x="3314211" y="2454476"/>
                    </a:cubicBezTo>
                    <a:cubicBezTo>
                      <a:pt x="3334830" y="2428810"/>
                      <a:pt x="3334830" y="2459663"/>
                      <a:pt x="3345139" y="2449288"/>
                    </a:cubicBezTo>
                    <a:lnTo>
                      <a:pt x="3345139" y="2433998"/>
                    </a:lnTo>
                    <a:cubicBezTo>
                      <a:pt x="3360358" y="2433998"/>
                      <a:pt x="3375576" y="2428810"/>
                      <a:pt x="3390795" y="2428810"/>
                    </a:cubicBezTo>
                    <a:cubicBezTo>
                      <a:pt x="3401104" y="2423622"/>
                      <a:pt x="3416322" y="2403145"/>
                      <a:pt x="3432032" y="2403145"/>
                    </a:cubicBezTo>
                    <a:cubicBezTo>
                      <a:pt x="3452160" y="2393042"/>
                      <a:pt x="3467378" y="2408059"/>
                      <a:pt x="3492906" y="2413520"/>
                    </a:cubicBezTo>
                    <a:lnTo>
                      <a:pt x="3492906" y="2433998"/>
                    </a:lnTo>
                    <a:cubicBezTo>
                      <a:pt x="3503216" y="2428810"/>
                      <a:pt x="3518925" y="2423622"/>
                      <a:pt x="3529235" y="2418708"/>
                    </a:cubicBezTo>
                    <a:cubicBezTo>
                      <a:pt x="3534144" y="2408059"/>
                      <a:pt x="3549853" y="2393042"/>
                      <a:pt x="3559672" y="2377479"/>
                    </a:cubicBezTo>
                    <a:cubicBezTo>
                      <a:pt x="3595509" y="2372564"/>
                      <a:pt x="3626437" y="2367376"/>
                      <a:pt x="3641656" y="2397957"/>
                    </a:cubicBezTo>
                    <a:cubicBezTo>
                      <a:pt x="3667183" y="2393042"/>
                      <a:pt x="3707930" y="2361915"/>
                      <a:pt x="3718239" y="2346899"/>
                    </a:cubicBezTo>
                    <a:cubicBezTo>
                      <a:pt x="3738367" y="2310857"/>
                      <a:pt x="3682402" y="2259526"/>
                      <a:pt x="3651965" y="2244236"/>
                    </a:cubicBezTo>
                    <a:cubicBezTo>
                      <a:pt x="3651965" y="2223758"/>
                      <a:pt x="3656874" y="2218570"/>
                      <a:pt x="3667183" y="2208195"/>
                    </a:cubicBezTo>
                    <a:cubicBezTo>
                      <a:pt x="3667184" y="2203007"/>
                      <a:pt x="3677493" y="2218570"/>
                      <a:pt x="3682402" y="2223758"/>
                    </a:cubicBezTo>
                    <a:cubicBezTo>
                      <a:pt x="3702530" y="2218570"/>
                      <a:pt x="3702530" y="2218570"/>
                      <a:pt x="3712839" y="2208195"/>
                    </a:cubicBezTo>
                    <a:cubicBezTo>
                      <a:pt x="3728058" y="2234134"/>
                      <a:pt x="3733458" y="2234133"/>
                      <a:pt x="3769295" y="2234134"/>
                    </a:cubicBezTo>
                    <a:cubicBezTo>
                      <a:pt x="3785005" y="2280277"/>
                      <a:pt x="3810532" y="2290379"/>
                      <a:pt x="3856188" y="2300755"/>
                    </a:cubicBezTo>
                    <a:cubicBezTo>
                      <a:pt x="3851279" y="2305669"/>
                      <a:pt x="3840970" y="2310857"/>
                      <a:pt x="3846370" y="2315772"/>
                    </a:cubicBezTo>
                    <a:lnTo>
                      <a:pt x="3846370" y="2331335"/>
                    </a:lnTo>
                    <a:lnTo>
                      <a:pt x="3851279" y="2331335"/>
                    </a:lnTo>
                    <a:cubicBezTo>
                      <a:pt x="3856188" y="2321233"/>
                      <a:pt x="3866497" y="2310857"/>
                      <a:pt x="3871898" y="2300755"/>
                    </a:cubicBezTo>
                    <a:cubicBezTo>
                      <a:pt x="3881716" y="2295294"/>
                      <a:pt x="3892025" y="2295294"/>
                      <a:pt x="3902335" y="2295294"/>
                    </a:cubicBezTo>
                    <a:cubicBezTo>
                      <a:pt x="3902335" y="2264714"/>
                      <a:pt x="3917553" y="2239048"/>
                      <a:pt x="3922462" y="2213383"/>
                    </a:cubicBezTo>
                    <a:cubicBezTo>
                      <a:pt x="3917553" y="2187990"/>
                      <a:pt x="3912644" y="2167239"/>
                      <a:pt x="3917553" y="2126283"/>
                    </a:cubicBezTo>
                    <a:cubicBezTo>
                      <a:pt x="3927863" y="2121095"/>
                      <a:pt x="3938172" y="2110720"/>
                      <a:pt x="3947990" y="2105805"/>
                    </a:cubicBezTo>
                    <a:cubicBezTo>
                      <a:pt x="3953391" y="2105805"/>
                      <a:pt x="3983828" y="2110720"/>
                      <a:pt x="3994137" y="2121095"/>
                    </a:cubicBezTo>
                    <a:cubicBezTo>
                      <a:pt x="4029974" y="2121095"/>
                      <a:pt x="4034884" y="2151949"/>
                      <a:pt x="4045193" y="2182529"/>
                    </a:cubicBezTo>
                    <a:cubicBezTo>
                      <a:pt x="4066302" y="2182529"/>
                      <a:pt x="4111958" y="2192905"/>
                      <a:pt x="4132577" y="2182529"/>
                    </a:cubicBezTo>
                    <a:lnTo>
                      <a:pt x="4152705" y="2182529"/>
                    </a:lnTo>
                    <a:cubicBezTo>
                      <a:pt x="4158105" y="2198092"/>
                      <a:pt x="4147795" y="2228673"/>
                      <a:pt x="4158105" y="2249150"/>
                    </a:cubicBezTo>
                    <a:cubicBezTo>
                      <a:pt x="4167923" y="2285192"/>
                      <a:pt x="4193451" y="2357001"/>
                      <a:pt x="4229288" y="2367376"/>
                    </a:cubicBezTo>
                    <a:cubicBezTo>
                      <a:pt x="4249907" y="2382666"/>
                      <a:pt x="4310781" y="2377479"/>
                      <a:pt x="4326982" y="2361916"/>
                    </a:cubicBezTo>
                    <a:cubicBezTo>
                      <a:pt x="4336800" y="2357001"/>
                      <a:pt x="4336800" y="2357001"/>
                      <a:pt x="4342200" y="2341438"/>
                    </a:cubicBezTo>
                    <a:cubicBezTo>
                      <a:pt x="4357419" y="2315772"/>
                      <a:pt x="4336801" y="2244236"/>
                      <a:pt x="4321091" y="2234134"/>
                    </a:cubicBezTo>
                    <a:cubicBezTo>
                      <a:pt x="4331891" y="2228672"/>
                      <a:pt x="4342200" y="2223758"/>
                      <a:pt x="4352510" y="2218570"/>
                    </a:cubicBezTo>
                    <a:cubicBezTo>
                      <a:pt x="4367728" y="2228672"/>
                      <a:pt x="4367728" y="2239048"/>
                      <a:pt x="4382947" y="2244236"/>
                    </a:cubicBezTo>
                    <a:cubicBezTo>
                      <a:pt x="4403565" y="2259526"/>
                      <a:pt x="4438912" y="2249151"/>
                      <a:pt x="4469840" y="2249151"/>
                    </a:cubicBezTo>
                    <a:cubicBezTo>
                      <a:pt x="4480149" y="2239048"/>
                      <a:pt x="4489968" y="2234133"/>
                      <a:pt x="4500277" y="2218570"/>
                    </a:cubicBezTo>
                    <a:cubicBezTo>
                      <a:pt x="4505186" y="2208195"/>
                      <a:pt x="4500277" y="2172427"/>
                      <a:pt x="4500277" y="2162051"/>
                    </a:cubicBezTo>
                    <a:cubicBezTo>
                      <a:pt x="4454621" y="2136386"/>
                      <a:pt x="4469840" y="2115907"/>
                      <a:pt x="4449221" y="2085327"/>
                    </a:cubicBezTo>
                    <a:cubicBezTo>
                      <a:pt x="4459530" y="2085327"/>
                      <a:pt x="4459530" y="2085327"/>
                      <a:pt x="4469840" y="2080140"/>
                    </a:cubicBezTo>
                    <a:cubicBezTo>
                      <a:pt x="4464440" y="2074679"/>
                      <a:pt x="4464440" y="2074679"/>
                      <a:pt x="4459530" y="2059662"/>
                    </a:cubicBezTo>
                    <a:cubicBezTo>
                      <a:pt x="4464440" y="2059662"/>
                      <a:pt x="4485058" y="2054474"/>
                      <a:pt x="4489968" y="2054474"/>
                    </a:cubicBezTo>
                    <a:lnTo>
                      <a:pt x="4500277" y="2054474"/>
                    </a:lnTo>
                    <a:lnTo>
                      <a:pt x="4500277" y="2059662"/>
                    </a:lnTo>
                    <a:lnTo>
                      <a:pt x="4480149" y="2059662"/>
                    </a:lnTo>
                    <a:lnTo>
                      <a:pt x="4480149" y="2069764"/>
                    </a:lnTo>
                    <a:cubicBezTo>
                      <a:pt x="4500277" y="2090242"/>
                      <a:pt x="4541023" y="2126283"/>
                      <a:pt x="4566551" y="2110720"/>
                    </a:cubicBezTo>
                    <a:cubicBezTo>
                      <a:pt x="4587171" y="2141573"/>
                      <a:pt x="4576861" y="2151949"/>
                      <a:pt x="4618098" y="2162051"/>
                    </a:cubicBezTo>
                    <a:cubicBezTo>
                      <a:pt x="4623498" y="2156864"/>
                      <a:pt x="4633317" y="2151949"/>
                      <a:pt x="4643626" y="2146761"/>
                    </a:cubicBezTo>
                    <a:cubicBezTo>
                      <a:pt x="4643626" y="2115908"/>
                      <a:pt x="4633317" y="2110720"/>
                      <a:pt x="4628407" y="2095430"/>
                    </a:cubicBezTo>
                    <a:cubicBezTo>
                      <a:pt x="4618098" y="2074679"/>
                      <a:pt x="4653935" y="2039184"/>
                      <a:pt x="4633317" y="2023621"/>
                    </a:cubicBezTo>
                    <a:cubicBezTo>
                      <a:pt x="4628407" y="1946897"/>
                      <a:pt x="4653935" y="1941436"/>
                      <a:pt x="4704991" y="1926146"/>
                    </a:cubicBezTo>
                    <a:cubicBezTo>
                      <a:pt x="4704991" y="1921231"/>
                      <a:pt x="4709900" y="1915770"/>
                      <a:pt x="4709900" y="1915770"/>
                    </a:cubicBezTo>
                    <a:cubicBezTo>
                      <a:pt x="4694682" y="1910856"/>
                      <a:pt x="4674554" y="1905668"/>
                      <a:pt x="4658845" y="1905668"/>
                    </a:cubicBezTo>
                    <a:cubicBezTo>
                      <a:pt x="4664245" y="1874814"/>
                      <a:pt x="4700082" y="1818568"/>
                      <a:pt x="4658845" y="1792903"/>
                    </a:cubicBezTo>
                    <a:cubicBezTo>
                      <a:pt x="4664245" y="1787988"/>
                      <a:pt x="4674554" y="1782527"/>
                      <a:pt x="4679463" y="1782527"/>
                    </a:cubicBezTo>
                    <a:cubicBezTo>
                      <a:pt x="4689773" y="1762049"/>
                      <a:pt x="4707446" y="1705803"/>
                      <a:pt x="4717755" y="1690240"/>
                    </a:cubicBezTo>
                    <a:cubicBezTo>
                      <a:pt x="4742301" y="1671127"/>
                      <a:pt x="4825267" y="1643824"/>
                      <a:pt x="4856686" y="1639455"/>
                    </a:cubicBezTo>
                    <a:cubicBezTo>
                      <a:pt x="4888105" y="1635086"/>
                      <a:pt x="4859631" y="1668943"/>
                      <a:pt x="4884178" y="1664575"/>
                    </a:cubicBezTo>
                    <a:cubicBezTo>
                      <a:pt x="4914615" y="1664574"/>
                      <a:pt x="4950943" y="1637817"/>
                      <a:pt x="4976471" y="1642731"/>
                    </a:cubicBezTo>
                    <a:cubicBezTo>
                      <a:pt x="4986780" y="1648192"/>
                      <a:pt x="4986289" y="1669762"/>
                      <a:pt x="4996108" y="1680138"/>
                    </a:cubicBezTo>
                    <a:cubicBezTo>
                      <a:pt x="5001508" y="1659660"/>
                      <a:pt x="5016727" y="1608056"/>
                      <a:pt x="5001508" y="1582390"/>
                    </a:cubicBezTo>
                    <a:cubicBezTo>
                      <a:pt x="5001508" y="1554540"/>
                      <a:pt x="4960761" y="1570922"/>
                      <a:pt x="4948979" y="1552629"/>
                    </a:cubicBezTo>
                    <a:cubicBezTo>
                      <a:pt x="4937197" y="1534335"/>
                      <a:pt x="4955361" y="1478362"/>
                      <a:pt x="4929833" y="1472082"/>
                    </a:cubicBezTo>
                    <a:lnTo>
                      <a:pt x="4842940" y="1474813"/>
                    </a:lnTo>
                    <a:cubicBezTo>
                      <a:pt x="4817412" y="1474813"/>
                      <a:pt x="4812012" y="1469625"/>
                      <a:pt x="4801703" y="1454335"/>
                    </a:cubicBezTo>
                    <a:lnTo>
                      <a:pt x="4786484" y="1454335"/>
                    </a:lnTo>
                    <a:cubicBezTo>
                      <a:pt x="4791884" y="1464710"/>
                      <a:pt x="4791884" y="1464710"/>
                      <a:pt x="4796794" y="1469625"/>
                    </a:cubicBezTo>
                    <a:lnTo>
                      <a:pt x="4796794" y="1485188"/>
                    </a:lnTo>
                    <a:cubicBezTo>
                      <a:pt x="4776175" y="1490103"/>
                      <a:pt x="4760956" y="1500751"/>
                      <a:pt x="4740829" y="1500751"/>
                    </a:cubicBezTo>
                    <a:cubicBezTo>
                      <a:pt x="4745738" y="1464710"/>
                      <a:pt x="4776175" y="1433857"/>
                      <a:pt x="4756047" y="1403003"/>
                    </a:cubicBezTo>
                    <a:cubicBezTo>
                      <a:pt x="4745738" y="1372423"/>
                      <a:pt x="4715301" y="1382525"/>
                      <a:pt x="4689773" y="1367235"/>
                    </a:cubicBezTo>
                    <a:cubicBezTo>
                      <a:pt x="4674554" y="1356860"/>
                      <a:pt x="4689773" y="1362048"/>
                      <a:pt x="4679464" y="1341297"/>
                    </a:cubicBezTo>
                    <a:cubicBezTo>
                      <a:pt x="4658845" y="1326279"/>
                      <a:pt x="4633317" y="1310716"/>
                      <a:pt x="4613189" y="1295153"/>
                    </a:cubicBezTo>
                    <a:cubicBezTo>
                      <a:pt x="4613189" y="1285051"/>
                      <a:pt x="4613189" y="1285051"/>
                      <a:pt x="4618098" y="1280136"/>
                    </a:cubicBezTo>
                    <a:cubicBezTo>
                      <a:pt x="4628407" y="1259658"/>
                      <a:pt x="4649026" y="1254197"/>
                      <a:pt x="4674554" y="1254197"/>
                    </a:cubicBezTo>
                    <a:lnTo>
                      <a:pt x="4674554" y="1249009"/>
                    </a:lnTo>
                    <a:cubicBezTo>
                      <a:pt x="4664245" y="1244095"/>
                      <a:pt x="4653935" y="1244095"/>
                      <a:pt x="4643626" y="1249009"/>
                    </a:cubicBezTo>
                    <a:cubicBezTo>
                      <a:pt x="4638717" y="1223617"/>
                      <a:pt x="4622517" y="1230989"/>
                      <a:pt x="4607298" y="1215426"/>
                    </a:cubicBezTo>
                    <a:cubicBezTo>
                      <a:pt x="4612207" y="1205050"/>
                      <a:pt x="4618098" y="1182115"/>
                      <a:pt x="4633317" y="1177473"/>
                    </a:cubicBezTo>
                    <a:cubicBezTo>
                      <a:pt x="4648535" y="1172832"/>
                      <a:pt x="4684372" y="1182388"/>
                      <a:pt x="4700082" y="1187576"/>
                    </a:cubicBezTo>
                    <a:cubicBezTo>
                      <a:pt x="4704991" y="1131330"/>
                      <a:pt x="4720210" y="1120954"/>
                      <a:pt x="4689773" y="1079998"/>
                    </a:cubicBezTo>
                    <a:cubicBezTo>
                      <a:pt x="4715301" y="1069623"/>
                      <a:pt x="4735428" y="1039043"/>
                      <a:pt x="4735428" y="1018565"/>
                    </a:cubicBezTo>
                    <a:cubicBezTo>
                      <a:pt x="4745738" y="1018565"/>
                      <a:pt x="4739847" y="1041773"/>
                      <a:pt x="4744756" y="1046688"/>
                    </a:cubicBezTo>
                    <a:cubicBezTo>
                      <a:pt x="4744756" y="1041773"/>
                      <a:pt x="4750647" y="1018565"/>
                      <a:pt x="4756047" y="1007916"/>
                    </a:cubicBezTo>
                    <a:cubicBezTo>
                      <a:pt x="4760956" y="1013377"/>
                      <a:pt x="4760956" y="1013377"/>
                      <a:pt x="4766356" y="1018565"/>
                    </a:cubicBezTo>
                    <a:cubicBezTo>
                      <a:pt x="4776175" y="1013377"/>
                      <a:pt x="4776175" y="1013377"/>
                      <a:pt x="4781575" y="1007916"/>
                    </a:cubicBezTo>
                    <a:lnTo>
                      <a:pt x="4781575" y="977336"/>
                    </a:lnTo>
                    <a:lnTo>
                      <a:pt x="4778757" y="977525"/>
                    </a:lnTo>
                    <a:lnTo>
                      <a:pt x="4769206" y="980207"/>
                    </a:lnTo>
                    <a:lnTo>
                      <a:pt x="4766357" y="982524"/>
                    </a:lnTo>
                    <a:cubicBezTo>
                      <a:pt x="4764393" y="982524"/>
                      <a:pt x="4752611" y="985800"/>
                      <a:pt x="4760956" y="982524"/>
                    </a:cubicBezTo>
                    <a:lnTo>
                      <a:pt x="4769206" y="980207"/>
                    </a:lnTo>
                    <a:lnTo>
                      <a:pt x="4771941" y="977984"/>
                    </a:lnTo>
                    <a:lnTo>
                      <a:pt x="4778757" y="977525"/>
                    </a:lnTo>
                    <a:lnTo>
                      <a:pt x="4786362" y="975391"/>
                    </a:lnTo>
                    <a:cubicBezTo>
                      <a:pt x="4797407" y="972216"/>
                      <a:pt x="4809312" y="968189"/>
                      <a:pt x="4816921" y="963138"/>
                    </a:cubicBezTo>
                    <a:cubicBezTo>
                      <a:pt x="4812012" y="952762"/>
                      <a:pt x="4760956" y="941295"/>
                      <a:pt x="4756047" y="936380"/>
                    </a:cubicBezTo>
                    <a:lnTo>
                      <a:pt x="4756047" y="905527"/>
                    </a:lnTo>
                    <a:cubicBezTo>
                      <a:pt x="4756048" y="895970"/>
                      <a:pt x="4765375" y="884503"/>
                      <a:pt x="4755065" y="879315"/>
                    </a:cubicBezTo>
                    <a:cubicBezTo>
                      <a:pt x="4755065" y="868939"/>
                      <a:pt x="4725119" y="864571"/>
                      <a:pt x="4725119" y="854195"/>
                    </a:cubicBezTo>
                    <a:cubicBezTo>
                      <a:pt x="4720210" y="844093"/>
                      <a:pt x="4715301" y="859383"/>
                      <a:pt x="4709900" y="833990"/>
                    </a:cubicBezTo>
                    <a:cubicBezTo>
                      <a:pt x="4694682" y="838905"/>
                      <a:pt x="4704991" y="804229"/>
                      <a:pt x="4694682" y="799315"/>
                    </a:cubicBezTo>
                    <a:cubicBezTo>
                      <a:pt x="4684372" y="809417"/>
                      <a:pt x="4689773" y="838905"/>
                      <a:pt x="4684372" y="854195"/>
                    </a:cubicBezTo>
                    <a:cubicBezTo>
                      <a:pt x="4674554" y="854195"/>
                      <a:pt x="4669154" y="849008"/>
                      <a:pt x="4658845" y="838905"/>
                    </a:cubicBezTo>
                    <a:cubicBezTo>
                      <a:pt x="4633317" y="844093"/>
                      <a:pt x="4633317" y="869759"/>
                      <a:pt x="4633317" y="900612"/>
                    </a:cubicBezTo>
                    <a:cubicBezTo>
                      <a:pt x="4628407" y="900612"/>
                      <a:pt x="4623498" y="905527"/>
                      <a:pt x="4618098" y="905527"/>
                    </a:cubicBezTo>
                    <a:cubicBezTo>
                      <a:pt x="4613189" y="890236"/>
                      <a:pt x="4607789" y="890237"/>
                      <a:pt x="4613189" y="864571"/>
                    </a:cubicBezTo>
                    <a:lnTo>
                      <a:pt x="4607789" y="864571"/>
                    </a:lnTo>
                    <a:lnTo>
                      <a:pt x="4607789" y="859383"/>
                    </a:lnTo>
                    <a:cubicBezTo>
                      <a:pt x="4576861" y="864571"/>
                      <a:pt x="4556242" y="880134"/>
                      <a:pt x="4541023" y="864571"/>
                    </a:cubicBezTo>
                    <a:cubicBezTo>
                      <a:pt x="4515496" y="864571"/>
                      <a:pt x="4500277" y="849008"/>
                      <a:pt x="4495368" y="823615"/>
                    </a:cubicBezTo>
                    <a:cubicBezTo>
                      <a:pt x="4464440" y="838905"/>
                      <a:pt x="4444312" y="828530"/>
                      <a:pt x="4403565" y="828530"/>
                    </a:cubicBezTo>
                    <a:cubicBezTo>
                      <a:pt x="4403565" y="823615"/>
                      <a:pt x="4408475" y="818427"/>
                      <a:pt x="4413384" y="818427"/>
                    </a:cubicBezTo>
                    <a:cubicBezTo>
                      <a:pt x="4418784" y="808052"/>
                      <a:pt x="4408475" y="813240"/>
                      <a:pt x="4408475" y="808052"/>
                    </a:cubicBezTo>
                    <a:cubicBezTo>
                      <a:pt x="4413384" y="802864"/>
                      <a:pt x="4418784" y="802864"/>
                      <a:pt x="4423694" y="802864"/>
                    </a:cubicBezTo>
                    <a:cubicBezTo>
                      <a:pt x="4444312" y="782386"/>
                      <a:pt x="4423693" y="772284"/>
                      <a:pt x="4423693" y="756720"/>
                    </a:cubicBezTo>
                    <a:cubicBezTo>
                      <a:pt x="4444312" y="700475"/>
                      <a:pt x="4438912" y="664433"/>
                      <a:pt x="4434003" y="603000"/>
                    </a:cubicBezTo>
                    <a:cubicBezTo>
                      <a:pt x="4387856" y="597812"/>
                      <a:pt x="4331891" y="603000"/>
                      <a:pt x="4290653" y="582522"/>
                    </a:cubicBezTo>
                    <a:lnTo>
                      <a:pt x="4290653" y="567232"/>
                    </a:lnTo>
                    <a:cubicBezTo>
                      <a:pt x="4300963" y="551668"/>
                      <a:pt x="4316181" y="551668"/>
                      <a:pt x="4321091" y="541293"/>
                    </a:cubicBezTo>
                    <a:cubicBezTo>
                      <a:pt x="4342200" y="510713"/>
                      <a:pt x="4347109" y="485047"/>
                      <a:pt x="4347109" y="438903"/>
                    </a:cubicBezTo>
                    <a:cubicBezTo>
                      <a:pt x="4316181" y="433989"/>
                      <a:pt x="4280344" y="428528"/>
                      <a:pt x="4275435" y="418425"/>
                    </a:cubicBezTo>
                    <a:cubicBezTo>
                      <a:pt x="4260216" y="423340"/>
                      <a:pt x="4270035" y="418426"/>
                      <a:pt x="4270035" y="433989"/>
                    </a:cubicBezTo>
                    <a:cubicBezTo>
                      <a:pt x="4254816" y="428528"/>
                      <a:pt x="4254816" y="418425"/>
                      <a:pt x="4239598" y="428528"/>
                    </a:cubicBezTo>
                    <a:cubicBezTo>
                      <a:pt x="4218979" y="433989"/>
                      <a:pt x="4224379" y="444091"/>
                      <a:pt x="4214070" y="459381"/>
                    </a:cubicBezTo>
                    <a:cubicBezTo>
                      <a:pt x="4193451" y="495149"/>
                      <a:pt x="4127177" y="474671"/>
                      <a:pt x="4107049" y="485047"/>
                    </a:cubicBezTo>
                    <a:cubicBezTo>
                      <a:pt x="4086430" y="485047"/>
                      <a:pt x="4081521" y="474672"/>
                      <a:pt x="4071212" y="459381"/>
                    </a:cubicBezTo>
                    <a:cubicBezTo>
                      <a:pt x="4066302" y="454194"/>
                      <a:pt x="4071212" y="449006"/>
                      <a:pt x="4071212" y="433989"/>
                    </a:cubicBezTo>
                    <a:cubicBezTo>
                      <a:pt x="4045193" y="428528"/>
                      <a:pt x="4004446" y="418425"/>
                      <a:pt x="3989228" y="438903"/>
                    </a:cubicBezTo>
                    <a:lnTo>
                      <a:pt x="3968609" y="438903"/>
                    </a:lnTo>
                    <a:cubicBezTo>
                      <a:pt x="3968609" y="438903"/>
                      <a:pt x="4081521" y="356719"/>
                      <a:pt x="4086430" y="351804"/>
                    </a:cubicBezTo>
                    <a:lnTo>
                      <a:pt x="4086430" y="336241"/>
                    </a:lnTo>
                    <a:cubicBezTo>
                      <a:pt x="4096740" y="331053"/>
                      <a:pt x="4096740" y="331053"/>
                      <a:pt x="4101649" y="331053"/>
                    </a:cubicBezTo>
                    <a:lnTo>
                      <a:pt x="4111958" y="331053"/>
                    </a:lnTo>
                    <a:cubicBezTo>
                      <a:pt x="4107049" y="305661"/>
                      <a:pt x="4116867" y="269619"/>
                      <a:pt x="4101649" y="243954"/>
                    </a:cubicBezTo>
                    <a:lnTo>
                      <a:pt x="4101649" y="239039"/>
                    </a:lnTo>
                    <a:lnTo>
                      <a:pt x="4096740" y="239039"/>
                    </a:lnTo>
                    <a:cubicBezTo>
                      <a:pt x="4091830" y="254056"/>
                      <a:pt x="4091830" y="264432"/>
                      <a:pt x="4086430" y="274534"/>
                    </a:cubicBezTo>
                    <a:cubicBezTo>
                      <a:pt x="4066302" y="269619"/>
                      <a:pt x="4060902" y="259517"/>
                      <a:pt x="4040284" y="254056"/>
                    </a:cubicBezTo>
                    <a:cubicBezTo>
                      <a:pt x="4050102" y="233578"/>
                      <a:pt x="4080539" y="225387"/>
                      <a:pt x="4070230" y="210370"/>
                    </a:cubicBezTo>
                    <a:cubicBezTo>
                      <a:pt x="4077962" y="206274"/>
                      <a:pt x="4105300" y="176223"/>
                      <a:pt x="4120557" y="159380"/>
                    </a:cubicBezTo>
                    <a:lnTo>
                      <a:pt x="4127839" y="151421"/>
                    </a:lnTo>
                    <a:lnTo>
                      <a:pt x="4119383" y="157025"/>
                    </a:lnTo>
                    <a:cubicBezTo>
                      <a:pt x="4110240" y="162315"/>
                      <a:pt x="4099194" y="166957"/>
                      <a:pt x="4096740" y="161769"/>
                    </a:cubicBezTo>
                    <a:lnTo>
                      <a:pt x="4076121" y="161769"/>
                    </a:lnTo>
                    <a:cubicBezTo>
                      <a:pt x="4081521" y="141291"/>
                      <a:pt x="4076121" y="146752"/>
                      <a:pt x="4091830" y="141291"/>
                    </a:cubicBezTo>
                    <a:cubicBezTo>
                      <a:pt x="4091830" y="131189"/>
                      <a:pt x="4091830" y="131189"/>
                      <a:pt x="4086430" y="120813"/>
                    </a:cubicBezTo>
                    <a:cubicBezTo>
                      <a:pt x="4076121" y="120813"/>
                      <a:pt x="4066303" y="120813"/>
                      <a:pt x="4055993" y="115626"/>
                    </a:cubicBezTo>
                    <a:cubicBezTo>
                      <a:pt x="4060902" y="100335"/>
                      <a:pt x="4055993" y="95147"/>
                      <a:pt x="4055993" y="90233"/>
                    </a:cubicBezTo>
                    <a:cubicBezTo>
                      <a:pt x="4060903" y="85045"/>
                      <a:pt x="4076121" y="74670"/>
                      <a:pt x="4071212" y="69482"/>
                    </a:cubicBezTo>
                    <a:cubicBezTo>
                      <a:pt x="4066302" y="44089"/>
                      <a:pt x="4055993" y="59379"/>
                      <a:pt x="4055993" y="28526"/>
                    </a:cubicBezTo>
                    <a:cubicBezTo>
                      <a:pt x="4050102" y="33441"/>
                      <a:pt x="4045193" y="33441"/>
                      <a:pt x="4045193" y="38902"/>
                    </a:cubicBezTo>
                    <a:cubicBezTo>
                      <a:pt x="4019665" y="38902"/>
                      <a:pt x="3999046" y="23338"/>
                      <a:pt x="3994137" y="8048"/>
                    </a:cubicBezTo>
                    <a:cubicBezTo>
                      <a:pt x="3963700" y="18424"/>
                      <a:pt x="3963700" y="8048"/>
                      <a:pt x="3932772" y="13236"/>
                    </a:cubicBezTo>
                    <a:cubicBezTo>
                      <a:pt x="3922462" y="18424"/>
                      <a:pt x="3912644" y="33441"/>
                      <a:pt x="3902335" y="38901"/>
                    </a:cubicBezTo>
                    <a:cubicBezTo>
                      <a:pt x="3876807" y="44089"/>
                      <a:pt x="3805132" y="8048"/>
                      <a:pt x="3779114" y="2861"/>
                    </a:cubicBezTo>
                    <a:cubicBezTo>
                      <a:pt x="3718239" y="-7242"/>
                      <a:pt x="3679456" y="11871"/>
                      <a:pt x="3649019" y="21973"/>
                    </a:cubicBezTo>
                    <a:cubicBezTo>
                      <a:pt x="3577836" y="42724"/>
                      <a:pt x="3477688" y="33441"/>
                      <a:pt x="3426632" y="44089"/>
                    </a:cubicBezTo>
                    <a:cubicBezTo>
                      <a:pt x="3396195" y="49004"/>
                      <a:pt x="3273464" y="64567"/>
                      <a:pt x="3258246" y="54192"/>
                    </a:cubicBezTo>
                    <a:cubicBezTo>
                      <a:pt x="3227318" y="54192"/>
                      <a:pt x="3076605" y="64567"/>
                      <a:pt x="3055986" y="74670"/>
                    </a:cubicBezTo>
                    <a:cubicBezTo>
                      <a:pt x="3061386" y="85045"/>
                      <a:pt x="3212099" y="79857"/>
                      <a:pt x="3212099" y="90233"/>
                    </a:cubicBezTo>
                    <a:cubicBezTo>
                      <a:pt x="3263646" y="115625"/>
                      <a:pt x="3492906" y="115625"/>
                      <a:pt x="3534144" y="85045"/>
                    </a:cubicBezTo>
                    <a:lnTo>
                      <a:pt x="3539544" y="85045"/>
                    </a:lnTo>
                    <a:lnTo>
                      <a:pt x="3539544" y="100335"/>
                    </a:lnTo>
                    <a:cubicBezTo>
                      <a:pt x="3565072" y="100335"/>
                      <a:pt x="3605818" y="100335"/>
                      <a:pt x="3621037" y="85045"/>
                    </a:cubicBezTo>
                    <a:cubicBezTo>
                      <a:pt x="3636255" y="90233"/>
                      <a:pt x="3631346" y="85045"/>
                      <a:pt x="3636256" y="95148"/>
                    </a:cubicBezTo>
                    <a:cubicBezTo>
                      <a:pt x="3651965" y="95147"/>
                      <a:pt x="3656874" y="90233"/>
                      <a:pt x="3667183" y="85045"/>
                    </a:cubicBezTo>
                    <a:cubicBezTo>
                      <a:pt x="3677493" y="90233"/>
                      <a:pt x="3677493" y="90233"/>
                      <a:pt x="3682402" y="95148"/>
                    </a:cubicBezTo>
                    <a:cubicBezTo>
                      <a:pt x="3677493" y="105523"/>
                      <a:pt x="3656874" y="105523"/>
                      <a:pt x="3646565" y="110711"/>
                    </a:cubicBezTo>
                    <a:cubicBezTo>
                      <a:pt x="3636255" y="120813"/>
                      <a:pt x="3636255" y="131189"/>
                      <a:pt x="3626437" y="136103"/>
                    </a:cubicBezTo>
                    <a:cubicBezTo>
                      <a:pt x="3636255" y="141291"/>
                      <a:pt x="3651965" y="141291"/>
                      <a:pt x="3667183" y="141291"/>
                    </a:cubicBezTo>
                    <a:cubicBezTo>
                      <a:pt x="3661783" y="146752"/>
                      <a:pt x="3661783" y="156854"/>
                      <a:pt x="3661783" y="161769"/>
                    </a:cubicBezTo>
                    <a:cubicBezTo>
                      <a:pt x="3631346" y="161769"/>
                      <a:pt x="3575381" y="177332"/>
                      <a:pt x="3565072" y="172144"/>
                    </a:cubicBezTo>
                    <a:cubicBezTo>
                      <a:pt x="3565072" y="166957"/>
                      <a:pt x="3565072" y="161769"/>
                      <a:pt x="3559672" y="156854"/>
                    </a:cubicBezTo>
                    <a:lnTo>
                      <a:pt x="3487997" y="156854"/>
                    </a:lnTo>
                    <a:cubicBezTo>
                      <a:pt x="3436941" y="146752"/>
                      <a:pt x="3390795" y="146752"/>
                      <a:pt x="3345139" y="151667"/>
                    </a:cubicBezTo>
                    <a:cubicBezTo>
                      <a:pt x="3324520" y="151667"/>
                      <a:pt x="3329920" y="136103"/>
                      <a:pt x="3309302" y="136104"/>
                    </a:cubicBezTo>
                    <a:cubicBezTo>
                      <a:pt x="3298992" y="136103"/>
                      <a:pt x="3283774" y="156854"/>
                      <a:pt x="3273464" y="156854"/>
                    </a:cubicBezTo>
                    <a:cubicBezTo>
                      <a:pt x="3258246" y="156854"/>
                      <a:pt x="3243027" y="151667"/>
                      <a:pt x="3227318" y="151666"/>
                    </a:cubicBezTo>
                    <a:cubicBezTo>
                      <a:pt x="3221918" y="156854"/>
                      <a:pt x="3212099" y="172145"/>
                      <a:pt x="3201790" y="177332"/>
                    </a:cubicBezTo>
                    <a:cubicBezTo>
                      <a:pt x="3170862" y="187435"/>
                      <a:pt x="3150734" y="156854"/>
                      <a:pt x="3114897" y="166957"/>
                    </a:cubicBezTo>
                    <a:cubicBezTo>
                      <a:pt x="3089369" y="172144"/>
                      <a:pt x="3043713" y="177332"/>
                      <a:pt x="3018185" y="187435"/>
                    </a:cubicBezTo>
                    <a:cubicBezTo>
                      <a:pt x="2961238" y="197810"/>
                      <a:pt x="2894964" y="197810"/>
                      <a:pt x="2859127" y="207913"/>
                    </a:cubicBezTo>
                    <a:cubicBezTo>
                      <a:pt x="2838999" y="213373"/>
                      <a:pt x="2803162" y="197810"/>
                      <a:pt x="2787943" y="213373"/>
                    </a:cubicBezTo>
                    <a:cubicBezTo>
                      <a:pt x="2767570" y="213373"/>
                      <a:pt x="2748424" y="214602"/>
                      <a:pt x="2732469" y="212657"/>
                    </a:cubicBezTo>
                    <a:lnTo>
                      <a:pt x="2716425" y="208250"/>
                    </a:lnTo>
                    <a:lnTo>
                      <a:pt x="1284146" y="1160431"/>
                    </a:lnTo>
                    <a:lnTo>
                      <a:pt x="1300321" y="1157968"/>
                    </a:lnTo>
                    <a:cubicBezTo>
                      <a:pt x="1322573" y="1160425"/>
                      <a:pt x="1337024" y="1178702"/>
                      <a:pt x="1371635" y="1182388"/>
                    </a:cubicBezTo>
                    <a:cubicBezTo>
                      <a:pt x="1387344" y="1161910"/>
                      <a:pt x="1397163" y="1161910"/>
                      <a:pt x="1412872" y="1141432"/>
                    </a:cubicBezTo>
                    <a:cubicBezTo>
                      <a:pt x="1422691" y="1146620"/>
                      <a:pt x="1422691" y="1146620"/>
                      <a:pt x="1428091" y="1156995"/>
                    </a:cubicBezTo>
                    <a:cubicBezTo>
                      <a:pt x="1448218" y="1156995"/>
                      <a:pt x="1453619" y="1156995"/>
                      <a:pt x="1463437" y="1141432"/>
                    </a:cubicBezTo>
                    <a:cubicBezTo>
                      <a:pt x="1494365" y="1141432"/>
                      <a:pt x="1479146" y="1141432"/>
                      <a:pt x="1488965" y="1156995"/>
                    </a:cubicBezTo>
                    <a:cubicBezTo>
                      <a:pt x="1504674" y="1161910"/>
                      <a:pt x="1499274" y="1151808"/>
                      <a:pt x="1514493" y="1146620"/>
                    </a:cubicBezTo>
                    <a:cubicBezTo>
                      <a:pt x="1540021" y="1146620"/>
                      <a:pt x="1560639" y="1151808"/>
                      <a:pt x="1586167" y="1151808"/>
                    </a:cubicBezTo>
                    <a:cubicBezTo>
                      <a:pt x="1596477" y="1156995"/>
                      <a:pt x="1612186" y="1156995"/>
                      <a:pt x="1627405" y="1161910"/>
                    </a:cubicBezTo>
                    <a:cubicBezTo>
                      <a:pt x="1632805" y="1161910"/>
                      <a:pt x="1632805" y="1151808"/>
                      <a:pt x="1648023" y="1146620"/>
                    </a:cubicBezTo>
                    <a:cubicBezTo>
                      <a:pt x="1652933" y="1151808"/>
                      <a:pt x="1668151" y="1172285"/>
                      <a:pt x="1673551" y="1177473"/>
                    </a:cubicBezTo>
                    <a:cubicBezTo>
                      <a:pt x="1699079" y="1187576"/>
                      <a:pt x="1729516" y="1177473"/>
                      <a:pt x="1755044" y="1192764"/>
                    </a:cubicBezTo>
                    <a:cubicBezTo>
                      <a:pt x="1755044" y="1197951"/>
                      <a:pt x="1759954" y="1197951"/>
                      <a:pt x="1759954" y="1202866"/>
                    </a:cubicBezTo>
                    <a:cubicBezTo>
                      <a:pt x="1765354" y="1208054"/>
                      <a:pt x="1770263" y="1197951"/>
                      <a:pt x="1770263" y="1197951"/>
                    </a:cubicBezTo>
                    <a:lnTo>
                      <a:pt x="1785481" y="1197951"/>
                    </a:lnTo>
                    <a:cubicBezTo>
                      <a:pt x="1765354" y="1213514"/>
                      <a:pt x="1759954" y="1213514"/>
                      <a:pt x="1734426" y="1218429"/>
                    </a:cubicBezTo>
                    <a:lnTo>
                      <a:pt x="1734426" y="1223617"/>
                    </a:lnTo>
                    <a:lnTo>
                      <a:pt x="1739826" y="1223617"/>
                    </a:lnTo>
                    <a:cubicBezTo>
                      <a:pt x="1750135" y="1228531"/>
                      <a:pt x="1744735" y="1228532"/>
                      <a:pt x="1750135" y="1223617"/>
                    </a:cubicBezTo>
                    <a:lnTo>
                      <a:pt x="1780572" y="1223617"/>
                    </a:lnTo>
                    <a:cubicBezTo>
                      <a:pt x="1770263" y="1249009"/>
                      <a:pt x="1729516" y="1249009"/>
                      <a:pt x="1693679" y="1249009"/>
                    </a:cubicBezTo>
                    <a:lnTo>
                      <a:pt x="1693679" y="1254197"/>
                    </a:lnTo>
                    <a:lnTo>
                      <a:pt x="1688770" y="1254197"/>
                    </a:lnTo>
                    <a:cubicBezTo>
                      <a:pt x="1688770" y="1259658"/>
                      <a:pt x="1688770" y="1264573"/>
                      <a:pt x="1693679" y="1269760"/>
                    </a:cubicBezTo>
                    <a:lnTo>
                      <a:pt x="1729516" y="1269760"/>
                    </a:lnTo>
                    <a:cubicBezTo>
                      <a:pt x="1734426" y="1280136"/>
                      <a:pt x="1734426" y="1280136"/>
                      <a:pt x="1734426" y="1285051"/>
                    </a:cubicBezTo>
                    <a:lnTo>
                      <a:pt x="1734426" y="1305802"/>
                    </a:lnTo>
                    <a:cubicBezTo>
                      <a:pt x="1744735" y="1305802"/>
                      <a:pt x="1739826" y="1305802"/>
                      <a:pt x="1744735" y="1310716"/>
                    </a:cubicBezTo>
                    <a:cubicBezTo>
                      <a:pt x="1775663" y="1305801"/>
                      <a:pt x="1795791" y="1295153"/>
                      <a:pt x="1806100" y="1274675"/>
                    </a:cubicBezTo>
                    <a:lnTo>
                      <a:pt x="1816409" y="1274675"/>
                    </a:lnTo>
                    <a:cubicBezTo>
                      <a:pt x="1816410" y="1295153"/>
                      <a:pt x="1811009" y="1295153"/>
                      <a:pt x="1816410" y="1315904"/>
                    </a:cubicBezTo>
                    <a:cubicBezTo>
                      <a:pt x="1795791" y="1315904"/>
                      <a:pt x="1780572" y="1315904"/>
                      <a:pt x="1759954" y="1320819"/>
                    </a:cubicBezTo>
                    <a:cubicBezTo>
                      <a:pt x="1765354" y="1326279"/>
                      <a:pt x="1759953" y="1326279"/>
                      <a:pt x="1765354" y="1331194"/>
                    </a:cubicBezTo>
                    <a:cubicBezTo>
                      <a:pt x="1770263" y="1346757"/>
                      <a:pt x="1780572" y="1346757"/>
                      <a:pt x="1790882" y="1351945"/>
                    </a:cubicBezTo>
                    <a:cubicBezTo>
                      <a:pt x="1790882" y="1351945"/>
                      <a:pt x="1811009" y="1351945"/>
                      <a:pt x="1801191" y="1346757"/>
                    </a:cubicBezTo>
                    <a:lnTo>
                      <a:pt x="1795791" y="1346757"/>
                    </a:lnTo>
                    <a:lnTo>
                      <a:pt x="1795791" y="1341297"/>
                    </a:lnTo>
                    <a:cubicBezTo>
                      <a:pt x="1841937" y="1336382"/>
                      <a:pt x="1872866" y="1341297"/>
                      <a:pt x="1893484" y="1372423"/>
                    </a:cubicBezTo>
                    <a:lnTo>
                      <a:pt x="1898393" y="1372423"/>
                    </a:lnTo>
                    <a:cubicBezTo>
                      <a:pt x="1898393" y="1362048"/>
                      <a:pt x="1893484" y="1351945"/>
                      <a:pt x="1893484" y="1341297"/>
                    </a:cubicBezTo>
                    <a:cubicBezTo>
                      <a:pt x="1923921" y="1346757"/>
                      <a:pt x="1954358" y="1346757"/>
                      <a:pt x="1979886" y="1346757"/>
                    </a:cubicBezTo>
                    <a:lnTo>
                      <a:pt x="1979886" y="1351945"/>
                    </a:lnTo>
                    <a:cubicBezTo>
                      <a:pt x="1964668" y="1356860"/>
                      <a:pt x="1944540" y="1362048"/>
                      <a:pt x="1928831" y="1367235"/>
                    </a:cubicBezTo>
                    <a:cubicBezTo>
                      <a:pt x="1934231" y="1377338"/>
                      <a:pt x="1928831" y="1377338"/>
                      <a:pt x="1939140" y="1382525"/>
                    </a:cubicBezTo>
                    <a:lnTo>
                      <a:pt x="1939140" y="1392901"/>
                    </a:lnTo>
                    <a:cubicBezTo>
                      <a:pt x="1928831" y="1387440"/>
                      <a:pt x="1923921" y="1387440"/>
                      <a:pt x="1919012" y="1382525"/>
                    </a:cubicBezTo>
                    <a:lnTo>
                      <a:pt x="1903303" y="1382525"/>
                    </a:lnTo>
                    <a:cubicBezTo>
                      <a:pt x="1908703" y="1387440"/>
                      <a:pt x="1908703" y="1387440"/>
                      <a:pt x="1913612" y="1392901"/>
                    </a:cubicBezTo>
                    <a:lnTo>
                      <a:pt x="1913612" y="1397816"/>
                    </a:lnTo>
                    <a:cubicBezTo>
                      <a:pt x="1903303" y="1397816"/>
                      <a:pt x="1893484" y="1413379"/>
                      <a:pt x="1877775" y="1408191"/>
                    </a:cubicBezTo>
                    <a:lnTo>
                      <a:pt x="1877775" y="1397816"/>
                    </a:lnTo>
                    <a:cubicBezTo>
                      <a:pt x="1857156" y="1387440"/>
                      <a:pt x="1846847" y="1408191"/>
                      <a:pt x="1836537" y="1418566"/>
                    </a:cubicBezTo>
                    <a:cubicBezTo>
                      <a:pt x="1826719" y="1408191"/>
                      <a:pt x="1831628" y="1413379"/>
                      <a:pt x="1831628" y="1397816"/>
                    </a:cubicBezTo>
                    <a:lnTo>
                      <a:pt x="1826719" y="1397816"/>
                    </a:lnTo>
                    <a:cubicBezTo>
                      <a:pt x="1821319" y="1413379"/>
                      <a:pt x="1826719" y="1423481"/>
                      <a:pt x="1821319" y="1433857"/>
                    </a:cubicBezTo>
                    <a:lnTo>
                      <a:pt x="1821319" y="1439044"/>
                    </a:lnTo>
                    <a:lnTo>
                      <a:pt x="1811010" y="1439044"/>
                    </a:lnTo>
                    <a:lnTo>
                      <a:pt x="1811009" y="1418566"/>
                    </a:lnTo>
                    <a:lnTo>
                      <a:pt x="1790882" y="1418566"/>
                    </a:lnTo>
                    <a:lnTo>
                      <a:pt x="1790881" y="1439044"/>
                    </a:lnTo>
                    <a:cubicBezTo>
                      <a:pt x="1770263" y="1428669"/>
                      <a:pt x="1724607" y="1418567"/>
                      <a:pt x="1703988" y="1418567"/>
                    </a:cubicBezTo>
                    <a:lnTo>
                      <a:pt x="1703988" y="1433857"/>
                    </a:lnTo>
                    <a:cubicBezTo>
                      <a:pt x="1678461" y="1428669"/>
                      <a:pt x="1673551" y="1413379"/>
                      <a:pt x="1652933" y="1423481"/>
                    </a:cubicBezTo>
                    <a:cubicBezTo>
                      <a:pt x="1637714" y="1428669"/>
                      <a:pt x="1648024" y="1439044"/>
                      <a:pt x="1642623" y="1449147"/>
                    </a:cubicBezTo>
                    <a:cubicBezTo>
                      <a:pt x="1622495" y="1454335"/>
                      <a:pt x="1601877" y="1454335"/>
                      <a:pt x="1591077" y="1443959"/>
                    </a:cubicBezTo>
                    <a:lnTo>
                      <a:pt x="1591077" y="1449147"/>
                    </a:lnTo>
                    <a:cubicBezTo>
                      <a:pt x="1591077" y="1464710"/>
                      <a:pt x="1591077" y="1464710"/>
                      <a:pt x="1586167" y="1474813"/>
                    </a:cubicBezTo>
                    <a:lnTo>
                      <a:pt x="1530202" y="1474812"/>
                    </a:lnTo>
                    <a:cubicBezTo>
                      <a:pt x="1524802" y="1459522"/>
                      <a:pt x="1524802" y="1454335"/>
                      <a:pt x="1530202" y="1439044"/>
                    </a:cubicBezTo>
                    <a:cubicBezTo>
                      <a:pt x="1524802" y="1433857"/>
                      <a:pt x="1519893" y="1428669"/>
                      <a:pt x="1514493" y="1423481"/>
                    </a:cubicBezTo>
                    <a:lnTo>
                      <a:pt x="1484056" y="1423481"/>
                    </a:lnTo>
                    <a:lnTo>
                      <a:pt x="1484056" y="1443959"/>
                    </a:lnTo>
                    <a:cubicBezTo>
                      <a:pt x="1473746" y="1454335"/>
                      <a:pt x="1453619" y="1454335"/>
                      <a:pt x="1448218" y="1464710"/>
                    </a:cubicBezTo>
                    <a:lnTo>
                      <a:pt x="1437909" y="1464710"/>
                    </a:lnTo>
                    <a:lnTo>
                      <a:pt x="1437909" y="1443959"/>
                    </a:lnTo>
                    <a:cubicBezTo>
                      <a:pt x="1412872" y="1449147"/>
                      <a:pt x="1397162" y="1449147"/>
                      <a:pt x="1387344" y="1443959"/>
                    </a:cubicBezTo>
                    <a:lnTo>
                      <a:pt x="1356416" y="1443959"/>
                    </a:lnTo>
                    <a:cubicBezTo>
                      <a:pt x="1361816" y="1439044"/>
                      <a:pt x="1361816" y="1439044"/>
                      <a:pt x="1366725" y="1439044"/>
                    </a:cubicBezTo>
                    <a:lnTo>
                      <a:pt x="1366725" y="1433857"/>
                    </a:lnTo>
                    <a:cubicBezTo>
                      <a:pt x="1356416" y="1433857"/>
                      <a:pt x="1346107" y="1439044"/>
                      <a:pt x="1341198" y="1443959"/>
                    </a:cubicBezTo>
                    <a:lnTo>
                      <a:pt x="1325488" y="1443959"/>
                    </a:lnTo>
                    <a:cubicBezTo>
                      <a:pt x="1330888" y="1433857"/>
                      <a:pt x="1330888" y="1433857"/>
                      <a:pt x="1336288" y="1418567"/>
                    </a:cubicBezTo>
                    <a:cubicBezTo>
                      <a:pt x="1274432" y="1423481"/>
                      <a:pt x="1177230" y="1454335"/>
                      <a:pt x="1121265" y="1413379"/>
                    </a:cubicBezTo>
                    <a:cubicBezTo>
                      <a:pt x="1110955" y="1403003"/>
                      <a:pt x="1110955" y="1392901"/>
                      <a:pt x="1106046" y="1377338"/>
                    </a:cubicBezTo>
                    <a:cubicBezTo>
                      <a:pt x="1095737" y="1377338"/>
                      <a:pt x="1085427" y="1382525"/>
                      <a:pt x="1075118" y="1382525"/>
                    </a:cubicBezTo>
                    <a:lnTo>
                      <a:pt x="1075118" y="1397816"/>
                    </a:lnTo>
                    <a:cubicBezTo>
                      <a:pt x="1054990" y="1408191"/>
                      <a:pt x="1033881" y="1423481"/>
                      <a:pt x="1023571" y="1443959"/>
                    </a:cubicBezTo>
                    <a:cubicBezTo>
                      <a:pt x="967606" y="1443959"/>
                      <a:pt x="906241" y="1443413"/>
                      <a:pt x="855185" y="1443959"/>
                    </a:cubicBezTo>
                    <a:cubicBezTo>
                      <a:pt x="804129" y="1444505"/>
                      <a:pt x="736382" y="1447782"/>
                      <a:pt x="715764" y="1447782"/>
                    </a:cubicBezTo>
                    <a:close/>
                    <a:moveTo>
                      <a:pt x="726073" y="1085732"/>
                    </a:moveTo>
                    <a:cubicBezTo>
                      <a:pt x="736382" y="1090920"/>
                      <a:pt x="894459" y="1099657"/>
                      <a:pt x="937169" y="1100476"/>
                    </a:cubicBezTo>
                    <a:cubicBezTo>
                      <a:pt x="979879" y="1101296"/>
                      <a:pt x="967606" y="1085186"/>
                      <a:pt x="982825" y="1090101"/>
                    </a:cubicBezTo>
                    <a:cubicBezTo>
                      <a:pt x="998534" y="1095289"/>
                      <a:pt x="998534" y="1105664"/>
                      <a:pt x="1023571" y="1105664"/>
                    </a:cubicBezTo>
                    <a:cubicBezTo>
                      <a:pt x="1028972" y="1115766"/>
                      <a:pt x="1023571" y="1110852"/>
                      <a:pt x="1028972" y="1115766"/>
                    </a:cubicBezTo>
                    <a:cubicBezTo>
                      <a:pt x="1023571" y="1120954"/>
                      <a:pt x="1018662" y="1120954"/>
                      <a:pt x="1013753" y="1126142"/>
                    </a:cubicBezTo>
                    <a:lnTo>
                      <a:pt x="1003444" y="1126142"/>
                    </a:lnTo>
                    <a:cubicBezTo>
                      <a:pt x="1018662" y="1136244"/>
                      <a:pt x="1044190" y="1126142"/>
                      <a:pt x="1065300" y="1131330"/>
                    </a:cubicBezTo>
                    <a:cubicBezTo>
                      <a:pt x="1065300" y="1131330"/>
                      <a:pt x="1085182" y="1145767"/>
                      <a:pt x="1097401" y="1150797"/>
                    </a:cubicBezTo>
                    <a:lnTo>
                      <a:pt x="1102846" y="1151433"/>
                    </a:lnTo>
                    <a:lnTo>
                      <a:pt x="1302708" y="1018565"/>
                    </a:lnTo>
                    <a:lnTo>
                      <a:pt x="1248904" y="1018565"/>
                    </a:lnTo>
                    <a:lnTo>
                      <a:pt x="1248904" y="1039043"/>
                    </a:lnTo>
                    <a:cubicBezTo>
                      <a:pt x="1223376" y="1033855"/>
                      <a:pt x="1192939" y="1033855"/>
                      <a:pt x="1167411" y="1033855"/>
                    </a:cubicBezTo>
                    <a:cubicBezTo>
                      <a:pt x="1146793" y="1039043"/>
                      <a:pt x="1100646" y="1049145"/>
                      <a:pt x="1080518" y="1043957"/>
                    </a:cubicBezTo>
                    <a:cubicBezTo>
                      <a:pt x="1070209" y="1039043"/>
                      <a:pt x="1049099" y="1018565"/>
                      <a:pt x="1039281" y="1023479"/>
                    </a:cubicBezTo>
                    <a:cubicBezTo>
                      <a:pt x="1018662" y="1028667"/>
                      <a:pt x="982825" y="1059521"/>
                      <a:pt x="962697" y="1059521"/>
                    </a:cubicBezTo>
                    <a:cubicBezTo>
                      <a:pt x="957297" y="1054060"/>
                      <a:pt x="967606" y="1043957"/>
                      <a:pt x="957297" y="1049145"/>
                    </a:cubicBezTo>
                    <a:cubicBezTo>
                      <a:pt x="952388" y="1049145"/>
                      <a:pt x="952388" y="1054060"/>
                      <a:pt x="952388" y="1059521"/>
                    </a:cubicBezTo>
                    <a:cubicBezTo>
                      <a:pt x="937169" y="1054060"/>
                      <a:pt x="911641" y="1043957"/>
                      <a:pt x="896423" y="1039043"/>
                    </a:cubicBezTo>
                    <a:lnTo>
                      <a:pt x="896423" y="1028667"/>
                    </a:lnTo>
                    <a:cubicBezTo>
                      <a:pt x="886113" y="1023479"/>
                      <a:pt x="850276" y="1039043"/>
                      <a:pt x="829657" y="1039043"/>
                    </a:cubicBezTo>
                    <a:cubicBezTo>
                      <a:pt x="828185" y="1040681"/>
                      <a:pt x="826221" y="1042319"/>
                      <a:pt x="824748" y="1043957"/>
                    </a:cubicBezTo>
                    <a:close/>
                    <a:moveTo>
                      <a:pt x="1346107" y="351804"/>
                    </a:moveTo>
                    <a:cubicBezTo>
                      <a:pt x="1356416" y="367094"/>
                      <a:pt x="1366725" y="367094"/>
                      <a:pt x="1381944" y="377197"/>
                    </a:cubicBezTo>
                    <a:lnTo>
                      <a:pt x="1381944" y="392760"/>
                    </a:lnTo>
                    <a:cubicBezTo>
                      <a:pt x="1397162" y="387572"/>
                      <a:pt x="1412872" y="387572"/>
                      <a:pt x="1428091" y="382384"/>
                    </a:cubicBezTo>
                    <a:cubicBezTo>
                      <a:pt x="1433000" y="392760"/>
                      <a:pt x="1437909" y="387572"/>
                      <a:pt x="1443309" y="402862"/>
                    </a:cubicBezTo>
                    <a:cubicBezTo>
                      <a:pt x="1453618" y="397948"/>
                      <a:pt x="1448218" y="392760"/>
                      <a:pt x="1458528" y="387572"/>
                    </a:cubicBezTo>
                    <a:cubicBezTo>
                      <a:pt x="1479146" y="377197"/>
                      <a:pt x="1504674" y="408050"/>
                      <a:pt x="1514493" y="408050"/>
                    </a:cubicBezTo>
                    <a:cubicBezTo>
                      <a:pt x="1514493" y="408050"/>
                      <a:pt x="1565549" y="392760"/>
                      <a:pt x="1570949" y="392760"/>
                    </a:cubicBezTo>
                    <a:cubicBezTo>
                      <a:pt x="1570949" y="402862"/>
                      <a:pt x="1570949" y="402862"/>
                      <a:pt x="1575858" y="413238"/>
                    </a:cubicBezTo>
                    <a:cubicBezTo>
                      <a:pt x="1581258" y="408050"/>
                      <a:pt x="1581258" y="408050"/>
                      <a:pt x="1591076" y="402862"/>
                    </a:cubicBezTo>
                    <a:cubicBezTo>
                      <a:pt x="1596477" y="408050"/>
                      <a:pt x="1601877" y="408050"/>
                      <a:pt x="1607277" y="413238"/>
                    </a:cubicBezTo>
                    <a:lnTo>
                      <a:pt x="1607277" y="433989"/>
                    </a:lnTo>
                    <a:cubicBezTo>
                      <a:pt x="1648023" y="433989"/>
                      <a:pt x="1657842" y="438903"/>
                      <a:pt x="1683370" y="454194"/>
                    </a:cubicBezTo>
                    <a:cubicBezTo>
                      <a:pt x="1683370" y="464569"/>
                      <a:pt x="1683370" y="469484"/>
                      <a:pt x="1678461" y="474671"/>
                    </a:cubicBezTo>
                    <a:cubicBezTo>
                      <a:pt x="1678460" y="505525"/>
                      <a:pt x="1683370" y="505525"/>
                      <a:pt x="1714298" y="505525"/>
                    </a:cubicBezTo>
                    <a:lnTo>
                      <a:pt x="1714298" y="510713"/>
                    </a:lnTo>
                    <a:cubicBezTo>
                      <a:pt x="1703989" y="515627"/>
                      <a:pt x="1703989" y="520815"/>
                      <a:pt x="1699079" y="526003"/>
                    </a:cubicBezTo>
                    <a:cubicBezTo>
                      <a:pt x="1683370" y="526003"/>
                      <a:pt x="1683370" y="526003"/>
                      <a:pt x="1678460" y="520815"/>
                    </a:cubicBezTo>
                    <a:lnTo>
                      <a:pt x="1648023" y="520815"/>
                    </a:lnTo>
                    <a:cubicBezTo>
                      <a:pt x="1652933" y="526003"/>
                      <a:pt x="1652933" y="531190"/>
                      <a:pt x="1657842" y="536378"/>
                    </a:cubicBezTo>
                    <a:cubicBezTo>
                      <a:pt x="1648023" y="541293"/>
                      <a:pt x="1617095" y="536378"/>
                      <a:pt x="1601877" y="546754"/>
                    </a:cubicBezTo>
                    <a:cubicBezTo>
                      <a:pt x="1596477" y="551668"/>
                      <a:pt x="1601877" y="546754"/>
                      <a:pt x="1607277" y="556856"/>
                    </a:cubicBezTo>
                    <a:lnTo>
                      <a:pt x="1607277" y="561771"/>
                    </a:lnTo>
                    <a:cubicBezTo>
                      <a:pt x="1530202" y="556856"/>
                      <a:pt x="1479146" y="541293"/>
                      <a:pt x="1453618" y="582522"/>
                    </a:cubicBezTo>
                    <a:cubicBezTo>
                      <a:pt x="1407472" y="582522"/>
                      <a:pt x="1371635" y="582522"/>
                      <a:pt x="1361816" y="551668"/>
                    </a:cubicBezTo>
                    <a:cubicBezTo>
                      <a:pt x="1320088" y="567232"/>
                      <a:pt x="1274432" y="551668"/>
                      <a:pt x="1238595" y="567232"/>
                    </a:cubicBezTo>
                    <a:cubicBezTo>
                      <a:pt x="1223376" y="572146"/>
                      <a:pt x="1213067" y="587436"/>
                      <a:pt x="1202758" y="592897"/>
                    </a:cubicBezTo>
                    <a:cubicBezTo>
                      <a:pt x="1172321" y="607914"/>
                      <a:pt x="1151702" y="587436"/>
                      <a:pt x="1131574" y="582522"/>
                    </a:cubicBezTo>
                    <a:cubicBezTo>
                      <a:pt x="1121265" y="582522"/>
                      <a:pt x="1110955" y="592897"/>
                      <a:pt x="1100646" y="592897"/>
                    </a:cubicBezTo>
                    <a:cubicBezTo>
                      <a:pt x="1080518" y="597812"/>
                      <a:pt x="1028971" y="592897"/>
                      <a:pt x="1003443" y="592897"/>
                    </a:cubicBezTo>
                    <a:cubicBezTo>
                      <a:pt x="1001971" y="594536"/>
                      <a:pt x="1000007" y="596174"/>
                      <a:pt x="998534" y="597812"/>
                    </a:cubicBezTo>
                    <a:cubicBezTo>
                      <a:pt x="1003444" y="607914"/>
                      <a:pt x="1003444" y="607914"/>
                      <a:pt x="1003444" y="613375"/>
                    </a:cubicBezTo>
                    <a:cubicBezTo>
                      <a:pt x="1023571" y="628665"/>
                      <a:pt x="1065300" y="623478"/>
                      <a:pt x="1090828" y="623478"/>
                    </a:cubicBezTo>
                    <a:cubicBezTo>
                      <a:pt x="1090827" y="639041"/>
                      <a:pt x="1085427" y="633853"/>
                      <a:pt x="1100646" y="633853"/>
                    </a:cubicBezTo>
                    <a:lnTo>
                      <a:pt x="1100646" y="649143"/>
                    </a:lnTo>
                    <a:cubicBezTo>
                      <a:pt x="1116356" y="649143"/>
                      <a:pt x="1131574" y="649143"/>
                      <a:pt x="1136483" y="643956"/>
                    </a:cubicBezTo>
                    <a:cubicBezTo>
                      <a:pt x="1162011" y="649143"/>
                      <a:pt x="1182630" y="669621"/>
                      <a:pt x="1197848" y="685184"/>
                    </a:cubicBezTo>
                    <a:lnTo>
                      <a:pt x="1197848" y="690099"/>
                    </a:lnTo>
                    <a:cubicBezTo>
                      <a:pt x="1197848" y="685184"/>
                      <a:pt x="1202758" y="674809"/>
                      <a:pt x="1208158" y="669621"/>
                    </a:cubicBezTo>
                    <a:cubicBezTo>
                      <a:pt x="1238595" y="674809"/>
                      <a:pt x="1253814" y="685184"/>
                      <a:pt x="1274432" y="700475"/>
                    </a:cubicBezTo>
                    <a:lnTo>
                      <a:pt x="1274432" y="705662"/>
                    </a:lnTo>
                    <a:cubicBezTo>
                      <a:pt x="1264123" y="710577"/>
                      <a:pt x="1259214" y="710577"/>
                      <a:pt x="1238595" y="710577"/>
                    </a:cubicBezTo>
                    <a:lnTo>
                      <a:pt x="1238595" y="726140"/>
                    </a:lnTo>
                    <a:cubicBezTo>
                      <a:pt x="1264123" y="736243"/>
                      <a:pt x="1279341" y="741430"/>
                      <a:pt x="1315179" y="741430"/>
                    </a:cubicBezTo>
                    <a:cubicBezTo>
                      <a:pt x="1304869" y="761908"/>
                      <a:pt x="1299960" y="772284"/>
                      <a:pt x="1289651" y="787574"/>
                    </a:cubicBezTo>
                    <a:cubicBezTo>
                      <a:pt x="1264123" y="787574"/>
                      <a:pt x="1238595" y="787574"/>
                      <a:pt x="1218467" y="792762"/>
                    </a:cubicBezTo>
                    <a:cubicBezTo>
                      <a:pt x="1213067" y="777471"/>
                      <a:pt x="1213067" y="772284"/>
                      <a:pt x="1213067" y="767096"/>
                    </a:cubicBezTo>
                    <a:cubicBezTo>
                      <a:pt x="1187539" y="751806"/>
                      <a:pt x="1162011" y="756721"/>
                      <a:pt x="1126174" y="756721"/>
                    </a:cubicBezTo>
                    <a:lnTo>
                      <a:pt x="1126174" y="741430"/>
                    </a:lnTo>
                    <a:cubicBezTo>
                      <a:pt x="1116356" y="751806"/>
                      <a:pt x="1110955" y="756720"/>
                      <a:pt x="1100646" y="761908"/>
                    </a:cubicBezTo>
                    <a:cubicBezTo>
                      <a:pt x="1100646" y="772284"/>
                      <a:pt x="1100646" y="777471"/>
                      <a:pt x="1106046" y="782386"/>
                    </a:cubicBezTo>
                    <a:cubicBezTo>
                      <a:pt x="1106046" y="787574"/>
                      <a:pt x="1095737" y="787574"/>
                      <a:pt x="1095737" y="792762"/>
                    </a:cubicBezTo>
                    <a:cubicBezTo>
                      <a:pt x="1095737" y="797949"/>
                      <a:pt x="1110955" y="802864"/>
                      <a:pt x="1121265" y="818427"/>
                    </a:cubicBezTo>
                    <a:cubicBezTo>
                      <a:pt x="1126174" y="818427"/>
                      <a:pt x="1121265" y="838905"/>
                      <a:pt x="1126174" y="844093"/>
                    </a:cubicBezTo>
                    <a:cubicBezTo>
                      <a:pt x="1121265" y="849008"/>
                      <a:pt x="1121265" y="849008"/>
                      <a:pt x="1110955" y="849008"/>
                    </a:cubicBezTo>
                    <a:cubicBezTo>
                      <a:pt x="1116355" y="854195"/>
                      <a:pt x="1116355" y="854195"/>
                      <a:pt x="1126174" y="854195"/>
                    </a:cubicBezTo>
                    <a:cubicBezTo>
                      <a:pt x="1116356" y="869759"/>
                      <a:pt x="1075118" y="864571"/>
                      <a:pt x="1049099" y="864571"/>
                    </a:cubicBezTo>
                    <a:cubicBezTo>
                      <a:pt x="1047626" y="866209"/>
                      <a:pt x="1045663" y="868120"/>
                      <a:pt x="1044190" y="869759"/>
                    </a:cubicBezTo>
                    <a:cubicBezTo>
                      <a:pt x="1044190" y="880134"/>
                      <a:pt x="1044190" y="880134"/>
                      <a:pt x="1049099" y="885049"/>
                    </a:cubicBezTo>
                    <a:cubicBezTo>
                      <a:pt x="1070209" y="895151"/>
                      <a:pt x="1197848" y="874673"/>
                      <a:pt x="1228286" y="880134"/>
                    </a:cubicBezTo>
                    <a:cubicBezTo>
                      <a:pt x="1230249" y="881772"/>
                      <a:pt x="1231722" y="883411"/>
                      <a:pt x="1233686" y="885049"/>
                    </a:cubicBezTo>
                    <a:cubicBezTo>
                      <a:pt x="1233686" y="895151"/>
                      <a:pt x="1233686" y="895151"/>
                      <a:pt x="1228285" y="900612"/>
                    </a:cubicBezTo>
                    <a:cubicBezTo>
                      <a:pt x="1192939" y="931192"/>
                      <a:pt x="1146793" y="915902"/>
                      <a:pt x="1100646" y="915902"/>
                    </a:cubicBezTo>
                    <a:cubicBezTo>
                      <a:pt x="1106046" y="910714"/>
                      <a:pt x="1106046" y="910714"/>
                      <a:pt x="1110955" y="905527"/>
                    </a:cubicBezTo>
                    <a:lnTo>
                      <a:pt x="1110955" y="895151"/>
                    </a:lnTo>
                    <a:cubicBezTo>
                      <a:pt x="1106046" y="900612"/>
                      <a:pt x="1100646" y="905527"/>
                      <a:pt x="1095737" y="915902"/>
                    </a:cubicBezTo>
                    <a:cubicBezTo>
                      <a:pt x="1080518" y="910714"/>
                      <a:pt x="1085428" y="910714"/>
                      <a:pt x="1080518" y="900612"/>
                    </a:cubicBezTo>
                    <a:cubicBezTo>
                      <a:pt x="1065300" y="900612"/>
                      <a:pt x="1065300" y="900612"/>
                      <a:pt x="1059900" y="905527"/>
                    </a:cubicBezTo>
                    <a:cubicBezTo>
                      <a:pt x="1059899" y="915902"/>
                      <a:pt x="1054990" y="926278"/>
                      <a:pt x="1054990" y="936380"/>
                    </a:cubicBezTo>
                    <a:cubicBezTo>
                      <a:pt x="1023571" y="931192"/>
                      <a:pt x="967606" y="920817"/>
                      <a:pt x="931769" y="931192"/>
                    </a:cubicBezTo>
                    <a:cubicBezTo>
                      <a:pt x="906241" y="936380"/>
                      <a:pt x="758474" y="946756"/>
                      <a:pt x="727546" y="951670"/>
                    </a:cubicBezTo>
                    <a:cubicBezTo>
                      <a:pt x="753074" y="972421"/>
                      <a:pt x="952388" y="946755"/>
                      <a:pt x="1003444" y="956858"/>
                    </a:cubicBezTo>
                    <a:cubicBezTo>
                      <a:pt x="1085428" y="977336"/>
                      <a:pt x="1213067" y="967233"/>
                      <a:pt x="1299960" y="956858"/>
                    </a:cubicBezTo>
                    <a:cubicBezTo>
                      <a:pt x="1299960" y="967233"/>
                      <a:pt x="1299960" y="967233"/>
                      <a:pt x="1304869" y="972421"/>
                    </a:cubicBezTo>
                    <a:lnTo>
                      <a:pt x="1304869" y="982524"/>
                    </a:lnTo>
                    <a:lnTo>
                      <a:pt x="1320088" y="982524"/>
                    </a:lnTo>
                    <a:lnTo>
                      <a:pt x="1320088" y="1003001"/>
                    </a:lnTo>
                    <a:cubicBezTo>
                      <a:pt x="1315179" y="1005459"/>
                      <a:pt x="1312724" y="1008053"/>
                      <a:pt x="1310822" y="1010681"/>
                    </a:cubicBezTo>
                    <a:lnTo>
                      <a:pt x="1307047" y="1015680"/>
                    </a:lnTo>
                    <a:lnTo>
                      <a:pt x="2522585" y="207589"/>
                    </a:lnTo>
                    <a:lnTo>
                      <a:pt x="2516954" y="204192"/>
                    </a:lnTo>
                    <a:cubicBezTo>
                      <a:pt x="2513150" y="201633"/>
                      <a:pt x="2509345" y="200404"/>
                      <a:pt x="2501736" y="202998"/>
                    </a:cubicBezTo>
                    <a:cubicBezTo>
                      <a:pt x="2491427" y="202998"/>
                      <a:pt x="2470808" y="218288"/>
                      <a:pt x="2450680" y="213373"/>
                    </a:cubicBezTo>
                    <a:cubicBezTo>
                      <a:pt x="2435461" y="207913"/>
                      <a:pt x="2425152" y="197810"/>
                      <a:pt x="2409443" y="197810"/>
                    </a:cubicBezTo>
                    <a:lnTo>
                      <a:pt x="2409442" y="213373"/>
                    </a:lnTo>
                    <a:cubicBezTo>
                      <a:pt x="2383915" y="197810"/>
                      <a:pt x="2368205" y="197810"/>
                      <a:pt x="2348078" y="213373"/>
                    </a:cubicBezTo>
                    <a:cubicBezTo>
                      <a:pt x="2348077" y="207913"/>
                      <a:pt x="2348078" y="202998"/>
                      <a:pt x="2342677" y="197810"/>
                    </a:cubicBezTo>
                    <a:cubicBezTo>
                      <a:pt x="2241057" y="207913"/>
                      <a:pt x="2117835" y="213373"/>
                      <a:pt x="2026033" y="228390"/>
                    </a:cubicBezTo>
                    <a:cubicBezTo>
                      <a:pt x="2000505" y="233578"/>
                      <a:pt x="1995596" y="218288"/>
                      <a:pt x="1995596" y="218288"/>
                    </a:cubicBezTo>
                    <a:cubicBezTo>
                      <a:pt x="1979886" y="213373"/>
                      <a:pt x="1979886" y="233578"/>
                      <a:pt x="1964668" y="228390"/>
                    </a:cubicBezTo>
                    <a:cubicBezTo>
                      <a:pt x="1964668" y="228390"/>
                      <a:pt x="1949449" y="218288"/>
                      <a:pt x="1949449" y="213373"/>
                    </a:cubicBezTo>
                    <a:lnTo>
                      <a:pt x="1934231" y="213373"/>
                    </a:lnTo>
                    <a:cubicBezTo>
                      <a:pt x="1928830" y="218288"/>
                      <a:pt x="1928830" y="223476"/>
                      <a:pt x="1928831" y="228390"/>
                    </a:cubicBezTo>
                    <a:cubicBezTo>
                      <a:pt x="1898393" y="243954"/>
                      <a:pt x="1841938" y="223476"/>
                      <a:pt x="1816410" y="239039"/>
                    </a:cubicBezTo>
                    <a:cubicBezTo>
                      <a:pt x="1801191" y="249141"/>
                      <a:pt x="1801191" y="254056"/>
                      <a:pt x="1795791" y="264432"/>
                    </a:cubicBezTo>
                    <a:cubicBezTo>
                      <a:pt x="1780572" y="274534"/>
                      <a:pt x="1744735" y="285183"/>
                      <a:pt x="1724607" y="285183"/>
                    </a:cubicBezTo>
                    <a:lnTo>
                      <a:pt x="1724607" y="305660"/>
                    </a:lnTo>
                    <a:cubicBezTo>
                      <a:pt x="1693679" y="305660"/>
                      <a:pt x="1627405" y="320678"/>
                      <a:pt x="1591077" y="305660"/>
                    </a:cubicBezTo>
                    <a:lnTo>
                      <a:pt x="1591076" y="290097"/>
                    </a:lnTo>
                    <a:cubicBezTo>
                      <a:pt x="1565549" y="274534"/>
                      <a:pt x="1550330" y="310575"/>
                      <a:pt x="1524802" y="305660"/>
                    </a:cubicBezTo>
                    <a:cubicBezTo>
                      <a:pt x="1514493" y="300200"/>
                      <a:pt x="1499274" y="285182"/>
                      <a:pt x="1479146" y="290097"/>
                    </a:cubicBezTo>
                    <a:cubicBezTo>
                      <a:pt x="1437909" y="295285"/>
                      <a:pt x="1412872" y="346616"/>
                      <a:pt x="1346107" y="35180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baseline="-25000" dirty="0"/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364F03CE-B196-435D-8B80-B270B195A3B1}"/>
                  </a:ext>
                </a:extLst>
              </p:cNvPr>
              <p:cNvSpPr>
                <a:spLocks/>
              </p:cNvSpPr>
              <p:nvPr/>
            </p:nvSpPr>
            <p:spPr bwMode="auto">
              <a:xfrm rot="19583039" flipH="1">
                <a:off x="-60007" y="357345"/>
                <a:ext cx="5028926" cy="2742627"/>
              </a:xfrm>
              <a:custGeom>
                <a:avLst/>
                <a:gdLst>
                  <a:gd name="connsiteX0" fmla="*/ 4130613 w 5008087"/>
                  <a:gd name="connsiteY0" fmla="*/ 148390 h 2731262"/>
                  <a:gd name="connsiteX1" fmla="*/ 4127839 w 5008087"/>
                  <a:gd name="connsiteY1" fmla="*/ 151421 h 2731262"/>
                  <a:gd name="connsiteX2" fmla="*/ 4130360 w 5008087"/>
                  <a:gd name="connsiteY2" fmla="*/ 149751 h 2731262"/>
                  <a:gd name="connsiteX3" fmla="*/ 4130613 w 5008087"/>
                  <a:gd name="connsiteY3" fmla="*/ 148390 h 2731262"/>
                  <a:gd name="connsiteX4" fmla="*/ 715764 w 5008087"/>
                  <a:gd name="connsiteY4" fmla="*/ 1447782 h 2731262"/>
                  <a:gd name="connsiteX5" fmla="*/ 835058 w 5008087"/>
                  <a:gd name="connsiteY5" fmla="*/ 1510854 h 2731262"/>
                  <a:gd name="connsiteX6" fmla="*/ 870895 w 5008087"/>
                  <a:gd name="connsiteY6" fmla="*/ 1505666 h 2731262"/>
                  <a:gd name="connsiteX7" fmla="*/ 886113 w 5008087"/>
                  <a:gd name="connsiteY7" fmla="*/ 1531332 h 2731262"/>
                  <a:gd name="connsiteX8" fmla="*/ 875804 w 5008087"/>
                  <a:gd name="connsiteY8" fmla="*/ 1546895 h 2731262"/>
                  <a:gd name="connsiteX9" fmla="*/ 891023 w 5008087"/>
                  <a:gd name="connsiteY9" fmla="*/ 1561912 h 2731262"/>
                  <a:gd name="connsiteX10" fmla="*/ 1039281 w 5008087"/>
                  <a:gd name="connsiteY10" fmla="*/ 1531332 h 2731262"/>
                  <a:gd name="connsiteX11" fmla="*/ 1075118 w 5008087"/>
                  <a:gd name="connsiteY11" fmla="*/ 1541434 h 2731262"/>
                  <a:gd name="connsiteX12" fmla="*/ 1039281 w 5008087"/>
                  <a:gd name="connsiteY12" fmla="*/ 1546895 h 2731262"/>
                  <a:gd name="connsiteX13" fmla="*/ 993134 w 5008087"/>
                  <a:gd name="connsiteY13" fmla="*/ 1577475 h 2731262"/>
                  <a:gd name="connsiteX14" fmla="*/ 824748 w 5008087"/>
                  <a:gd name="connsiteY14" fmla="*/ 1567373 h 2731262"/>
                  <a:gd name="connsiteX15" fmla="*/ 814439 w 5008087"/>
                  <a:gd name="connsiteY15" fmla="*/ 1567373 h 2731262"/>
                  <a:gd name="connsiteX16" fmla="*/ 845367 w 5008087"/>
                  <a:gd name="connsiteY16" fmla="*/ 1603141 h 2731262"/>
                  <a:gd name="connsiteX17" fmla="*/ 835057 w 5008087"/>
                  <a:gd name="connsiteY17" fmla="*/ 1628533 h 2731262"/>
                  <a:gd name="connsiteX18" fmla="*/ 753074 w 5008087"/>
                  <a:gd name="connsiteY18" fmla="*/ 1633994 h 2731262"/>
                  <a:gd name="connsiteX19" fmla="*/ 860585 w 5008087"/>
                  <a:gd name="connsiteY19" fmla="*/ 1649284 h 2731262"/>
                  <a:gd name="connsiteX20" fmla="*/ 901332 w 5008087"/>
                  <a:gd name="connsiteY20" fmla="*/ 1674677 h 2731262"/>
                  <a:gd name="connsiteX21" fmla="*/ 891022 w 5008087"/>
                  <a:gd name="connsiteY21" fmla="*/ 1690240 h 2731262"/>
                  <a:gd name="connsiteX22" fmla="*/ 916550 w 5008087"/>
                  <a:gd name="connsiteY22" fmla="*/ 1695428 h 2731262"/>
                  <a:gd name="connsiteX23" fmla="*/ 916550 w 5008087"/>
                  <a:gd name="connsiteY23" fmla="*/ 1710718 h 2731262"/>
                  <a:gd name="connsiteX24" fmla="*/ 982825 w 5008087"/>
                  <a:gd name="connsiteY24" fmla="*/ 1720820 h 2731262"/>
                  <a:gd name="connsiteX25" fmla="*/ 993134 w 5008087"/>
                  <a:gd name="connsiteY25" fmla="*/ 1726281 h 2731262"/>
                  <a:gd name="connsiteX26" fmla="*/ 926860 w 5008087"/>
                  <a:gd name="connsiteY26" fmla="*/ 1746759 h 2731262"/>
                  <a:gd name="connsiteX27" fmla="*/ 926860 w 5008087"/>
                  <a:gd name="connsiteY27" fmla="*/ 1751947 h 2731262"/>
                  <a:gd name="connsiteX28" fmla="*/ 921951 w 5008087"/>
                  <a:gd name="connsiteY28" fmla="*/ 1751947 h 2731262"/>
                  <a:gd name="connsiteX29" fmla="*/ 921951 w 5008087"/>
                  <a:gd name="connsiteY29" fmla="*/ 1762050 h 2731262"/>
                  <a:gd name="connsiteX30" fmla="*/ 937169 w 5008087"/>
                  <a:gd name="connsiteY30" fmla="*/ 1782527 h 2731262"/>
                  <a:gd name="connsiteX31" fmla="*/ 973006 w 5008087"/>
                  <a:gd name="connsiteY31" fmla="*/ 1782527 h 2731262"/>
                  <a:gd name="connsiteX32" fmla="*/ 973006 w 5008087"/>
                  <a:gd name="connsiteY32" fmla="*/ 1798090 h 2731262"/>
                  <a:gd name="connsiteX33" fmla="*/ 875804 w 5008087"/>
                  <a:gd name="connsiteY33" fmla="*/ 1854609 h 2731262"/>
                  <a:gd name="connsiteX34" fmla="*/ 839967 w 5008087"/>
                  <a:gd name="connsiteY34" fmla="*/ 1710718 h 2731262"/>
                  <a:gd name="connsiteX35" fmla="*/ 824748 w 5008087"/>
                  <a:gd name="connsiteY35" fmla="*/ 1710718 h 2731262"/>
                  <a:gd name="connsiteX36" fmla="*/ 711836 w 5008087"/>
                  <a:gd name="connsiteY36" fmla="*/ 1654199 h 2731262"/>
                  <a:gd name="connsiteX37" fmla="*/ 702018 w 5008087"/>
                  <a:gd name="connsiteY37" fmla="*/ 1649284 h 2731262"/>
                  <a:gd name="connsiteX38" fmla="*/ 706927 w 5008087"/>
                  <a:gd name="connsiteY38" fmla="*/ 1608056 h 2731262"/>
                  <a:gd name="connsiteX39" fmla="*/ 762892 w 5008087"/>
                  <a:gd name="connsiteY39" fmla="*/ 1597953 h 2731262"/>
                  <a:gd name="connsiteX40" fmla="*/ 773201 w 5008087"/>
                  <a:gd name="connsiteY40" fmla="*/ 1587578 h 2731262"/>
                  <a:gd name="connsiteX41" fmla="*/ 778601 w 5008087"/>
                  <a:gd name="connsiteY41" fmla="*/ 1572287 h 2731262"/>
                  <a:gd name="connsiteX42" fmla="*/ 778601 w 5008087"/>
                  <a:gd name="connsiteY42" fmla="*/ 1567373 h 2731262"/>
                  <a:gd name="connsiteX43" fmla="*/ 681399 w 5008087"/>
                  <a:gd name="connsiteY43" fmla="*/ 1551810 h 2731262"/>
                  <a:gd name="connsiteX44" fmla="*/ 620034 w 5008087"/>
                  <a:gd name="connsiteY44" fmla="*/ 1613516 h 2731262"/>
                  <a:gd name="connsiteX45" fmla="*/ 559159 w 5008087"/>
                  <a:gd name="connsiteY45" fmla="*/ 1613516 h 2731262"/>
                  <a:gd name="connsiteX46" fmla="*/ 559160 w 5008087"/>
                  <a:gd name="connsiteY46" fmla="*/ 1592765 h 2731262"/>
                  <a:gd name="connsiteX47" fmla="*/ 523322 w 5008087"/>
                  <a:gd name="connsiteY47" fmla="*/ 1597953 h 2731262"/>
                  <a:gd name="connsiteX48" fmla="*/ 533632 w 5008087"/>
                  <a:gd name="connsiteY48" fmla="*/ 1613516 h 2731262"/>
                  <a:gd name="connsiteX49" fmla="*/ 517922 w 5008087"/>
                  <a:gd name="connsiteY49" fmla="*/ 1628534 h 2731262"/>
                  <a:gd name="connsiteX50" fmla="*/ 471775 w 5008087"/>
                  <a:gd name="connsiteY50" fmla="*/ 1638909 h 2731262"/>
                  <a:gd name="connsiteX51" fmla="*/ 461466 w 5008087"/>
                  <a:gd name="connsiteY51" fmla="*/ 1638909 h 2731262"/>
                  <a:gd name="connsiteX52" fmla="*/ 471775 w 5008087"/>
                  <a:gd name="connsiteY52" fmla="*/ 1649284 h 2731262"/>
                  <a:gd name="connsiteX53" fmla="*/ 446247 w 5008087"/>
                  <a:gd name="connsiteY53" fmla="*/ 1690240 h 2731262"/>
                  <a:gd name="connsiteX54" fmla="*/ 446248 w 5008087"/>
                  <a:gd name="connsiteY54" fmla="*/ 1705803 h 2731262"/>
                  <a:gd name="connsiteX55" fmla="*/ 508104 w 5008087"/>
                  <a:gd name="connsiteY55" fmla="*/ 1690240 h 2731262"/>
                  <a:gd name="connsiteX56" fmla="*/ 528231 w 5008087"/>
                  <a:gd name="connsiteY56" fmla="*/ 1690240 h 2731262"/>
                  <a:gd name="connsiteX57" fmla="*/ 513013 w 5008087"/>
                  <a:gd name="connsiteY57" fmla="*/ 1700616 h 2731262"/>
                  <a:gd name="connsiteX58" fmla="*/ 548850 w 5008087"/>
                  <a:gd name="connsiteY58" fmla="*/ 1715906 h 2731262"/>
                  <a:gd name="connsiteX59" fmla="*/ 559160 w 5008087"/>
                  <a:gd name="connsiteY59" fmla="*/ 1700616 h 2731262"/>
                  <a:gd name="connsiteX60" fmla="*/ 615125 w 5008087"/>
                  <a:gd name="connsiteY60" fmla="*/ 1720820 h 2731262"/>
                  <a:gd name="connsiteX61" fmla="*/ 615125 w 5008087"/>
                  <a:gd name="connsiteY61" fmla="*/ 1726281 h 2731262"/>
                  <a:gd name="connsiteX62" fmla="*/ 579287 w 5008087"/>
                  <a:gd name="connsiteY62" fmla="*/ 1736384 h 2731262"/>
                  <a:gd name="connsiteX63" fmla="*/ 579287 w 5008087"/>
                  <a:gd name="connsiteY63" fmla="*/ 1741571 h 2731262"/>
                  <a:gd name="connsiteX64" fmla="*/ 584687 w 5008087"/>
                  <a:gd name="connsiteY64" fmla="*/ 1741571 h 2731262"/>
                  <a:gd name="connsiteX65" fmla="*/ 584688 w 5008087"/>
                  <a:gd name="connsiteY65" fmla="*/ 1751947 h 2731262"/>
                  <a:gd name="connsiteX66" fmla="*/ 589597 w 5008087"/>
                  <a:gd name="connsiteY66" fmla="*/ 1741571 h 2731262"/>
                  <a:gd name="connsiteX67" fmla="*/ 615125 w 5008087"/>
                  <a:gd name="connsiteY67" fmla="*/ 1756862 h 2731262"/>
                  <a:gd name="connsiteX68" fmla="*/ 610215 w 5008087"/>
                  <a:gd name="connsiteY68" fmla="*/ 1772425 h 2731262"/>
                  <a:gd name="connsiteX69" fmla="*/ 599906 w 5008087"/>
                  <a:gd name="connsiteY69" fmla="*/ 1767237 h 2731262"/>
                  <a:gd name="connsiteX70" fmla="*/ 584688 w 5008087"/>
                  <a:gd name="connsiteY70" fmla="*/ 1767237 h 2731262"/>
                  <a:gd name="connsiteX71" fmla="*/ 610215 w 5008087"/>
                  <a:gd name="connsiteY71" fmla="*/ 1787988 h 2731262"/>
                  <a:gd name="connsiteX72" fmla="*/ 610215 w 5008087"/>
                  <a:gd name="connsiteY72" fmla="*/ 1792903 h 2731262"/>
                  <a:gd name="connsiteX73" fmla="*/ 594506 w 5008087"/>
                  <a:gd name="connsiteY73" fmla="*/ 1803005 h 2731262"/>
                  <a:gd name="connsiteX74" fmla="*/ 568978 w 5008087"/>
                  <a:gd name="connsiteY74" fmla="*/ 1798090 h 2731262"/>
                  <a:gd name="connsiteX75" fmla="*/ 553760 w 5008087"/>
                  <a:gd name="connsiteY75" fmla="*/ 1813381 h 2731262"/>
                  <a:gd name="connsiteX76" fmla="*/ 553760 w 5008087"/>
                  <a:gd name="connsiteY76" fmla="*/ 1818568 h 2731262"/>
                  <a:gd name="connsiteX77" fmla="*/ 640653 w 5008087"/>
                  <a:gd name="connsiteY77" fmla="*/ 1818568 h 2731262"/>
                  <a:gd name="connsiteX78" fmla="*/ 640652 w 5008087"/>
                  <a:gd name="connsiteY78" fmla="*/ 1823483 h 2731262"/>
                  <a:gd name="connsiteX79" fmla="*/ 564069 w 5008087"/>
                  <a:gd name="connsiteY79" fmla="*/ 1833859 h 2731262"/>
                  <a:gd name="connsiteX80" fmla="*/ 497303 w 5008087"/>
                  <a:gd name="connsiteY80" fmla="*/ 1869627 h 2731262"/>
                  <a:gd name="connsiteX81" fmla="*/ 497304 w 5008087"/>
                  <a:gd name="connsiteY81" fmla="*/ 1880002 h 2731262"/>
                  <a:gd name="connsiteX82" fmla="*/ 471775 w 5008087"/>
                  <a:gd name="connsiteY82" fmla="*/ 1869627 h 2731262"/>
                  <a:gd name="connsiteX83" fmla="*/ 461466 w 5008087"/>
                  <a:gd name="connsiteY83" fmla="*/ 1869627 h 2731262"/>
                  <a:gd name="connsiteX84" fmla="*/ 461466 w 5008087"/>
                  <a:gd name="connsiteY84" fmla="*/ 1890377 h 2731262"/>
                  <a:gd name="connsiteX85" fmla="*/ 491903 w 5008087"/>
                  <a:gd name="connsiteY85" fmla="*/ 1895292 h 2731262"/>
                  <a:gd name="connsiteX86" fmla="*/ 491904 w 5008087"/>
                  <a:gd name="connsiteY86" fmla="*/ 1915770 h 2731262"/>
                  <a:gd name="connsiteX87" fmla="*/ 440847 w 5008087"/>
                  <a:gd name="connsiteY87" fmla="*/ 1905668 h 2731262"/>
                  <a:gd name="connsiteX88" fmla="*/ 440847 w 5008087"/>
                  <a:gd name="connsiteY88" fmla="*/ 1910856 h 2731262"/>
                  <a:gd name="connsiteX89" fmla="*/ 435938 w 5008087"/>
                  <a:gd name="connsiteY89" fmla="*/ 1910855 h 2731262"/>
                  <a:gd name="connsiteX90" fmla="*/ 466376 w 5008087"/>
                  <a:gd name="connsiteY90" fmla="*/ 1936521 h 2731262"/>
                  <a:gd name="connsiteX91" fmla="*/ 461466 w 5008087"/>
                  <a:gd name="connsiteY91" fmla="*/ 1956999 h 2731262"/>
                  <a:gd name="connsiteX92" fmla="*/ 282771 w 5008087"/>
                  <a:gd name="connsiteY92" fmla="*/ 1936521 h 2731262"/>
                  <a:gd name="connsiteX93" fmla="*/ 175259 w 5008087"/>
                  <a:gd name="connsiteY93" fmla="*/ 1926146 h 2731262"/>
                  <a:gd name="connsiteX94" fmla="*/ 0 w 5008087"/>
                  <a:gd name="connsiteY94" fmla="*/ 1925054 h 2731262"/>
                  <a:gd name="connsiteX95" fmla="*/ 119294 w 5008087"/>
                  <a:gd name="connsiteY95" fmla="*/ 1956999 h 2731262"/>
                  <a:gd name="connsiteX96" fmla="*/ 185568 w 5008087"/>
                  <a:gd name="connsiteY96" fmla="*/ 1977477 h 2731262"/>
                  <a:gd name="connsiteX97" fmla="*/ 231224 w 5008087"/>
                  <a:gd name="connsiteY97" fmla="*/ 1977477 h 2731262"/>
                  <a:gd name="connsiteX98" fmla="*/ 242024 w 5008087"/>
                  <a:gd name="connsiteY98" fmla="*/ 1997955 h 2731262"/>
                  <a:gd name="connsiteX99" fmla="*/ 293080 w 5008087"/>
                  <a:gd name="connsiteY99" fmla="*/ 1993040 h 2731262"/>
                  <a:gd name="connsiteX100" fmla="*/ 308299 w 5008087"/>
                  <a:gd name="connsiteY100" fmla="*/ 2008057 h 2731262"/>
                  <a:gd name="connsiteX101" fmla="*/ 390283 w 5008087"/>
                  <a:gd name="connsiteY101" fmla="*/ 2003143 h 2731262"/>
                  <a:gd name="connsiteX102" fmla="*/ 410410 w 5008087"/>
                  <a:gd name="connsiteY102" fmla="*/ 2023621 h 2731262"/>
                  <a:gd name="connsiteX103" fmla="*/ 497304 w 5008087"/>
                  <a:gd name="connsiteY103" fmla="*/ 2028535 h 2731262"/>
                  <a:gd name="connsiteX104" fmla="*/ 676490 w 5008087"/>
                  <a:gd name="connsiteY104" fmla="*/ 2023621 h 2731262"/>
                  <a:gd name="connsiteX105" fmla="*/ 686308 w 5008087"/>
                  <a:gd name="connsiteY105" fmla="*/ 2039184 h 2731262"/>
                  <a:gd name="connsiteX106" fmla="*/ 732455 w 5008087"/>
                  <a:gd name="connsiteY106" fmla="*/ 2023621 h 2731262"/>
                  <a:gd name="connsiteX107" fmla="*/ 732455 w 5008087"/>
                  <a:gd name="connsiteY107" fmla="*/ 2039184 h 2731262"/>
                  <a:gd name="connsiteX108" fmla="*/ 757983 w 5008087"/>
                  <a:gd name="connsiteY108" fmla="*/ 2044099 h 2731262"/>
                  <a:gd name="connsiteX109" fmla="*/ 757983 w 5008087"/>
                  <a:gd name="connsiteY109" fmla="*/ 2028535 h 2731262"/>
                  <a:gd name="connsiteX110" fmla="*/ 860585 w 5008087"/>
                  <a:gd name="connsiteY110" fmla="*/ 2049286 h 2731262"/>
                  <a:gd name="connsiteX111" fmla="*/ 916550 w 5008087"/>
                  <a:gd name="connsiteY111" fmla="*/ 2044098 h 2731262"/>
                  <a:gd name="connsiteX112" fmla="*/ 942078 w 5008087"/>
                  <a:gd name="connsiteY112" fmla="*/ 2044098 h 2731262"/>
                  <a:gd name="connsiteX113" fmla="*/ 942078 w 5008087"/>
                  <a:gd name="connsiteY113" fmla="*/ 2049286 h 2731262"/>
                  <a:gd name="connsiteX114" fmla="*/ 916551 w 5008087"/>
                  <a:gd name="connsiteY114" fmla="*/ 2054474 h 2731262"/>
                  <a:gd name="connsiteX115" fmla="*/ 993134 w 5008087"/>
                  <a:gd name="connsiteY115" fmla="*/ 2064576 h 2731262"/>
                  <a:gd name="connsiteX116" fmla="*/ 1049099 w 5008087"/>
                  <a:gd name="connsiteY116" fmla="*/ 2100617 h 2731262"/>
                  <a:gd name="connsiteX117" fmla="*/ 1187539 w 5008087"/>
                  <a:gd name="connsiteY117" fmla="*/ 2105805 h 2731262"/>
                  <a:gd name="connsiteX118" fmla="*/ 1213067 w 5008087"/>
                  <a:gd name="connsiteY118" fmla="*/ 2085327 h 2731262"/>
                  <a:gd name="connsiteX119" fmla="*/ 1310269 w 5008087"/>
                  <a:gd name="connsiteY119" fmla="*/ 2074679 h 2731262"/>
                  <a:gd name="connsiteX120" fmla="*/ 1336288 w 5008087"/>
                  <a:gd name="connsiteY120" fmla="*/ 2044098 h 2731262"/>
                  <a:gd name="connsiteX121" fmla="*/ 1397163 w 5008087"/>
                  <a:gd name="connsiteY121" fmla="*/ 2033996 h 2731262"/>
                  <a:gd name="connsiteX122" fmla="*/ 1514493 w 5008087"/>
                  <a:gd name="connsiteY122" fmla="*/ 2039184 h 2731262"/>
                  <a:gd name="connsiteX123" fmla="*/ 1565549 w 5008087"/>
                  <a:gd name="connsiteY123" fmla="*/ 2023621 h 2731262"/>
                  <a:gd name="connsiteX124" fmla="*/ 1591076 w 5008087"/>
                  <a:gd name="connsiteY124" fmla="*/ 2049286 h 2731262"/>
                  <a:gd name="connsiteX125" fmla="*/ 1668151 w 5008087"/>
                  <a:gd name="connsiteY125" fmla="*/ 2059662 h 2731262"/>
                  <a:gd name="connsiteX126" fmla="*/ 1652933 w 5008087"/>
                  <a:gd name="connsiteY126" fmla="*/ 2085327 h 2731262"/>
                  <a:gd name="connsiteX127" fmla="*/ 1652933 w 5008087"/>
                  <a:gd name="connsiteY127" fmla="*/ 2095430 h 2731262"/>
                  <a:gd name="connsiteX128" fmla="*/ 1688770 w 5008087"/>
                  <a:gd name="connsiteY128" fmla="*/ 2095430 h 2731262"/>
                  <a:gd name="connsiteX129" fmla="*/ 1714298 w 5008087"/>
                  <a:gd name="connsiteY129" fmla="*/ 2085327 h 2731262"/>
                  <a:gd name="connsiteX130" fmla="*/ 1801191 w 5008087"/>
                  <a:gd name="connsiteY130" fmla="*/ 2074679 h 2731262"/>
                  <a:gd name="connsiteX131" fmla="*/ 1836537 w 5008087"/>
                  <a:gd name="connsiteY131" fmla="*/ 2131471 h 2731262"/>
                  <a:gd name="connsiteX132" fmla="*/ 1923921 w 5008087"/>
                  <a:gd name="connsiteY132" fmla="*/ 2141573 h 2731262"/>
                  <a:gd name="connsiteX133" fmla="*/ 2005414 w 5008087"/>
                  <a:gd name="connsiteY133" fmla="*/ 2187990 h 2731262"/>
                  <a:gd name="connsiteX134" fmla="*/ 2138454 w 5008087"/>
                  <a:gd name="connsiteY134" fmla="*/ 2192904 h 2731262"/>
                  <a:gd name="connsiteX135" fmla="*/ 2235657 w 5008087"/>
                  <a:gd name="connsiteY135" fmla="*/ 2208195 h 2731262"/>
                  <a:gd name="connsiteX136" fmla="*/ 2327459 w 5008087"/>
                  <a:gd name="connsiteY136" fmla="*/ 2259526 h 2731262"/>
                  <a:gd name="connsiteX137" fmla="*/ 2496336 w 5008087"/>
                  <a:gd name="connsiteY137" fmla="*/ 2315772 h 2731262"/>
                  <a:gd name="connsiteX138" fmla="*/ 2435462 w 5008087"/>
                  <a:gd name="connsiteY138" fmla="*/ 2346899 h 2731262"/>
                  <a:gd name="connsiteX139" fmla="*/ 2557701 w 5008087"/>
                  <a:gd name="connsiteY139" fmla="*/ 2387854 h 2731262"/>
                  <a:gd name="connsiteX140" fmla="*/ 2716269 w 5008087"/>
                  <a:gd name="connsiteY140" fmla="*/ 2439185 h 2731262"/>
                  <a:gd name="connsiteX141" fmla="*/ 2813471 w 5008087"/>
                  <a:gd name="connsiteY141" fmla="*/ 2454476 h 2731262"/>
                  <a:gd name="connsiteX142" fmla="*/ 2838999 w 5008087"/>
                  <a:gd name="connsiteY142" fmla="*/ 2485329 h 2731262"/>
                  <a:gd name="connsiteX143" fmla="*/ 2818380 w 5008087"/>
                  <a:gd name="connsiteY143" fmla="*/ 2510722 h 2731262"/>
                  <a:gd name="connsiteX144" fmla="*/ 2644594 w 5008087"/>
                  <a:gd name="connsiteY144" fmla="*/ 2521370 h 2731262"/>
                  <a:gd name="connsiteX145" fmla="*/ 2537082 w 5008087"/>
                  <a:gd name="connsiteY145" fmla="*/ 2515909 h 2731262"/>
                  <a:gd name="connsiteX146" fmla="*/ 2388824 w 5008087"/>
                  <a:gd name="connsiteY146" fmla="*/ 2551950 h 2731262"/>
                  <a:gd name="connsiteX147" fmla="*/ 2419752 w 5008087"/>
                  <a:gd name="connsiteY147" fmla="*/ 2567514 h 2731262"/>
                  <a:gd name="connsiteX148" fmla="*/ 2419752 w 5008087"/>
                  <a:gd name="connsiteY148" fmla="*/ 2598094 h 2731262"/>
                  <a:gd name="connsiteX149" fmla="*/ 2450680 w 5008087"/>
                  <a:gd name="connsiteY149" fmla="*/ 2634135 h 2731262"/>
                  <a:gd name="connsiteX150" fmla="*/ 2562610 w 5008087"/>
                  <a:gd name="connsiteY150" fmla="*/ 2674818 h 2731262"/>
                  <a:gd name="connsiteX151" fmla="*/ 2623975 w 5008087"/>
                  <a:gd name="connsiteY151" fmla="*/ 2674818 h 2731262"/>
                  <a:gd name="connsiteX152" fmla="*/ 2946020 w 5008087"/>
                  <a:gd name="connsiteY152" fmla="*/ 2716047 h 2731262"/>
                  <a:gd name="connsiteX153" fmla="*/ 2997566 w 5008087"/>
                  <a:gd name="connsiteY153" fmla="*/ 2674818 h 2731262"/>
                  <a:gd name="connsiteX154" fmla="*/ 3038313 w 5008087"/>
                  <a:gd name="connsiteY154" fmla="*/ 2659528 h 2731262"/>
                  <a:gd name="connsiteX155" fmla="*/ 3074150 w 5008087"/>
                  <a:gd name="connsiteY155" fmla="*/ 2623760 h 2731262"/>
                  <a:gd name="connsiteX156" fmla="*/ 3074150 w 5008087"/>
                  <a:gd name="connsiteY156" fmla="*/ 2608196 h 2731262"/>
                  <a:gd name="connsiteX157" fmla="*/ 3119806 w 5008087"/>
                  <a:gd name="connsiteY157" fmla="*/ 2598094 h 2731262"/>
                  <a:gd name="connsiteX158" fmla="*/ 3165953 w 5008087"/>
                  <a:gd name="connsiteY158" fmla="*/ 2551951 h 2731262"/>
                  <a:gd name="connsiteX159" fmla="*/ 3181171 w 5008087"/>
                  <a:gd name="connsiteY159" fmla="*/ 2505807 h 2731262"/>
                  <a:gd name="connsiteX160" fmla="*/ 3232227 w 5008087"/>
                  <a:gd name="connsiteY160" fmla="*/ 2536387 h 2731262"/>
                  <a:gd name="connsiteX161" fmla="*/ 3253337 w 5008087"/>
                  <a:gd name="connsiteY161" fmla="*/ 2536387 h 2731262"/>
                  <a:gd name="connsiteX162" fmla="*/ 3258246 w 5008087"/>
                  <a:gd name="connsiteY162" fmla="*/ 2536387 h 2731262"/>
                  <a:gd name="connsiteX163" fmla="*/ 3314211 w 5008087"/>
                  <a:gd name="connsiteY163" fmla="*/ 2577616 h 2731262"/>
                  <a:gd name="connsiteX164" fmla="*/ 3334830 w 5008087"/>
                  <a:gd name="connsiteY164" fmla="*/ 2567514 h 2731262"/>
                  <a:gd name="connsiteX165" fmla="*/ 3375576 w 5008087"/>
                  <a:gd name="connsiteY165" fmla="*/ 2592906 h 2731262"/>
                  <a:gd name="connsiteX166" fmla="*/ 3411413 w 5008087"/>
                  <a:gd name="connsiteY166" fmla="*/ 2592906 h 2731262"/>
                  <a:gd name="connsiteX167" fmla="*/ 3524325 w 5008087"/>
                  <a:gd name="connsiteY167" fmla="*/ 2603009 h 2731262"/>
                  <a:gd name="connsiteX168" fmla="*/ 3534144 w 5008087"/>
                  <a:gd name="connsiteY168" fmla="*/ 2618572 h 2731262"/>
                  <a:gd name="connsiteX169" fmla="*/ 3544453 w 5008087"/>
                  <a:gd name="connsiteY169" fmla="*/ 2618572 h 2731262"/>
                  <a:gd name="connsiteX170" fmla="*/ 3585200 w 5008087"/>
                  <a:gd name="connsiteY170" fmla="*/ 2510722 h 2731262"/>
                  <a:gd name="connsiteX171" fmla="*/ 3585200 w 5008087"/>
                  <a:gd name="connsiteY171" fmla="*/ 2495431 h 2731262"/>
                  <a:gd name="connsiteX172" fmla="*/ 3452160 w 5008087"/>
                  <a:gd name="connsiteY172" fmla="*/ 2474953 h 2731262"/>
                  <a:gd name="connsiteX173" fmla="*/ 3432032 w 5008087"/>
                  <a:gd name="connsiteY173" fmla="*/ 2439186 h 2731262"/>
                  <a:gd name="connsiteX174" fmla="*/ 3406504 w 5008087"/>
                  <a:gd name="connsiteY174" fmla="*/ 2444100 h 2731262"/>
                  <a:gd name="connsiteX175" fmla="*/ 3396195 w 5008087"/>
                  <a:gd name="connsiteY175" fmla="*/ 2444100 h 2731262"/>
                  <a:gd name="connsiteX176" fmla="*/ 3406504 w 5008087"/>
                  <a:gd name="connsiteY176" fmla="*/ 2454476 h 2731262"/>
                  <a:gd name="connsiteX177" fmla="*/ 3406504 w 5008087"/>
                  <a:gd name="connsiteY177" fmla="*/ 2459664 h 2731262"/>
                  <a:gd name="connsiteX178" fmla="*/ 3324520 w 5008087"/>
                  <a:gd name="connsiteY178" fmla="*/ 2464578 h 2731262"/>
                  <a:gd name="connsiteX179" fmla="*/ 3314211 w 5008087"/>
                  <a:gd name="connsiteY179" fmla="*/ 2454476 h 2731262"/>
                  <a:gd name="connsiteX180" fmla="*/ 3345139 w 5008087"/>
                  <a:gd name="connsiteY180" fmla="*/ 2449288 h 2731262"/>
                  <a:gd name="connsiteX181" fmla="*/ 3345139 w 5008087"/>
                  <a:gd name="connsiteY181" fmla="*/ 2433998 h 2731262"/>
                  <a:gd name="connsiteX182" fmla="*/ 3390795 w 5008087"/>
                  <a:gd name="connsiteY182" fmla="*/ 2428810 h 2731262"/>
                  <a:gd name="connsiteX183" fmla="*/ 3432032 w 5008087"/>
                  <a:gd name="connsiteY183" fmla="*/ 2403145 h 2731262"/>
                  <a:gd name="connsiteX184" fmla="*/ 3492906 w 5008087"/>
                  <a:gd name="connsiteY184" fmla="*/ 2413520 h 2731262"/>
                  <a:gd name="connsiteX185" fmla="*/ 3492906 w 5008087"/>
                  <a:gd name="connsiteY185" fmla="*/ 2433998 h 2731262"/>
                  <a:gd name="connsiteX186" fmla="*/ 3529235 w 5008087"/>
                  <a:gd name="connsiteY186" fmla="*/ 2418708 h 2731262"/>
                  <a:gd name="connsiteX187" fmla="*/ 3559672 w 5008087"/>
                  <a:gd name="connsiteY187" fmla="*/ 2377479 h 2731262"/>
                  <a:gd name="connsiteX188" fmla="*/ 3641656 w 5008087"/>
                  <a:gd name="connsiteY188" fmla="*/ 2397957 h 2731262"/>
                  <a:gd name="connsiteX189" fmla="*/ 3718239 w 5008087"/>
                  <a:gd name="connsiteY189" fmla="*/ 2346899 h 2731262"/>
                  <a:gd name="connsiteX190" fmla="*/ 3651965 w 5008087"/>
                  <a:gd name="connsiteY190" fmla="*/ 2244236 h 2731262"/>
                  <a:gd name="connsiteX191" fmla="*/ 3667183 w 5008087"/>
                  <a:gd name="connsiteY191" fmla="*/ 2208195 h 2731262"/>
                  <a:gd name="connsiteX192" fmla="*/ 3682402 w 5008087"/>
                  <a:gd name="connsiteY192" fmla="*/ 2223758 h 2731262"/>
                  <a:gd name="connsiteX193" fmla="*/ 3712839 w 5008087"/>
                  <a:gd name="connsiteY193" fmla="*/ 2208195 h 2731262"/>
                  <a:gd name="connsiteX194" fmla="*/ 3769295 w 5008087"/>
                  <a:gd name="connsiteY194" fmla="*/ 2234134 h 2731262"/>
                  <a:gd name="connsiteX195" fmla="*/ 3856188 w 5008087"/>
                  <a:gd name="connsiteY195" fmla="*/ 2300755 h 2731262"/>
                  <a:gd name="connsiteX196" fmla="*/ 3846370 w 5008087"/>
                  <a:gd name="connsiteY196" fmla="*/ 2315772 h 2731262"/>
                  <a:gd name="connsiteX197" fmla="*/ 3846370 w 5008087"/>
                  <a:gd name="connsiteY197" fmla="*/ 2331335 h 2731262"/>
                  <a:gd name="connsiteX198" fmla="*/ 3851279 w 5008087"/>
                  <a:gd name="connsiteY198" fmla="*/ 2331335 h 2731262"/>
                  <a:gd name="connsiteX199" fmla="*/ 3871898 w 5008087"/>
                  <a:gd name="connsiteY199" fmla="*/ 2300755 h 2731262"/>
                  <a:gd name="connsiteX200" fmla="*/ 3902335 w 5008087"/>
                  <a:gd name="connsiteY200" fmla="*/ 2295294 h 2731262"/>
                  <a:gd name="connsiteX201" fmla="*/ 3922462 w 5008087"/>
                  <a:gd name="connsiteY201" fmla="*/ 2213383 h 2731262"/>
                  <a:gd name="connsiteX202" fmla="*/ 3917553 w 5008087"/>
                  <a:gd name="connsiteY202" fmla="*/ 2126283 h 2731262"/>
                  <a:gd name="connsiteX203" fmla="*/ 3947990 w 5008087"/>
                  <a:gd name="connsiteY203" fmla="*/ 2105805 h 2731262"/>
                  <a:gd name="connsiteX204" fmla="*/ 3994137 w 5008087"/>
                  <a:gd name="connsiteY204" fmla="*/ 2121095 h 2731262"/>
                  <a:gd name="connsiteX205" fmla="*/ 4045193 w 5008087"/>
                  <a:gd name="connsiteY205" fmla="*/ 2182529 h 2731262"/>
                  <a:gd name="connsiteX206" fmla="*/ 4132577 w 5008087"/>
                  <a:gd name="connsiteY206" fmla="*/ 2182529 h 2731262"/>
                  <a:gd name="connsiteX207" fmla="*/ 4152705 w 5008087"/>
                  <a:gd name="connsiteY207" fmla="*/ 2182529 h 2731262"/>
                  <a:gd name="connsiteX208" fmla="*/ 4158105 w 5008087"/>
                  <a:gd name="connsiteY208" fmla="*/ 2249150 h 2731262"/>
                  <a:gd name="connsiteX209" fmla="*/ 4229288 w 5008087"/>
                  <a:gd name="connsiteY209" fmla="*/ 2367376 h 2731262"/>
                  <a:gd name="connsiteX210" fmla="*/ 4326982 w 5008087"/>
                  <a:gd name="connsiteY210" fmla="*/ 2361916 h 2731262"/>
                  <a:gd name="connsiteX211" fmla="*/ 4342200 w 5008087"/>
                  <a:gd name="connsiteY211" fmla="*/ 2341438 h 2731262"/>
                  <a:gd name="connsiteX212" fmla="*/ 4321091 w 5008087"/>
                  <a:gd name="connsiteY212" fmla="*/ 2234134 h 2731262"/>
                  <a:gd name="connsiteX213" fmla="*/ 4352510 w 5008087"/>
                  <a:gd name="connsiteY213" fmla="*/ 2218570 h 2731262"/>
                  <a:gd name="connsiteX214" fmla="*/ 4382947 w 5008087"/>
                  <a:gd name="connsiteY214" fmla="*/ 2244236 h 2731262"/>
                  <a:gd name="connsiteX215" fmla="*/ 4469840 w 5008087"/>
                  <a:gd name="connsiteY215" fmla="*/ 2249151 h 2731262"/>
                  <a:gd name="connsiteX216" fmla="*/ 4500277 w 5008087"/>
                  <a:gd name="connsiteY216" fmla="*/ 2218570 h 2731262"/>
                  <a:gd name="connsiteX217" fmla="*/ 4500277 w 5008087"/>
                  <a:gd name="connsiteY217" fmla="*/ 2162051 h 2731262"/>
                  <a:gd name="connsiteX218" fmla="*/ 4449221 w 5008087"/>
                  <a:gd name="connsiteY218" fmla="*/ 2085327 h 2731262"/>
                  <a:gd name="connsiteX219" fmla="*/ 4469840 w 5008087"/>
                  <a:gd name="connsiteY219" fmla="*/ 2080140 h 2731262"/>
                  <a:gd name="connsiteX220" fmla="*/ 4459530 w 5008087"/>
                  <a:gd name="connsiteY220" fmla="*/ 2059662 h 2731262"/>
                  <a:gd name="connsiteX221" fmla="*/ 4489968 w 5008087"/>
                  <a:gd name="connsiteY221" fmla="*/ 2054474 h 2731262"/>
                  <a:gd name="connsiteX222" fmla="*/ 4500277 w 5008087"/>
                  <a:gd name="connsiteY222" fmla="*/ 2054474 h 2731262"/>
                  <a:gd name="connsiteX223" fmla="*/ 4500277 w 5008087"/>
                  <a:gd name="connsiteY223" fmla="*/ 2059662 h 2731262"/>
                  <a:gd name="connsiteX224" fmla="*/ 4480149 w 5008087"/>
                  <a:gd name="connsiteY224" fmla="*/ 2059662 h 2731262"/>
                  <a:gd name="connsiteX225" fmla="*/ 4480149 w 5008087"/>
                  <a:gd name="connsiteY225" fmla="*/ 2069764 h 2731262"/>
                  <a:gd name="connsiteX226" fmla="*/ 4566551 w 5008087"/>
                  <a:gd name="connsiteY226" fmla="*/ 2110720 h 2731262"/>
                  <a:gd name="connsiteX227" fmla="*/ 4618098 w 5008087"/>
                  <a:gd name="connsiteY227" fmla="*/ 2162051 h 2731262"/>
                  <a:gd name="connsiteX228" fmla="*/ 4643626 w 5008087"/>
                  <a:gd name="connsiteY228" fmla="*/ 2146761 h 2731262"/>
                  <a:gd name="connsiteX229" fmla="*/ 4628407 w 5008087"/>
                  <a:gd name="connsiteY229" fmla="*/ 2095430 h 2731262"/>
                  <a:gd name="connsiteX230" fmla="*/ 4633317 w 5008087"/>
                  <a:gd name="connsiteY230" fmla="*/ 2023621 h 2731262"/>
                  <a:gd name="connsiteX231" fmla="*/ 4704991 w 5008087"/>
                  <a:gd name="connsiteY231" fmla="*/ 1926146 h 2731262"/>
                  <a:gd name="connsiteX232" fmla="*/ 4709900 w 5008087"/>
                  <a:gd name="connsiteY232" fmla="*/ 1915770 h 2731262"/>
                  <a:gd name="connsiteX233" fmla="*/ 4658845 w 5008087"/>
                  <a:gd name="connsiteY233" fmla="*/ 1905668 h 2731262"/>
                  <a:gd name="connsiteX234" fmla="*/ 4658845 w 5008087"/>
                  <a:gd name="connsiteY234" fmla="*/ 1792903 h 2731262"/>
                  <a:gd name="connsiteX235" fmla="*/ 4679463 w 5008087"/>
                  <a:gd name="connsiteY235" fmla="*/ 1782527 h 2731262"/>
                  <a:gd name="connsiteX236" fmla="*/ 4717755 w 5008087"/>
                  <a:gd name="connsiteY236" fmla="*/ 1690240 h 2731262"/>
                  <a:gd name="connsiteX237" fmla="*/ 4856686 w 5008087"/>
                  <a:gd name="connsiteY237" fmla="*/ 1639455 h 2731262"/>
                  <a:gd name="connsiteX238" fmla="*/ 4884178 w 5008087"/>
                  <a:gd name="connsiteY238" fmla="*/ 1664575 h 2731262"/>
                  <a:gd name="connsiteX239" fmla="*/ 4976471 w 5008087"/>
                  <a:gd name="connsiteY239" fmla="*/ 1642731 h 2731262"/>
                  <a:gd name="connsiteX240" fmla="*/ 4996108 w 5008087"/>
                  <a:gd name="connsiteY240" fmla="*/ 1680138 h 2731262"/>
                  <a:gd name="connsiteX241" fmla="*/ 5001508 w 5008087"/>
                  <a:gd name="connsiteY241" fmla="*/ 1582390 h 2731262"/>
                  <a:gd name="connsiteX242" fmla="*/ 4948979 w 5008087"/>
                  <a:gd name="connsiteY242" fmla="*/ 1552629 h 2731262"/>
                  <a:gd name="connsiteX243" fmla="*/ 4929833 w 5008087"/>
                  <a:gd name="connsiteY243" fmla="*/ 1472082 h 2731262"/>
                  <a:gd name="connsiteX244" fmla="*/ 4842940 w 5008087"/>
                  <a:gd name="connsiteY244" fmla="*/ 1474813 h 2731262"/>
                  <a:gd name="connsiteX245" fmla="*/ 4801703 w 5008087"/>
                  <a:gd name="connsiteY245" fmla="*/ 1454335 h 2731262"/>
                  <a:gd name="connsiteX246" fmla="*/ 4786484 w 5008087"/>
                  <a:gd name="connsiteY246" fmla="*/ 1454335 h 2731262"/>
                  <a:gd name="connsiteX247" fmla="*/ 4796794 w 5008087"/>
                  <a:gd name="connsiteY247" fmla="*/ 1469625 h 2731262"/>
                  <a:gd name="connsiteX248" fmla="*/ 4796794 w 5008087"/>
                  <a:gd name="connsiteY248" fmla="*/ 1485188 h 2731262"/>
                  <a:gd name="connsiteX249" fmla="*/ 4740829 w 5008087"/>
                  <a:gd name="connsiteY249" fmla="*/ 1500751 h 2731262"/>
                  <a:gd name="connsiteX250" fmla="*/ 4756047 w 5008087"/>
                  <a:gd name="connsiteY250" fmla="*/ 1403003 h 2731262"/>
                  <a:gd name="connsiteX251" fmla="*/ 4689773 w 5008087"/>
                  <a:gd name="connsiteY251" fmla="*/ 1367235 h 2731262"/>
                  <a:gd name="connsiteX252" fmla="*/ 4679464 w 5008087"/>
                  <a:gd name="connsiteY252" fmla="*/ 1341297 h 2731262"/>
                  <a:gd name="connsiteX253" fmla="*/ 4613189 w 5008087"/>
                  <a:gd name="connsiteY253" fmla="*/ 1295153 h 2731262"/>
                  <a:gd name="connsiteX254" fmla="*/ 4618098 w 5008087"/>
                  <a:gd name="connsiteY254" fmla="*/ 1280136 h 2731262"/>
                  <a:gd name="connsiteX255" fmla="*/ 4674554 w 5008087"/>
                  <a:gd name="connsiteY255" fmla="*/ 1254197 h 2731262"/>
                  <a:gd name="connsiteX256" fmla="*/ 4674554 w 5008087"/>
                  <a:gd name="connsiteY256" fmla="*/ 1249009 h 2731262"/>
                  <a:gd name="connsiteX257" fmla="*/ 4643626 w 5008087"/>
                  <a:gd name="connsiteY257" fmla="*/ 1249009 h 2731262"/>
                  <a:gd name="connsiteX258" fmla="*/ 4607298 w 5008087"/>
                  <a:gd name="connsiteY258" fmla="*/ 1215426 h 2731262"/>
                  <a:gd name="connsiteX259" fmla="*/ 4633317 w 5008087"/>
                  <a:gd name="connsiteY259" fmla="*/ 1177473 h 2731262"/>
                  <a:gd name="connsiteX260" fmla="*/ 4700082 w 5008087"/>
                  <a:gd name="connsiteY260" fmla="*/ 1187576 h 2731262"/>
                  <a:gd name="connsiteX261" fmla="*/ 4689773 w 5008087"/>
                  <a:gd name="connsiteY261" fmla="*/ 1079998 h 2731262"/>
                  <a:gd name="connsiteX262" fmla="*/ 4735428 w 5008087"/>
                  <a:gd name="connsiteY262" fmla="*/ 1018565 h 2731262"/>
                  <a:gd name="connsiteX263" fmla="*/ 4744756 w 5008087"/>
                  <a:gd name="connsiteY263" fmla="*/ 1046688 h 2731262"/>
                  <a:gd name="connsiteX264" fmla="*/ 4756047 w 5008087"/>
                  <a:gd name="connsiteY264" fmla="*/ 1007916 h 2731262"/>
                  <a:gd name="connsiteX265" fmla="*/ 4766356 w 5008087"/>
                  <a:gd name="connsiteY265" fmla="*/ 1018565 h 2731262"/>
                  <a:gd name="connsiteX266" fmla="*/ 4781575 w 5008087"/>
                  <a:gd name="connsiteY266" fmla="*/ 1007916 h 2731262"/>
                  <a:gd name="connsiteX267" fmla="*/ 4781575 w 5008087"/>
                  <a:gd name="connsiteY267" fmla="*/ 977336 h 2731262"/>
                  <a:gd name="connsiteX268" fmla="*/ 4778757 w 5008087"/>
                  <a:gd name="connsiteY268" fmla="*/ 977525 h 2731262"/>
                  <a:gd name="connsiteX269" fmla="*/ 4769206 w 5008087"/>
                  <a:gd name="connsiteY269" fmla="*/ 980207 h 2731262"/>
                  <a:gd name="connsiteX270" fmla="*/ 4766357 w 5008087"/>
                  <a:gd name="connsiteY270" fmla="*/ 982524 h 2731262"/>
                  <a:gd name="connsiteX271" fmla="*/ 4760956 w 5008087"/>
                  <a:gd name="connsiteY271" fmla="*/ 982524 h 2731262"/>
                  <a:gd name="connsiteX272" fmla="*/ 4769206 w 5008087"/>
                  <a:gd name="connsiteY272" fmla="*/ 980207 h 2731262"/>
                  <a:gd name="connsiteX273" fmla="*/ 4771941 w 5008087"/>
                  <a:gd name="connsiteY273" fmla="*/ 977984 h 2731262"/>
                  <a:gd name="connsiteX274" fmla="*/ 4778757 w 5008087"/>
                  <a:gd name="connsiteY274" fmla="*/ 977525 h 2731262"/>
                  <a:gd name="connsiteX275" fmla="*/ 4786362 w 5008087"/>
                  <a:gd name="connsiteY275" fmla="*/ 975391 h 2731262"/>
                  <a:gd name="connsiteX276" fmla="*/ 4816921 w 5008087"/>
                  <a:gd name="connsiteY276" fmla="*/ 963138 h 2731262"/>
                  <a:gd name="connsiteX277" fmla="*/ 4756047 w 5008087"/>
                  <a:gd name="connsiteY277" fmla="*/ 936380 h 2731262"/>
                  <a:gd name="connsiteX278" fmla="*/ 4756047 w 5008087"/>
                  <a:gd name="connsiteY278" fmla="*/ 905527 h 2731262"/>
                  <a:gd name="connsiteX279" fmla="*/ 4755065 w 5008087"/>
                  <a:gd name="connsiteY279" fmla="*/ 879315 h 2731262"/>
                  <a:gd name="connsiteX280" fmla="*/ 4725119 w 5008087"/>
                  <a:gd name="connsiteY280" fmla="*/ 854195 h 2731262"/>
                  <a:gd name="connsiteX281" fmla="*/ 4709900 w 5008087"/>
                  <a:gd name="connsiteY281" fmla="*/ 833990 h 2731262"/>
                  <a:gd name="connsiteX282" fmla="*/ 4694682 w 5008087"/>
                  <a:gd name="connsiteY282" fmla="*/ 799315 h 2731262"/>
                  <a:gd name="connsiteX283" fmla="*/ 4684372 w 5008087"/>
                  <a:gd name="connsiteY283" fmla="*/ 854195 h 2731262"/>
                  <a:gd name="connsiteX284" fmla="*/ 4658845 w 5008087"/>
                  <a:gd name="connsiteY284" fmla="*/ 838905 h 2731262"/>
                  <a:gd name="connsiteX285" fmla="*/ 4633317 w 5008087"/>
                  <a:gd name="connsiteY285" fmla="*/ 900612 h 2731262"/>
                  <a:gd name="connsiteX286" fmla="*/ 4618098 w 5008087"/>
                  <a:gd name="connsiteY286" fmla="*/ 905527 h 2731262"/>
                  <a:gd name="connsiteX287" fmla="*/ 4613189 w 5008087"/>
                  <a:gd name="connsiteY287" fmla="*/ 864571 h 2731262"/>
                  <a:gd name="connsiteX288" fmla="*/ 4607789 w 5008087"/>
                  <a:gd name="connsiteY288" fmla="*/ 864571 h 2731262"/>
                  <a:gd name="connsiteX289" fmla="*/ 4607789 w 5008087"/>
                  <a:gd name="connsiteY289" fmla="*/ 859383 h 2731262"/>
                  <a:gd name="connsiteX290" fmla="*/ 4541023 w 5008087"/>
                  <a:gd name="connsiteY290" fmla="*/ 864571 h 2731262"/>
                  <a:gd name="connsiteX291" fmla="*/ 4495368 w 5008087"/>
                  <a:gd name="connsiteY291" fmla="*/ 823615 h 2731262"/>
                  <a:gd name="connsiteX292" fmla="*/ 4403565 w 5008087"/>
                  <a:gd name="connsiteY292" fmla="*/ 828530 h 2731262"/>
                  <a:gd name="connsiteX293" fmla="*/ 4413384 w 5008087"/>
                  <a:gd name="connsiteY293" fmla="*/ 818427 h 2731262"/>
                  <a:gd name="connsiteX294" fmla="*/ 4408475 w 5008087"/>
                  <a:gd name="connsiteY294" fmla="*/ 808052 h 2731262"/>
                  <a:gd name="connsiteX295" fmla="*/ 4423694 w 5008087"/>
                  <a:gd name="connsiteY295" fmla="*/ 802864 h 2731262"/>
                  <a:gd name="connsiteX296" fmla="*/ 4423693 w 5008087"/>
                  <a:gd name="connsiteY296" fmla="*/ 756720 h 2731262"/>
                  <a:gd name="connsiteX297" fmla="*/ 4434003 w 5008087"/>
                  <a:gd name="connsiteY297" fmla="*/ 603000 h 2731262"/>
                  <a:gd name="connsiteX298" fmla="*/ 4290653 w 5008087"/>
                  <a:gd name="connsiteY298" fmla="*/ 582522 h 2731262"/>
                  <a:gd name="connsiteX299" fmla="*/ 4290653 w 5008087"/>
                  <a:gd name="connsiteY299" fmla="*/ 567232 h 2731262"/>
                  <a:gd name="connsiteX300" fmla="*/ 4321091 w 5008087"/>
                  <a:gd name="connsiteY300" fmla="*/ 541293 h 2731262"/>
                  <a:gd name="connsiteX301" fmla="*/ 4347109 w 5008087"/>
                  <a:gd name="connsiteY301" fmla="*/ 438903 h 2731262"/>
                  <a:gd name="connsiteX302" fmla="*/ 4275435 w 5008087"/>
                  <a:gd name="connsiteY302" fmla="*/ 418425 h 2731262"/>
                  <a:gd name="connsiteX303" fmla="*/ 4270035 w 5008087"/>
                  <a:gd name="connsiteY303" fmla="*/ 433989 h 2731262"/>
                  <a:gd name="connsiteX304" fmla="*/ 4239598 w 5008087"/>
                  <a:gd name="connsiteY304" fmla="*/ 428528 h 2731262"/>
                  <a:gd name="connsiteX305" fmla="*/ 4214070 w 5008087"/>
                  <a:gd name="connsiteY305" fmla="*/ 459381 h 2731262"/>
                  <a:gd name="connsiteX306" fmla="*/ 4107049 w 5008087"/>
                  <a:gd name="connsiteY306" fmla="*/ 485047 h 2731262"/>
                  <a:gd name="connsiteX307" fmla="*/ 4071212 w 5008087"/>
                  <a:gd name="connsiteY307" fmla="*/ 459381 h 2731262"/>
                  <a:gd name="connsiteX308" fmla="*/ 4071212 w 5008087"/>
                  <a:gd name="connsiteY308" fmla="*/ 433989 h 2731262"/>
                  <a:gd name="connsiteX309" fmla="*/ 3989228 w 5008087"/>
                  <a:gd name="connsiteY309" fmla="*/ 438903 h 2731262"/>
                  <a:gd name="connsiteX310" fmla="*/ 3968609 w 5008087"/>
                  <a:gd name="connsiteY310" fmla="*/ 438903 h 2731262"/>
                  <a:gd name="connsiteX311" fmla="*/ 4086430 w 5008087"/>
                  <a:gd name="connsiteY311" fmla="*/ 351804 h 2731262"/>
                  <a:gd name="connsiteX312" fmla="*/ 4086430 w 5008087"/>
                  <a:gd name="connsiteY312" fmla="*/ 336241 h 2731262"/>
                  <a:gd name="connsiteX313" fmla="*/ 4101649 w 5008087"/>
                  <a:gd name="connsiteY313" fmla="*/ 331053 h 2731262"/>
                  <a:gd name="connsiteX314" fmla="*/ 4111958 w 5008087"/>
                  <a:gd name="connsiteY314" fmla="*/ 331053 h 2731262"/>
                  <a:gd name="connsiteX315" fmla="*/ 4101649 w 5008087"/>
                  <a:gd name="connsiteY315" fmla="*/ 243954 h 2731262"/>
                  <a:gd name="connsiteX316" fmla="*/ 4101649 w 5008087"/>
                  <a:gd name="connsiteY316" fmla="*/ 239039 h 2731262"/>
                  <a:gd name="connsiteX317" fmla="*/ 4096740 w 5008087"/>
                  <a:gd name="connsiteY317" fmla="*/ 239039 h 2731262"/>
                  <a:gd name="connsiteX318" fmla="*/ 4086430 w 5008087"/>
                  <a:gd name="connsiteY318" fmla="*/ 274534 h 2731262"/>
                  <a:gd name="connsiteX319" fmla="*/ 4040284 w 5008087"/>
                  <a:gd name="connsiteY319" fmla="*/ 254056 h 2731262"/>
                  <a:gd name="connsiteX320" fmla="*/ 4070230 w 5008087"/>
                  <a:gd name="connsiteY320" fmla="*/ 210370 h 2731262"/>
                  <a:gd name="connsiteX321" fmla="*/ 4120557 w 5008087"/>
                  <a:gd name="connsiteY321" fmla="*/ 159380 h 2731262"/>
                  <a:gd name="connsiteX322" fmla="*/ 4127839 w 5008087"/>
                  <a:gd name="connsiteY322" fmla="*/ 151421 h 2731262"/>
                  <a:gd name="connsiteX323" fmla="*/ 4119383 w 5008087"/>
                  <a:gd name="connsiteY323" fmla="*/ 157025 h 2731262"/>
                  <a:gd name="connsiteX324" fmla="*/ 4096740 w 5008087"/>
                  <a:gd name="connsiteY324" fmla="*/ 161769 h 2731262"/>
                  <a:gd name="connsiteX325" fmla="*/ 4076121 w 5008087"/>
                  <a:gd name="connsiteY325" fmla="*/ 161769 h 2731262"/>
                  <a:gd name="connsiteX326" fmla="*/ 4091830 w 5008087"/>
                  <a:gd name="connsiteY326" fmla="*/ 141291 h 2731262"/>
                  <a:gd name="connsiteX327" fmla="*/ 4086430 w 5008087"/>
                  <a:gd name="connsiteY327" fmla="*/ 120813 h 2731262"/>
                  <a:gd name="connsiteX328" fmla="*/ 4055993 w 5008087"/>
                  <a:gd name="connsiteY328" fmla="*/ 115626 h 2731262"/>
                  <a:gd name="connsiteX329" fmla="*/ 4055993 w 5008087"/>
                  <a:gd name="connsiteY329" fmla="*/ 90233 h 2731262"/>
                  <a:gd name="connsiteX330" fmla="*/ 4071212 w 5008087"/>
                  <a:gd name="connsiteY330" fmla="*/ 69482 h 2731262"/>
                  <a:gd name="connsiteX331" fmla="*/ 4055993 w 5008087"/>
                  <a:gd name="connsiteY331" fmla="*/ 28526 h 2731262"/>
                  <a:gd name="connsiteX332" fmla="*/ 4045193 w 5008087"/>
                  <a:gd name="connsiteY332" fmla="*/ 38902 h 2731262"/>
                  <a:gd name="connsiteX333" fmla="*/ 3994137 w 5008087"/>
                  <a:gd name="connsiteY333" fmla="*/ 8048 h 2731262"/>
                  <a:gd name="connsiteX334" fmla="*/ 3932772 w 5008087"/>
                  <a:gd name="connsiteY334" fmla="*/ 13236 h 2731262"/>
                  <a:gd name="connsiteX335" fmla="*/ 3902335 w 5008087"/>
                  <a:gd name="connsiteY335" fmla="*/ 38901 h 2731262"/>
                  <a:gd name="connsiteX336" fmla="*/ 3779114 w 5008087"/>
                  <a:gd name="connsiteY336" fmla="*/ 2861 h 2731262"/>
                  <a:gd name="connsiteX337" fmla="*/ 3649019 w 5008087"/>
                  <a:gd name="connsiteY337" fmla="*/ 21973 h 2731262"/>
                  <a:gd name="connsiteX338" fmla="*/ 3426632 w 5008087"/>
                  <a:gd name="connsiteY338" fmla="*/ 44089 h 2731262"/>
                  <a:gd name="connsiteX339" fmla="*/ 3258246 w 5008087"/>
                  <a:gd name="connsiteY339" fmla="*/ 54192 h 2731262"/>
                  <a:gd name="connsiteX340" fmla="*/ 3055986 w 5008087"/>
                  <a:gd name="connsiteY340" fmla="*/ 74670 h 2731262"/>
                  <a:gd name="connsiteX341" fmla="*/ 3212099 w 5008087"/>
                  <a:gd name="connsiteY341" fmla="*/ 90233 h 2731262"/>
                  <a:gd name="connsiteX342" fmla="*/ 3534144 w 5008087"/>
                  <a:gd name="connsiteY342" fmla="*/ 85045 h 2731262"/>
                  <a:gd name="connsiteX343" fmla="*/ 3539544 w 5008087"/>
                  <a:gd name="connsiteY343" fmla="*/ 85045 h 2731262"/>
                  <a:gd name="connsiteX344" fmla="*/ 3539544 w 5008087"/>
                  <a:gd name="connsiteY344" fmla="*/ 100335 h 2731262"/>
                  <a:gd name="connsiteX345" fmla="*/ 3621037 w 5008087"/>
                  <a:gd name="connsiteY345" fmla="*/ 85045 h 2731262"/>
                  <a:gd name="connsiteX346" fmla="*/ 3636256 w 5008087"/>
                  <a:gd name="connsiteY346" fmla="*/ 95148 h 2731262"/>
                  <a:gd name="connsiteX347" fmla="*/ 3667183 w 5008087"/>
                  <a:gd name="connsiteY347" fmla="*/ 85045 h 2731262"/>
                  <a:gd name="connsiteX348" fmla="*/ 3682402 w 5008087"/>
                  <a:gd name="connsiteY348" fmla="*/ 95148 h 2731262"/>
                  <a:gd name="connsiteX349" fmla="*/ 3646565 w 5008087"/>
                  <a:gd name="connsiteY349" fmla="*/ 110711 h 2731262"/>
                  <a:gd name="connsiteX350" fmla="*/ 3626437 w 5008087"/>
                  <a:gd name="connsiteY350" fmla="*/ 136103 h 2731262"/>
                  <a:gd name="connsiteX351" fmla="*/ 3667183 w 5008087"/>
                  <a:gd name="connsiteY351" fmla="*/ 141291 h 2731262"/>
                  <a:gd name="connsiteX352" fmla="*/ 3661783 w 5008087"/>
                  <a:gd name="connsiteY352" fmla="*/ 161769 h 2731262"/>
                  <a:gd name="connsiteX353" fmla="*/ 3565072 w 5008087"/>
                  <a:gd name="connsiteY353" fmla="*/ 172144 h 2731262"/>
                  <a:gd name="connsiteX354" fmla="*/ 3559672 w 5008087"/>
                  <a:gd name="connsiteY354" fmla="*/ 156854 h 2731262"/>
                  <a:gd name="connsiteX355" fmla="*/ 3487997 w 5008087"/>
                  <a:gd name="connsiteY355" fmla="*/ 156854 h 2731262"/>
                  <a:gd name="connsiteX356" fmla="*/ 3345139 w 5008087"/>
                  <a:gd name="connsiteY356" fmla="*/ 151667 h 2731262"/>
                  <a:gd name="connsiteX357" fmla="*/ 3309302 w 5008087"/>
                  <a:gd name="connsiteY357" fmla="*/ 136104 h 2731262"/>
                  <a:gd name="connsiteX358" fmla="*/ 3273464 w 5008087"/>
                  <a:gd name="connsiteY358" fmla="*/ 156854 h 2731262"/>
                  <a:gd name="connsiteX359" fmla="*/ 3227318 w 5008087"/>
                  <a:gd name="connsiteY359" fmla="*/ 151666 h 2731262"/>
                  <a:gd name="connsiteX360" fmla="*/ 3201790 w 5008087"/>
                  <a:gd name="connsiteY360" fmla="*/ 177332 h 2731262"/>
                  <a:gd name="connsiteX361" fmla="*/ 3114897 w 5008087"/>
                  <a:gd name="connsiteY361" fmla="*/ 166957 h 2731262"/>
                  <a:gd name="connsiteX362" fmla="*/ 3018185 w 5008087"/>
                  <a:gd name="connsiteY362" fmla="*/ 187435 h 2731262"/>
                  <a:gd name="connsiteX363" fmla="*/ 2859127 w 5008087"/>
                  <a:gd name="connsiteY363" fmla="*/ 207913 h 2731262"/>
                  <a:gd name="connsiteX364" fmla="*/ 2787943 w 5008087"/>
                  <a:gd name="connsiteY364" fmla="*/ 213373 h 2731262"/>
                  <a:gd name="connsiteX365" fmla="*/ 2732469 w 5008087"/>
                  <a:gd name="connsiteY365" fmla="*/ 212657 h 2731262"/>
                  <a:gd name="connsiteX366" fmla="*/ 2716425 w 5008087"/>
                  <a:gd name="connsiteY366" fmla="*/ 208250 h 2731262"/>
                  <a:gd name="connsiteX367" fmla="*/ 1284146 w 5008087"/>
                  <a:gd name="connsiteY367" fmla="*/ 1160431 h 2731262"/>
                  <a:gd name="connsiteX368" fmla="*/ 1300321 w 5008087"/>
                  <a:gd name="connsiteY368" fmla="*/ 1157968 h 2731262"/>
                  <a:gd name="connsiteX369" fmla="*/ 1371635 w 5008087"/>
                  <a:gd name="connsiteY369" fmla="*/ 1182388 h 2731262"/>
                  <a:gd name="connsiteX370" fmla="*/ 1412872 w 5008087"/>
                  <a:gd name="connsiteY370" fmla="*/ 1141432 h 2731262"/>
                  <a:gd name="connsiteX371" fmla="*/ 1428091 w 5008087"/>
                  <a:gd name="connsiteY371" fmla="*/ 1156995 h 2731262"/>
                  <a:gd name="connsiteX372" fmla="*/ 1463437 w 5008087"/>
                  <a:gd name="connsiteY372" fmla="*/ 1141432 h 2731262"/>
                  <a:gd name="connsiteX373" fmla="*/ 1488965 w 5008087"/>
                  <a:gd name="connsiteY373" fmla="*/ 1156995 h 2731262"/>
                  <a:gd name="connsiteX374" fmla="*/ 1514493 w 5008087"/>
                  <a:gd name="connsiteY374" fmla="*/ 1146620 h 2731262"/>
                  <a:gd name="connsiteX375" fmla="*/ 1586167 w 5008087"/>
                  <a:gd name="connsiteY375" fmla="*/ 1151808 h 2731262"/>
                  <a:gd name="connsiteX376" fmla="*/ 1627405 w 5008087"/>
                  <a:gd name="connsiteY376" fmla="*/ 1161910 h 2731262"/>
                  <a:gd name="connsiteX377" fmla="*/ 1648023 w 5008087"/>
                  <a:gd name="connsiteY377" fmla="*/ 1146620 h 2731262"/>
                  <a:gd name="connsiteX378" fmla="*/ 1673551 w 5008087"/>
                  <a:gd name="connsiteY378" fmla="*/ 1177473 h 2731262"/>
                  <a:gd name="connsiteX379" fmla="*/ 1755044 w 5008087"/>
                  <a:gd name="connsiteY379" fmla="*/ 1192764 h 2731262"/>
                  <a:gd name="connsiteX380" fmla="*/ 1759954 w 5008087"/>
                  <a:gd name="connsiteY380" fmla="*/ 1202866 h 2731262"/>
                  <a:gd name="connsiteX381" fmla="*/ 1770263 w 5008087"/>
                  <a:gd name="connsiteY381" fmla="*/ 1197951 h 2731262"/>
                  <a:gd name="connsiteX382" fmla="*/ 1785481 w 5008087"/>
                  <a:gd name="connsiteY382" fmla="*/ 1197951 h 2731262"/>
                  <a:gd name="connsiteX383" fmla="*/ 1734426 w 5008087"/>
                  <a:gd name="connsiteY383" fmla="*/ 1218429 h 2731262"/>
                  <a:gd name="connsiteX384" fmla="*/ 1734426 w 5008087"/>
                  <a:gd name="connsiteY384" fmla="*/ 1223617 h 2731262"/>
                  <a:gd name="connsiteX385" fmla="*/ 1739826 w 5008087"/>
                  <a:gd name="connsiteY385" fmla="*/ 1223617 h 2731262"/>
                  <a:gd name="connsiteX386" fmla="*/ 1750135 w 5008087"/>
                  <a:gd name="connsiteY386" fmla="*/ 1223617 h 2731262"/>
                  <a:gd name="connsiteX387" fmla="*/ 1780572 w 5008087"/>
                  <a:gd name="connsiteY387" fmla="*/ 1223617 h 2731262"/>
                  <a:gd name="connsiteX388" fmla="*/ 1693679 w 5008087"/>
                  <a:gd name="connsiteY388" fmla="*/ 1249009 h 2731262"/>
                  <a:gd name="connsiteX389" fmla="*/ 1693679 w 5008087"/>
                  <a:gd name="connsiteY389" fmla="*/ 1254197 h 2731262"/>
                  <a:gd name="connsiteX390" fmla="*/ 1688770 w 5008087"/>
                  <a:gd name="connsiteY390" fmla="*/ 1254197 h 2731262"/>
                  <a:gd name="connsiteX391" fmla="*/ 1693679 w 5008087"/>
                  <a:gd name="connsiteY391" fmla="*/ 1269760 h 2731262"/>
                  <a:gd name="connsiteX392" fmla="*/ 1729516 w 5008087"/>
                  <a:gd name="connsiteY392" fmla="*/ 1269760 h 2731262"/>
                  <a:gd name="connsiteX393" fmla="*/ 1734426 w 5008087"/>
                  <a:gd name="connsiteY393" fmla="*/ 1285051 h 2731262"/>
                  <a:gd name="connsiteX394" fmla="*/ 1734426 w 5008087"/>
                  <a:gd name="connsiteY394" fmla="*/ 1305802 h 2731262"/>
                  <a:gd name="connsiteX395" fmla="*/ 1744735 w 5008087"/>
                  <a:gd name="connsiteY395" fmla="*/ 1310716 h 2731262"/>
                  <a:gd name="connsiteX396" fmla="*/ 1806100 w 5008087"/>
                  <a:gd name="connsiteY396" fmla="*/ 1274675 h 2731262"/>
                  <a:gd name="connsiteX397" fmla="*/ 1816409 w 5008087"/>
                  <a:gd name="connsiteY397" fmla="*/ 1274675 h 2731262"/>
                  <a:gd name="connsiteX398" fmla="*/ 1816410 w 5008087"/>
                  <a:gd name="connsiteY398" fmla="*/ 1315904 h 2731262"/>
                  <a:gd name="connsiteX399" fmla="*/ 1759954 w 5008087"/>
                  <a:gd name="connsiteY399" fmla="*/ 1320819 h 2731262"/>
                  <a:gd name="connsiteX400" fmla="*/ 1765354 w 5008087"/>
                  <a:gd name="connsiteY400" fmla="*/ 1331194 h 2731262"/>
                  <a:gd name="connsiteX401" fmla="*/ 1790882 w 5008087"/>
                  <a:gd name="connsiteY401" fmla="*/ 1351945 h 2731262"/>
                  <a:gd name="connsiteX402" fmla="*/ 1801191 w 5008087"/>
                  <a:gd name="connsiteY402" fmla="*/ 1346757 h 2731262"/>
                  <a:gd name="connsiteX403" fmla="*/ 1795791 w 5008087"/>
                  <a:gd name="connsiteY403" fmla="*/ 1346757 h 2731262"/>
                  <a:gd name="connsiteX404" fmla="*/ 1795791 w 5008087"/>
                  <a:gd name="connsiteY404" fmla="*/ 1341297 h 2731262"/>
                  <a:gd name="connsiteX405" fmla="*/ 1893484 w 5008087"/>
                  <a:gd name="connsiteY405" fmla="*/ 1372423 h 2731262"/>
                  <a:gd name="connsiteX406" fmla="*/ 1898393 w 5008087"/>
                  <a:gd name="connsiteY406" fmla="*/ 1372423 h 2731262"/>
                  <a:gd name="connsiteX407" fmla="*/ 1893484 w 5008087"/>
                  <a:gd name="connsiteY407" fmla="*/ 1341297 h 2731262"/>
                  <a:gd name="connsiteX408" fmla="*/ 1979886 w 5008087"/>
                  <a:gd name="connsiteY408" fmla="*/ 1346757 h 2731262"/>
                  <a:gd name="connsiteX409" fmla="*/ 1979886 w 5008087"/>
                  <a:gd name="connsiteY409" fmla="*/ 1351945 h 2731262"/>
                  <a:gd name="connsiteX410" fmla="*/ 1928831 w 5008087"/>
                  <a:gd name="connsiteY410" fmla="*/ 1367235 h 2731262"/>
                  <a:gd name="connsiteX411" fmla="*/ 1939140 w 5008087"/>
                  <a:gd name="connsiteY411" fmla="*/ 1382525 h 2731262"/>
                  <a:gd name="connsiteX412" fmla="*/ 1939140 w 5008087"/>
                  <a:gd name="connsiteY412" fmla="*/ 1392901 h 2731262"/>
                  <a:gd name="connsiteX413" fmla="*/ 1919012 w 5008087"/>
                  <a:gd name="connsiteY413" fmla="*/ 1382525 h 2731262"/>
                  <a:gd name="connsiteX414" fmla="*/ 1903303 w 5008087"/>
                  <a:gd name="connsiteY414" fmla="*/ 1382525 h 2731262"/>
                  <a:gd name="connsiteX415" fmla="*/ 1913612 w 5008087"/>
                  <a:gd name="connsiteY415" fmla="*/ 1392901 h 2731262"/>
                  <a:gd name="connsiteX416" fmla="*/ 1913612 w 5008087"/>
                  <a:gd name="connsiteY416" fmla="*/ 1397816 h 2731262"/>
                  <a:gd name="connsiteX417" fmla="*/ 1877775 w 5008087"/>
                  <a:gd name="connsiteY417" fmla="*/ 1408191 h 2731262"/>
                  <a:gd name="connsiteX418" fmla="*/ 1877775 w 5008087"/>
                  <a:gd name="connsiteY418" fmla="*/ 1397816 h 2731262"/>
                  <a:gd name="connsiteX419" fmla="*/ 1836537 w 5008087"/>
                  <a:gd name="connsiteY419" fmla="*/ 1418566 h 2731262"/>
                  <a:gd name="connsiteX420" fmla="*/ 1831628 w 5008087"/>
                  <a:gd name="connsiteY420" fmla="*/ 1397816 h 2731262"/>
                  <a:gd name="connsiteX421" fmla="*/ 1826719 w 5008087"/>
                  <a:gd name="connsiteY421" fmla="*/ 1397816 h 2731262"/>
                  <a:gd name="connsiteX422" fmla="*/ 1821319 w 5008087"/>
                  <a:gd name="connsiteY422" fmla="*/ 1433857 h 2731262"/>
                  <a:gd name="connsiteX423" fmla="*/ 1821319 w 5008087"/>
                  <a:gd name="connsiteY423" fmla="*/ 1439044 h 2731262"/>
                  <a:gd name="connsiteX424" fmla="*/ 1811010 w 5008087"/>
                  <a:gd name="connsiteY424" fmla="*/ 1439044 h 2731262"/>
                  <a:gd name="connsiteX425" fmla="*/ 1811009 w 5008087"/>
                  <a:gd name="connsiteY425" fmla="*/ 1418566 h 2731262"/>
                  <a:gd name="connsiteX426" fmla="*/ 1790882 w 5008087"/>
                  <a:gd name="connsiteY426" fmla="*/ 1418566 h 2731262"/>
                  <a:gd name="connsiteX427" fmla="*/ 1790881 w 5008087"/>
                  <a:gd name="connsiteY427" fmla="*/ 1439044 h 2731262"/>
                  <a:gd name="connsiteX428" fmla="*/ 1703988 w 5008087"/>
                  <a:gd name="connsiteY428" fmla="*/ 1418567 h 2731262"/>
                  <a:gd name="connsiteX429" fmla="*/ 1703988 w 5008087"/>
                  <a:gd name="connsiteY429" fmla="*/ 1433857 h 2731262"/>
                  <a:gd name="connsiteX430" fmla="*/ 1652933 w 5008087"/>
                  <a:gd name="connsiteY430" fmla="*/ 1423481 h 2731262"/>
                  <a:gd name="connsiteX431" fmla="*/ 1642623 w 5008087"/>
                  <a:gd name="connsiteY431" fmla="*/ 1449147 h 2731262"/>
                  <a:gd name="connsiteX432" fmla="*/ 1591077 w 5008087"/>
                  <a:gd name="connsiteY432" fmla="*/ 1443959 h 2731262"/>
                  <a:gd name="connsiteX433" fmla="*/ 1591077 w 5008087"/>
                  <a:gd name="connsiteY433" fmla="*/ 1449147 h 2731262"/>
                  <a:gd name="connsiteX434" fmla="*/ 1586167 w 5008087"/>
                  <a:gd name="connsiteY434" fmla="*/ 1474813 h 2731262"/>
                  <a:gd name="connsiteX435" fmla="*/ 1530202 w 5008087"/>
                  <a:gd name="connsiteY435" fmla="*/ 1474812 h 2731262"/>
                  <a:gd name="connsiteX436" fmla="*/ 1530202 w 5008087"/>
                  <a:gd name="connsiteY436" fmla="*/ 1439044 h 2731262"/>
                  <a:gd name="connsiteX437" fmla="*/ 1514493 w 5008087"/>
                  <a:gd name="connsiteY437" fmla="*/ 1423481 h 2731262"/>
                  <a:gd name="connsiteX438" fmla="*/ 1484056 w 5008087"/>
                  <a:gd name="connsiteY438" fmla="*/ 1423481 h 2731262"/>
                  <a:gd name="connsiteX439" fmla="*/ 1484056 w 5008087"/>
                  <a:gd name="connsiteY439" fmla="*/ 1443959 h 2731262"/>
                  <a:gd name="connsiteX440" fmla="*/ 1448218 w 5008087"/>
                  <a:gd name="connsiteY440" fmla="*/ 1464710 h 2731262"/>
                  <a:gd name="connsiteX441" fmla="*/ 1437909 w 5008087"/>
                  <a:gd name="connsiteY441" fmla="*/ 1464710 h 2731262"/>
                  <a:gd name="connsiteX442" fmla="*/ 1437909 w 5008087"/>
                  <a:gd name="connsiteY442" fmla="*/ 1443959 h 2731262"/>
                  <a:gd name="connsiteX443" fmla="*/ 1387344 w 5008087"/>
                  <a:gd name="connsiteY443" fmla="*/ 1443959 h 2731262"/>
                  <a:gd name="connsiteX444" fmla="*/ 1356416 w 5008087"/>
                  <a:gd name="connsiteY444" fmla="*/ 1443959 h 2731262"/>
                  <a:gd name="connsiteX445" fmla="*/ 1366725 w 5008087"/>
                  <a:gd name="connsiteY445" fmla="*/ 1439044 h 2731262"/>
                  <a:gd name="connsiteX446" fmla="*/ 1366725 w 5008087"/>
                  <a:gd name="connsiteY446" fmla="*/ 1433857 h 2731262"/>
                  <a:gd name="connsiteX447" fmla="*/ 1341198 w 5008087"/>
                  <a:gd name="connsiteY447" fmla="*/ 1443959 h 2731262"/>
                  <a:gd name="connsiteX448" fmla="*/ 1325488 w 5008087"/>
                  <a:gd name="connsiteY448" fmla="*/ 1443959 h 2731262"/>
                  <a:gd name="connsiteX449" fmla="*/ 1336288 w 5008087"/>
                  <a:gd name="connsiteY449" fmla="*/ 1418567 h 2731262"/>
                  <a:gd name="connsiteX450" fmla="*/ 1121265 w 5008087"/>
                  <a:gd name="connsiteY450" fmla="*/ 1413379 h 2731262"/>
                  <a:gd name="connsiteX451" fmla="*/ 1106046 w 5008087"/>
                  <a:gd name="connsiteY451" fmla="*/ 1377338 h 2731262"/>
                  <a:gd name="connsiteX452" fmla="*/ 1075118 w 5008087"/>
                  <a:gd name="connsiteY452" fmla="*/ 1382525 h 2731262"/>
                  <a:gd name="connsiteX453" fmla="*/ 1075118 w 5008087"/>
                  <a:gd name="connsiteY453" fmla="*/ 1397816 h 2731262"/>
                  <a:gd name="connsiteX454" fmla="*/ 1023571 w 5008087"/>
                  <a:gd name="connsiteY454" fmla="*/ 1443959 h 2731262"/>
                  <a:gd name="connsiteX455" fmla="*/ 855185 w 5008087"/>
                  <a:gd name="connsiteY455" fmla="*/ 1443959 h 2731262"/>
                  <a:gd name="connsiteX456" fmla="*/ 715764 w 5008087"/>
                  <a:gd name="connsiteY456" fmla="*/ 1447782 h 2731262"/>
                  <a:gd name="connsiteX457" fmla="*/ 726073 w 5008087"/>
                  <a:gd name="connsiteY457" fmla="*/ 1085732 h 2731262"/>
                  <a:gd name="connsiteX458" fmla="*/ 937169 w 5008087"/>
                  <a:gd name="connsiteY458" fmla="*/ 1100476 h 2731262"/>
                  <a:gd name="connsiteX459" fmla="*/ 982825 w 5008087"/>
                  <a:gd name="connsiteY459" fmla="*/ 1090101 h 2731262"/>
                  <a:gd name="connsiteX460" fmla="*/ 1023571 w 5008087"/>
                  <a:gd name="connsiteY460" fmla="*/ 1105664 h 2731262"/>
                  <a:gd name="connsiteX461" fmla="*/ 1028972 w 5008087"/>
                  <a:gd name="connsiteY461" fmla="*/ 1115766 h 2731262"/>
                  <a:gd name="connsiteX462" fmla="*/ 1013753 w 5008087"/>
                  <a:gd name="connsiteY462" fmla="*/ 1126142 h 2731262"/>
                  <a:gd name="connsiteX463" fmla="*/ 1003444 w 5008087"/>
                  <a:gd name="connsiteY463" fmla="*/ 1126142 h 2731262"/>
                  <a:gd name="connsiteX464" fmla="*/ 1065300 w 5008087"/>
                  <a:gd name="connsiteY464" fmla="*/ 1131330 h 2731262"/>
                  <a:gd name="connsiteX465" fmla="*/ 1097401 w 5008087"/>
                  <a:gd name="connsiteY465" fmla="*/ 1150797 h 2731262"/>
                  <a:gd name="connsiteX466" fmla="*/ 1102846 w 5008087"/>
                  <a:gd name="connsiteY466" fmla="*/ 1151433 h 2731262"/>
                  <a:gd name="connsiteX467" fmla="*/ 1302708 w 5008087"/>
                  <a:gd name="connsiteY467" fmla="*/ 1018565 h 2731262"/>
                  <a:gd name="connsiteX468" fmla="*/ 1248904 w 5008087"/>
                  <a:gd name="connsiteY468" fmla="*/ 1018565 h 2731262"/>
                  <a:gd name="connsiteX469" fmla="*/ 1248904 w 5008087"/>
                  <a:gd name="connsiteY469" fmla="*/ 1039043 h 2731262"/>
                  <a:gd name="connsiteX470" fmla="*/ 1167411 w 5008087"/>
                  <a:gd name="connsiteY470" fmla="*/ 1033855 h 2731262"/>
                  <a:gd name="connsiteX471" fmla="*/ 1080518 w 5008087"/>
                  <a:gd name="connsiteY471" fmla="*/ 1043957 h 2731262"/>
                  <a:gd name="connsiteX472" fmla="*/ 1039281 w 5008087"/>
                  <a:gd name="connsiteY472" fmla="*/ 1023479 h 2731262"/>
                  <a:gd name="connsiteX473" fmla="*/ 962697 w 5008087"/>
                  <a:gd name="connsiteY473" fmla="*/ 1059521 h 2731262"/>
                  <a:gd name="connsiteX474" fmla="*/ 957297 w 5008087"/>
                  <a:gd name="connsiteY474" fmla="*/ 1049145 h 2731262"/>
                  <a:gd name="connsiteX475" fmla="*/ 952388 w 5008087"/>
                  <a:gd name="connsiteY475" fmla="*/ 1059521 h 2731262"/>
                  <a:gd name="connsiteX476" fmla="*/ 896423 w 5008087"/>
                  <a:gd name="connsiteY476" fmla="*/ 1039043 h 2731262"/>
                  <a:gd name="connsiteX477" fmla="*/ 896423 w 5008087"/>
                  <a:gd name="connsiteY477" fmla="*/ 1028667 h 2731262"/>
                  <a:gd name="connsiteX478" fmla="*/ 829657 w 5008087"/>
                  <a:gd name="connsiteY478" fmla="*/ 1039043 h 2731262"/>
                  <a:gd name="connsiteX479" fmla="*/ 824748 w 5008087"/>
                  <a:gd name="connsiteY479" fmla="*/ 1043957 h 2731262"/>
                  <a:gd name="connsiteX480" fmla="*/ 1346107 w 5008087"/>
                  <a:gd name="connsiteY480" fmla="*/ 351804 h 2731262"/>
                  <a:gd name="connsiteX481" fmla="*/ 1381944 w 5008087"/>
                  <a:gd name="connsiteY481" fmla="*/ 377197 h 2731262"/>
                  <a:gd name="connsiteX482" fmla="*/ 1381944 w 5008087"/>
                  <a:gd name="connsiteY482" fmla="*/ 392760 h 2731262"/>
                  <a:gd name="connsiteX483" fmla="*/ 1428091 w 5008087"/>
                  <a:gd name="connsiteY483" fmla="*/ 382384 h 2731262"/>
                  <a:gd name="connsiteX484" fmla="*/ 1443309 w 5008087"/>
                  <a:gd name="connsiteY484" fmla="*/ 402862 h 2731262"/>
                  <a:gd name="connsiteX485" fmla="*/ 1458528 w 5008087"/>
                  <a:gd name="connsiteY485" fmla="*/ 387572 h 2731262"/>
                  <a:gd name="connsiteX486" fmla="*/ 1514493 w 5008087"/>
                  <a:gd name="connsiteY486" fmla="*/ 408050 h 2731262"/>
                  <a:gd name="connsiteX487" fmla="*/ 1570949 w 5008087"/>
                  <a:gd name="connsiteY487" fmla="*/ 392760 h 2731262"/>
                  <a:gd name="connsiteX488" fmla="*/ 1575858 w 5008087"/>
                  <a:gd name="connsiteY488" fmla="*/ 413238 h 2731262"/>
                  <a:gd name="connsiteX489" fmla="*/ 1591076 w 5008087"/>
                  <a:gd name="connsiteY489" fmla="*/ 402862 h 2731262"/>
                  <a:gd name="connsiteX490" fmla="*/ 1607277 w 5008087"/>
                  <a:gd name="connsiteY490" fmla="*/ 413238 h 2731262"/>
                  <a:gd name="connsiteX491" fmla="*/ 1607277 w 5008087"/>
                  <a:gd name="connsiteY491" fmla="*/ 433989 h 2731262"/>
                  <a:gd name="connsiteX492" fmla="*/ 1683370 w 5008087"/>
                  <a:gd name="connsiteY492" fmla="*/ 454194 h 2731262"/>
                  <a:gd name="connsiteX493" fmla="*/ 1678461 w 5008087"/>
                  <a:gd name="connsiteY493" fmla="*/ 474671 h 2731262"/>
                  <a:gd name="connsiteX494" fmla="*/ 1714298 w 5008087"/>
                  <a:gd name="connsiteY494" fmla="*/ 505525 h 2731262"/>
                  <a:gd name="connsiteX495" fmla="*/ 1714298 w 5008087"/>
                  <a:gd name="connsiteY495" fmla="*/ 510713 h 2731262"/>
                  <a:gd name="connsiteX496" fmla="*/ 1699079 w 5008087"/>
                  <a:gd name="connsiteY496" fmla="*/ 526003 h 2731262"/>
                  <a:gd name="connsiteX497" fmla="*/ 1678460 w 5008087"/>
                  <a:gd name="connsiteY497" fmla="*/ 520815 h 2731262"/>
                  <a:gd name="connsiteX498" fmla="*/ 1648023 w 5008087"/>
                  <a:gd name="connsiteY498" fmla="*/ 520815 h 2731262"/>
                  <a:gd name="connsiteX499" fmla="*/ 1657842 w 5008087"/>
                  <a:gd name="connsiteY499" fmla="*/ 536378 h 2731262"/>
                  <a:gd name="connsiteX500" fmla="*/ 1601877 w 5008087"/>
                  <a:gd name="connsiteY500" fmla="*/ 546754 h 2731262"/>
                  <a:gd name="connsiteX501" fmla="*/ 1607277 w 5008087"/>
                  <a:gd name="connsiteY501" fmla="*/ 556856 h 2731262"/>
                  <a:gd name="connsiteX502" fmla="*/ 1607277 w 5008087"/>
                  <a:gd name="connsiteY502" fmla="*/ 561771 h 2731262"/>
                  <a:gd name="connsiteX503" fmla="*/ 1453618 w 5008087"/>
                  <a:gd name="connsiteY503" fmla="*/ 582522 h 2731262"/>
                  <a:gd name="connsiteX504" fmla="*/ 1361816 w 5008087"/>
                  <a:gd name="connsiteY504" fmla="*/ 551668 h 2731262"/>
                  <a:gd name="connsiteX505" fmla="*/ 1238595 w 5008087"/>
                  <a:gd name="connsiteY505" fmla="*/ 567232 h 2731262"/>
                  <a:gd name="connsiteX506" fmla="*/ 1202758 w 5008087"/>
                  <a:gd name="connsiteY506" fmla="*/ 592897 h 2731262"/>
                  <a:gd name="connsiteX507" fmla="*/ 1131574 w 5008087"/>
                  <a:gd name="connsiteY507" fmla="*/ 582522 h 2731262"/>
                  <a:gd name="connsiteX508" fmla="*/ 1100646 w 5008087"/>
                  <a:gd name="connsiteY508" fmla="*/ 592897 h 2731262"/>
                  <a:gd name="connsiteX509" fmla="*/ 1003443 w 5008087"/>
                  <a:gd name="connsiteY509" fmla="*/ 592897 h 2731262"/>
                  <a:gd name="connsiteX510" fmla="*/ 998534 w 5008087"/>
                  <a:gd name="connsiteY510" fmla="*/ 597812 h 2731262"/>
                  <a:gd name="connsiteX511" fmla="*/ 1003444 w 5008087"/>
                  <a:gd name="connsiteY511" fmla="*/ 613375 h 2731262"/>
                  <a:gd name="connsiteX512" fmla="*/ 1090828 w 5008087"/>
                  <a:gd name="connsiteY512" fmla="*/ 623478 h 2731262"/>
                  <a:gd name="connsiteX513" fmla="*/ 1100646 w 5008087"/>
                  <a:gd name="connsiteY513" fmla="*/ 633853 h 2731262"/>
                  <a:gd name="connsiteX514" fmla="*/ 1100646 w 5008087"/>
                  <a:gd name="connsiteY514" fmla="*/ 649143 h 2731262"/>
                  <a:gd name="connsiteX515" fmla="*/ 1136483 w 5008087"/>
                  <a:gd name="connsiteY515" fmla="*/ 643956 h 2731262"/>
                  <a:gd name="connsiteX516" fmla="*/ 1197848 w 5008087"/>
                  <a:gd name="connsiteY516" fmla="*/ 685184 h 2731262"/>
                  <a:gd name="connsiteX517" fmla="*/ 1197848 w 5008087"/>
                  <a:gd name="connsiteY517" fmla="*/ 690099 h 2731262"/>
                  <a:gd name="connsiteX518" fmla="*/ 1208158 w 5008087"/>
                  <a:gd name="connsiteY518" fmla="*/ 669621 h 2731262"/>
                  <a:gd name="connsiteX519" fmla="*/ 1274432 w 5008087"/>
                  <a:gd name="connsiteY519" fmla="*/ 700475 h 2731262"/>
                  <a:gd name="connsiteX520" fmla="*/ 1274432 w 5008087"/>
                  <a:gd name="connsiteY520" fmla="*/ 705662 h 2731262"/>
                  <a:gd name="connsiteX521" fmla="*/ 1238595 w 5008087"/>
                  <a:gd name="connsiteY521" fmla="*/ 710577 h 2731262"/>
                  <a:gd name="connsiteX522" fmla="*/ 1238595 w 5008087"/>
                  <a:gd name="connsiteY522" fmla="*/ 726140 h 2731262"/>
                  <a:gd name="connsiteX523" fmla="*/ 1315179 w 5008087"/>
                  <a:gd name="connsiteY523" fmla="*/ 741430 h 2731262"/>
                  <a:gd name="connsiteX524" fmla="*/ 1289651 w 5008087"/>
                  <a:gd name="connsiteY524" fmla="*/ 787574 h 2731262"/>
                  <a:gd name="connsiteX525" fmla="*/ 1218467 w 5008087"/>
                  <a:gd name="connsiteY525" fmla="*/ 792762 h 2731262"/>
                  <a:gd name="connsiteX526" fmla="*/ 1213067 w 5008087"/>
                  <a:gd name="connsiteY526" fmla="*/ 767096 h 2731262"/>
                  <a:gd name="connsiteX527" fmla="*/ 1126174 w 5008087"/>
                  <a:gd name="connsiteY527" fmla="*/ 756721 h 2731262"/>
                  <a:gd name="connsiteX528" fmla="*/ 1126174 w 5008087"/>
                  <a:gd name="connsiteY528" fmla="*/ 741430 h 2731262"/>
                  <a:gd name="connsiteX529" fmla="*/ 1100646 w 5008087"/>
                  <a:gd name="connsiteY529" fmla="*/ 761908 h 2731262"/>
                  <a:gd name="connsiteX530" fmla="*/ 1106046 w 5008087"/>
                  <a:gd name="connsiteY530" fmla="*/ 782386 h 2731262"/>
                  <a:gd name="connsiteX531" fmla="*/ 1095737 w 5008087"/>
                  <a:gd name="connsiteY531" fmla="*/ 792762 h 2731262"/>
                  <a:gd name="connsiteX532" fmla="*/ 1121265 w 5008087"/>
                  <a:gd name="connsiteY532" fmla="*/ 818427 h 2731262"/>
                  <a:gd name="connsiteX533" fmla="*/ 1126174 w 5008087"/>
                  <a:gd name="connsiteY533" fmla="*/ 844093 h 2731262"/>
                  <a:gd name="connsiteX534" fmla="*/ 1110955 w 5008087"/>
                  <a:gd name="connsiteY534" fmla="*/ 849008 h 2731262"/>
                  <a:gd name="connsiteX535" fmla="*/ 1126174 w 5008087"/>
                  <a:gd name="connsiteY535" fmla="*/ 854195 h 2731262"/>
                  <a:gd name="connsiteX536" fmla="*/ 1049099 w 5008087"/>
                  <a:gd name="connsiteY536" fmla="*/ 864571 h 2731262"/>
                  <a:gd name="connsiteX537" fmla="*/ 1044190 w 5008087"/>
                  <a:gd name="connsiteY537" fmla="*/ 869759 h 2731262"/>
                  <a:gd name="connsiteX538" fmla="*/ 1049099 w 5008087"/>
                  <a:gd name="connsiteY538" fmla="*/ 885049 h 2731262"/>
                  <a:gd name="connsiteX539" fmla="*/ 1228286 w 5008087"/>
                  <a:gd name="connsiteY539" fmla="*/ 880134 h 2731262"/>
                  <a:gd name="connsiteX540" fmla="*/ 1233686 w 5008087"/>
                  <a:gd name="connsiteY540" fmla="*/ 885049 h 2731262"/>
                  <a:gd name="connsiteX541" fmla="*/ 1228285 w 5008087"/>
                  <a:gd name="connsiteY541" fmla="*/ 900612 h 2731262"/>
                  <a:gd name="connsiteX542" fmla="*/ 1100646 w 5008087"/>
                  <a:gd name="connsiteY542" fmla="*/ 915902 h 2731262"/>
                  <a:gd name="connsiteX543" fmla="*/ 1110955 w 5008087"/>
                  <a:gd name="connsiteY543" fmla="*/ 905527 h 2731262"/>
                  <a:gd name="connsiteX544" fmla="*/ 1110955 w 5008087"/>
                  <a:gd name="connsiteY544" fmla="*/ 895151 h 2731262"/>
                  <a:gd name="connsiteX545" fmla="*/ 1095737 w 5008087"/>
                  <a:gd name="connsiteY545" fmla="*/ 915902 h 2731262"/>
                  <a:gd name="connsiteX546" fmla="*/ 1080518 w 5008087"/>
                  <a:gd name="connsiteY546" fmla="*/ 900612 h 2731262"/>
                  <a:gd name="connsiteX547" fmla="*/ 1059900 w 5008087"/>
                  <a:gd name="connsiteY547" fmla="*/ 905527 h 2731262"/>
                  <a:gd name="connsiteX548" fmla="*/ 1054990 w 5008087"/>
                  <a:gd name="connsiteY548" fmla="*/ 936380 h 2731262"/>
                  <a:gd name="connsiteX549" fmla="*/ 931769 w 5008087"/>
                  <a:gd name="connsiteY549" fmla="*/ 931192 h 2731262"/>
                  <a:gd name="connsiteX550" fmla="*/ 727546 w 5008087"/>
                  <a:gd name="connsiteY550" fmla="*/ 951670 h 2731262"/>
                  <a:gd name="connsiteX551" fmla="*/ 1003444 w 5008087"/>
                  <a:gd name="connsiteY551" fmla="*/ 956858 h 2731262"/>
                  <a:gd name="connsiteX552" fmla="*/ 1299960 w 5008087"/>
                  <a:gd name="connsiteY552" fmla="*/ 956858 h 2731262"/>
                  <a:gd name="connsiteX553" fmla="*/ 1304869 w 5008087"/>
                  <a:gd name="connsiteY553" fmla="*/ 972421 h 2731262"/>
                  <a:gd name="connsiteX554" fmla="*/ 1304869 w 5008087"/>
                  <a:gd name="connsiteY554" fmla="*/ 982524 h 2731262"/>
                  <a:gd name="connsiteX555" fmla="*/ 1320088 w 5008087"/>
                  <a:gd name="connsiteY555" fmla="*/ 982524 h 2731262"/>
                  <a:gd name="connsiteX556" fmla="*/ 1320088 w 5008087"/>
                  <a:gd name="connsiteY556" fmla="*/ 1003001 h 2731262"/>
                  <a:gd name="connsiteX557" fmla="*/ 1310822 w 5008087"/>
                  <a:gd name="connsiteY557" fmla="*/ 1010681 h 2731262"/>
                  <a:gd name="connsiteX558" fmla="*/ 1307047 w 5008087"/>
                  <a:gd name="connsiteY558" fmla="*/ 1015680 h 2731262"/>
                  <a:gd name="connsiteX559" fmla="*/ 2522585 w 5008087"/>
                  <a:gd name="connsiteY559" fmla="*/ 207589 h 2731262"/>
                  <a:gd name="connsiteX560" fmla="*/ 2516954 w 5008087"/>
                  <a:gd name="connsiteY560" fmla="*/ 204192 h 2731262"/>
                  <a:gd name="connsiteX561" fmla="*/ 2501736 w 5008087"/>
                  <a:gd name="connsiteY561" fmla="*/ 202998 h 2731262"/>
                  <a:gd name="connsiteX562" fmla="*/ 2450680 w 5008087"/>
                  <a:gd name="connsiteY562" fmla="*/ 213373 h 2731262"/>
                  <a:gd name="connsiteX563" fmla="*/ 2409443 w 5008087"/>
                  <a:gd name="connsiteY563" fmla="*/ 197810 h 2731262"/>
                  <a:gd name="connsiteX564" fmla="*/ 2409442 w 5008087"/>
                  <a:gd name="connsiteY564" fmla="*/ 213373 h 2731262"/>
                  <a:gd name="connsiteX565" fmla="*/ 2348078 w 5008087"/>
                  <a:gd name="connsiteY565" fmla="*/ 213373 h 2731262"/>
                  <a:gd name="connsiteX566" fmla="*/ 2342677 w 5008087"/>
                  <a:gd name="connsiteY566" fmla="*/ 197810 h 2731262"/>
                  <a:gd name="connsiteX567" fmla="*/ 2026033 w 5008087"/>
                  <a:gd name="connsiteY567" fmla="*/ 228390 h 2731262"/>
                  <a:gd name="connsiteX568" fmla="*/ 1995596 w 5008087"/>
                  <a:gd name="connsiteY568" fmla="*/ 218288 h 2731262"/>
                  <a:gd name="connsiteX569" fmla="*/ 1964668 w 5008087"/>
                  <a:gd name="connsiteY569" fmla="*/ 228390 h 2731262"/>
                  <a:gd name="connsiteX570" fmla="*/ 1949449 w 5008087"/>
                  <a:gd name="connsiteY570" fmla="*/ 213373 h 2731262"/>
                  <a:gd name="connsiteX571" fmla="*/ 1934231 w 5008087"/>
                  <a:gd name="connsiteY571" fmla="*/ 213373 h 2731262"/>
                  <a:gd name="connsiteX572" fmla="*/ 1928831 w 5008087"/>
                  <a:gd name="connsiteY572" fmla="*/ 228390 h 2731262"/>
                  <a:gd name="connsiteX573" fmla="*/ 1816410 w 5008087"/>
                  <a:gd name="connsiteY573" fmla="*/ 239039 h 2731262"/>
                  <a:gd name="connsiteX574" fmla="*/ 1795791 w 5008087"/>
                  <a:gd name="connsiteY574" fmla="*/ 264432 h 2731262"/>
                  <a:gd name="connsiteX575" fmla="*/ 1724607 w 5008087"/>
                  <a:gd name="connsiteY575" fmla="*/ 285183 h 2731262"/>
                  <a:gd name="connsiteX576" fmla="*/ 1724607 w 5008087"/>
                  <a:gd name="connsiteY576" fmla="*/ 305660 h 2731262"/>
                  <a:gd name="connsiteX577" fmla="*/ 1591077 w 5008087"/>
                  <a:gd name="connsiteY577" fmla="*/ 305660 h 2731262"/>
                  <a:gd name="connsiteX578" fmla="*/ 1591076 w 5008087"/>
                  <a:gd name="connsiteY578" fmla="*/ 290097 h 2731262"/>
                  <a:gd name="connsiteX579" fmla="*/ 1524802 w 5008087"/>
                  <a:gd name="connsiteY579" fmla="*/ 305660 h 2731262"/>
                  <a:gd name="connsiteX580" fmla="*/ 1479146 w 5008087"/>
                  <a:gd name="connsiteY580" fmla="*/ 290097 h 2731262"/>
                  <a:gd name="connsiteX581" fmla="*/ 1346107 w 5008087"/>
                  <a:gd name="connsiteY581" fmla="*/ 351804 h 273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</a:cxnLst>
                <a:rect l="l" t="t" r="r" b="b"/>
                <a:pathLst>
                  <a:path w="5008087" h="2731262">
                    <a:moveTo>
                      <a:pt x="4130613" y="148390"/>
                    </a:moveTo>
                    <a:lnTo>
                      <a:pt x="4127839" y="151421"/>
                    </a:lnTo>
                    <a:lnTo>
                      <a:pt x="4130360" y="149751"/>
                    </a:lnTo>
                    <a:cubicBezTo>
                      <a:pt x="4132669" y="147929"/>
                      <a:pt x="4133191" y="147093"/>
                      <a:pt x="4130613" y="148390"/>
                    </a:cubicBezTo>
                    <a:close/>
                    <a:moveTo>
                      <a:pt x="715764" y="1447782"/>
                    </a:moveTo>
                    <a:cubicBezTo>
                      <a:pt x="721164" y="1473447"/>
                      <a:pt x="829657" y="1490103"/>
                      <a:pt x="835058" y="1510854"/>
                    </a:cubicBezTo>
                    <a:cubicBezTo>
                      <a:pt x="850276" y="1510854"/>
                      <a:pt x="860585" y="1505666"/>
                      <a:pt x="870895" y="1505666"/>
                    </a:cubicBezTo>
                    <a:cubicBezTo>
                      <a:pt x="880713" y="1515768"/>
                      <a:pt x="880713" y="1515768"/>
                      <a:pt x="886113" y="1531332"/>
                    </a:cubicBezTo>
                    <a:cubicBezTo>
                      <a:pt x="886113" y="1536246"/>
                      <a:pt x="886113" y="1536246"/>
                      <a:pt x="875804" y="1546895"/>
                    </a:cubicBezTo>
                    <a:cubicBezTo>
                      <a:pt x="880713" y="1556997"/>
                      <a:pt x="875804" y="1551810"/>
                      <a:pt x="891023" y="1561912"/>
                    </a:cubicBezTo>
                    <a:cubicBezTo>
                      <a:pt x="901332" y="1561912"/>
                      <a:pt x="1023571" y="1541434"/>
                      <a:pt x="1039281" y="1531332"/>
                    </a:cubicBezTo>
                    <a:cubicBezTo>
                      <a:pt x="1059899" y="1531332"/>
                      <a:pt x="1059900" y="1536246"/>
                      <a:pt x="1075118" y="1541434"/>
                    </a:cubicBezTo>
                    <a:cubicBezTo>
                      <a:pt x="1065300" y="1546895"/>
                      <a:pt x="1054990" y="1541434"/>
                      <a:pt x="1039281" y="1546895"/>
                    </a:cubicBezTo>
                    <a:cubicBezTo>
                      <a:pt x="1023571" y="1551810"/>
                      <a:pt x="1008353" y="1572287"/>
                      <a:pt x="993134" y="1577475"/>
                    </a:cubicBezTo>
                    <a:cubicBezTo>
                      <a:pt x="973006" y="1587578"/>
                      <a:pt x="845367" y="1587578"/>
                      <a:pt x="824748" y="1567373"/>
                    </a:cubicBezTo>
                    <a:lnTo>
                      <a:pt x="814439" y="1567373"/>
                    </a:lnTo>
                    <a:cubicBezTo>
                      <a:pt x="819839" y="1592765"/>
                      <a:pt x="824748" y="1597953"/>
                      <a:pt x="845367" y="1603141"/>
                    </a:cubicBezTo>
                    <a:cubicBezTo>
                      <a:pt x="829657" y="1618431"/>
                      <a:pt x="829657" y="1608056"/>
                      <a:pt x="835057" y="1628533"/>
                    </a:cubicBezTo>
                    <a:cubicBezTo>
                      <a:pt x="809529" y="1628533"/>
                      <a:pt x="778601" y="1633994"/>
                      <a:pt x="753074" y="1633994"/>
                    </a:cubicBezTo>
                    <a:cubicBezTo>
                      <a:pt x="784002" y="1654199"/>
                      <a:pt x="824748" y="1633994"/>
                      <a:pt x="860585" y="1649284"/>
                    </a:cubicBezTo>
                    <a:cubicBezTo>
                      <a:pt x="875804" y="1654199"/>
                      <a:pt x="880713" y="1669762"/>
                      <a:pt x="901332" y="1674677"/>
                    </a:cubicBezTo>
                    <a:cubicBezTo>
                      <a:pt x="896423" y="1680138"/>
                      <a:pt x="896423" y="1685052"/>
                      <a:pt x="891022" y="1690240"/>
                    </a:cubicBezTo>
                    <a:cubicBezTo>
                      <a:pt x="901332" y="1695428"/>
                      <a:pt x="906241" y="1695428"/>
                      <a:pt x="916550" y="1695428"/>
                    </a:cubicBezTo>
                    <a:lnTo>
                      <a:pt x="916550" y="1710718"/>
                    </a:lnTo>
                    <a:cubicBezTo>
                      <a:pt x="947479" y="1710718"/>
                      <a:pt x="967606" y="1705803"/>
                      <a:pt x="982825" y="1720820"/>
                    </a:cubicBezTo>
                    <a:cubicBezTo>
                      <a:pt x="993134" y="1726281"/>
                      <a:pt x="988225" y="1720820"/>
                      <a:pt x="993134" y="1726281"/>
                    </a:cubicBezTo>
                    <a:cubicBezTo>
                      <a:pt x="973006" y="1741572"/>
                      <a:pt x="962697" y="1746759"/>
                      <a:pt x="926860" y="1746759"/>
                    </a:cubicBezTo>
                    <a:lnTo>
                      <a:pt x="926860" y="1751947"/>
                    </a:lnTo>
                    <a:lnTo>
                      <a:pt x="921951" y="1751947"/>
                    </a:lnTo>
                    <a:lnTo>
                      <a:pt x="921951" y="1762050"/>
                    </a:lnTo>
                    <a:cubicBezTo>
                      <a:pt x="926860" y="1767237"/>
                      <a:pt x="931769" y="1772425"/>
                      <a:pt x="937169" y="1782527"/>
                    </a:cubicBezTo>
                    <a:lnTo>
                      <a:pt x="973006" y="1782527"/>
                    </a:lnTo>
                    <a:lnTo>
                      <a:pt x="973006" y="1798090"/>
                    </a:lnTo>
                    <a:cubicBezTo>
                      <a:pt x="942078" y="1808193"/>
                      <a:pt x="901332" y="1869627"/>
                      <a:pt x="875804" y="1854609"/>
                    </a:cubicBezTo>
                    <a:cubicBezTo>
                      <a:pt x="860585" y="1844234"/>
                      <a:pt x="839967" y="1751947"/>
                      <a:pt x="839967" y="1710718"/>
                    </a:cubicBezTo>
                    <a:lnTo>
                      <a:pt x="824748" y="1710718"/>
                    </a:lnTo>
                    <a:cubicBezTo>
                      <a:pt x="814439" y="1669762"/>
                      <a:pt x="737364" y="1664575"/>
                      <a:pt x="711836" y="1654199"/>
                    </a:cubicBezTo>
                    <a:cubicBezTo>
                      <a:pt x="706927" y="1649284"/>
                      <a:pt x="702018" y="1649284"/>
                      <a:pt x="702018" y="1649284"/>
                    </a:cubicBezTo>
                    <a:cubicBezTo>
                      <a:pt x="702018" y="1633994"/>
                      <a:pt x="702018" y="1623619"/>
                      <a:pt x="706927" y="1608056"/>
                    </a:cubicBezTo>
                    <a:cubicBezTo>
                      <a:pt x="732455" y="1613516"/>
                      <a:pt x="747673" y="1613516"/>
                      <a:pt x="762892" y="1597953"/>
                    </a:cubicBezTo>
                    <a:cubicBezTo>
                      <a:pt x="778601" y="1592765"/>
                      <a:pt x="768292" y="1603141"/>
                      <a:pt x="773201" y="1587578"/>
                    </a:cubicBezTo>
                    <a:cubicBezTo>
                      <a:pt x="778602" y="1582390"/>
                      <a:pt x="773201" y="1582390"/>
                      <a:pt x="778601" y="1572287"/>
                    </a:cubicBezTo>
                    <a:lnTo>
                      <a:pt x="778601" y="1567373"/>
                    </a:lnTo>
                    <a:cubicBezTo>
                      <a:pt x="753074" y="1561912"/>
                      <a:pt x="696618" y="1567373"/>
                      <a:pt x="681399" y="1551810"/>
                    </a:cubicBezTo>
                    <a:cubicBezTo>
                      <a:pt x="650962" y="1556997"/>
                      <a:pt x="630343" y="1587578"/>
                      <a:pt x="620034" y="1613516"/>
                    </a:cubicBezTo>
                    <a:lnTo>
                      <a:pt x="559159" y="1613516"/>
                    </a:lnTo>
                    <a:lnTo>
                      <a:pt x="559160" y="1592765"/>
                    </a:lnTo>
                    <a:cubicBezTo>
                      <a:pt x="543450" y="1603141"/>
                      <a:pt x="548850" y="1597953"/>
                      <a:pt x="523322" y="1597953"/>
                    </a:cubicBezTo>
                    <a:cubicBezTo>
                      <a:pt x="528232" y="1603141"/>
                      <a:pt x="528231" y="1608056"/>
                      <a:pt x="533632" y="1613516"/>
                    </a:cubicBezTo>
                    <a:cubicBezTo>
                      <a:pt x="528232" y="1618431"/>
                      <a:pt x="523322" y="1623619"/>
                      <a:pt x="517922" y="1628534"/>
                    </a:cubicBezTo>
                    <a:cubicBezTo>
                      <a:pt x="508104" y="1638909"/>
                      <a:pt x="486994" y="1628533"/>
                      <a:pt x="471775" y="1638909"/>
                    </a:cubicBezTo>
                    <a:lnTo>
                      <a:pt x="461466" y="1638909"/>
                    </a:lnTo>
                    <a:cubicBezTo>
                      <a:pt x="466375" y="1644097"/>
                      <a:pt x="461466" y="1644097"/>
                      <a:pt x="471775" y="1649284"/>
                    </a:cubicBezTo>
                    <a:cubicBezTo>
                      <a:pt x="471775" y="1674677"/>
                      <a:pt x="466376" y="1680138"/>
                      <a:pt x="446247" y="1690240"/>
                    </a:cubicBezTo>
                    <a:lnTo>
                      <a:pt x="446248" y="1705803"/>
                    </a:lnTo>
                    <a:cubicBezTo>
                      <a:pt x="476685" y="1705803"/>
                      <a:pt x="497303" y="1705803"/>
                      <a:pt x="508104" y="1690240"/>
                    </a:cubicBezTo>
                    <a:lnTo>
                      <a:pt x="528231" y="1690240"/>
                    </a:lnTo>
                    <a:cubicBezTo>
                      <a:pt x="523322" y="1695428"/>
                      <a:pt x="523322" y="1695428"/>
                      <a:pt x="513013" y="1700616"/>
                    </a:cubicBezTo>
                    <a:cubicBezTo>
                      <a:pt x="523322" y="1715906"/>
                      <a:pt x="538541" y="1710718"/>
                      <a:pt x="548850" y="1715906"/>
                    </a:cubicBezTo>
                    <a:cubicBezTo>
                      <a:pt x="559160" y="1710718"/>
                      <a:pt x="553760" y="1720820"/>
                      <a:pt x="559160" y="1700616"/>
                    </a:cubicBezTo>
                    <a:cubicBezTo>
                      <a:pt x="584687" y="1705803"/>
                      <a:pt x="589597" y="1720821"/>
                      <a:pt x="615125" y="1720820"/>
                    </a:cubicBezTo>
                    <a:lnTo>
                      <a:pt x="615125" y="1726281"/>
                    </a:lnTo>
                    <a:cubicBezTo>
                      <a:pt x="599906" y="1731196"/>
                      <a:pt x="594506" y="1736384"/>
                      <a:pt x="579287" y="1736384"/>
                    </a:cubicBezTo>
                    <a:lnTo>
                      <a:pt x="579287" y="1741571"/>
                    </a:lnTo>
                    <a:lnTo>
                      <a:pt x="584687" y="1741571"/>
                    </a:lnTo>
                    <a:lnTo>
                      <a:pt x="584688" y="1751947"/>
                    </a:lnTo>
                    <a:cubicBezTo>
                      <a:pt x="584688" y="1762049"/>
                      <a:pt x="589597" y="1741571"/>
                      <a:pt x="589597" y="1741571"/>
                    </a:cubicBezTo>
                    <a:cubicBezTo>
                      <a:pt x="604815" y="1746759"/>
                      <a:pt x="604815" y="1746759"/>
                      <a:pt x="615125" y="1756862"/>
                    </a:cubicBezTo>
                    <a:cubicBezTo>
                      <a:pt x="615125" y="1762049"/>
                      <a:pt x="615125" y="1767237"/>
                      <a:pt x="610215" y="1772425"/>
                    </a:cubicBezTo>
                    <a:cubicBezTo>
                      <a:pt x="604815" y="1767237"/>
                      <a:pt x="604815" y="1772425"/>
                      <a:pt x="599906" y="1767237"/>
                    </a:cubicBezTo>
                    <a:lnTo>
                      <a:pt x="584688" y="1767237"/>
                    </a:lnTo>
                    <a:cubicBezTo>
                      <a:pt x="589597" y="1782527"/>
                      <a:pt x="589597" y="1782527"/>
                      <a:pt x="610215" y="1787988"/>
                    </a:cubicBezTo>
                    <a:lnTo>
                      <a:pt x="610215" y="1792903"/>
                    </a:lnTo>
                    <a:cubicBezTo>
                      <a:pt x="604815" y="1792903"/>
                      <a:pt x="599906" y="1798091"/>
                      <a:pt x="594506" y="1803005"/>
                    </a:cubicBezTo>
                    <a:cubicBezTo>
                      <a:pt x="584688" y="1803005"/>
                      <a:pt x="584687" y="1798091"/>
                      <a:pt x="568978" y="1798090"/>
                    </a:cubicBezTo>
                    <a:cubicBezTo>
                      <a:pt x="564069" y="1803005"/>
                      <a:pt x="559160" y="1808193"/>
                      <a:pt x="553760" y="1813381"/>
                    </a:cubicBezTo>
                    <a:lnTo>
                      <a:pt x="553760" y="1818568"/>
                    </a:lnTo>
                    <a:cubicBezTo>
                      <a:pt x="579287" y="1813381"/>
                      <a:pt x="615124" y="1818568"/>
                      <a:pt x="640653" y="1818568"/>
                    </a:cubicBezTo>
                    <a:lnTo>
                      <a:pt x="640652" y="1823483"/>
                    </a:lnTo>
                    <a:cubicBezTo>
                      <a:pt x="610216" y="1839046"/>
                      <a:pt x="594506" y="1823483"/>
                      <a:pt x="564069" y="1833859"/>
                    </a:cubicBezTo>
                    <a:cubicBezTo>
                      <a:pt x="543450" y="1844234"/>
                      <a:pt x="517922" y="1859524"/>
                      <a:pt x="497303" y="1869627"/>
                    </a:cubicBezTo>
                    <a:lnTo>
                      <a:pt x="497304" y="1880002"/>
                    </a:lnTo>
                    <a:cubicBezTo>
                      <a:pt x="486994" y="1885190"/>
                      <a:pt x="476685" y="1874814"/>
                      <a:pt x="471775" y="1869627"/>
                    </a:cubicBezTo>
                    <a:lnTo>
                      <a:pt x="461466" y="1869627"/>
                    </a:lnTo>
                    <a:lnTo>
                      <a:pt x="461466" y="1890377"/>
                    </a:lnTo>
                    <a:cubicBezTo>
                      <a:pt x="471775" y="1890378"/>
                      <a:pt x="482085" y="1895292"/>
                      <a:pt x="491903" y="1895292"/>
                    </a:cubicBezTo>
                    <a:lnTo>
                      <a:pt x="491904" y="1915770"/>
                    </a:lnTo>
                    <a:cubicBezTo>
                      <a:pt x="466375" y="1915770"/>
                      <a:pt x="461466" y="1910856"/>
                      <a:pt x="440847" y="1905668"/>
                    </a:cubicBezTo>
                    <a:lnTo>
                      <a:pt x="440847" y="1910856"/>
                    </a:lnTo>
                    <a:lnTo>
                      <a:pt x="435938" y="1910855"/>
                    </a:lnTo>
                    <a:cubicBezTo>
                      <a:pt x="440848" y="1921231"/>
                      <a:pt x="456557" y="1926146"/>
                      <a:pt x="466376" y="1936521"/>
                    </a:cubicBezTo>
                    <a:cubicBezTo>
                      <a:pt x="456557" y="1951811"/>
                      <a:pt x="461466" y="1941436"/>
                      <a:pt x="461466" y="1956999"/>
                    </a:cubicBezTo>
                    <a:cubicBezTo>
                      <a:pt x="410410" y="1956999"/>
                      <a:pt x="333827" y="1951811"/>
                      <a:pt x="282771" y="1936521"/>
                    </a:cubicBezTo>
                    <a:cubicBezTo>
                      <a:pt x="246934" y="1931333"/>
                      <a:pt x="200787" y="1941436"/>
                      <a:pt x="175259" y="1926146"/>
                    </a:cubicBezTo>
                    <a:cubicBezTo>
                      <a:pt x="144822" y="1921231"/>
                      <a:pt x="15219" y="1914678"/>
                      <a:pt x="0" y="1925054"/>
                    </a:cubicBezTo>
                    <a:cubicBezTo>
                      <a:pt x="4909" y="1935429"/>
                      <a:pt x="88366" y="1948262"/>
                      <a:pt x="119294" y="1956999"/>
                    </a:cubicBezTo>
                    <a:cubicBezTo>
                      <a:pt x="150222" y="1965736"/>
                      <a:pt x="170350" y="1972289"/>
                      <a:pt x="185568" y="1977477"/>
                    </a:cubicBezTo>
                    <a:lnTo>
                      <a:pt x="231224" y="1977477"/>
                    </a:lnTo>
                    <a:cubicBezTo>
                      <a:pt x="237115" y="1982665"/>
                      <a:pt x="242024" y="1993040"/>
                      <a:pt x="242024" y="1997955"/>
                    </a:cubicBezTo>
                    <a:cubicBezTo>
                      <a:pt x="262643" y="1997955"/>
                      <a:pt x="277862" y="1993040"/>
                      <a:pt x="293080" y="1993040"/>
                    </a:cubicBezTo>
                    <a:cubicBezTo>
                      <a:pt x="297989" y="1993040"/>
                      <a:pt x="303390" y="2008057"/>
                      <a:pt x="308299" y="2008057"/>
                    </a:cubicBezTo>
                    <a:cubicBezTo>
                      <a:pt x="328917" y="2013518"/>
                      <a:pt x="379973" y="1997955"/>
                      <a:pt x="390283" y="2003143"/>
                    </a:cubicBezTo>
                    <a:cubicBezTo>
                      <a:pt x="395192" y="2003143"/>
                      <a:pt x="405501" y="2018433"/>
                      <a:pt x="410410" y="2023621"/>
                    </a:cubicBezTo>
                    <a:cubicBezTo>
                      <a:pt x="440847" y="2023621"/>
                      <a:pt x="471776" y="2023621"/>
                      <a:pt x="497304" y="2028535"/>
                    </a:cubicBezTo>
                    <a:cubicBezTo>
                      <a:pt x="584687" y="2049286"/>
                      <a:pt x="599906" y="2049286"/>
                      <a:pt x="676490" y="2023621"/>
                    </a:cubicBezTo>
                    <a:cubicBezTo>
                      <a:pt x="681399" y="2028535"/>
                      <a:pt x="681399" y="2028535"/>
                      <a:pt x="686308" y="2039184"/>
                    </a:cubicBezTo>
                    <a:cubicBezTo>
                      <a:pt x="702018" y="2028535"/>
                      <a:pt x="702018" y="2023621"/>
                      <a:pt x="732455" y="2023621"/>
                    </a:cubicBezTo>
                    <a:lnTo>
                      <a:pt x="732455" y="2039184"/>
                    </a:lnTo>
                    <a:cubicBezTo>
                      <a:pt x="737364" y="2039184"/>
                      <a:pt x="747674" y="2039184"/>
                      <a:pt x="757983" y="2044099"/>
                    </a:cubicBezTo>
                    <a:lnTo>
                      <a:pt x="757983" y="2028535"/>
                    </a:lnTo>
                    <a:cubicBezTo>
                      <a:pt x="784001" y="2039184"/>
                      <a:pt x="835057" y="2018433"/>
                      <a:pt x="860585" y="2049286"/>
                    </a:cubicBezTo>
                    <a:cubicBezTo>
                      <a:pt x="870895" y="2044098"/>
                      <a:pt x="906241" y="2039184"/>
                      <a:pt x="916550" y="2044098"/>
                    </a:cubicBezTo>
                    <a:lnTo>
                      <a:pt x="942078" y="2044098"/>
                    </a:lnTo>
                    <a:lnTo>
                      <a:pt x="942078" y="2049286"/>
                    </a:lnTo>
                    <a:cubicBezTo>
                      <a:pt x="931769" y="2049286"/>
                      <a:pt x="931769" y="2049286"/>
                      <a:pt x="916551" y="2054474"/>
                    </a:cubicBezTo>
                    <a:cubicBezTo>
                      <a:pt x="931769" y="2069764"/>
                      <a:pt x="973006" y="2054474"/>
                      <a:pt x="993134" y="2064576"/>
                    </a:cubicBezTo>
                    <a:cubicBezTo>
                      <a:pt x="1013753" y="2074679"/>
                      <a:pt x="1023571" y="2095430"/>
                      <a:pt x="1049099" y="2100617"/>
                    </a:cubicBezTo>
                    <a:cubicBezTo>
                      <a:pt x="1095737" y="2100617"/>
                      <a:pt x="1141883" y="2105805"/>
                      <a:pt x="1187539" y="2105805"/>
                    </a:cubicBezTo>
                    <a:cubicBezTo>
                      <a:pt x="1197849" y="2105805"/>
                      <a:pt x="1202758" y="2090242"/>
                      <a:pt x="1213067" y="2085327"/>
                    </a:cubicBezTo>
                    <a:cubicBezTo>
                      <a:pt x="1243504" y="2074679"/>
                      <a:pt x="1279341" y="2090242"/>
                      <a:pt x="1310269" y="2074679"/>
                    </a:cubicBezTo>
                    <a:cubicBezTo>
                      <a:pt x="1315179" y="2064576"/>
                      <a:pt x="1325488" y="2054474"/>
                      <a:pt x="1336288" y="2044098"/>
                    </a:cubicBezTo>
                    <a:cubicBezTo>
                      <a:pt x="1356416" y="2028535"/>
                      <a:pt x="1381944" y="2033996"/>
                      <a:pt x="1397163" y="2033996"/>
                    </a:cubicBezTo>
                    <a:cubicBezTo>
                      <a:pt x="1437909" y="2033996"/>
                      <a:pt x="1473746" y="2033996"/>
                      <a:pt x="1514493" y="2039184"/>
                    </a:cubicBezTo>
                    <a:cubicBezTo>
                      <a:pt x="1524802" y="2033996"/>
                      <a:pt x="1545421" y="2018433"/>
                      <a:pt x="1565549" y="2023621"/>
                    </a:cubicBezTo>
                    <a:cubicBezTo>
                      <a:pt x="1570949" y="2023620"/>
                      <a:pt x="1581258" y="2039184"/>
                      <a:pt x="1591076" y="2049286"/>
                    </a:cubicBezTo>
                    <a:cubicBezTo>
                      <a:pt x="1627405" y="2044098"/>
                      <a:pt x="1648023" y="2049286"/>
                      <a:pt x="1668151" y="2059662"/>
                    </a:cubicBezTo>
                    <a:cubicBezTo>
                      <a:pt x="1663242" y="2069764"/>
                      <a:pt x="1657842" y="2080140"/>
                      <a:pt x="1652933" y="2085327"/>
                    </a:cubicBezTo>
                    <a:lnTo>
                      <a:pt x="1652933" y="2095430"/>
                    </a:lnTo>
                    <a:cubicBezTo>
                      <a:pt x="1668151" y="2095430"/>
                      <a:pt x="1673551" y="2090242"/>
                      <a:pt x="1688770" y="2095430"/>
                    </a:cubicBezTo>
                    <a:cubicBezTo>
                      <a:pt x="1714298" y="2095430"/>
                      <a:pt x="1708898" y="2090242"/>
                      <a:pt x="1714298" y="2085327"/>
                    </a:cubicBezTo>
                    <a:cubicBezTo>
                      <a:pt x="1729516" y="2080139"/>
                      <a:pt x="1780572" y="2090242"/>
                      <a:pt x="1801191" y="2074679"/>
                    </a:cubicBezTo>
                    <a:cubicBezTo>
                      <a:pt x="1831628" y="2080140"/>
                      <a:pt x="1826719" y="2110720"/>
                      <a:pt x="1836537" y="2131471"/>
                    </a:cubicBezTo>
                    <a:cubicBezTo>
                      <a:pt x="1857156" y="2131471"/>
                      <a:pt x="1908703" y="2131471"/>
                      <a:pt x="1923921" y="2141573"/>
                    </a:cubicBezTo>
                    <a:cubicBezTo>
                      <a:pt x="1990196" y="2141573"/>
                      <a:pt x="1964668" y="2172427"/>
                      <a:pt x="2005414" y="2187990"/>
                    </a:cubicBezTo>
                    <a:cubicBezTo>
                      <a:pt x="2046161" y="2203007"/>
                      <a:pt x="2092307" y="2182529"/>
                      <a:pt x="2138454" y="2192904"/>
                    </a:cubicBezTo>
                    <a:cubicBezTo>
                      <a:pt x="2164473" y="2203007"/>
                      <a:pt x="2205219" y="2208195"/>
                      <a:pt x="2235657" y="2208195"/>
                    </a:cubicBezTo>
                    <a:cubicBezTo>
                      <a:pt x="2245966" y="2254611"/>
                      <a:pt x="2286712" y="2244236"/>
                      <a:pt x="2327459" y="2259526"/>
                    </a:cubicBezTo>
                    <a:cubicBezTo>
                      <a:pt x="2378515" y="2274816"/>
                      <a:pt x="2419752" y="2321233"/>
                      <a:pt x="2496336" y="2315772"/>
                    </a:cubicBezTo>
                    <a:cubicBezTo>
                      <a:pt x="2481117" y="2331335"/>
                      <a:pt x="2450680" y="2341438"/>
                      <a:pt x="2435462" y="2346899"/>
                    </a:cubicBezTo>
                    <a:cubicBezTo>
                      <a:pt x="2450680" y="2393042"/>
                      <a:pt x="2501736" y="2372564"/>
                      <a:pt x="2557701" y="2387854"/>
                    </a:cubicBezTo>
                    <a:cubicBezTo>
                      <a:pt x="2613666" y="2397957"/>
                      <a:pt x="2664722" y="2423622"/>
                      <a:pt x="2716269" y="2439185"/>
                    </a:cubicBezTo>
                    <a:cubicBezTo>
                      <a:pt x="2747197" y="2449288"/>
                      <a:pt x="2787943" y="2439186"/>
                      <a:pt x="2813471" y="2454476"/>
                    </a:cubicBezTo>
                    <a:cubicBezTo>
                      <a:pt x="2828689" y="2464578"/>
                      <a:pt x="2828690" y="2474954"/>
                      <a:pt x="2838999" y="2485329"/>
                    </a:cubicBezTo>
                    <a:cubicBezTo>
                      <a:pt x="2833599" y="2495432"/>
                      <a:pt x="2828689" y="2500619"/>
                      <a:pt x="2818380" y="2510722"/>
                    </a:cubicBezTo>
                    <a:cubicBezTo>
                      <a:pt x="2772724" y="2521370"/>
                      <a:pt x="2705959" y="2531473"/>
                      <a:pt x="2644594" y="2521370"/>
                    </a:cubicBezTo>
                    <a:cubicBezTo>
                      <a:pt x="2619066" y="2515909"/>
                      <a:pt x="2568010" y="2505807"/>
                      <a:pt x="2537082" y="2515909"/>
                    </a:cubicBezTo>
                    <a:cubicBezTo>
                      <a:pt x="2486026" y="2526285"/>
                      <a:pt x="2460498" y="2556865"/>
                      <a:pt x="2388824" y="2551950"/>
                    </a:cubicBezTo>
                    <a:cubicBezTo>
                      <a:pt x="2393733" y="2556865"/>
                      <a:pt x="2414352" y="2562053"/>
                      <a:pt x="2419752" y="2567514"/>
                    </a:cubicBezTo>
                    <a:lnTo>
                      <a:pt x="2419752" y="2598094"/>
                    </a:lnTo>
                    <a:cubicBezTo>
                      <a:pt x="2425152" y="2608196"/>
                      <a:pt x="2445280" y="2618572"/>
                      <a:pt x="2450680" y="2634135"/>
                    </a:cubicBezTo>
                    <a:cubicBezTo>
                      <a:pt x="2527264" y="2634135"/>
                      <a:pt x="2521864" y="2659528"/>
                      <a:pt x="2562610" y="2674818"/>
                    </a:cubicBezTo>
                    <a:lnTo>
                      <a:pt x="2623975" y="2674818"/>
                    </a:lnTo>
                    <a:cubicBezTo>
                      <a:pt x="2696141" y="2705672"/>
                      <a:pt x="2828689" y="2757003"/>
                      <a:pt x="2946020" y="2716047"/>
                    </a:cubicBezTo>
                    <a:cubicBezTo>
                      <a:pt x="2976948" y="2705671"/>
                      <a:pt x="2976948" y="2685193"/>
                      <a:pt x="2997566" y="2674818"/>
                    </a:cubicBezTo>
                    <a:cubicBezTo>
                      <a:pt x="3012785" y="2669903"/>
                      <a:pt x="3023095" y="2664715"/>
                      <a:pt x="3038313" y="2659528"/>
                    </a:cubicBezTo>
                    <a:cubicBezTo>
                      <a:pt x="3050095" y="2647514"/>
                      <a:pt x="3062368" y="2635774"/>
                      <a:pt x="3074150" y="2623760"/>
                    </a:cubicBezTo>
                    <a:lnTo>
                      <a:pt x="3074150" y="2608196"/>
                    </a:lnTo>
                    <a:cubicBezTo>
                      <a:pt x="3094278" y="2608196"/>
                      <a:pt x="3104587" y="2608196"/>
                      <a:pt x="3119806" y="2598094"/>
                    </a:cubicBezTo>
                    <a:cubicBezTo>
                      <a:pt x="3140425" y="2587992"/>
                      <a:pt x="3145334" y="2562053"/>
                      <a:pt x="3165953" y="2551951"/>
                    </a:cubicBezTo>
                    <a:cubicBezTo>
                      <a:pt x="3165953" y="2510722"/>
                      <a:pt x="3170862" y="2526285"/>
                      <a:pt x="3181171" y="2505807"/>
                    </a:cubicBezTo>
                    <a:cubicBezTo>
                      <a:pt x="3201790" y="2515909"/>
                      <a:pt x="3217009" y="2521370"/>
                      <a:pt x="3232227" y="2536387"/>
                    </a:cubicBezTo>
                    <a:cubicBezTo>
                      <a:pt x="3243027" y="2531473"/>
                      <a:pt x="3247937" y="2536387"/>
                      <a:pt x="3253337" y="2536387"/>
                    </a:cubicBezTo>
                    <a:lnTo>
                      <a:pt x="3258246" y="2536387"/>
                    </a:lnTo>
                    <a:cubicBezTo>
                      <a:pt x="3273465" y="2546763"/>
                      <a:pt x="3294083" y="2572428"/>
                      <a:pt x="3314211" y="2577616"/>
                    </a:cubicBezTo>
                    <a:cubicBezTo>
                      <a:pt x="3334830" y="2582531"/>
                      <a:pt x="3319611" y="2567514"/>
                      <a:pt x="3334830" y="2567514"/>
                    </a:cubicBezTo>
                    <a:cubicBezTo>
                      <a:pt x="3345139" y="2572428"/>
                      <a:pt x="3365267" y="2587992"/>
                      <a:pt x="3375576" y="2592906"/>
                    </a:cubicBezTo>
                    <a:lnTo>
                      <a:pt x="3411413" y="2592906"/>
                    </a:lnTo>
                    <a:cubicBezTo>
                      <a:pt x="3441851" y="2603009"/>
                      <a:pt x="3498307" y="2623760"/>
                      <a:pt x="3524325" y="2603009"/>
                    </a:cubicBezTo>
                    <a:cubicBezTo>
                      <a:pt x="3534144" y="2608197"/>
                      <a:pt x="3529234" y="2603009"/>
                      <a:pt x="3534144" y="2618572"/>
                    </a:cubicBezTo>
                    <a:lnTo>
                      <a:pt x="3544453" y="2618572"/>
                    </a:lnTo>
                    <a:cubicBezTo>
                      <a:pt x="3554762" y="2592906"/>
                      <a:pt x="3590600" y="2521370"/>
                      <a:pt x="3585200" y="2510722"/>
                    </a:cubicBezTo>
                    <a:lnTo>
                      <a:pt x="3585200" y="2495431"/>
                    </a:lnTo>
                    <a:cubicBezTo>
                      <a:pt x="3554763" y="2485329"/>
                      <a:pt x="3477688" y="2495431"/>
                      <a:pt x="3452160" y="2474953"/>
                    </a:cubicBezTo>
                    <a:cubicBezTo>
                      <a:pt x="3436941" y="2469766"/>
                      <a:pt x="3436941" y="2454476"/>
                      <a:pt x="3432032" y="2439186"/>
                    </a:cubicBezTo>
                    <a:cubicBezTo>
                      <a:pt x="3416322" y="2444100"/>
                      <a:pt x="3411413" y="2444100"/>
                      <a:pt x="3406504" y="2444100"/>
                    </a:cubicBezTo>
                    <a:lnTo>
                      <a:pt x="3396195" y="2444100"/>
                    </a:lnTo>
                    <a:cubicBezTo>
                      <a:pt x="3401104" y="2449288"/>
                      <a:pt x="3401104" y="2449288"/>
                      <a:pt x="3406504" y="2454476"/>
                    </a:cubicBezTo>
                    <a:lnTo>
                      <a:pt x="3406504" y="2459664"/>
                    </a:lnTo>
                    <a:cubicBezTo>
                      <a:pt x="3380976" y="2459663"/>
                      <a:pt x="3339739" y="2454476"/>
                      <a:pt x="3324520" y="2464578"/>
                    </a:cubicBezTo>
                    <a:cubicBezTo>
                      <a:pt x="3324520" y="2459664"/>
                      <a:pt x="3319611" y="2459663"/>
                      <a:pt x="3314211" y="2454476"/>
                    </a:cubicBezTo>
                    <a:cubicBezTo>
                      <a:pt x="3334830" y="2428810"/>
                      <a:pt x="3334830" y="2459663"/>
                      <a:pt x="3345139" y="2449288"/>
                    </a:cubicBezTo>
                    <a:lnTo>
                      <a:pt x="3345139" y="2433998"/>
                    </a:lnTo>
                    <a:cubicBezTo>
                      <a:pt x="3360358" y="2433998"/>
                      <a:pt x="3375576" y="2428810"/>
                      <a:pt x="3390795" y="2428810"/>
                    </a:cubicBezTo>
                    <a:cubicBezTo>
                      <a:pt x="3401104" y="2423622"/>
                      <a:pt x="3416322" y="2403145"/>
                      <a:pt x="3432032" y="2403145"/>
                    </a:cubicBezTo>
                    <a:cubicBezTo>
                      <a:pt x="3452160" y="2393042"/>
                      <a:pt x="3467378" y="2408059"/>
                      <a:pt x="3492906" y="2413520"/>
                    </a:cubicBezTo>
                    <a:lnTo>
                      <a:pt x="3492906" y="2433998"/>
                    </a:lnTo>
                    <a:cubicBezTo>
                      <a:pt x="3503216" y="2428810"/>
                      <a:pt x="3518925" y="2423622"/>
                      <a:pt x="3529235" y="2418708"/>
                    </a:cubicBezTo>
                    <a:cubicBezTo>
                      <a:pt x="3534144" y="2408059"/>
                      <a:pt x="3549853" y="2393042"/>
                      <a:pt x="3559672" y="2377479"/>
                    </a:cubicBezTo>
                    <a:cubicBezTo>
                      <a:pt x="3595509" y="2372564"/>
                      <a:pt x="3626437" y="2367376"/>
                      <a:pt x="3641656" y="2397957"/>
                    </a:cubicBezTo>
                    <a:cubicBezTo>
                      <a:pt x="3667183" y="2393042"/>
                      <a:pt x="3707930" y="2361915"/>
                      <a:pt x="3718239" y="2346899"/>
                    </a:cubicBezTo>
                    <a:cubicBezTo>
                      <a:pt x="3738367" y="2310857"/>
                      <a:pt x="3682402" y="2259526"/>
                      <a:pt x="3651965" y="2244236"/>
                    </a:cubicBezTo>
                    <a:cubicBezTo>
                      <a:pt x="3651965" y="2223758"/>
                      <a:pt x="3656874" y="2218570"/>
                      <a:pt x="3667183" y="2208195"/>
                    </a:cubicBezTo>
                    <a:cubicBezTo>
                      <a:pt x="3667184" y="2203007"/>
                      <a:pt x="3677493" y="2218570"/>
                      <a:pt x="3682402" y="2223758"/>
                    </a:cubicBezTo>
                    <a:cubicBezTo>
                      <a:pt x="3702530" y="2218570"/>
                      <a:pt x="3702530" y="2218570"/>
                      <a:pt x="3712839" y="2208195"/>
                    </a:cubicBezTo>
                    <a:cubicBezTo>
                      <a:pt x="3728058" y="2234134"/>
                      <a:pt x="3733458" y="2234133"/>
                      <a:pt x="3769295" y="2234134"/>
                    </a:cubicBezTo>
                    <a:cubicBezTo>
                      <a:pt x="3785005" y="2280277"/>
                      <a:pt x="3810532" y="2290379"/>
                      <a:pt x="3856188" y="2300755"/>
                    </a:cubicBezTo>
                    <a:cubicBezTo>
                      <a:pt x="3851279" y="2305669"/>
                      <a:pt x="3840970" y="2310857"/>
                      <a:pt x="3846370" y="2315772"/>
                    </a:cubicBezTo>
                    <a:lnTo>
                      <a:pt x="3846370" y="2331335"/>
                    </a:lnTo>
                    <a:lnTo>
                      <a:pt x="3851279" y="2331335"/>
                    </a:lnTo>
                    <a:cubicBezTo>
                      <a:pt x="3856188" y="2321233"/>
                      <a:pt x="3866497" y="2310857"/>
                      <a:pt x="3871898" y="2300755"/>
                    </a:cubicBezTo>
                    <a:cubicBezTo>
                      <a:pt x="3881716" y="2295294"/>
                      <a:pt x="3892025" y="2295294"/>
                      <a:pt x="3902335" y="2295294"/>
                    </a:cubicBezTo>
                    <a:cubicBezTo>
                      <a:pt x="3902335" y="2264714"/>
                      <a:pt x="3917553" y="2239048"/>
                      <a:pt x="3922462" y="2213383"/>
                    </a:cubicBezTo>
                    <a:cubicBezTo>
                      <a:pt x="3917553" y="2187990"/>
                      <a:pt x="3912644" y="2167239"/>
                      <a:pt x="3917553" y="2126283"/>
                    </a:cubicBezTo>
                    <a:cubicBezTo>
                      <a:pt x="3927863" y="2121095"/>
                      <a:pt x="3938172" y="2110720"/>
                      <a:pt x="3947990" y="2105805"/>
                    </a:cubicBezTo>
                    <a:cubicBezTo>
                      <a:pt x="3953391" y="2105805"/>
                      <a:pt x="3983828" y="2110720"/>
                      <a:pt x="3994137" y="2121095"/>
                    </a:cubicBezTo>
                    <a:cubicBezTo>
                      <a:pt x="4029974" y="2121095"/>
                      <a:pt x="4034884" y="2151949"/>
                      <a:pt x="4045193" y="2182529"/>
                    </a:cubicBezTo>
                    <a:cubicBezTo>
                      <a:pt x="4066302" y="2182529"/>
                      <a:pt x="4111958" y="2192905"/>
                      <a:pt x="4132577" y="2182529"/>
                    </a:cubicBezTo>
                    <a:lnTo>
                      <a:pt x="4152705" y="2182529"/>
                    </a:lnTo>
                    <a:cubicBezTo>
                      <a:pt x="4158105" y="2198092"/>
                      <a:pt x="4147795" y="2228673"/>
                      <a:pt x="4158105" y="2249150"/>
                    </a:cubicBezTo>
                    <a:cubicBezTo>
                      <a:pt x="4167923" y="2285192"/>
                      <a:pt x="4193451" y="2357001"/>
                      <a:pt x="4229288" y="2367376"/>
                    </a:cubicBezTo>
                    <a:cubicBezTo>
                      <a:pt x="4249907" y="2382666"/>
                      <a:pt x="4310781" y="2377479"/>
                      <a:pt x="4326982" y="2361916"/>
                    </a:cubicBezTo>
                    <a:cubicBezTo>
                      <a:pt x="4336800" y="2357001"/>
                      <a:pt x="4336800" y="2357001"/>
                      <a:pt x="4342200" y="2341438"/>
                    </a:cubicBezTo>
                    <a:cubicBezTo>
                      <a:pt x="4357419" y="2315772"/>
                      <a:pt x="4336801" y="2244236"/>
                      <a:pt x="4321091" y="2234134"/>
                    </a:cubicBezTo>
                    <a:cubicBezTo>
                      <a:pt x="4331891" y="2228672"/>
                      <a:pt x="4342200" y="2223758"/>
                      <a:pt x="4352510" y="2218570"/>
                    </a:cubicBezTo>
                    <a:cubicBezTo>
                      <a:pt x="4367728" y="2228672"/>
                      <a:pt x="4367728" y="2239048"/>
                      <a:pt x="4382947" y="2244236"/>
                    </a:cubicBezTo>
                    <a:cubicBezTo>
                      <a:pt x="4403565" y="2259526"/>
                      <a:pt x="4438912" y="2249151"/>
                      <a:pt x="4469840" y="2249151"/>
                    </a:cubicBezTo>
                    <a:cubicBezTo>
                      <a:pt x="4480149" y="2239048"/>
                      <a:pt x="4489968" y="2234133"/>
                      <a:pt x="4500277" y="2218570"/>
                    </a:cubicBezTo>
                    <a:cubicBezTo>
                      <a:pt x="4505186" y="2208195"/>
                      <a:pt x="4500277" y="2172427"/>
                      <a:pt x="4500277" y="2162051"/>
                    </a:cubicBezTo>
                    <a:cubicBezTo>
                      <a:pt x="4454621" y="2136386"/>
                      <a:pt x="4469840" y="2115907"/>
                      <a:pt x="4449221" y="2085327"/>
                    </a:cubicBezTo>
                    <a:cubicBezTo>
                      <a:pt x="4459530" y="2085327"/>
                      <a:pt x="4459530" y="2085327"/>
                      <a:pt x="4469840" y="2080140"/>
                    </a:cubicBezTo>
                    <a:cubicBezTo>
                      <a:pt x="4464440" y="2074679"/>
                      <a:pt x="4464440" y="2074679"/>
                      <a:pt x="4459530" y="2059662"/>
                    </a:cubicBezTo>
                    <a:cubicBezTo>
                      <a:pt x="4464440" y="2059662"/>
                      <a:pt x="4485058" y="2054474"/>
                      <a:pt x="4489968" y="2054474"/>
                    </a:cubicBezTo>
                    <a:lnTo>
                      <a:pt x="4500277" y="2054474"/>
                    </a:lnTo>
                    <a:lnTo>
                      <a:pt x="4500277" y="2059662"/>
                    </a:lnTo>
                    <a:lnTo>
                      <a:pt x="4480149" y="2059662"/>
                    </a:lnTo>
                    <a:lnTo>
                      <a:pt x="4480149" y="2069764"/>
                    </a:lnTo>
                    <a:cubicBezTo>
                      <a:pt x="4500277" y="2090242"/>
                      <a:pt x="4541023" y="2126283"/>
                      <a:pt x="4566551" y="2110720"/>
                    </a:cubicBezTo>
                    <a:cubicBezTo>
                      <a:pt x="4587171" y="2141573"/>
                      <a:pt x="4576861" y="2151949"/>
                      <a:pt x="4618098" y="2162051"/>
                    </a:cubicBezTo>
                    <a:cubicBezTo>
                      <a:pt x="4623498" y="2156864"/>
                      <a:pt x="4633317" y="2151949"/>
                      <a:pt x="4643626" y="2146761"/>
                    </a:cubicBezTo>
                    <a:cubicBezTo>
                      <a:pt x="4643626" y="2115908"/>
                      <a:pt x="4633317" y="2110720"/>
                      <a:pt x="4628407" y="2095430"/>
                    </a:cubicBezTo>
                    <a:cubicBezTo>
                      <a:pt x="4618098" y="2074679"/>
                      <a:pt x="4653935" y="2039184"/>
                      <a:pt x="4633317" y="2023621"/>
                    </a:cubicBezTo>
                    <a:cubicBezTo>
                      <a:pt x="4628407" y="1946897"/>
                      <a:pt x="4653935" y="1941436"/>
                      <a:pt x="4704991" y="1926146"/>
                    </a:cubicBezTo>
                    <a:cubicBezTo>
                      <a:pt x="4704991" y="1921231"/>
                      <a:pt x="4709900" y="1915770"/>
                      <a:pt x="4709900" y="1915770"/>
                    </a:cubicBezTo>
                    <a:cubicBezTo>
                      <a:pt x="4694682" y="1910856"/>
                      <a:pt x="4674554" y="1905668"/>
                      <a:pt x="4658845" y="1905668"/>
                    </a:cubicBezTo>
                    <a:cubicBezTo>
                      <a:pt x="4664245" y="1874814"/>
                      <a:pt x="4700082" y="1818568"/>
                      <a:pt x="4658845" y="1792903"/>
                    </a:cubicBezTo>
                    <a:cubicBezTo>
                      <a:pt x="4664245" y="1787988"/>
                      <a:pt x="4674554" y="1782527"/>
                      <a:pt x="4679463" y="1782527"/>
                    </a:cubicBezTo>
                    <a:cubicBezTo>
                      <a:pt x="4689773" y="1762049"/>
                      <a:pt x="4707446" y="1705803"/>
                      <a:pt x="4717755" y="1690240"/>
                    </a:cubicBezTo>
                    <a:cubicBezTo>
                      <a:pt x="4742301" y="1671127"/>
                      <a:pt x="4825267" y="1643824"/>
                      <a:pt x="4856686" y="1639455"/>
                    </a:cubicBezTo>
                    <a:cubicBezTo>
                      <a:pt x="4888105" y="1635086"/>
                      <a:pt x="4859631" y="1668943"/>
                      <a:pt x="4884178" y="1664575"/>
                    </a:cubicBezTo>
                    <a:cubicBezTo>
                      <a:pt x="4914615" y="1664574"/>
                      <a:pt x="4950943" y="1637817"/>
                      <a:pt x="4976471" y="1642731"/>
                    </a:cubicBezTo>
                    <a:cubicBezTo>
                      <a:pt x="4986780" y="1648192"/>
                      <a:pt x="4986289" y="1669762"/>
                      <a:pt x="4996108" y="1680138"/>
                    </a:cubicBezTo>
                    <a:cubicBezTo>
                      <a:pt x="5001508" y="1659660"/>
                      <a:pt x="5016727" y="1608056"/>
                      <a:pt x="5001508" y="1582390"/>
                    </a:cubicBezTo>
                    <a:cubicBezTo>
                      <a:pt x="5001508" y="1554540"/>
                      <a:pt x="4960761" y="1570922"/>
                      <a:pt x="4948979" y="1552629"/>
                    </a:cubicBezTo>
                    <a:cubicBezTo>
                      <a:pt x="4937197" y="1534335"/>
                      <a:pt x="4955361" y="1478362"/>
                      <a:pt x="4929833" y="1472082"/>
                    </a:cubicBezTo>
                    <a:lnTo>
                      <a:pt x="4842940" y="1474813"/>
                    </a:lnTo>
                    <a:cubicBezTo>
                      <a:pt x="4817412" y="1474813"/>
                      <a:pt x="4812012" y="1469625"/>
                      <a:pt x="4801703" y="1454335"/>
                    </a:cubicBezTo>
                    <a:lnTo>
                      <a:pt x="4786484" y="1454335"/>
                    </a:lnTo>
                    <a:cubicBezTo>
                      <a:pt x="4791884" y="1464710"/>
                      <a:pt x="4791884" y="1464710"/>
                      <a:pt x="4796794" y="1469625"/>
                    </a:cubicBezTo>
                    <a:lnTo>
                      <a:pt x="4796794" y="1485188"/>
                    </a:lnTo>
                    <a:cubicBezTo>
                      <a:pt x="4776175" y="1490103"/>
                      <a:pt x="4760956" y="1500751"/>
                      <a:pt x="4740829" y="1500751"/>
                    </a:cubicBezTo>
                    <a:cubicBezTo>
                      <a:pt x="4745738" y="1464710"/>
                      <a:pt x="4776175" y="1433857"/>
                      <a:pt x="4756047" y="1403003"/>
                    </a:cubicBezTo>
                    <a:cubicBezTo>
                      <a:pt x="4745738" y="1372423"/>
                      <a:pt x="4715301" y="1382525"/>
                      <a:pt x="4689773" y="1367235"/>
                    </a:cubicBezTo>
                    <a:cubicBezTo>
                      <a:pt x="4674554" y="1356860"/>
                      <a:pt x="4689773" y="1362048"/>
                      <a:pt x="4679464" y="1341297"/>
                    </a:cubicBezTo>
                    <a:cubicBezTo>
                      <a:pt x="4658845" y="1326279"/>
                      <a:pt x="4633317" y="1310716"/>
                      <a:pt x="4613189" y="1295153"/>
                    </a:cubicBezTo>
                    <a:cubicBezTo>
                      <a:pt x="4613189" y="1285051"/>
                      <a:pt x="4613189" y="1285051"/>
                      <a:pt x="4618098" y="1280136"/>
                    </a:cubicBezTo>
                    <a:cubicBezTo>
                      <a:pt x="4628407" y="1259658"/>
                      <a:pt x="4649026" y="1254197"/>
                      <a:pt x="4674554" y="1254197"/>
                    </a:cubicBezTo>
                    <a:lnTo>
                      <a:pt x="4674554" y="1249009"/>
                    </a:lnTo>
                    <a:cubicBezTo>
                      <a:pt x="4664245" y="1244095"/>
                      <a:pt x="4653935" y="1244095"/>
                      <a:pt x="4643626" y="1249009"/>
                    </a:cubicBezTo>
                    <a:cubicBezTo>
                      <a:pt x="4638717" y="1223617"/>
                      <a:pt x="4622517" y="1230989"/>
                      <a:pt x="4607298" y="1215426"/>
                    </a:cubicBezTo>
                    <a:cubicBezTo>
                      <a:pt x="4612207" y="1205050"/>
                      <a:pt x="4618098" y="1182115"/>
                      <a:pt x="4633317" y="1177473"/>
                    </a:cubicBezTo>
                    <a:cubicBezTo>
                      <a:pt x="4648535" y="1172832"/>
                      <a:pt x="4684372" y="1182388"/>
                      <a:pt x="4700082" y="1187576"/>
                    </a:cubicBezTo>
                    <a:cubicBezTo>
                      <a:pt x="4704991" y="1131330"/>
                      <a:pt x="4720210" y="1120954"/>
                      <a:pt x="4689773" y="1079998"/>
                    </a:cubicBezTo>
                    <a:cubicBezTo>
                      <a:pt x="4715301" y="1069623"/>
                      <a:pt x="4735428" y="1039043"/>
                      <a:pt x="4735428" y="1018565"/>
                    </a:cubicBezTo>
                    <a:cubicBezTo>
                      <a:pt x="4745738" y="1018565"/>
                      <a:pt x="4739847" y="1041773"/>
                      <a:pt x="4744756" y="1046688"/>
                    </a:cubicBezTo>
                    <a:cubicBezTo>
                      <a:pt x="4744756" y="1041773"/>
                      <a:pt x="4750647" y="1018565"/>
                      <a:pt x="4756047" y="1007916"/>
                    </a:cubicBezTo>
                    <a:cubicBezTo>
                      <a:pt x="4760956" y="1013377"/>
                      <a:pt x="4760956" y="1013377"/>
                      <a:pt x="4766356" y="1018565"/>
                    </a:cubicBezTo>
                    <a:cubicBezTo>
                      <a:pt x="4776175" y="1013377"/>
                      <a:pt x="4776175" y="1013377"/>
                      <a:pt x="4781575" y="1007916"/>
                    </a:cubicBezTo>
                    <a:lnTo>
                      <a:pt x="4781575" y="977336"/>
                    </a:lnTo>
                    <a:lnTo>
                      <a:pt x="4778757" y="977525"/>
                    </a:lnTo>
                    <a:lnTo>
                      <a:pt x="4769206" y="980207"/>
                    </a:lnTo>
                    <a:lnTo>
                      <a:pt x="4766357" y="982524"/>
                    </a:lnTo>
                    <a:cubicBezTo>
                      <a:pt x="4764393" y="982524"/>
                      <a:pt x="4752611" y="985800"/>
                      <a:pt x="4760956" y="982524"/>
                    </a:cubicBezTo>
                    <a:lnTo>
                      <a:pt x="4769206" y="980207"/>
                    </a:lnTo>
                    <a:lnTo>
                      <a:pt x="4771941" y="977984"/>
                    </a:lnTo>
                    <a:lnTo>
                      <a:pt x="4778757" y="977525"/>
                    </a:lnTo>
                    <a:lnTo>
                      <a:pt x="4786362" y="975391"/>
                    </a:lnTo>
                    <a:cubicBezTo>
                      <a:pt x="4797407" y="972216"/>
                      <a:pt x="4809312" y="968189"/>
                      <a:pt x="4816921" y="963138"/>
                    </a:cubicBezTo>
                    <a:cubicBezTo>
                      <a:pt x="4812012" y="952762"/>
                      <a:pt x="4760956" y="941295"/>
                      <a:pt x="4756047" y="936380"/>
                    </a:cubicBezTo>
                    <a:lnTo>
                      <a:pt x="4756047" y="905527"/>
                    </a:lnTo>
                    <a:cubicBezTo>
                      <a:pt x="4756048" y="895970"/>
                      <a:pt x="4765375" y="884503"/>
                      <a:pt x="4755065" y="879315"/>
                    </a:cubicBezTo>
                    <a:cubicBezTo>
                      <a:pt x="4755065" y="868939"/>
                      <a:pt x="4725119" y="864571"/>
                      <a:pt x="4725119" y="854195"/>
                    </a:cubicBezTo>
                    <a:cubicBezTo>
                      <a:pt x="4720210" y="844093"/>
                      <a:pt x="4715301" y="859383"/>
                      <a:pt x="4709900" y="833990"/>
                    </a:cubicBezTo>
                    <a:cubicBezTo>
                      <a:pt x="4694682" y="838905"/>
                      <a:pt x="4704991" y="804229"/>
                      <a:pt x="4694682" y="799315"/>
                    </a:cubicBezTo>
                    <a:cubicBezTo>
                      <a:pt x="4684372" y="809417"/>
                      <a:pt x="4689773" y="838905"/>
                      <a:pt x="4684372" y="854195"/>
                    </a:cubicBezTo>
                    <a:cubicBezTo>
                      <a:pt x="4674554" y="854195"/>
                      <a:pt x="4669154" y="849008"/>
                      <a:pt x="4658845" y="838905"/>
                    </a:cubicBezTo>
                    <a:cubicBezTo>
                      <a:pt x="4633317" y="844093"/>
                      <a:pt x="4633317" y="869759"/>
                      <a:pt x="4633317" y="900612"/>
                    </a:cubicBezTo>
                    <a:cubicBezTo>
                      <a:pt x="4628407" y="900612"/>
                      <a:pt x="4623498" y="905527"/>
                      <a:pt x="4618098" y="905527"/>
                    </a:cubicBezTo>
                    <a:cubicBezTo>
                      <a:pt x="4613189" y="890236"/>
                      <a:pt x="4607789" y="890237"/>
                      <a:pt x="4613189" y="864571"/>
                    </a:cubicBezTo>
                    <a:lnTo>
                      <a:pt x="4607789" y="864571"/>
                    </a:lnTo>
                    <a:lnTo>
                      <a:pt x="4607789" y="859383"/>
                    </a:lnTo>
                    <a:cubicBezTo>
                      <a:pt x="4576861" y="864571"/>
                      <a:pt x="4556242" y="880134"/>
                      <a:pt x="4541023" y="864571"/>
                    </a:cubicBezTo>
                    <a:cubicBezTo>
                      <a:pt x="4515496" y="864571"/>
                      <a:pt x="4500277" y="849008"/>
                      <a:pt x="4495368" y="823615"/>
                    </a:cubicBezTo>
                    <a:cubicBezTo>
                      <a:pt x="4464440" y="838905"/>
                      <a:pt x="4444312" y="828530"/>
                      <a:pt x="4403565" y="828530"/>
                    </a:cubicBezTo>
                    <a:cubicBezTo>
                      <a:pt x="4403565" y="823615"/>
                      <a:pt x="4408475" y="818427"/>
                      <a:pt x="4413384" y="818427"/>
                    </a:cubicBezTo>
                    <a:cubicBezTo>
                      <a:pt x="4418784" y="808052"/>
                      <a:pt x="4408475" y="813240"/>
                      <a:pt x="4408475" y="808052"/>
                    </a:cubicBezTo>
                    <a:cubicBezTo>
                      <a:pt x="4413384" y="802864"/>
                      <a:pt x="4418784" y="802864"/>
                      <a:pt x="4423694" y="802864"/>
                    </a:cubicBezTo>
                    <a:cubicBezTo>
                      <a:pt x="4444312" y="782386"/>
                      <a:pt x="4423693" y="772284"/>
                      <a:pt x="4423693" y="756720"/>
                    </a:cubicBezTo>
                    <a:cubicBezTo>
                      <a:pt x="4444312" y="700475"/>
                      <a:pt x="4438912" y="664433"/>
                      <a:pt x="4434003" y="603000"/>
                    </a:cubicBezTo>
                    <a:cubicBezTo>
                      <a:pt x="4387856" y="597812"/>
                      <a:pt x="4331891" y="603000"/>
                      <a:pt x="4290653" y="582522"/>
                    </a:cubicBezTo>
                    <a:lnTo>
                      <a:pt x="4290653" y="567232"/>
                    </a:lnTo>
                    <a:cubicBezTo>
                      <a:pt x="4300963" y="551668"/>
                      <a:pt x="4316181" y="551668"/>
                      <a:pt x="4321091" y="541293"/>
                    </a:cubicBezTo>
                    <a:cubicBezTo>
                      <a:pt x="4342200" y="510713"/>
                      <a:pt x="4347109" y="485047"/>
                      <a:pt x="4347109" y="438903"/>
                    </a:cubicBezTo>
                    <a:cubicBezTo>
                      <a:pt x="4316181" y="433989"/>
                      <a:pt x="4280344" y="428528"/>
                      <a:pt x="4275435" y="418425"/>
                    </a:cubicBezTo>
                    <a:cubicBezTo>
                      <a:pt x="4260216" y="423340"/>
                      <a:pt x="4270035" y="418426"/>
                      <a:pt x="4270035" y="433989"/>
                    </a:cubicBezTo>
                    <a:cubicBezTo>
                      <a:pt x="4254816" y="428528"/>
                      <a:pt x="4254816" y="418425"/>
                      <a:pt x="4239598" y="428528"/>
                    </a:cubicBezTo>
                    <a:cubicBezTo>
                      <a:pt x="4218979" y="433989"/>
                      <a:pt x="4224379" y="444091"/>
                      <a:pt x="4214070" y="459381"/>
                    </a:cubicBezTo>
                    <a:cubicBezTo>
                      <a:pt x="4193451" y="495149"/>
                      <a:pt x="4127177" y="474671"/>
                      <a:pt x="4107049" y="485047"/>
                    </a:cubicBezTo>
                    <a:cubicBezTo>
                      <a:pt x="4086430" y="485047"/>
                      <a:pt x="4081521" y="474672"/>
                      <a:pt x="4071212" y="459381"/>
                    </a:cubicBezTo>
                    <a:cubicBezTo>
                      <a:pt x="4066302" y="454194"/>
                      <a:pt x="4071212" y="449006"/>
                      <a:pt x="4071212" y="433989"/>
                    </a:cubicBezTo>
                    <a:cubicBezTo>
                      <a:pt x="4045193" y="428528"/>
                      <a:pt x="4004446" y="418425"/>
                      <a:pt x="3989228" y="438903"/>
                    </a:cubicBezTo>
                    <a:lnTo>
                      <a:pt x="3968609" y="438903"/>
                    </a:lnTo>
                    <a:cubicBezTo>
                      <a:pt x="3968609" y="438903"/>
                      <a:pt x="4081521" y="356719"/>
                      <a:pt x="4086430" y="351804"/>
                    </a:cubicBezTo>
                    <a:lnTo>
                      <a:pt x="4086430" y="336241"/>
                    </a:lnTo>
                    <a:cubicBezTo>
                      <a:pt x="4096740" y="331053"/>
                      <a:pt x="4096740" y="331053"/>
                      <a:pt x="4101649" y="331053"/>
                    </a:cubicBezTo>
                    <a:lnTo>
                      <a:pt x="4111958" y="331053"/>
                    </a:lnTo>
                    <a:cubicBezTo>
                      <a:pt x="4107049" y="305661"/>
                      <a:pt x="4116867" y="269619"/>
                      <a:pt x="4101649" y="243954"/>
                    </a:cubicBezTo>
                    <a:lnTo>
                      <a:pt x="4101649" y="239039"/>
                    </a:lnTo>
                    <a:lnTo>
                      <a:pt x="4096740" y="239039"/>
                    </a:lnTo>
                    <a:cubicBezTo>
                      <a:pt x="4091830" y="254056"/>
                      <a:pt x="4091830" y="264432"/>
                      <a:pt x="4086430" y="274534"/>
                    </a:cubicBezTo>
                    <a:cubicBezTo>
                      <a:pt x="4066302" y="269619"/>
                      <a:pt x="4060902" y="259517"/>
                      <a:pt x="4040284" y="254056"/>
                    </a:cubicBezTo>
                    <a:cubicBezTo>
                      <a:pt x="4050102" y="233578"/>
                      <a:pt x="4080539" y="225387"/>
                      <a:pt x="4070230" y="210370"/>
                    </a:cubicBezTo>
                    <a:cubicBezTo>
                      <a:pt x="4077962" y="206274"/>
                      <a:pt x="4105300" y="176223"/>
                      <a:pt x="4120557" y="159380"/>
                    </a:cubicBezTo>
                    <a:lnTo>
                      <a:pt x="4127839" y="151421"/>
                    </a:lnTo>
                    <a:lnTo>
                      <a:pt x="4119383" y="157025"/>
                    </a:lnTo>
                    <a:cubicBezTo>
                      <a:pt x="4110240" y="162315"/>
                      <a:pt x="4099194" y="166957"/>
                      <a:pt x="4096740" y="161769"/>
                    </a:cubicBezTo>
                    <a:lnTo>
                      <a:pt x="4076121" y="161769"/>
                    </a:lnTo>
                    <a:cubicBezTo>
                      <a:pt x="4081521" y="141291"/>
                      <a:pt x="4076121" y="146752"/>
                      <a:pt x="4091830" y="141291"/>
                    </a:cubicBezTo>
                    <a:cubicBezTo>
                      <a:pt x="4091830" y="131189"/>
                      <a:pt x="4091830" y="131189"/>
                      <a:pt x="4086430" y="120813"/>
                    </a:cubicBezTo>
                    <a:cubicBezTo>
                      <a:pt x="4076121" y="120813"/>
                      <a:pt x="4066303" y="120813"/>
                      <a:pt x="4055993" y="115626"/>
                    </a:cubicBezTo>
                    <a:cubicBezTo>
                      <a:pt x="4060902" y="100335"/>
                      <a:pt x="4055993" y="95147"/>
                      <a:pt x="4055993" y="90233"/>
                    </a:cubicBezTo>
                    <a:cubicBezTo>
                      <a:pt x="4060903" y="85045"/>
                      <a:pt x="4076121" y="74670"/>
                      <a:pt x="4071212" y="69482"/>
                    </a:cubicBezTo>
                    <a:cubicBezTo>
                      <a:pt x="4066302" y="44089"/>
                      <a:pt x="4055993" y="59379"/>
                      <a:pt x="4055993" y="28526"/>
                    </a:cubicBezTo>
                    <a:cubicBezTo>
                      <a:pt x="4050102" y="33441"/>
                      <a:pt x="4045193" y="33441"/>
                      <a:pt x="4045193" y="38902"/>
                    </a:cubicBezTo>
                    <a:cubicBezTo>
                      <a:pt x="4019665" y="38902"/>
                      <a:pt x="3999046" y="23338"/>
                      <a:pt x="3994137" y="8048"/>
                    </a:cubicBezTo>
                    <a:cubicBezTo>
                      <a:pt x="3963700" y="18424"/>
                      <a:pt x="3963700" y="8048"/>
                      <a:pt x="3932772" y="13236"/>
                    </a:cubicBezTo>
                    <a:cubicBezTo>
                      <a:pt x="3922462" y="18424"/>
                      <a:pt x="3912644" y="33441"/>
                      <a:pt x="3902335" y="38901"/>
                    </a:cubicBezTo>
                    <a:cubicBezTo>
                      <a:pt x="3876807" y="44089"/>
                      <a:pt x="3805132" y="8048"/>
                      <a:pt x="3779114" y="2861"/>
                    </a:cubicBezTo>
                    <a:cubicBezTo>
                      <a:pt x="3718239" y="-7242"/>
                      <a:pt x="3679456" y="11871"/>
                      <a:pt x="3649019" y="21973"/>
                    </a:cubicBezTo>
                    <a:cubicBezTo>
                      <a:pt x="3577836" y="42724"/>
                      <a:pt x="3477688" y="33441"/>
                      <a:pt x="3426632" y="44089"/>
                    </a:cubicBezTo>
                    <a:cubicBezTo>
                      <a:pt x="3396195" y="49004"/>
                      <a:pt x="3273464" y="64567"/>
                      <a:pt x="3258246" y="54192"/>
                    </a:cubicBezTo>
                    <a:cubicBezTo>
                      <a:pt x="3227318" y="54192"/>
                      <a:pt x="3076605" y="64567"/>
                      <a:pt x="3055986" y="74670"/>
                    </a:cubicBezTo>
                    <a:cubicBezTo>
                      <a:pt x="3061386" y="85045"/>
                      <a:pt x="3212099" y="79857"/>
                      <a:pt x="3212099" y="90233"/>
                    </a:cubicBezTo>
                    <a:cubicBezTo>
                      <a:pt x="3263646" y="115625"/>
                      <a:pt x="3492906" y="115625"/>
                      <a:pt x="3534144" y="85045"/>
                    </a:cubicBezTo>
                    <a:lnTo>
                      <a:pt x="3539544" y="85045"/>
                    </a:lnTo>
                    <a:lnTo>
                      <a:pt x="3539544" y="100335"/>
                    </a:lnTo>
                    <a:cubicBezTo>
                      <a:pt x="3565072" y="100335"/>
                      <a:pt x="3605818" y="100335"/>
                      <a:pt x="3621037" y="85045"/>
                    </a:cubicBezTo>
                    <a:cubicBezTo>
                      <a:pt x="3636255" y="90233"/>
                      <a:pt x="3631346" y="85045"/>
                      <a:pt x="3636256" y="95148"/>
                    </a:cubicBezTo>
                    <a:cubicBezTo>
                      <a:pt x="3651965" y="95147"/>
                      <a:pt x="3656874" y="90233"/>
                      <a:pt x="3667183" y="85045"/>
                    </a:cubicBezTo>
                    <a:cubicBezTo>
                      <a:pt x="3677493" y="90233"/>
                      <a:pt x="3677493" y="90233"/>
                      <a:pt x="3682402" y="95148"/>
                    </a:cubicBezTo>
                    <a:cubicBezTo>
                      <a:pt x="3677493" y="105523"/>
                      <a:pt x="3656874" y="105523"/>
                      <a:pt x="3646565" y="110711"/>
                    </a:cubicBezTo>
                    <a:cubicBezTo>
                      <a:pt x="3636255" y="120813"/>
                      <a:pt x="3636255" y="131189"/>
                      <a:pt x="3626437" y="136103"/>
                    </a:cubicBezTo>
                    <a:cubicBezTo>
                      <a:pt x="3636255" y="141291"/>
                      <a:pt x="3651965" y="141291"/>
                      <a:pt x="3667183" y="141291"/>
                    </a:cubicBezTo>
                    <a:cubicBezTo>
                      <a:pt x="3661783" y="146752"/>
                      <a:pt x="3661783" y="156854"/>
                      <a:pt x="3661783" y="161769"/>
                    </a:cubicBezTo>
                    <a:cubicBezTo>
                      <a:pt x="3631346" y="161769"/>
                      <a:pt x="3575381" y="177332"/>
                      <a:pt x="3565072" y="172144"/>
                    </a:cubicBezTo>
                    <a:cubicBezTo>
                      <a:pt x="3565072" y="166957"/>
                      <a:pt x="3565072" y="161769"/>
                      <a:pt x="3559672" y="156854"/>
                    </a:cubicBezTo>
                    <a:lnTo>
                      <a:pt x="3487997" y="156854"/>
                    </a:lnTo>
                    <a:cubicBezTo>
                      <a:pt x="3436941" y="146752"/>
                      <a:pt x="3390795" y="146752"/>
                      <a:pt x="3345139" y="151667"/>
                    </a:cubicBezTo>
                    <a:cubicBezTo>
                      <a:pt x="3324520" y="151667"/>
                      <a:pt x="3329920" y="136103"/>
                      <a:pt x="3309302" y="136104"/>
                    </a:cubicBezTo>
                    <a:cubicBezTo>
                      <a:pt x="3298992" y="136103"/>
                      <a:pt x="3283774" y="156854"/>
                      <a:pt x="3273464" y="156854"/>
                    </a:cubicBezTo>
                    <a:cubicBezTo>
                      <a:pt x="3258246" y="156854"/>
                      <a:pt x="3243027" y="151667"/>
                      <a:pt x="3227318" y="151666"/>
                    </a:cubicBezTo>
                    <a:cubicBezTo>
                      <a:pt x="3221918" y="156854"/>
                      <a:pt x="3212099" y="172145"/>
                      <a:pt x="3201790" y="177332"/>
                    </a:cubicBezTo>
                    <a:cubicBezTo>
                      <a:pt x="3170862" y="187435"/>
                      <a:pt x="3150734" y="156854"/>
                      <a:pt x="3114897" y="166957"/>
                    </a:cubicBezTo>
                    <a:cubicBezTo>
                      <a:pt x="3089369" y="172144"/>
                      <a:pt x="3043713" y="177332"/>
                      <a:pt x="3018185" y="187435"/>
                    </a:cubicBezTo>
                    <a:cubicBezTo>
                      <a:pt x="2961238" y="197810"/>
                      <a:pt x="2894964" y="197810"/>
                      <a:pt x="2859127" y="207913"/>
                    </a:cubicBezTo>
                    <a:cubicBezTo>
                      <a:pt x="2838999" y="213373"/>
                      <a:pt x="2803162" y="197810"/>
                      <a:pt x="2787943" y="213373"/>
                    </a:cubicBezTo>
                    <a:cubicBezTo>
                      <a:pt x="2767570" y="213373"/>
                      <a:pt x="2748424" y="214602"/>
                      <a:pt x="2732469" y="212657"/>
                    </a:cubicBezTo>
                    <a:lnTo>
                      <a:pt x="2716425" y="208250"/>
                    </a:lnTo>
                    <a:lnTo>
                      <a:pt x="1284146" y="1160431"/>
                    </a:lnTo>
                    <a:lnTo>
                      <a:pt x="1300321" y="1157968"/>
                    </a:lnTo>
                    <a:cubicBezTo>
                      <a:pt x="1322573" y="1160425"/>
                      <a:pt x="1337024" y="1178702"/>
                      <a:pt x="1371635" y="1182388"/>
                    </a:cubicBezTo>
                    <a:cubicBezTo>
                      <a:pt x="1387344" y="1161910"/>
                      <a:pt x="1397163" y="1161910"/>
                      <a:pt x="1412872" y="1141432"/>
                    </a:cubicBezTo>
                    <a:cubicBezTo>
                      <a:pt x="1422691" y="1146620"/>
                      <a:pt x="1422691" y="1146620"/>
                      <a:pt x="1428091" y="1156995"/>
                    </a:cubicBezTo>
                    <a:cubicBezTo>
                      <a:pt x="1448218" y="1156995"/>
                      <a:pt x="1453619" y="1156995"/>
                      <a:pt x="1463437" y="1141432"/>
                    </a:cubicBezTo>
                    <a:cubicBezTo>
                      <a:pt x="1494365" y="1141432"/>
                      <a:pt x="1479146" y="1141432"/>
                      <a:pt x="1488965" y="1156995"/>
                    </a:cubicBezTo>
                    <a:cubicBezTo>
                      <a:pt x="1504674" y="1161910"/>
                      <a:pt x="1499274" y="1151808"/>
                      <a:pt x="1514493" y="1146620"/>
                    </a:cubicBezTo>
                    <a:cubicBezTo>
                      <a:pt x="1540021" y="1146620"/>
                      <a:pt x="1560639" y="1151808"/>
                      <a:pt x="1586167" y="1151808"/>
                    </a:cubicBezTo>
                    <a:cubicBezTo>
                      <a:pt x="1596477" y="1156995"/>
                      <a:pt x="1612186" y="1156995"/>
                      <a:pt x="1627405" y="1161910"/>
                    </a:cubicBezTo>
                    <a:cubicBezTo>
                      <a:pt x="1632805" y="1161910"/>
                      <a:pt x="1632805" y="1151808"/>
                      <a:pt x="1648023" y="1146620"/>
                    </a:cubicBezTo>
                    <a:cubicBezTo>
                      <a:pt x="1652933" y="1151808"/>
                      <a:pt x="1668151" y="1172285"/>
                      <a:pt x="1673551" y="1177473"/>
                    </a:cubicBezTo>
                    <a:cubicBezTo>
                      <a:pt x="1699079" y="1187576"/>
                      <a:pt x="1729516" y="1177473"/>
                      <a:pt x="1755044" y="1192764"/>
                    </a:cubicBezTo>
                    <a:cubicBezTo>
                      <a:pt x="1755044" y="1197951"/>
                      <a:pt x="1759954" y="1197951"/>
                      <a:pt x="1759954" y="1202866"/>
                    </a:cubicBezTo>
                    <a:cubicBezTo>
                      <a:pt x="1765354" y="1208054"/>
                      <a:pt x="1770263" y="1197951"/>
                      <a:pt x="1770263" y="1197951"/>
                    </a:cubicBezTo>
                    <a:lnTo>
                      <a:pt x="1785481" y="1197951"/>
                    </a:lnTo>
                    <a:cubicBezTo>
                      <a:pt x="1765354" y="1213514"/>
                      <a:pt x="1759954" y="1213514"/>
                      <a:pt x="1734426" y="1218429"/>
                    </a:cubicBezTo>
                    <a:lnTo>
                      <a:pt x="1734426" y="1223617"/>
                    </a:lnTo>
                    <a:lnTo>
                      <a:pt x="1739826" y="1223617"/>
                    </a:lnTo>
                    <a:cubicBezTo>
                      <a:pt x="1750135" y="1228531"/>
                      <a:pt x="1744735" y="1228532"/>
                      <a:pt x="1750135" y="1223617"/>
                    </a:cubicBezTo>
                    <a:lnTo>
                      <a:pt x="1780572" y="1223617"/>
                    </a:lnTo>
                    <a:cubicBezTo>
                      <a:pt x="1770263" y="1249009"/>
                      <a:pt x="1729516" y="1249009"/>
                      <a:pt x="1693679" y="1249009"/>
                    </a:cubicBezTo>
                    <a:lnTo>
                      <a:pt x="1693679" y="1254197"/>
                    </a:lnTo>
                    <a:lnTo>
                      <a:pt x="1688770" y="1254197"/>
                    </a:lnTo>
                    <a:cubicBezTo>
                      <a:pt x="1688770" y="1259658"/>
                      <a:pt x="1688770" y="1264573"/>
                      <a:pt x="1693679" y="1269760"/>
                    </a:cubicBezTo>
                    <a:lnTo>
                      <a:pt x="1729516" y="1269760"/>
                    </a:lnTo>
                    <a:cubicBezTo>
                      <a:pt x="1734426" y="1280136"/>
                      <a:pt x="1734426" y="1280136"/>
                      <a:pt x="1734426" y="1285051"/>
                    </a:cubicBezTo>
                    <a:lnTo>
                      <a:pt x="1734426" y="1305802"/>
                    </a:lnTo>
                    <a:cubicBezTo>
                      <a:pt x="1744735" y="1305802"/>
                      <a:pt x="1739826" y="1305802"/>
                      <a:pt x="1744735" y="1310716"/>
                    </a:cubicBezTo>
                    <a:cubicBezTo>
                      <a:pt x="1775663" y="1305801"/>
                      <a:pt x="1795791" y="1295153"/>
                      <a:pt x="1806100" y="1274675"/>
                    </a:cubicBezTo>
                    <a:lnTo>
                      <a:pt x="1816409" y="1274675"/>
                    </a:lnTo>
                    <a:cubicBezTo>
                      <a:pt x="1816410" y="1295153"/>
                      <a:pt x="1811009" y="1295153"/>
                      <a:pt x="1816410" y="1315904"/>
                    </a:cubicBezTo>
                    <a:cubicBezTo>
                      <a:pt x="1795791" y="1315904"/>
                      <a:pt x="1780572" y="1315904"/>
                      <a:pt x="1759954" y="1320819"/>
                    </a:cubicBezTo>
                    <a:cubicBezTo>
                      <a:pt x="1765354" y="1326279"/>
                      <a:pt x="1759953" y="1326279"/>
                      <a:pt x="1765354" y="1331194"/>
                    </a:cubicBezTo>
                    <a:cubicBezTo>
                      <a:pt x="1770263" y="1346757"/>
                      <a:pt x="1780572" y="1346757"/>
                      <a:pt x="1790882" y="1351945"/>
                    </a:cubicBezTo>
                    <a:cubicBezTo>
                      <a:pt x="1790882" y="1351945"/>
                      <a:pt x="1811009" y="1351945"/>
                      <a:pt x="1801191" y="1346757"/>
                    </a:cubicBezTo>
                    <a:lnTo>
                      <a:pt x="1795791" y="1346757"/>
                    </a:lnTo>
                    <a:lnTo>
                      <a:pt x="1795791" y="1341297"/>
                    </a:lnTo>
                    <a:cubicBezTo>
                      <a:pt x="1841937" y="1336382"/>
                      <a:pt x="1872866" y="1341297"/>
                      <a:pt x="1893484" y="1372423"/>
                    </a:cubicBezTo>
                    <a:lnTo>
                      <a:pt x="1898393" y="1372423"/>
                    </a:lnTo>
                    <a:cubicBezTo>
                      <a:pt x="1898393" y="1362048"/>
                      <a:pt x="1893484" y="1351945"/>
                      <a:pt x="1893484" y="1341297"/>
                    </a:cubicBezTo>
                    <a:cubicBezTo>
                      <a:pt x="1923921" y="1346757"/>
                      <a:pt x="1954358" y="1346757"/>
                      <a:pt x="1979886" y="1346757"/>
                    </a:cubicBezTo>
                    <a:lnTo>
                      <a:pt x="1979886" y="1351945"/>
                    </a:lnTo>
                    <a:cubicBezTo>
                      <a:pt x="1964668" y="1356860"/>
                      <a:pt x="1944540" y="1362048"/>
                      <a:pt x="1928831" y="1367235"/>
                    </a:cubicBezTo>
                    <a:cubicBezTo>
                      <a:pt x="1934231" y="1377338"/>
                      <a:pt x="1928831" y="1377338"/>
                      <a:pt x="1939140" y="1382525"/>
                    </a:cubicBezTo>
                    <a:lnTo>
                      <a:pt x="1939140" y="1392901"/>
                    </a:lnTo>
                    <a:cubicBezTo>
                      <a:pt x="1928831" y="1387440"/>
                      <a:pt x="1923921" y="1387440"/>
                      <a:pt x="1919012" y="1382525"/>
                    </a:cubicBezTo>
                    <a:lnTo>
                      <a:pt x="1903303" y="1382525"/>
                    </a:lnTo>
                    <a:cubicBezTo>
                      <a:pt x="1908703" y="1387440"/>
                      <a:pt x="1908703" y="1387440"/>
                      <a:pt x="1913612" y="1392901"/>
                    </a:cubicBezTo>
                    <a:lnTo>
                      <a:pt x="1913612" y="1397816"/>
                    </a:lnTo>
                    <a:cubicBezTo>
                      <a:pt x="1903303" y="1397816"/>
                      <a:pt x="1893484" y="1413379"/>
                      <a:pt x="1877775" y="1408191"/>
                    </a:cubicBezTo>
                    <a:lnTo>
                      <a:pt x="1877775" y="1397816"/>
                    </a:lnTo>
                    <a:cubicBezTo>
                      <a:pt x="1857156" y="1387440"/>
                      <a:pt x="1846847" y="1408191"/>
                      <a:pt x="1836537" y="1418566"/>
                    </a:cubicBezTo>
                    <a:cubicBezTo>
                      <a:pt x="1826719" y="1408191"/>
                      <a:pt x="1831628" y="1413379"/>
                      <a:pt x="1831628" y="1397816"/>
                    </a:cubicBezTo>
                    <a:lnTo>
                      <a:pt x="1826719" y="1397816"/>
                    </a:lnTo>
                    <a:cubicBezTo>
                      <a:pt x="1821319" y="1413379"/>
                      <a:pt x="1826719" y="1423481"/>
                      <a:pt x="1821319" y="1433857"/>
                    </a:cubicBezTo>
                    <a:lnTo>
                      <a:pt x="1821319" y="1439044"/>
                    </a:lnTo>
                    <a:lnTo>
                      <a:pt x="1811010" y="1439044"/>
                    </a:lnTo>
                    <a:lnTo>
                      <a:pt x="1811009" y="1418566"/>
                    </a:lnTo>
                    <a:lnTo>
                      <a:pt x="1790882" y="1418566"/>
                    </a:lnTo>
                    <a:lnTo>
                      <a:pt x="1790881" y="1439044"/>
                    </a:lnTo>
                    <a:cubicBezTo>
                      <a:pt x="1770263" y="1428669"/>
                      <a:pt x="1724607" y="1418567"/>
                      <a:pt x="1703988" y="1418567"/>
                    </a:cubicBezTo>
                    <a:lnTo>
                      <a:pt x="1703988" y="1433857"/>
                    </a:lnTo>
                    <a:cubicBezTo>
                      <a:pt x="1678461" y="1428669"/>
                      <a:pt x="1673551" y="1413379"/>
                      <a:pt x="1652933" y="1423481"/>
                    </a:cubicBezTo>
                    <a:cubicBezTo>
                      <a:pt x="1637714" y="1428669"/>
                      <a:pt x="1648024" y="1439044"/>
                      <a:pt x="1642623" y="1449147"/>
                    </a:cubicBezTo>
                    <a:cubicBezTo>
                      <a:pt x="1622495" y="1454335"/>
                      <a:pt x="1601877" y="1454335"/>
                      <a:pt x="1591077" y="1443959"/>
                    </a:cubicBezTo>
                    <a:lnTo>
                      <a:pt x="1591077" y="1449147"/>
                    </a:lnTo>
                    <a:cubicBezTo>
                      <a:pt x="1591077" y="1464710"/>
                      <a:pt x="1591077" y="1464710"/>
                      <a:pt x="1586167" y="1474813"/>
                    </a:cubicBezTo>
                    <a:lnTo>
                      <a:pt x="1530202" y="1474812"/>
                    </a:lnTo>
                    <a:cubicBezTo>
                      <a:pt x="1524802" y="1459522"/>
                      <a:pt x="1524802" y="1454335"/>
                      <a:pt x="1530202" y="1439044"/>
                    </a:cubicBezTo>
                    <a:cubicBezTo>
                      <a:pt x="1524802" y="1433857"/>
                      <a:pt x="1519893" y="1428669"/>
                      <a:pt x="1514493" y="1423481"/>
                    </a:cubicBezTo>
                    <a:lnTo>
                      <a:pt x="1484056" y="1423481"/>
                    </a:lnTo>
                    <a:lnTo>
                      <a:pt x="1484056" y="1443959"/>
                    </a:lnTo>
                    <a:cubicBezTo>
                      <a:pt x="1473746" y="1454335"/>
                      <a:pt x="1453619" y="1454335"/>
                      <a:pt x="1448218" y="1464710"/>
                    </a:cubicBezTo>
                    <a:lnTo>
                      <a:pt x="1437909" y="1464710"/>
                    </a:lnTo>
                    <a:lnTo>
                      <a:pt x="1437909" y="1443959"/>
                    </a:lnTo>
                    <a:cubicBezTo>
                      <a:pt x="1412872" y="1449147"/>
                      <a:pt x="1397162" y="1449147"/>
                      <a:pt x="1387344" y="1443959"/>
                    </a:cubicBezTo>
                    <a:lnTo>
                      <a:pt x="1356416" y="1443959"/>
                    </a:lnTo>
                    <a:cubicBezTo>
                      <a:pt x="1361816" y="1439044"/>
                      <a:pt x="1361816" y="1439044"/>
                      <a:pt x="1366725" y="1439044"/>
                    </a:cubicBezTo>
                    <a:lnTo>
                      <a:pt x="1366725" y="1433857"/>
                    </a:lnTo>
                    <a:cubicBezTo>
                      <a:pt x="1356416" y="1433857"/>
                      <a:pt x="1346107" y="1439044"/>
                      <a:pt x="1341198" y="1443959"/>
                    </a:cubicBezTo>
                    <a:lnTo>
                      <a:pt x="1325488" y="1443959"/>
                    </a:lnTo>
                    <a:cubicBezTo>
                      <a:pt x="1330888" y="1433857"/>
                      <a:pt x="1330888" y="1433857"/>
                      <a:pt x="1336288" y="1418567"/>
                    </a:cubicBezTo>
                    <a:cubicBezTo>
                      <a:pt x="1274432" y="1423481"/>
                      <a:pt x="1177230" y="1454335"/>
                      <a:pt x="1121265" y="1413379"/>
                    </a:cubicBezTo>
                    <a:cubicBezTo>
                      <a:pt x="1110955" y="1403003"/>
                      <a:pt x="1110955" y="1392901"/>
                      <a:pt x="1106046" y="1377338"/>
                    </a:cubicBezTo>
                    <a:cubicBezTo>
                      <a:pt x="1095737" y="1377338"/>
                      <a:pt x="1085427" y="1382525"/>
                      <a:pt x="1075118" y="1382525"/>
                    </a:cubicBezTo>
                    <a:lnTo>
                      <a:pt x="1075118" y="1397816"/>
                    </a:lnTo>
                    <a:cubicBezTo>
                      <a:pt x="1054990" y="1408191"/>
                      <a:pt x="1033881" y="1423481"/>
                      <a:pt x="1023571" y="1443959"/>
                    </a:cubicBezTo>
                    <a:cubicBezTo>
                      <a:pt x="967606" y="1443959"/>
                      <a:pt x="906241" y="1443413"/>
                      <a:pt x="855185" y="1443959"/>
                    </a:cubicBezTo>
                    <a:cubicBezTo>
                      <a:pt x="804129" y="1444505"/>
                      <a:pt x="736382" y="1447782"/>
                      <a:pt x="715764" y="1447782"/>
                    </a:cubicBezTo>
                    <a:close/>
                    <a:moveTo>
                      <a:pt x="726073" y="1085732"/>
                    </a:moveTo>
                    <a:cubicBezTo>
                      <a:pt x="736382" y="1090920"/>
                      <a:pt x="894459" y="1099657"/>
                      <a:pt x="937169" y="1100476"/>
                    </a:cubicBezTo>
                    <a:cubicBezTo>
                      <a:pt x="979879" y="1101296"/>
                      <a:pt x="967606" y="1085186"/>
                      <a:pt x="982825" y="1090101"/>
                    </a:cubicBezTo>
                    <a:cubicBezTo>
                      <a:pt x="998534" y="1095289"/>
                      <a:pt x="998534" y="1105664"/>
                      <a:pt x="1023571" y="1105664"/>
                    </a:cubicBezTo>
                    <a:cubicBezTo>
                      <a:pt x="1028972" y="1115766"/>
                      <a:pt x="1023571" y="1110852"/>
                      <a:pt x="1028972" y="1115766"/>
                    </a:cubicBezTo>
                    <a:cubicBezTo>
                      <a:pt x="1023571" y="1120954"/>
                      <a:pt x="1018662" y="1120954"/>
                      <a:pt x="1013753" y="1126142"/>
                    </a:cubicBezTo>
                    <a:lnTo>
                      <a:pt x="1003444" y="1126142"/>
                    </a:lnTo>
                    <a:cubicBezTo>
                      <a:pt x="1018662" y="1136244"/>
                      <a:pt x="1044190" y="1126142"/>
                      <a:pt x="1065300" y="1131330"/>
                    </a:cubicBezTo>
                    <a:cubicBezTo>
                      <a:pt x="1065300" y="1131330"/>
                      <a:pt x="1085182" y="1145767"/>
                      <a:pt x="1097401" y="1150797"/>
                    </a:cubicBezTo>
                    <a:lnTo>
                      <a:pt x="1102846" y="1151433"/>
                    </a:lnTo>
                    <a:lnTo>
                      <a:pt x="1302708" y="1018565"/>
                    </a:lnTo>
                    <a:lnTo>
                      <a:pt x="1248904" y="1018565"/>
                    </a:lnTo>
                    <a:lnTo>
                      <a:pt x="1248904" y="1039043"/>
                    </a:lnTo>
                    <a:cubicBezTo>
                      <a:pt x="1223376" y="1033855"/>
                      <a:pt x="1192939" y="1033855"/>
                      <a:pt x="1167411" y="1033855"/>
                    </a:cubicBezTo>
                    <a:cubicBezTo>
                      <a:pt x="1146793" y="1039043"/>
                      <a:pt x="1100646" y="1049145"/>
                      <a:pt x="1080518" y="1043957"/>
                    </a:cubicBezTo>
                    <a:cubicBezTo>
                      <a:pt x="1070209" y="1039043"/>
                      <a:pt x="1049099" y="1018565"/>
                      <a:pt x="1039281" y="1023479"/>
                    </a:cubicBezTo>
                    <a:cubicBezTo>
                      <a:pt x="1018662" y="1028667"/>
                      <a:pt x="982825" y="1059521"/>
                      <a:pt x="962697" y="1059521"/>
                    </a:cubicBezTo>
                    <a:cubicBezTo>
                      <a:pt x="957297" y="1054060"/>
                      <a:pt x="967606" y="1043957"/>
                      <a:pt x="957297" y="1049145"/>
                    </a:cubicBezTo>
                    <a:cubicBezTo>
                      <a:pt x="952388" y="1049145"/>
                      <a:pt x="952388" y="1054060"/>
                      <a:pt x="952388" y="1059521"/>
                    </a:cubicBezTo>
                    <a:cubicBezTo>
                      <a:pt x="937169" y="1054060"/>
                      <a:pt x="911641" y="1043957"/>
                      <a:pt x="896423" y="1039043"/>
                    </a:cubicBezTo>
                    <a:lnTo>
                      <a:pt x="896423" y="1028667"/>
                    </a:lnTo>
                    <a:cubicBezTo>
                      <a:pt x="886113" y="1023479"/>
                      <a:pt x="850276" y="1039043"/>
                      <a:pt x="829657" y="1039043"/>
                    </a:cubicBezTo>
                    <a:cubicBezTo>
                      <a:pt x="828185" y="1040681"/>
                      <a:pt x="826221" y="1042319"/>
                      <a:pt x="824748" y="1043957"/>
                    </a:cubicBezTo>
                    <a:close/>
                    <a:moveTo>
                      <a:pt x="1346107" y="351804"/>
                    </a:moveTo>
                    <a:cubicBezTo>
                      <a:pt x="1356416" y="367094"/>
                      <a:pt x="1366725" y="367094"/>
                      <a:pt x="1381944" y="377197"/>
                    </a:cubicBezTo>
                    <a:lnTo>
                      <a:pt x="1381944" y="392760"/>
                    </a:lnTo>
                    <a:cubicBezTo>
                      <a:pt x="1397162" y="387572"/>
                      <a:pt x="1412872" y="387572"/>
                      <a:pt x="1428091" y="382384"/>
                    </a:cubicBezTo>
                    <a:cubicBezTo>
                      <a:pt x="1433000" y="392760"/>
                      <a:pt x="1437909" y="387572"/>
                      <a:pt x="1443309" y="402862"/>
                    </a:cubicBezTo>
                    <a:cubicBezTo>
                      <a:pt x="1453618" y="397948"/>
                      <a:pt x="1448218" y="392760"/>
                      <a:pt x="1458528" y="387572"/>
                    </a:cubicBezTo>
                    <a:cubicBezTo>
                      <a:pt x="1479146" y="377197"/>
                      <a:pt x="1504674" y="408050"/>
                      <a:pt x="1514493" y="408050"/>
                    </a:cubicBezTo>
                    <a:cubicBezTo>
                      <a:pt x="1514493" y="408050"/>
                      <a:pt x="1565549" y="392760"/>
                      <a:pt x="1570949" y="392760"/>
                    </a:cubicBezTo>
                    <a:cubicBezTo>
                      <a:pt x="1570949" y="402862"/>
                      <a:pt x="1570949" y="402862"/>
                      <a:pt x="1575858" y="413238"/>
                    </a:cubicBezTo>
                    <a:cubicBezTo>
                      <a:pt x="1581258" y="408050"/>
                      <a:pt x="1581258" y="408050"/>
                      <a:pt x="1591076" y="402862"/>
                    </a:cubicBezTo>
                    <a:cubicBezTo>
                      <a:pt x="1596477" y="408050"/>
                      <a:pt x="1601877" y="408050"/>
                      <a:pt x="1607277" y="413238"/>
                    </a:cubicBezTo>
                    <a:lnTo>
                      <a:pt x="1607277" y="433989"/>
                    </a:lnTo>
                    <a:cubicBezTo>
                      <a:pt x="1648023" y="433989"/>
                      <a:pt x="1657842" y="438903"/>
                      <a:pt x="1683370" y="454194"/>
                    </a:cubicBezTo>
                    <a:cubicBezTo>
                      <a:pt x="1683370" y="464569"/>
                      <a:pt x="1683370" y="469484"/>
                      <a:pt x="1678461" y="474671"/>
                    </a:cubicBezTo>
                    <a:cubicBezTo>
                      <a:pt x="1678460" y="505525"/>
                      <a:pt x="1683370" y="505525"/>
                      <a:pt x="1714298" y="505525"/>
                    </a:cubicBezTo>
                    <a:lnTo>
                      <a:pt x="1714298" y="510713"/>
                    </a:lnTo>
                    <a:cubicBezTo>
                      <a:pt x="1703989" y="515627"/>
                      <a:pt x="1703989" y="520815"/>
                      <a:pt x="1699079" y="526003"/>
                    </a:cubicBezTo>
                    <a:cubicBezTo>
                      <a:pt x="1683370" y="526003"/>
                      <a:pt x="1683370" y="526003"/>
                      <a:pt x="1678460" y="520815"/>
                    </a:cubicBezTo>
                    <a:lnTo>
                      <a:pt x="1648023" y="520815"/>
                    </a:lnTo>
                    <a:cubicBezTo>
                      <a:pt x="1652933" y="526003"/>
                      <a:pt x="1652933" y="531190"/>
                      <a:pt x="1657842" y="536378"/>
                    </a:cubicBezTo>
                    <a:cubicBezTo>
                      <a:pt x="1648023" y="541293"/>
                      <a:pt x="1617095" y="536378"/>
                      <a:pt x="1601877" y="546754"/>
                    </a:cubicBezTo>
                    <a:cubicBezTo>
                      <a:pt x="1596477" y="551668"/>
                      <a:pt x="1601877" y="546754"/>
                      <a:pt x="1607277" y="556856"/>
                    </a:cubicBezTo>
                    <a:lnTo>
                      <a:pt x="1607277" y="561771"/>
                    </a:lnTo>
                    <a:cubicBezTo>
                      <a:pt x="1530202" y="556856"/>
                      <a:pt x="1479146" y="541293"/>
                      <a:pt x="1453618" y="582522"/>
                    </a:cubicBezTo>
                    <a:cubicBezTo>
                      <a:pt x="1407472" y="582522"/>
                      <a:pt x="1371635" y="582522"/>
                      <a:pt x="1361816" y="551668"/>
                    </a:cubicBezTo>
                    <a:cubicBezTo>
                      <a:pt x="1320088" y="567232"/>
                      <a:pt x="1274432" y="551668"/>
                      <a:pt x="1238595" y="567232"/>
                    </a:cubicBezTo>
                    <a:cubicBezTo>
                      <a:pt x="1223376" y="572146"/>
                      <a:pt x="1213067" y="587436"/>
                      <a:pt x="1202758" y="592897"/>
                    </a:cubicBezTo>
                    <a:cubicBezTo>
                      <a:pt x="1172321" y="607914"/>
                      <a:pt x="1151702" y="587436"/>
                      <a:pt x="1131574" y="582522"/>
                    </a:cubicBezTo>
                    <a:cubicBezTo>
                      <a:pt x="1121265" y="582522"/>
                      <a:pt x="1110955" y="592897"/>
                      <a:pt x="1100646" y="592897"/>
                    </a:cubicBezTo>
                    <a:cubicBezTo>
                      <a:pt x="1080518" y="597812"/>
                      <a:pt x="1028971" y="592897"/>
                      <a:pt x="1003443" y="592897"/>
                    </a:cubicBezTo>
                    <a:cubicBezTo>
                      <a:pt x="1001971" y="594536"/>
                      <a:pt x="1000007" y="596174"/>
                      <a:pt x="998534" y="597812"/>
                    </a:cubicBezTo>
                    <a:cubicBezTo>
                      <a:pt x="1003444" y="607914"/>
                      <a:pt x="1003444" y="607914"/>
                      <a:pt x="1003444" y="613375"/>
                    </a:cubicBezTo>
                    <a:cubicBezTo>
                      <a:pt x="1023571" y="628665"/>
                      <a:pt x="1065300" y="623478"/>
                      <a:pt x="1090828" y="623478"/>
                    </a:cubicBezTo>
                    <a:cubicBezTo>
                      <a:pt x="1090827" y="639041"/>
                      <a:pt x="1085427" y="633853"/>
                      <a:pt x="1100646" y="633853"/>
                    </a:cubicBezTo>
                    <a:lnTo>
                      <a:pt x="1100646" y="649143"/>
                    </a:lnTo>
                    <a:cubicBezTo>
                      <a:pt x="1116356" y="649143"/>
                      <a:pt x="1131574" y="649143"/>
                      <a:pt x="1136483" y="643956"/>
                    </a:cubicBezTo>
                    <a:cubicBezTo>
                      <a:pt x="1162011" y="649143"/>
                      <a:pt x="1182630" y="669621"/>
                      <a:pt x="1197848" y="685184"/>
                    </a:cubicBezTo>
                    <a:lnTo>
                      <a:pt x="1197848" y="690099"/>
                    </a:lnTo>
                    <a:cubicBezTo>
                      <a:pt x="1197848" y="685184"/>
                      <a:pt x="1202758" y="674809"/>
                      <a:pt x="1208158" y="669621"/>
                    </a:cubicBezTo>
                    <a:cubicBezTo>
                      <a:pt x="1238595" y="674809"/>
                      <a:pt x="1253814" y="685184"/>
                      <a:pt x="1274432" y="700475"/>
                    </a:cubicBezTo>
                    <a:lnTo>
                      <a:pt x="1274432" y="705662"/>
                    </a:lnTo>
                    <a:cubicBezTo>
                      <a:pt x="1264123" y="710577"/>
                      <a:pt x="1259214" y="710577"/>
                      <a:pt x="1238595" y="710577"/>
                    </a:cubicBezTo>
                    <a:lnTo>
                      <a:pt x="1238595" y="726140"/>
                    </a:lnTo>
                    <a:cubicBezTo>
                      <a:pt x="1264123" y="736243"/>
                      <a:pt x="1279341" y="741430"/>
                      <a:pt x="1315179" y="741430"/>
                    </a:cubicBezTo>
                    <a:cubicBezTo>
                      <a:pt x="1304869" y="761908"/>
                      <a:pt x="1299960" y="772284"/>
                      <a:pt x="1289651" y="787574"/>
                    </a:cubicBezTo>
                    <a:cubicBezTo>
                      <a:pt x="1264123" y="787574"/>
                      <a:pt x="1238595" y="787574"/>
                      <a:pt x="1218467" y="792762"/>
                    </a:cubicBezTo>
                    <a:cubicBezTo>
                      <a:pt x="1213067" y="777471"/>
                      <a:pt x="1213067" y="772284"/>
                      <a:pt x="1213067" y="767096"/>
                    </a:cubicBezTo>
                    <a:cubicBezTo>
                      <a:pt x="1187539" y="751806"/>
                      <a:pt x="1162011" y="756721"/>
                      <a:pt x="1126174" y="756721"/>
                    </a:cubicBezTo>
                    <a:lnTo>
                      <a:pt x="1126174" y="741430"/>
                    </a:lnTo>
                    <a:cubicBezTo>
                      <a:pt x="1116356" y="751806"/>
                      <a:pt x="1110955" y="756720"/>
                      <a:pt x="1100646" y="761908"/>
                    </a:cubicBezTo>
                    <a:cubicBezTo>
                      <a:pt x="1100646" y="772284"/>
                      <a:pt x="1100646" y="777471"/>
                      <a:pt x="1106046" y="782386"/>
                    </a:cubicBezTo>
                    <a:cubicBezTo>
                      <a:pt x="1106046" y="787574"/>
                      <a:pt x="1095737" y="787574"/>
                      <a:pt x="1095737" y="792762"/>
                    </a:cubicBezTo>
                    <a:cubicBezTo>
                      <a:pt x="1095737" y="797949"/>
                      <a:pt x="1110955" y="802864"/>
                      <a:pt x="1121265" y="818427"/>
                    </a:cubicBezTo>
                    <a:cubicBezTo>
                      <a:pt x="1126174" y="818427"/>
                      <a:pt x="1121265" y="838905"/>
                      <a:pt x="1126174" y="844093"/>
                    </a:cubicBezTo>
                    <a:cubicBezTo>
                      <a:pt x="1121265" y="849008"/>
                      <a:pt x="1121265" y="849008"/>
                      <a:pt x="1110955" y="849008"/>
                    </a:cubicBezTo>
                    <a:cubicBezTo>
                      <a:pt x="1116355" y="854195"/>
                      <a:pt x="1116355" y="854195"/>
                      <a:pt x="1126174" y="854195"/>
                    </a:cubicBezTo>
                    <a:cubicBezTo>
                      <a:pt x="1116356" y="869759"/>
                      <a:pt x="1075118" y="864571"/>
                      <a:pt x="1049099" y="864571"/>
                    </a:cubicBezTo>
                    <a:cubicBezTo>
                      <a:pt x="1047626" y="866209"/>
                      <a:pt x="1045663" y="868120"/>
                      <a:pt x="1044190" y="869759"/>
                    </a:cubicBezTo>
                    <a:cubicBezTo>
                      <a:pt x="1044190" y="880134"/>
                      <a:pt x="1044190" y="880134"/>
                      <a:pt x="1049099" y="885049"/>
                    </a:cubicBezTo>
                    <a:cubicBezTo>
                      <a:pt x="1070209" y="895151"/>
                      <a:pt x="1197848" y="874673"/>
                      <a:pt x="1228286" y="880134"/>
                    </a:cubicBezTo>
                    <a:cubicBezTo>
                      <a:pt x="1230249" y="881772"/>
                      <a:pt x="1231722" y="883411"/>
                      <a:pt x="1233686" y="885049"/>
                    </a:cubicBezTo>
                    <a:cubicBezTo>
                      <a:pt x="1233686" y="895151"/>
                      <a:pt x="1233686" y="895151"/>
                      <a:pt x="1228285" y="900612"/>
                    </a:cubicBezTo>
                    <a:cubicBezTo>
                      <a:pt x="1192939" y="931192"/>
                      <a:pt x="1146793" y="915902"/>
                      <a:pt x="1100646" y="915902"/>
                    </a:cubicBezTo>
                    <a:cubicBezTo>
                      <a:pt x="1106046" y="910714"/>
                      <a:pt x="1106046" y="910714"/>
                      <a:pt x="1110955" y="905527"/>
                    </a:cubicBezTo>
                    <a:lnTo>
                      <a:pt x="1110955" y="895151"/>
                    </a:lnTo>
                    <a:cubicBezTo>
                      <a:pt x="1106046" y="900612"/>
                      <a:pt x="1100646" y="905527"/>
                      <a:pt x="1095737" y="915902"/>
                    </a:cubicBezTo>
                    <a:cubicBezTo>
                      <a:pt x="1080518" y="910714"/>
                      <a:pt x="1085428" y="910714"/>
                      <a:pt x="1080518" y="900612"/>
                    </a:cubicBezTo>
                    <a:cubicBezTo>
                      <a:pt x="1065300" y="900612"/>
                      <a:pt x="1065300" y="900612"/>
                      <a:pt x="1059900" y="905527"/>
                    </a:cubicBezTo>
                    <a:cubicBezTo>
                      <a:pt x="1059899" y="915902"/>
                      <a:pt x="1054990" y="926278"/>
                      <a:pt x="1054990" y="936380"/>
                    </a:cubicBezTo>
                    <a:cubicBezTo>
                      <a:pt x="1023571" y="931192"/>
                      <a:pt x="967606" y="920817"/>
                      <a:pt x="931769" y="931192"/>
                    </a:cubicBezTo>
                    <a:cubicBezTo>
                      <a:pt x="906241" y="936380"/>
                      <a:pt x="758474" y="946756"/>
                      <a:pt x="727546" y="951670"/>
                    </a:cubicBezTo>
                    <a:cubicBezTo>
                      <a:pt x="753074" y="972421"/>
                      <a:pt x="952388" y="946755"/>
                      <a:pt x="1003444" y="956858"/>
                    </a:cubicBezTo>
                    <a:cubicBezTo>
                      <a:pt x="1085428" y="977336"/>
                      <a:pt x="1213067" y="967233"/>
                      <a:pt x="1299960" y="956858"/>
                    </a:cubicBezTo>
                    <a:cubicBezTo>
                      <a:pt x="1299960" y="967233"/>
                      <a:pt x="1299960" y="967233"/>
                      <a:pt x="1304869" y="972421"/>
                    </a:cubicBezTo>
                    <a:lnTo>
                      <a:pt x="1304869" y="982524"/>
                    </a:lnTo>
                    <a:lnTo>
                      <a:pt x="1320088" y="982524"/>
                    </a:lnTo>
                    <a:lnTo>
                      <a:pt x="1320088" y="1003001"/>
                    </a:lnTo>
                    <a:cubicBezTo>
                      <a:pt x="1315179" y="1005459"/>
                      <a:pt x="1312724" y="1008053"/>
                      <a:pt x="1310822" y="1010681"/>
                    </a:cubicBezTo>
                    <a:lnTo>
                      <a:pt x="1307047" y="1015680"/>
                    </a:lnTo>
                    <a:lnTo>
                      <a:pt x="2522585" y="207589"/>
                    </a:lnTo>
                    <a:lnTo>
                      <a:pt x="2516954" y="204192"/>
                    </a:lnTo>
                    <a:cubicBezTo>
                      <a:pt x="2513150" y="201633"/>
                      <a:pt x="2509345" y="200404"/>
                      <a:pt x="2501736" y="202998"/>
                    </a:cubicBezTo>
                    <a:cubicBezTo>
                      <a:pt x="2491427" y="202998"/>
                      <a:pt x="2470808" y="218288"/>
                      <a:pt x="2450680" y="213373"/>
                    </a:cubicBezTo>
                    <a:cubicBezTo>
                      <a:pt x="2435461" y="207913"/>
                      <a:pt x="2425152" y="197810"/>
                      <a:pt x="2409443" y="197810"/>
                    </a:cubicBezTo>
                    <a:lnTo>
                      <a:pt x="2409442" y="213373"/>
                    </a:lnTo>
                    <a:cubicBezTo>
                      <a:pt x="2383915" y="197810"/>
                      <a:pt x="2368205" y="197810"/>
                      <a:pt x="2348078" y="213373"/>
                    </a:cubicBezTo>
                    <a:cubicBezTo>
                      <a:pt x="2348077" y="207913"/>
                      <a:pt x="2348078" y="202998"/>
                      <a:pt x="2342677" y="197810"/>
                    </a:cubicBezTo>
                    <a:cubicBezTo>
                      <a:pt x="2241057" y="207913"/>
                      <a:pt x="2117835" y="213373"/>
                      <a:pt x="2026033" y="228390"/>
                    </a:cubicBezTo>
                    <a:cubicBezTo>
                      <a:pt x="2000505" y="233578"/>
                      <a:pt x="1995596" y="218288"/>
                      <a:pt x="1995596" y="218288"/>
                    </a:cubicBezTo>
                    <a:cubicBezTo>
                      <a:pt x="1979886" y="213373"/>
                      <a:pt x="1979886" y="233578"/>
                      <a:pt x="1964668" y="228390"/>
                    </a:cubicBezTo>
                    <a:cubicBezTo>
                      <a:pt x="1964668" y="228390"/>
                      <a:pt x="1949449" y="218288"/>
                      <a:pt x="1949449" y="213373"/>
                    </a:cubicBezTo>
                    <a:lnTo>
                      <a:pt x="1934231" y="213373"/>
                    </a:lnTo>
                    <a:cubicBezTo>
                      <a:pt x="1928830" y="218288"/>
                      <a:pt x="1928830" y="223476"/>
                      <a:pt x="1928831" y="228390"/>
                    </a:cubicBezTo>
                    <a:cubicBezTo>
                      <a:pt x="1898393" y="243954"/>
                      <a:pt x="1841938" y="223476"/>
                      <a:pt x="1816410" y="239039"/>
                    </a:cubicBezTo>
                    <a:cubicBezTo>
                      <a:pt x="1801191" y="249141"/>
                      <a:pt x="1801191" y="254056"/>
                      <a:pt x="1795791" y="264432"/>
                    </a:cubicBezTo>
                    <a:cubicBezTo>
                      <a:pt x="1780572" y="274534"/>
                      <a:pt x="1744735" y="285183"/>
                      <a:pt x="1724607" y="285183"/>
                    </a:cubicBezTo>
                    <a:lnTo>
                      <a:pt x="1724607" y="305660"/>
                    </a:lnTo>
                    <a:cubicBezTo>
                      <a:pt x="1693679" y="305660"/>
                      <a:pt x="1627405" y="320678"/>
                      <a:pt x="1591077" y="305660"/>
                    </a:cubicBezTo>
                    <a:lnTo>
                      <a:pt x="1591076" y="290097"/>
                    </a:lnTo>
                    <a:cubicBezTo>
                      <a:pt x="1565549" y="274534"/>
                      <a:pt x="1550330" y="310575"/>
                      <a:pt x="1524802" y="305660"/>
                    </a:cubicBezTo>
                    <a:cubicBezTo>
                      <a:pt x="1514493" y="300200"/>
                      <a:pt x="1499274" y="285182"/>
                      <a:pt x="1479146" y="290097"/>
                    </a:cubicBezTo>
                    <a:cubicBezTo>
                      <a:pt x="1437909" y="295285"/>
                      <a:pt x="1412872" y="346616"/>
                      <a:pt x="1346107" y="3518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baseline="-25000" dirty="0"/>
              </a:p>
            </p:txBody>
          </p:sp>
        </p:grpSp>
        <p:sp>
          <p:nvSpPr>
            <p:cNvPr id="463" name="Text Placeholder 13">
              <a:extLst>
                <a:ext uri="{FF2B5EF4-FFF2-40B4-BE49-F238E27FC236}">
                  <a16:creationId xmlns:a16="http://schemas.microsoft.com/office/drawing/2014/main" id="{952A02C8-BBB7-4AEC-84DE-9BDA3022460A}"/>
                </a:ext>
              </a:extLst>
            </p:cNvPr>
            <p:cNvSpPr txBox="1">
              <a:spLocks/>
            </p:cNvSpPr>
            <p:nvPr/>
          </p:nvSpPr>
          <p:spPr>
            <a:xfrm>
              <a:off x="647395" y="1648306"/>
              <a:ext cx="2455532" cy="6131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dist">
                <a:lnSpc>
                  <a:spcPct val="110000"/>
                </a:lnSpc>
                <a:buNone/>
              </a:pPr>
              <a:r>
                <a:rPr lang="en-US" sz="2800" b="1" spc="-15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BASKETBALL</a:t>
              </a:r>
              <a:endParaRPr lang="en-US" altLang="ko-KR" sz="2800" b="1" spc="-15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64" name="Text Placeholder 13">
              <a:extLst>
                <a:ext uri="{FF2B5EF4-FFF2-40B4-BE49-F238E27FC236}">
                  <a16:creationId xmlns:a16="http://schemas.microsoft.com/office/drawing/2014/main" id="{4F371C83-E7BF-4A55-950E-63A8E35C6AA3}"/>
                </a:ext>
              </a:extLst>
            </p:cNvPr>
            <p:cNvSpPr txBox="1">
              <a:spLocks/>
            </p:cNvSpPr>
            <p:nvPr/>
          </p:nvSpPr>
          <p:spPr>
            <a:xfrm>
              <a:off x="647395" y="2142267"/>
              <a:ext cx="2479932" cy="28165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dist">
                <a:lnSpc>
                  <a:spcPct val="110000"/>
                </a:lnSpc>
                <a:buNone/>
              </a:pPr>
              <a:r>
                <a:rPr lang="en-US" altLang="ko-KR" sz="1600" b="1" spc="-15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TOURNAMENT</a:t>
              </a:r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71C469AC-81A9-42A4-AFA6-F1E7F4DB0DD5}"/>
                </a:ext>
              </a:extLst>
            </p:cNvPr>
            <p:cNvSpPr/>
            <p:nvPr/>
          </p:nvSpPr>
          <p:spPr>
            <a:xfrm rot="20835909">
              <a:off x="1203731" y="1005604"/>
              <a:ext cx="1491813" cy="828928"/>
            </a:xfrm>
            <a:custGeom>
              <a:avLst/>
              <a:gdLst>
                <a:gd name="connsiteX0" fmla="*/ 1083440 w 1491813"/>
                <a:gd name="connsiteY0" fmla="*/ 656921 h 828928"/>
                <a:gd name="connsiteX1" fmla="*/ 1100941 w 1491813"/>
                <a:gd name="connsiteY1" fmla="*/ 666046 h 828928"/>
                <a:gd name="connsiteX2" fmla="*/ 1158491 w 1491813"/>
                <a:gd name="connsiteY2" fmla="*/ 734989 h 828928"/>
                <a:gd name="connsiteX3" fmla="*/ 1169922 w 1491813"/>
                <a:gd name="connsiteY3" fmla="*/ 756268 h 828928"/>
                <a:gd name="connsiteX4" fmla="*/ 1001132 w 1491813"/>
                <a:gd name="connsiteY4" fmla="*/ 718122 h 828928"/>
                <a:gd name="connsiteX5" fmla="*/ 1008413 w 1491813"/>
                <a:gd name="connsiteY5" fmla="*/ 705152 h 828928"/>
                <a:gd name="connsiteX6" fmla="*/ 1038371 w 1491813"/>
                <a:gd name="connsiteY6" fmla="*/ 673384 h 828928"/>
                <a:gd name="connsiteX7" fmla="*/ 1064056 w 1491813"/>
                <a:gd name="connsiteY7" fmla="*/ 659093 h 828928"/>
                <a:gd name="connsiteX8" fmla="*/ 1083440 w 1491813"/>
                <a:gd name="connsiteY8" fmla="*/ 656921 h 828928"/>
                <a:gd name="connsiteX9" fmla="*/ 1285563 w 1491813"/>
                <a:gd name="connsiteY9" fmla="*/ 565431 h 828928"/>
                <a:gd name="connsiteX10" fmla="*/ 1414566 w 1491813"/>
                <a:gd name="connsiteY10" fmla="*/ 617187 h 828928"/>
                <a:gd name="connsiteX11" fmla="*/ 1488723 w 1491813"/>
                <a:gd name="connsiteY11" fmla="*/ 707180 h 828928"/>
                <a:gd name="connsiteX12" fmla="*/ 1491813 w 1491813"/>
                <a:gd name="connsiteY12" fmla="*/ 723016 h 828928"/>
                <a:gd name="connsiteX13" fmla="*/ 1491428 w 1491813"/>
                <a:gd name="connsiteY13" fmla="*/ 828928 h 828928"/>
                <a:gd name="connsiteX14" fmla="*/ 1205830 w 1491813"/>
                <a:gd name="connsiteY14" fmla="*/ 764383 h 828928"/>
                <a:gd name="connsiteX15" fmla="*/ 1202908 w 1491813"/>
                <a:gd name="connsiteY15" fmla="*/ 759129 h 828928"/>
                <a:gd name="connsiteX16" fmla="*/ 1136475 w 1491813"/>
                <a:gd name="connsiteY16" fmla="*/ 652527 h 828928"/>
                <a:gd name="connsiteX17" fmla="*/ 1124308 w 1491813"/>
                <a:gd name="connsiteY17" fmla="*/ 625684 h 828928"/>
                <a:gd name="connsiteX18" fmla="*/ 1127205 w 1491813"/>
                <a:gd name="connsiteY18" fmla="*/ 610621 h 828928"/>
                <a:gd name="connsiteX19" fmla="*/ 1190355 w 1491813"/>
                <a:gd name="connsiteY19" fmla="*/ 570838 h 828928"/>
                <a:gd name="connsiteX20" fmla="*/ 1237669 w 1491813"/>
                <a:gd name="connsiteY20" fmla="*/ 563138 h 828928"/>
                <a:gd name="connsiteX21" fmla="*/ 1285563 w 1491813"/>
                <a:gd name="connsiteY21" fmla="*/ 565431 h 828928"/>
                <a:gd name="connsiteX22" fmla="*/ 958613 w 1491813"/>
                <a:gd name="connsiteY22" fmla="*/ 489922 h 828928"/>
                <a:gd name="connsiteX23" fmla="*/ 1059807 w 1491813"/>
                <a:gd name="connsiteY23" fmla="*/ 614483 h 828928"/>
                <a:gd name="connsiteX24" fmla="*/ 1023887 w 1491813"/>
                <a:gd name="connsiteY24" fmla="*/ 648086 h 828928"/>
                <a:gd name="connsiteX25" fmla="*/ 981715 w 1491813"/>
                <a:gd name="connsiteY25" fmla="*/ 703849 h 828928"/>
                <a:gd name="connsiteX26" fmla="*/ 977225 w 1491813"/>
                <a:gd name="connsiteY26" fmla="*/ 712719 h 828928"/>
                <a:gd name="connsiteX27" fmla="*/ 748501 w 1491813"/>
                <a:gd name="connsiteY27" fmla="*/ 661027 h 828928"/>
                <a:gd name="connsiteX28" fmla="*/ 800135 w 1491813"/>
                <a:gd name="connsiteY28" fmla="*/ 614725 h 828928"/>
                <a:gd name="connsiteX29" fmla="*/ 955137 w 1491813"/>
                <a:gd name="connsiteY29" fmla="*/ 492433 h 828928"/>
                <a:gd name="connsiteX30" fmla="*/ 958613 w 1491813"/>
                <a:gd name="connsiteY30" fmla="*/ 489922 h 828928"/>
                <a:gd name="connsiteX31" fmla="*/ 812423 w 1491813"/>
                <a:gd name="connsiteY31" fmla="*/ 349332 h 828928"/>
                <a:gd name="connsiteX32" fmla="*/ 921921 w 1491813"/>
                <a:gd name="connsiteY32" fmla="*/ 459409 h 828928"/>
                <a:gd name="connsiteX33" fmla="*/ 708483 w 1491813"/>
                <a:gd name="connsiteY33" fmla="*/ 647564 h 828928"/>
                <a:gd name="connsiteX34" fmla="*/ 704801 w 1491813"/>
                <a:gd name="connsiteY34" fmla="*/ 651151 h 828928"/>
                <a:gd name="connsiteX35" fmla="*/ 212803 w 1491813"/>
                <a:gd name="connsiteY35" fmla="*/ 539960 h 828928"/>
                <a:gd name="connsiteX36" fmla="*/ 215686 w 1491813"/>
                <a:gd name="connsiteY36" fmla="*/ 538974 h 828928"/>
                <a:gd name="connsiteX37" fmla="*/ 368057 w 1491813"/>
                <a:gd name="connsiteY37" fmla="*/ 502475 h 828928"/>
                <a:gd name="connsiteX38" fmla="*/ 581839 w 1491813"/>
                <a:gd name="connsiteY38" fmla="*/ 456319 h 828928"/>
                <a:gd name="connsiteX39" fmla="*/ 740583 w 1491813"/>
                <a:gd name="connsiteY39" fmla="*/ 398577 h 828928"/>
                <a:gd name="connsiteX40" fmla="*/ 810299 w 1491813"/>
                <a:gd name="connsiteY40" fmla="*/ 351070 h 828928"/>
                <a:gd name="connsiteX41" fmla="*/ 812423 w 1491813"/>
                <a:gd name="connsiteY41" fmla="*/ 349332 h 828928"/>
                <a:gd name="connsiteX42" fmla="*/ 454061 w 1491813"/>
                <a:gd name="connsiteY42" fmla="*/ 147487 h 828928"/>
                <a:gd name="connsiteX43" fmla="*/ 672025 w 1491813"/>
                <a:gd name="connsiteY43" fmla="*/ 228633 h 828928"/>
                <a:gd name="connsiteX44" fmla="*/ 748886 w 1491813"/>
                <a:gd name="connsiteY44" fmla="*/ 284638 h 828928"/>
                <a:gd name="connsiteX45" fmla="*/ 764915 w 1491813"/>
                <a:gd name="connsiteY45" fmla="*/ 306460 h 828928"/>
                <a:gd name="connsiteX46" fmla="*/ 766653 w 1491813"/>
                <a:gd name="connsiteY46" fmla="*/ 320172 h 828928"/>
                <a:gd name="connsiteX47" fmla="*/ 732085 w 1491813"/>
                <a:gd name="connsiteY47" fmla="*/ 364589 h 828928"/>
                <a:gd name="connsiteX48" fmla="*/ 656383 w 1491813"/>
                <a:gd name="connsiteY48" fmla="*/ 398384 h 828928"/>
                <a:gd name="connsiteX49" fmla="*/ 519268 w 1491813"/>
                <a:gd name="connsiteY49" fmla="*/ 433339 h 828928"/>
                <a:gd name="connsiteX50" fmla="*/ 275746 w 1491813"/>
                <a:gd name="connsiteY50" fmla="*/ 486833 h 828928"/>
                <a:gd name="connsiteX51" fmla="*/ 192995 w 1491813"/>
                <a:gd name="connsiteY51" fmla="*/ 509597 h 828928"/>
                <a:gd name="connsiteX52" fmla="*/ 149911 w 1491813"/>
                <a:gd name="connsiteY52" fmla="*/ 525747 h 828928"/>
                <a:gd name="connsiteX53" fmla="*/ 0 w 1491813"/>
                <a:gd name="connsiteY53" fmla="*/ 491867 h 828928"/>
                <a:gd name="connsiteX54" fmla="*/ 22760 w 1491813"/>
                <a:gd name="connsiteY54" fmla="*/ 435656 h 828928"/>
                <a:gd name="connsiteX55" fmla="*/ 261069 w 1491813"/>
                <a:gd name="connsiteY55" fmla="*/ 150034 h 828928"/>
                <a:gd name="connsiteX56" fmla="*/ 284243 w 1491813"/>
                <a:gd name="connsiteY56" fmla="*/ 142502 h 828928"/>
                <a:gd name="connsiteX57" fmla="*/ 376168 w 1491813"/>
                <a:gd name="connsiteY57" fmla="*/ 137095 h 828928"/>
                <a:gd name="connsiteX58" fmla="*/ 454061 w 1491813"/>
                <a:gd name="connsiteY58" fmla="*/ 147487 h 828928"/>
                <a:gd name="connsiteX59" fmla="*/ 1283245 w 1491813"/>
                <a:gd name="connsiteY59" fmla="*/ 243310 h 828928"/>
                <a:gd name="connsiteX60" fmla="*/ 1487178 w 1491813"/>
                <a:gd name="connsiteY60" fmla="*/ 674544 h 828928"/>
                <a:gd name="connsiteX61" fmla="*/ 1473081 w 1491813"/>
                <a:gd name="connsiteY61" fmla="*/ 653108 h 828928"/>
                <a:gd name="connsiteX62" fmla="*/ 1388881 w 1491813"/>
                <a:gd name="connsiteY62" fmla="*/ 568522 h 828928"/>
                <a:gd name="connsiteX63" fmla="*/ 1298501 w 1491813"/>
                <a:gd name="connsiteY63" fmla="*/ 537430 h 828928"/>
                <a:gd name="connsiteX64" fmla="*/ 1148255 w 1491813"/>
                <a:gd name="connsiteY64" fmla="*/ 562342 h 828928"/>
                <a:gd name="connsiteX65" fmla="*/ 1089354 w 1491813"/>
                <a:gd name="connsiteY65" fmla="*/ 588606 h 828928"/>
                <a:gd name="connsiteX66" fmla="*/ 1083560 w 1491813"/>
                <a:gd name="connsiteY66" fmla="*/ 591503 h 828928"/>
                <a:gd name="connsiteX67" fmla="*/ 982366 w 1491813"/>
                <a:gd name="connsiteY67" fmla="*/ 464431 h 828928"/>
                <a:gd name="connsiteX68" fmla="*/ 1283245 w 1491813"/>
                <a:gd name="connsiteY68" fmla="*/ 243310 h 828928"/>
                <a:gd name="connsiteX69" fmla="*/ 828258 w 1491813"/>
                <a:gd name="connsiteY69" fmla="*/ 7319 h 828928"/>
                <a:gd name="connsiteX70" fmla="*/ 837720 w 1491813"/>
                <a:gd name="connsiteY70" fmla="*/ 12727 h 828928"/>
                <a:gd name="connsiteX71" fmla="*/ 892759 w 1491813"/>
                <a:gd name="connsiteY71" fmla="*/ 108321 h 828928"/>
                <a:gd name="connsiteX72" fmla="*/ 838106 w 1491813"/>
                <a:gd name="connsiteY72" fmla="*/ 270154 h 828928"/>
                <a:gd name="connsiteX73" fmla="*/ 808946 w 1491813"/>
                <a:gd name="connsiteY73" fmla="*/ 281934 h 828928"/>
                <a:gd name="connsiteX74" fmla="*/ 784226 w 1491813"/>
                <a:gd name="connsiteY74" fmla="*/ 272857 h 828928"/>
                <a:gd name="connsiteX75" fmla="*/ 717214 w 1491813"/>
                <a:gd name="connsiteY75" fmla="*/ 229792 h 828928"/>
                <a:gd name="connsiteX76" fmla="*/ 579135 w 1491813"/>
                <a:gd name="connsiteY76" fmla="*/ 156214 h 828928"/>
                <a:gd name="connsiteX77" fmla="*/ 454380 w 1491813"/>
                <a:gd name="connsiteY77" fmla="*/ 124929 h 828928"/>
                <a:gd name="connsiteX78" fmla="*/ 334453 w 1491813"/>
                <a:gd name="connsiteY78" fmla="*/ 121646 h 828928"/>
                <a:gd name="connsiteX79" fmla="*/ 298534 w 1491813"/>
                <a:gd name="connsiteY79" fmla="*/ 125315 h 828928"/>
                <a:gd name="connsiteX80" fmla="*/ 297954 w 1491813"/>
                <a:gd name="connsiteY80" fmla="*/ 123577 h 828928"/>
                <a:gd name="connsiteX81" fmla="*/ 349324 w 1491813"/>
                <a:gd name="connsiteY81" fmla="*/ 93644 h 828928"/>
                <a:gd name="connsiteX82" fmla="*/ 548236 w 1491813"/>
                <a:gd name="connsiteY82" fmla="*/ 18520 h 828928"/>
                <a:gd name="connsiteX83" fmla="*/ 648271 w 1491813"/>
                <a:gd name="connsiteY83" fmla="*/ 3071 h 828928"/>
                <a:gd name="connsiteX84" fmla="*/ 741740 w 1491813"/>
                <a:gd name="connsiteY84" fmla="*/ 174 h 828928"/>
                <a:gd name="connsiteX85" fmla="*/ 828258 w 1491813"/>
                <a:gd name="connsiteY85" fmla="*/ 7319 h 828928"/>
                <a:gd name="connsiteX86" fmla="*/ 899519 w 1491813"/>
                <a:gd name="connsiteY86" fmla="*/ 20837 h 828928"/>
                <a:gd name="connsiteX87" fmla="*/ 1126627 w 1491813"/>
                <a:gd name="connsiteY87" fmla="*/ 115465 h 828928"/>
                <a:gd name="connsiteX88" fmla="*/ 1257368 w 1491813"/>
                <a:gd name="connsiteY88" fmla="*/ 217432 h 828928"/>
                <a:gd name="connsiteX89" fmla="*/ 1256017 w 1491813"/>
                <a:gd name="connsiteY89" fmla="*/ 225349 h 828928"/>
                <a:gd name="connsiteX90" fmla="*/ 1040303 w 1491813"/>
                <a:gd name="connsiteY90" fmla="*/ 366326 h 828928"/>
                <a:gd name="connsiteX91" fmla="*/ 957069 w 1491813"/>
                <a:gd name="connsiteY91" fmla="*/ 432372 h 828928"/>
                <a:gd name="connsiteX92" fmla="*/ 953206 w 1491813"/>
                <a:gd name="connsiteY92" fmla="*/ 434883 h 828928"/>
                <a:gd name="connsiteX93" fmla="*/ 835983 w 1491813"/>
                <a:gd name="connsiteY93" fmla="*/ 325578 h 828928"/>
                <a:gd name="connsiteX94" fmla="*/ 846991 w 1491813"/>
                <a:gd name="connsiteY94" fmla="*/ 314184 h 828928"/>
                <a:gd name="connsiteX95" fmla="*/ 901644 w 1491813"/>
                <a:gd name="connsiteY95" fmla="*/ 243116 h 828928"/>
                <a:gd name="connsiteX96" fmla="*/ 911106 w 1491813"/>
                <a:gd name="connsiteY96" fmla="*/ 96347 h 828928"/>
                <a:gd name="connsiteX97" fmla="*/ 874607 w 1491813"/>
                <a:gd name="connsiteY97" fmla="*/ 25086 h 828928"/>
                <a:gd name="connsiteX98" fmla="*/ 867268 w 1491813"/>
                <a:gd name="connsiteY98" fmla="*/ 13885 h 828928"/>
                <a:gd name="connsiteX99" fmla="*/ 899519 w 1491813"/>
                <a:gd name="connsiteY99" fmla="*/ 20837 h 82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491813" h="828928">
                  <a:moveTo>
                    <a:pt x="1083440" y="656921"/>
                  </a:moveTo>
                  <a:cubicBezTo>
                    <a:pt x="1089644" y="658080"/>
                    <a:pt x="1095534" y="661121"/>
                    <a:pt x="1100941" y="666046"/>
                  </a:cubicBezTo>
                  <a:cubicBezTo>
                    <a:pt x="1123536" y="686130"/>
                    <a:pt x="1141882" y="709883"/>
                    <a:pt x="1158491" y="734989"/>
                  </a:cubicBezTo>
                  <a:lnTo>
                    <a:pt x="1169922" y="756268"/>
                  </a:lnTo>
                  <a:lnTo>
                    <a:pt x="1001132" y="718122"/>
                  </a:lnTo>
                  <a:lnTo>
                    <a:pt x="1008413" y="705152"/>
                  </a:lnTo>
                  <a:cubicBezTo>
                    <a:pt x="1016693" y="693275"/>
                    <a:pt x="1026397" y="682461"/>
                    <a:pt x="1038371" y="673384"/>
                  </a:cubicBezTo>
                  <a:cubicBezTo>
                    <a:pt x="1046096" y="667591"/>
                    <a:pt x="1054979" y="662570"/>
                    <a:pt x="1064056" y="659093"/>
                  </a:cubicBezTo>
                  <a:cubicBezTo>
                    <a:pt x="1070718" y="656486"/>
                    <a:pt x="1077236" y="655762"/>
                    <a:pt x="1083440" y="656921"/>
                  </a:cubicBezTo>
                  <a:close/>
                  <a:moveTo>
                    <a:pt x="1285563" y="565431"/>
                  </a:moveTo>
                  <a:cubicBezTo>
                    <a:pt x="1333070" y="571611"/>
                    <a:pt x="1376135" y="588605"/>
                    <a:pt x="1414566" y="617187"/>
                  </a:cubicBezTo>
                  <a:cubicBezTo>
                    <a:pt x="1446817" y="640940"/>
                    <a:pt x="1471536" y="671067"/>
                    <a:pt x="1488723" y="707180"/>
                  </a:cubicBezTo>
                  <a:cubicBezTo>
                    <a:pt x="1491041" y="711815"/>
                    <a:pt x="1491427" y="717608"/>
                    <a:pt x="1491813" y="723016"/>
                  </a:cubicBezTo>
                  <a:lnTo>
                    <a:pt x="1491428" y="828928"/>
                  </a:lnTo>
                  <a:lnTo>
                    <a:pt x="1205830" y="764383"/>
                  </a:lnTo>
                  <a:lnTo>
                    <a:pt x="1202908" y="759129"/>
                  </a:lnTo>
                  <a:cubicBezTo>
                    <a:pt x="1180892" y="723595"/>
                    <a:pt x="1158297" y="688255"/>
                    <a:pt x="1136475" y="652527"/>
                  </a:cubicBezTo>
                  <a:cubicBezTo>
                    <a:pt x="1131454" y="644223"/>
                    <a:pt x="1127978" y="634761"/>
                    <a:pt x="1124308" y="625684"/>
                  </a:cubicBezTo>
                  <a:cubicBezTo>
                    <a:pt x="1122184" y="620277"/>
                    <a:pt x="1123536" y="615448"/>
                    <a:pt x="1127205" y="610621"/>
                  </a:cubicBezTo>
                  <a:cubicBezTo>
                    <a:pt x="1143428" y="589571"/>
                    <a:pt x="1165636" y="577984"/>
                    <a:pt x="1190355" y="570838"/>
                  </a:cubicBezTo>
                  <a:cubicBezTo>
                    <a:pt x="1205998" y="566300"/>
                    <a:pt x="1221785" y="563886"/>
                    <a:pt x="1237669" y="563138"/>
                  </a:cubicBezTo>
                  <a:cubicBezTo>
                    <a:pt x="1253553" y="562389"/>
                    <a:pt x="1269534" y="563307"/>
                    <a:pt x="1285563" y="565431"/>
                  </a:cubicBezTo>
                  <a:close/>
                  <a:moveTo>
                    <a:pt x="958613" y="489922"/>
                  </a:moveTo>
                  <a:cubicBezTo>
                    <a:pt x="992409" y="531636"/>
                    <a:pt x="1026398" y="573349"/>
                    <a:pt x="1059807" y="614483"/>
                  </a:cubicBezTo>
                  <a:cubicBezTo>
                    <a:pt x="1047641" y="625877"/>
                    <a:pt x="1035088" y="636306"/>
                    <a:pt x="1023887" y="648086"/>
                  </a:cubicBezTo>
                  <a:cubicBezTo>
                    <a:pt x="1007568" y="665274"/>
                    <a:pt x="993760" y="684006"/>
                    <a:pt x="981715" y="703849"/>
                  </a:cubicBezTo>
                  <a:lnTo>
                    <a:pt x="977225" y="712719"/>
                  </a:lnTo>
                  <a:lnTo>
                    <a:pt x="748501" y="661027"/>
                  </a:lnTo>
                  <a:lnTo>
                    <a:pt x="800135" y="614725"/>
                  </a:lnTo>
                  <a:cubicBezTo>
                    <a:pt x="850370" y="572239"/>
                    <a:pt x="901933" y="531346"/>
                    <a:pt x="955137" y="492433"/>
                  </a:cubicBezTo>
                  <a:cubicBezTo>
                    <a:pt x="956103" y="491660"/>
                    <a:pt x="957068" y="491081"/>
                    <a:pt x="958613" y="489922"/>
                  </a:cubicBezTo>
                  <a:close/>
                  <a:moveTo>
                    <a:pt x="812423" y="349332"/>
                  </a:moveTo>
                  <a:cubicBezTo>
                    <a:pt x="848922" y="386024"/>
                    <a:pt x="885035" y="422331"/>
                    <a:pt x="921921" y="459409"/>
                  </a:cubicBezTo>
                  <a:cubicBezTo>
                    <a:pt x="849115" y="520483"/>
                    <a:pt x="777963" y="583186"/>
                    <a:pt x="708483" y="647564"/>
                  </a:cubicBezTo>
                  <a:lnTo>
                    <a:pt x="704801" y="651151"/>
                  </a:lnTo>
                  <a:lnTo>
                    <a:pt x="212803" y="539960"/>
                  </a:lnTo>
                  <a:lnTo>
                    <a:pt x="215686" y="538974"/>
                  </a:lnTo>
                  <a:cubicBezTo>
                    <a:pt x="265897" y="524104"/>
                    <a:pt x="316880" y="513290"/>
                    <a:pt x="368057" y="502475"/>
                  </a:cubicBezTo>
                  <a:cubicBezTo>
                    <a:pt x="439318" y="487412"/>
                    <a:pt x="510771" y="472928"/>
                    <a:pt x="581839" y="456319"/>
                  </a:cubicBezTo>
                  <a:cubicBezTo>
                    <a:pt x="636878" y="443574"/>
                    <a:pt x="690372" y="425034"/>
                    <a:pt x="740583" y="398577"/>
                  </a:cubicBezTo>
                  <a:cubicBezTo>
                    <a:pt x="765688" y="385445"/>
                    <a:pt x="789055" y="369803"/>
                    <a:pt x="810299" y="351070"/>
                  </a:cubicBezTo>
                  <a:cubicBezTo>
                    <a:pt x="811071" y="350491"/>
                    <a:pt x="811843" y="349911"/>
                    <a:pt x="812423" y="349332"/>
                  </a:cubicBezTo>
                  <a:close/>
                  <a:moveTo>
                    <a:pt x="454061" y="147487"/>
                  </a:moveTo>
                  <a:cubicBezTo>
                    <a:pt x="530517" y="162479"/>
                    <a:pt x="602792" y="190831"/>
                    <a:pt x="672025" y="228633"/>
                  </a:cubicBezTo>
                  <a:cubicBezTo>
                    <a:pt x="700027" y="243890"/>
                    <a:pt x="726678" y="261271"/>
                    <a:pt x="748886" y="284638"/>
                  </a:cubicBezTo>
                  <a:cubicBezTo>
                    <a:pt x="755066" y="291204"/>
                    <a:pt x="760474" y="298542"/>
                    <a:pt x="764915" y="306460"/>
                  </a:cubicBezTo>
                  <a:cubicBezTo>
                    <a:pt x="767039" y="310129"/>
                    <a:pt x="767619" y="315923"/>
                    <a:pt x="766653" y="320172"/>
                  </a:cubicBezTo>
                  <a:cubicBezTo>
                    <a:pt x="762598" y="340642"/>
                    <a:pt x="748500" y="353581"/>
                    <a:pt x="732085" y="364589"/>
                  </a:cubicBezTo>
                  <a:cubicBezTo>
                    <a:pt x="708911" y="380232"/>
                    <a:pt x="682840" y="389694"/>
                    <a:pt x="656383" y="398384"/>
                  </a:cubicBezTo>
                  <a:cubicBezTo>
                    <a:pt x="611386" y="413062"/>
                    <a:pt x="565424" y="423297"/>
                    <a:pt x="519268" y="433339"/>
                  </a:cubicBezTo>
                  <a:cubicBezTo>
                    <a:pt x="437966" y="451106"/>
                    <a:pt x="356662" y="468100"/>
                    <a:pt x="275746" y="486833"/>
                  </a:cubicBezTo>
                  <a:cubicBezTo>
                    <a:pt x="247840" y="493303"/>
                    <a:pt x="220225" y="500834"/>
                    <a:pt x="192995" y="509597"/>
                  </a:cubicBezTo>
                  <a:lnTo>
                    <a:pt x="149911" y="525747"/>
                  </a:lnTo>
                  <a:lnTo>
                    <a:pt x="0" y="491867"/>
                  </a:lnTo>
                  <a:lnTo>
                    <a:pt x="22760" y="435656"/>
                  </a:lnTo>
                  <a:cubicBezTo>
                    <a:pt x="78765" y="320944"/>
                    <a:pt x="158330" y="225737"/>
                    <a:pt x="261069" y="150034"/>
                  </a:cubicBezTo>
                  <a:cubicBezTo>
                    <a:pt x="267249" y="145399"/>
                    <a:pt x="276325" y="144048"/>
                    <a:pt x="284243" y="142502"/>
                  </a:cubicBezTo>
                  <a:cubicBezTo>
                    <a:pt x="314563" y="136516"/>
                    <a:pt x="345268" y="134971"/>
                    <a:pt x="376168" y="137095"/>
                  </a:cubicBezTo>
                  <a:cubicBezTo>
                    <a:pt x="402625" y="138978"/>
                    <a:pt x="428575" y="142490"/>
                    <a:pt x="454061" y="147487"/>
                  </a:cubicBezTo>
                  <a:close/>
                  <a:moveTo>
                    <a:pt x="1283245" y="243310"/>
                  </a:moveTo>
                  <a:cubicBezTo>
                    <a:pt x="1396219" y="365361"/>
                    <a:pt x="1464390" y="508269"/>
                    <a:pt x="1487178" y="674544"/>
                  </a:cubicBezTo>
                  <a:cubicBezTo>
                    <a:pt x="1481964" y="666433"/>
                    <a:pt x="1477522" y="659867"/>
                    <a:pt x="1473081" y="653108"/>
                  </a:cubicBezTo>
                  <a:cubicBezTo>
                    <a:pt x="1450293" y="619698"/>
                    <a:pt x="1423449" y="590151"/>
                    <a:pt x="1388881" y="568522"/>
                  </a:cubicBezTo>
                  <a:cubicBezTo>
                    <a:pt x="1361265" y="551141"/>
                    <a:pt x="1331138" y="540906"/>
                    <a:pt x="1298501" y="537430"/>
                  </a:cubicBezTo>
                  <a:cubicBezTo>
                    <a:pt x="1246166" y="532022"/>
                    <a:pt x="1196534" y="543416"/>
                    <a:pt x="1148255" y="562342"/>
                  </a:cubicBezTo>
                  <a:cubicBezTo>
                    <a:pt x="1128364" y="570067"/>
                    <a:pt x="1109052" y="579916"/>
                    <a:pt x="1089354" y="588606"/>
                  </a:cubicBezTo>
                  <a:cubicBezTo>
                    <a:pt x="1087616" y="589379"/>
                    <a:pt x="1085877" y="590344"/>
                    <a:pt x="1083560" y="591503"/>
                  </a:cubicBezTo>
                  <a:cubicBezTo>
                    <a:pt x="1049764" y="549017"/>
                    <a:pt x="1015969" y="506724"/>
                    <a:pt x="982366" y="464431"/>
                  </a:cubicBezTo>
                  <a:cubicBezTo>
                    <a:pt x="1004961" y="436042"/>
                    <a:pt x="1229751" y="270733"/>
                    <a:pt x="1283245" y="243310"/>
                  </a:cubicBezTo>
                  <a:close/>
                  <a:moveTo>
                    <a:pt x="828258" y="7319"/>
                  </a:moveTo>
                  <a:cubicBezTo>
                    <a:pt x="831541" y="7706"/>
                    <a:pt x="835403" y="10023"/>
                    <a:pt x="837720" y="12727"/>
                  </a:cubicBezTo>
                  <a:cubicBezTo>
                    <a:pt x="862826" y="40536"/>
                    <a:pt x="882717" y="71628"/>
                    <a:pt x="892759" y="108321"/>
                  </a:cubicBezTo>
                  <a:cubicBezTo>
                    <a:pt x="909560" y="168960"/>
                    <a:pt x="888318" y="232496"/>
                    <a:pt x="838106" y="270154"/>
                  </a:cubicBezTo>
                  <a:cubicBezTo>
                    <a:pt x="829609" y="276527"/>
                    <a:pt x="820726" y="284638"/>
                    <a:pt x="808946" y="281934"/>
                  </a:cubicBezTo>
                  <a:cubicBezTo>
                    <a:pt x="800449" y="280196"/>
                    <a:pt x="791565" y="277299"/>
                    <a:pt x="784226" y="272857"/>
                  </a:cubicBezTo>
                  <a:cubicBezTo>
                    <a:pt x="761631" y="259146"/>
                    <a:pt x="739423" y="244469"/>
                    <a:pt x="717214" y="229792"/>
                  </a:cubicBezTo>
                  <a:cubicBezTo>
                    <a:pt x="673569" y="200824"/>
                    <a:pt x="628380" y="174753"/>
                    <a:pt x="579135" y="156214"/>
                  </a:cubicBezTo>
                  <a:cubicBezTo>
                    <a:pt x="538773" y="140958"/>
                    <a:pt x="497253" y="130529"/>
                    <a:pt x="454380" y="124929"/>
                  </a:cubicBezTo>
                  <a:cubicBezTo>
                    <a:pt x="414405" y="119714"/>
                    <a:pt x="374429" y="119328"/>
                    <a:pt x="334453" y="121646"/>
                  </a:cubicBezTo>
                  <a:cubicBezTo>
                    <a:pt x="322480" y="122418"/>
                    <a:pt x="310507" y="123963"/>
                    <a:pt x="298534" y="125315"/>
                  </a:cubicBezTo>
                  <a:cubicBezTo>
                    <a:pt x="298534" y="124736"/>
                    <a:pt x="298147" y="124156"/>
                    <a:pt x="297954" y="123577"/>
                  </a:cubicBezTo>
                  <a:cubicBezTo>
                    <a:pt x="315142" y="113535"/>
                    <a:pt x="331943" y="103106"/>
                    <a:pt x="349324" y="93644"/>
                  </a:cubicBezTo>
                  <a:cubicBezTo>
                    <a:pt x="412087" y="59268"/>
                    <a:pt x="478327" y="34163"/>
                    <a:pt x="548236" y="18520"/>
                  </a:cubicBezTo>
                  <a:cubicBezTo>
                    <a:pt x="581259" y="10989"/>
                    <a:pt x="614475" y="5002"/>
                    <a:pt x="648271" y="3071"/>
                  </a:cubicBezTo>
                  <a:cubicBezTo>
                    <a:pt x="679363" y="1333"/>
                    <a:pt x="710648" y="-598"/>
                    <a:pt x="741740" y="174"/>
                  </a:cubicBezTo>
                  <a:cubicBezTo>
                    <a:pt x="770708" y="754"/>
                    <a:pt x="799483" y="4423"/>
                    <a:pt x="828258" y="7319"/>
                  </a:cubicBezTo>
                  <a:close/>
                  <a:moveTo>
                    <a:pt x="899519" y="20837"/>
                  </a:moveTo>
                  <a:cubicBezTo>
                    <a:pt x="980243" y="40342"/>
                    <a:pt x="1055945" y="71821"/>
                    <a:pt x="1126627" y="115465"/>
                  </a:cubicBezTo>
                  <a:cubicBezTo>
                    <a:pt x="1173941" y="144819"/>
                    <a:pt x="1217393" y="178808"/>
                    <a:pt x="1257368" y="217432"/>
                  </a:cubicBezTo>
                  <a:cubicBezTo>
                    <a:pt x="1261231" y="221294"/>
                    <a:pt x="1261038" y="222839"/>
                    <a:pt x="1256017" y="225349"/>
                  </a:cubicBezTo>
                  <a:cubicBezTo>
                    <a:pt x="1177224" y="261849"/>
                    <a:pt x="1108088" y="313025"/>
                    <a:pt x="1040303" y="366326"/>
                  </a:cubicBezTo>
                  <a:cubicBezTo>
                    <a:pt x="1012494" y="388342"/>
                    <a:pt x="984684" y="410357"/>
                    <a:pt x="957069" y="432372"/>
                  </a:cubicBezTo>
                  <a:cubicBezTo>
                    <a:pt x="955910" y="433145"/>
                    <a:pt x="954751" y="433918"/>
                    <a:pt x="953206" y="434883"/>
                  </a:cubicBezTo>
                  <a:cubicBezTo>
                    <a:pt x="914196" y="398577"/>
                    <a:pt x="875379" y="362271"/>
                    <a:pt x="835983" y="325578"/>
                  </a:cubicBezTo>
                  <a:cubicBezTo>
                    <a:pt x="839846" y="321522"/>
                    <a:pt x="843515" y="317853"/>
                    <a:pt x="846991" y="314184"/>
                  </a:cubicBezTo>
                  <a:cubicBezTo>
                    <a:pt x="867848" y="292555"/>
                    <a:pt x="887160" y="269574"/>
                    <a:pt x="901644" y="243116"/>
                  </a:cubicBezTo>
                  <a:cubicBezTo>
                    <a:pt x="927715" y="195803"/>
                    <a:pt x="929260" y="146557"/>
                    <a:pt x="911106" y="96347"/>
                  </a:cubicBezTo>
                  <a:cubicBezTo>
                    <a:pt x="902030" y="71048"/>
                    <a:pt x="889284" y="47487"/>
                    <a:pt x="874607" y="25086"/>
                  </a:cubicBezTo>
                  <a:cubicBezTo>
                    <a:pt x="872483" y="21803"/>
                    <a:pt x="870358" y="18326"/>
                    <a:pt x="867268" y="13885"/>
                  </a:cubicBezTo>
                  <a:cubicBezTo>
                    <a:pt x="878856" y="16395"/>
                    <a:pt x="889284" y="18326"/>
                    <a:pt x="899519" y="20837"/>
                  </a:cubicBezTo>
                  <a:close/>
                </a:path>
              </a:pathLst>
            </a:custGeom>
            <a:solidFill>
              <a:schemeClr val="accent1"/>
            </a:solidFill>
            <a:ln w="420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FA4F72B6-CC2C-486C-BCF0-E5B3D65BCD1D}"/>
                </a:ext>
              </a:extLst>
            </p:cNvPr>
            <p:cNvSpPr>
              <a:spLocks/>
            </p:cNvSpPr>
            <p:nvPr/>
          </p:nvSpPr>
          <p:spPr bwMode="auto">
            <a:xfrm rot="19583039" flipH="1">
              <a:off x="944447" y="1857149"/>
              <a:ext cx="2010383" cy="1573297"/>
            </a:xfrm>
            <a:custGeom>
              <a:avLst/>
              <a:gdLst>
                <a:gd name="connsiteX0" fmla="*/ 1013033 w 2010383"/>
                <a:gd name="connsiteY0" fmla="*/ 1442362 h 1573297"/>
                <a:gd name="connsiteX1" fmla="*/ 959310 w 2010383"/>
                <a:gd name="connsiteY1" fmla="*/ 1555399 h 1573297"/>
                <a:gd name="connsiteX2" fmla="*/ 959417 w 2010383"/>
                <a:gd name="connsiteY2" fmla="*/ 1555399 h 1573297"/>
                <a:gd name="connsiteX3" fmla="*/ 1017531 w 2010383"/>
                <a:gd name="connsiteY3" fmla="*/ 1572021 h 1573297"/>
                <a:gd name="connsiteX4" fmla="*/ 1036244 w 2010383"/>
                <a:gd name="connsiteY4" fmla="*/ 1573297 h 1573297"/>
                <a:gd name="connsiteX5" fmla="*/ 1091995 w 2010383"/>
                <a:gd name="connsiteY5" fmla="*/ 1456696 h 1573297"/>
                <a:gd name="connsiteX6" fmla="*/ 1133204 w 2010383"/>
                <a:gd name="connsiteY6" fmla="*/ 1465998 h 1573297"/>
                <a:gd name="connsiteX7" fmla="*/ 1133204 w 2010383"/>
                <a:gd name="connsiteY7" fmla="*/ 1457924 h 1573297"/>
                <a:gd name="connsiteX8" fmla="*/ 1027441 w 2010383"/>
                <a:gd name="connsiteY8" fmla="*/ 1447864 h 1573297"/>
                <a:gd name="connsiteX9" fmla="*/ 944199 w 2010383"/>
                <a:gd name="connsiteY9" fmla="*/ 1406593 h 1573297"/>
                <a:gd name="connsiteX10" fmla="*/ 949170 w 2010383"/>
                <a:gd name="connsiteY10" fmla="*/ 1411781 h 1573297"/>
                <a:gd name="connsiteX11" fmla="*/ 950404 w 2010383"/>
                <a:gd name="connsiteY11" fmla="*/ 1412980 h 1573297"/>
                <a:gd name="connsiteX12" fmla="*/ 989115 w 2010383"/>
                <a:gd name="connsiteY12" fmla="*/ 1426268 h 1573297"/>
                <a:gd name="connsiteX13" fmla="*/ 986234 w 2010383"/>
                <a:gd name="connsiteY13" fmla="*/ 1423351 h 1573297"/>
                <a:gd name="connsiteX14" fmla="*/ 980036 w 2010383"/>
                <a:gd name="connsiteY14" fmla="*/ 1401679 h 1573297"/>
                <a:gd name="connsiteX15" fmla="*/ 954508 w 2010383"/>
                <a:gd name="connsiteY15" fmla="*/ 1406593 h 1573297"/>
                <a:gd name="connsiteX16" fmla="*/ 1270878 w 2010383"/>
                <a:gd name="connsiteY16" fmla="*/ 1185437 h 1573297"/>
                <a:gd name="connsiteX17" fmla="*/ 1271045 w 2010383"/>
                <a:gd name="connsiteY17" fmla="*/ 1185684 h 1573297"/>
                <a:gd name="connsiteX18" fmla="*/ 1295500 w 2010383"/>
                <a:gd name="connsiteY18" fmla="*/ 1196221 h 1573297"/>
                <a:gd name="connsiteX19" fmla="*/ 1308356 w 2010383"/>
                <a:gd name="connsiteY19" fmla="*/ 1196461 h 1573297"/>
                <a:gd name="connsiteX20" fmla="*/ 1675726 w 2010383"/>
                <a:gd name="connsiteY20" fmla="*/ 847614 h 1573297"/>
                <a:gd name="connsiteX21" fmla="*/ 1807581 w 2010383"/>
                <a:gd name="connsiteY21" fmla="*/ 871859 h 1573297"/>
                <a:gd name="connsiteX22" fmla="*/ 1813210 w 2010383"/>
                <a:gd name="connsiteY22" fmla="*/ 878227 h 1573297"/>
                <a:gd name="connsiteX23" fmla="*/ 1828426 w 2010383"/>
                <a:gd name="connsiteY23" fmla="*/ 940970 h 1573297"/>
                <a:gd name="connsiteX24" fmla="*/ 1843492 w 2010383"/>
                <a:gd name="connsiteY24" fmla="*/ 996143 h 1573297"/>
                <a:gd name="connsiteX25" fmla="*/ 1665539 w 2010383"/>
                <a:gd name="connsiteY25" fmla="*/ 1004287 h 1573297"/>
                <a:gd name="connsiteX26" fmla="*/ 1675726 w 2010383"/>
                <a:gd name="connsiteY26" fmla="*/ 847614 h 1573297"/>
                <a:gd name="connsiteX27" fmla="*/ 846837 w 2010383"/>
                <a:gd name="connsiteY27" fmla="*/ 1069575 h 1573297"/>
                <a:gd name="connsiteX28" fmla="*/ 1078396 w 2010383"/>
                <a:gd name="connsiteY28" fmla="*/ 1200795 h 1573297"/>
                <a:gd name="connsiteX29" fmla="*/ 1041308 w 2010383"/>
                <a:gd name="connsiteY29" fmla="*/ 1364196 h 1573297"/>
                <a:gd name="connsiteX30" fmla="*/ 871091 w 2010383"/>
                <a:gd name="connsiteY30" fmla="*/ 1304797 h 1573297"/>
                <a:gd name="connsiteX31" fmla="*/ 846837 w 2010383"/>
                <a:gd name="connsiteY31" fmla="*/ 1069575 h 1573297"/>
                <a:gd name="connsiteX32" fmla="*/ 1393213 w 2010383"/>
                <a:gd name="connsiteY32" fmla="*/ 706344 h 1573297"/>
                <a:gd name="connsiteX33" fmla="*/ 1600880 w 2010383"/>
                <a:gd name="connsiteY33" fmla="*/ 819980 h 1573297"/>
                <a:gd name="connsiteX34" fmla="*/ 1589778 w 2010383"/>
                <a:gd name="connsiteY34" fmla="*/ 999922 h 1573297"/>
                <a:gd name="connsiteX35" fmla="*/ 1424595 w 2010383"/>
                <a:gd name="connsiteY35" fmla="*/ 970642 h 1573297"/>
                <a:gd name="connsiteX36" fmla="*/ 1393213 w 2010383"/>
                <a:gd name="connsiteY36" fmla="*/ 706344 h 1573297"/>
                <a:gd name="connsiteX37" fmla="*/ 1659317 w 2010383"/>
                <a:gd name="connsiteY37" fmla="*/ 523512 h 1573297"/>
                <a:gd name="connsiteX38" fmla="*/ 1713787 w 2010383"/>
                <a:gd name="connsiteY38" fmla="*/ 553534 h 1573297"/>
                <a:gd name="connsiteX39" fmla="*/ 1773344 w 2010383"/>
                <a:gd name="connsiteY39" fmla="*/ 573901 h 1573297"/>
                <a:gd name="connsiteX40" fmla="*/ 1794798 w 2010383"/>
                <a:gd name="connsiteY40" fmla="*/ 794949 h 1573297"/>
                <a:gd name="connsiteX41" fmla="*/ 1678324 w 2010383"/>
                <a:gd name="connsiteY41" fmla="*/ 768147 h 1573297"/>
                <a:gd name="connsiteX42" fmla="*/ 1659317 w 2010383"/>
                <a:gd name="connsiteY42" fmla="*/ 523512 h 1573297"/>
                <a:gd name="connsiteX43" fmla="*/ 574066 w 2010383"/>
                <a:gd name="connsiteY43" fmla="*/ 1240804 h 1573297"/>
                <a:gd name="connsiteX44" fmla="*/ 578090 w 2010383"/>
                <a:gd name="connsiteY44" fmla="*/ 1242661 h 1573297"/>
                <a:gd name="connsiteX45" fmla="*/ 786651 w 2010383"/>
                <a:gd name="connsiteY45" fmla="*/ 1349778 h 1573297"/>
                <a:gd name="connsiteX46" fmla="*/ 791631 w 2010383"/>
                <a:gd name="connsiteY46" fmla="*/ 1359365 h 1573297"/>
                <a:gd name="connsiteX47" fmla="*/ 772568 w 2010383"/>
                <a:gd name="connsiteY47" fmla="*/ 1468602 h 1573297"/>
                <a:gd name="connsiteX48" fmla="*/ 771032 w 2010383"/>
                <a:gd name="connsiteY48" fmla="*/ 1473109 h 1573297"/>
                <a:gd name="connsiteX49" fmla="*/ 575672 w 2010383"/>
                <a:gd name="connsiteY49" fmla="*/ 1368024 h 1573297"/>
                <a:gd name="connsiteX50" fmla="*/ 574066 w 2010383"/>
                <a:gd name="connsiteY50" fmla="*/ 1240804 h 1573297"/>
                <a:gd name="connsiteX51" fmla="*/ 742114 w 2010383"/>
                <a:gd name="connsiteY51" fmla="*/ 984413 h 1573297"/>
                <a:gd name="connsiteX52" fmla="*/ 795851 w 2010383"/>
                <a:gd name="connsiteY52" fmla="*/ 1270802 h 1573297"/>
                <a:gd name="connsiteX53" fmla="*/ 533476 w 2010383"/>
                <a:gd name="connsiteY53" fmla="*/ 1123116 h 1573297"/>
                <a:gd name="connsiteX54" fmla="*/ 742114 w 2010383"/>
                <a:gd name="connsiteY54" fmla="*/ 984413 h 1573297"/>
                <a:gd name="connsiteX55" fmla="*/ 1015544 w 2010383"/>
                <a:gd name="connsiteY55" fmla="*/ 802637 h 1573297"/>
                <a:gd name="connsiteX56" fmla="*/ 1025913 w 2010383"/>
                <a:gd name="connsiteY56" fmla="*/ 815614 h 1573297"/>
                <a:gd name="connsiteX57" fmla="*/ 1084542 w 2010383"/>
                <a:gd name="connsiteY57" fmla="*/ 1054826 h 1573297"/>
                <a:gd name="connsiteX58" fmla="*/ 1086149 w 2010383"/>
                <a:gd name="connsiteY58" fmla="*/ 1120691 h 1573297"/>
                <a:gd name="connsiteX59" fmla="*/ 807389 w 2010383"/>
                <a:gd name="connsiteY59" fmla="*/ 941019 h 1573297"/>
                <a:gd name="connsiteX60" fmla="*/ 1015544 w 2010383"/>
                <a:gd name="connsiteY60" fmla="*/ 802637 h 1573297"/>
                <a:gd name="connsiteX61" fmla="*/ 1290021 w 2010383"/>
                <a:gd name="connsiteY61" fmla="*/ 619816 h 1573297"/>
                <a:gd name="connsiteX62" fmla="*/ 1348297 w 2010383"/>
                <a:gd name="connsiteY62" fmla="*/ 945019 h 1573297"/>
                <a:gd name="connsiteX63" fmla="*/ 1346205 w 2010383"/>
                <a:gd name="connsiteY63" fmla="*/ 945016 h 1573297"/>
                <a:gd name="connsiteX64" fmla="*/ 1110725 w 2010383"/>
                <a:gd name="connsiteY64" fmla="*/ 794789 h 1573297"/>
                <a:gd name="connsiteX65" fmla="*/ 1082592 w 2010383"/>
                <a:gd name="connsiteY65" fmla="*/ 757715 h 1573297"/>
                <a:gd name="connsiteX66" fmla="*/ 1290021 w 2010383"/>
                <a:gd name="connsiteY66" fmla="*/ 619816 h 1573297"/>
                <a:gd name="connsiteX67" fmla="*/ 1564015 w 2010383"/>
                <a:gd name="connsiteY67" fmla="*/ 437316 h 1573297"/>
                <a:gd name="connsiteX68" fmla="*/ 1598733 w 2010383"/>
                <a:gd name="connsiteY68" fmla="*/ 737045 h 1573297"/>
                <a:gd name="connsiteX69" fmla="*/ 1354894 w 2010383"/>
                <a:gd name="connsiteY69" fmla="*/ 576340 h 1573297"/>
                <a:gd name="connsiteX70" fmla="*/ 1564015 w 2010383"/>
                <a:gd name="connsiteY70" fmla="*/ 437316 h 1573297"/>
                <a:gd name="connsiteX71" fmla="*/ 459258 w 2010383"/>
                <a:gd name="connsiteY71" fmla="*/ 1171411 h 1573297"/>
                <a:gd name="connsiteX72" fmla="*/ 471088 w 2010383"/>
                <a:gd name="connsiteY72" fmla="*/ 1175050 h 1573297"/>
                <a:gd name="connsiteX73" fmla="*/ 501962 w 2010383"/>
                <a:gd name="connsiteY73" fmla="*/ 1272355 h 1573297"/>
                <a:gd name="connsiteX74" fmla="*/ 504293 w 2010383"/>
                <a:gd name="connsiteY74" fmla="*/ 1337737 h 1573297"/>
                <a:gd name="connsiteX75" fmla="*/ 307675 w 2010383"/>
                <a:gd name="connsiteY75" fmla="*/ 1272184 h 1573297"/>
                <a:gd name="connsiteX76" fmla="*/ 459258 w 2010383"/>
                <a:gd name="connsiteY76" fmla="*/ 1171411 h 1573297"/>
                <a:gd name="connsiteX77" fmla="*/ 1782647 w 2010383"/>
                <a:gd name="connsiteY77" fmla="*/ 291620 h 1573297"/>
                <a:gd name="connsiteX78" fmla="*/ 1788368 w 2010383"/>
                <a:gd name="connsiteY78" fmla="*/ 288165 h 1573297"/>
                <a:gd name="connsiteX79" fmla="*/ 1772881 w 2010383"/>
                <a:gd name="connsiteY79" fmla="*/ 496121 h 1573297"/>
                <a:gd name="connsiteX80" fmla="*/ 1728220 w 2010383"/>
                <a:gd name="connsiteY80" fmla="*/ 475612 h 1573297"/>
                <a:gd name="connsiteX81" fmla="*/ 1639502 w 2010383"/>
                <a:gd name="connsiteY81" fmla="*/ 404562 h 1573297"/>
                <a:gd name="connsiteX82" fmla="*/ 1641459 w 2010383"/>
                <a:gd name="connsiteY82" fmla="*/ 385482 h 1573297"/>
                <a:gd name="connsiteX83" fmla="*/ 1782647 w 2010383"/>
                <a:gd name="connsiteY83" fmla="*/ 291620 h 1573297"/>
                <a:gd name="connsiteX84" fmla="*/ 1917165 w 2010383"/>
                <a:gd name="connsiteY84" fmla="*/ 0 h 1573297"/>
                <a:gd name="connsiteX85" fmla="*/ 0 w 2010383"/>
                <a:gd name="connsiteY85" fmla="*/ 1274534 h 1573297"/>
                <a:gd name="connsiteX86" fmla="*/ 44340 w 2010383"/>
                <a:gd name="connsiteY86" fmla="*/ 1278265 h 1573297"/>
                <a:gd name="connsiteX87" fmla="*/ 13903 w 2010383"/>
                <a:gd name="connsiteY87" fmla="*/ 1297617 h 1573297"/>
                <a:gd name="connsiteX88" fmla="*/ 6750 w 2010383"/>
                <a:gd name="connsiteY88" fmla="*/ 1300384 h 1573297"/>
                <a:gd name="connsiteX89" fmla="*/ 34278 w 2010383"/>
                <a:gd name="connsiteY89" fmla="*/ 1341793 h 1573297"/>
                <a:gd name="connsiteX90" fmla="*/ 65135 w 2010383"/>
                <a:gd name="connsiteY90" fmla="*/ 1343986 h 1573297"/>
                <a:gd name="connsiteX91" fmla="*/ 105705 w 2010383"/>
                <a:gd name="connsiteY91" fmla="*/ 1350347 h 1573297"/>
                <a:gd name="connsiteX92" fmla="*/ 164161 w 2010383"/>
                <a:gd name="connsiteY92" fmla="*/ 1367404 h 1573297"/>
                <a:gd name="connsiteX93" fmla="*/ 210569 w 2010383"/>
                <a:gd name="connsiteY93" fmla="*/ 1336392 h 1573297"/>
                <a:gd name="connsiteX94" fmla="*/ 229897 w 2010383"/>
                <a:gd name="connsiteY94" fmla="*/ 1332954 h 1573297"/>
                <a:gd name="connsiteX95" fmla="*/ 544501 w 2010383"/>
                <a:gd name="connsiteY95" fmla="*/ 1439643 h 1573297"/>
                <a:gd name="connsiteX96" fmla="*/ 654944 w 2010383"/>
                <a:gd name="connsiteY96" fmla="*/ 1495145 h 1573297"/>
                <a:gd name="connsiteX97" fmla="*/ 702129 w 2010383"/>
                <a:gd name="connsiteY97" fmla="*/ 1523582 h 1573297"/>
                <a:gd name="connsiteX98" fmla="*/ 713957 w 2010383"/>
                <a:gd name="connsiteY98" fmla="*/ 1514444 h 1573297"/>
                <a:gd name="connsiteX99" fmla="*/ 729175 w 2010383"/>
                <a:gd name="connsiteY99" fmla="*/ 1468300 h 1573297"/>
                <a:gd name="connsiteX100" fmla="*/ 780231 w 2010383"/>
                <a:gd name="connsiteY100" fmla="*/ 1498880 h 1573297"/>
                <a:gd name="connsiteX101" fmla="*/ 801341 w 2010383"/>
                <a:gd name="connsiteY101" fmla="*/ 1498880 h 1573297"/>
                <a:gd name="connsiteX102" fmla="*/ 806250 w 2010383"/>
                <a:gd name="connsiteY102" fmla="*/ 1498880 h 1573297"/>
                <a:gd name="connsiteX103" fmla="*/ 862215 w 2010383"/>
                <a:gd name="connsiteY103" fmla="*/ 1540109 h 1573297"/>
                <a:gd name="connsiteX104" fmla="*/ 866330 w 2010383"/>
                <a:gd name="connsiteY104" fmla="*/ 1540317 h 1573297"/>
                <a:gd name="connsiteX105" fmla="*/ 839492 w 2010383"/>
                <a:gd name="connsiteY105" fmla="*/ 1519978 h 1573297"/>
                <a:gd name="connsiteX106" fmla="*/ 867204 w 2010383"/>
                <a:gd name="connsiteY106" fmla="*/ 1384423 h 1573297"/>
                <a:gd name="connsiteX107" fmla="*/ 900070 w 2010383"/>
                <a:gd name="connsiteY107" fmla="*/ 1395704 h 1573297"/>
                <a:gd name="connsiteX108" fmla="*/ 938799 w 2010383"/>
                <a:gd name="connsiteY108" fmla="*/ 1391303 h 1573297"/>
                <a:gd name="connsiteX109" fmla="*/ 980036 w 2010383"/>
                <a:gd name="connsiteY109" fmla="*/ 1365638 h 1573297"/>
                <a:gd name="connsiteX110" fmla="*/ 1040910 w 2010383"/>
                <a:gd name="connsiteY110" fmla="*/ 1376013 h 1573297"/>
                <a:gd name="connsiteX111" fmla="*/ 1040910 w 2010383"/>
                <a:gd name="connsiteY111" fmla="*/ 1396491 h 1573297"/>
                <a:gd name="connsiteX112" fmla="*/ 1077239 w 2010383"/>
                <a:gd name="connsiteY112" fmla="*/ 1381201 h 1573297"/>
                <a:gd name="connsiteX113" fmla="*/ 1107676 w 2010383"/>
                <a:gd name="connsiteY113" fmla="*/ 1339972 h 1573297"/>
                <a:gd name="connsiteX114" fmla="*/ 1127575 w 2010383"/>
                <a:gd name="connsiteY114" fmla="*/ 1338717 h 1573297"/>
                <a:gd name="connsiteX115" fmla="*/ 1152997 w 2010383"/>
                <a:gd name="connsiteY115" fmla="*/ 1230683 h 1573297"/>
                <a:gd name="connsiteX116" fmla="*/ 1230825 w 2010383"/>
                <a:gd name="connsiteY116" fmla="*/ 1254939 h 1573297"/>
                <a:gd name="connsiteX117" fmla="*/ 1258700 w 2010383"/>
                <a:gd name="connsiteY117" fmla="*/ 1262278 h 1573297"/>
                <a:gd name="connsiteX118" fmla="*/ 1252068 w 2010383"/>
                <a:gd name="connsiteY118" fmla="*/ 1250278 h 1573297"/>
                <a:gd name="connsiteX119" fmla="*/ 1199969 w 2010383"/>
                <a:gd name="connsiteY119" fmla="*/ 1206729 h 1573297"/>
                <a:gd name="connsiteX120" fmla="*/ 1215187 w 2010383"/>
                <a:gd name="connsiteY120" fmla="*/ 1170688 h 1573297"/>
                <a:gd name="connsiteX121" fmla="*/ 1230406 w 2010383"/>
                <a:gd name="connsiteY121" fmla="*/ 1186251 h 1573297"/>
                <a:gd name="connsiteX122" fmla="*/ 1249307 w 2010383"/>
                <a:gd name="connsiteY122" fmla="*/ 1180414 h 1573297"/>
                <a:gd name="connsiteX123" fmla="*/ 1250469 w 2010383"/>
                <a:gd name="connsiteY123" fmla="*/ 1179435 h 1573297"/>
                <a:gd name="connsiteX124" fmla="*/ 1167990 w 2010383"/>
                <a:gd name="connsiteY124" fmla="*/ 1155177 h 1573297"/>
                <a:gd name="connsiteX125" fmla="*/ 1160195 w 2010383"/>
                <a:gd name="connsiteY125" fmla="*/ 1142929 h 1573297"/>
                <a:gd name="connsiteX126" fmla="*/ 1153878 w 2010383"/>
                <a:gd name="connsiteY126" fmla="*/ 985026 h 1573297"/>
                <a:gd name="connsiteX127" fmla="*/ 1143330 w 2010383"/>
                <a:gd name="connsiteY127" fmla="*/ 923015 h 1573297"/>
                <a:gd name="connsiteX128" fmla="*/ 1146066 w 2010383"/>
                <a:gd name="connsiteY128" fmla="*/ 923984 h 1573297"/>
                <a:gd name="connsiteX129" fmla="*/ 1341512 w 2010383"/>
                <a:gd name="connsiteY129" fmla="*/ 1024481 h 1573297"/>
                <a:gd name="connsiteX130" fmla="*/ 1348181 w 2010383"/>
                <a:gd name="connsiteY130" fmla="*/ 1035037 h 1573297"/>
                <a:gd name="connsiteX131" fmla="*/ 1339926 w 2010383"/>
                <a:gd name="connsiteY131" fmla="*/ 1130117 h 1573297"/>
                <a:gd name="connsiteX132" fmla="*/ 1328801 w 2010383"/>
                <a:gd name="connsiteY132" fmla="*/ 1203051 h 1573297"/>
                <a:gd name="connsiteX133" fmla="*/ 1319224 w 2010383"/>
                <a:gd name="connsiteY133" fmla="*/ 1199657 h 1573297"/>
                <a:gd name="connsiteX134" fmla="*/ 1318693 w 2010383"/>
                <a:gd name="connsiteY134" fmla="*/ 1199500 h 1573297"/>
                <a:gd name="connsiteX135" fmla="*/ 1331083 w 2010383"/>
                <a:gd name="connsiteY135" fmla="*/ 1225044 h 1573297"/>
                <a:gd name="connsiteX136" fmla="*/ 1404192 w 2010383"/>
                <a:gd name="connsiteY136" fmla="*/ 1263248 h 1573297"/>
                <a:gd name="connsiteX137" fmla="*/ 1394374 w 2010383"/>
                <a:gd name="connsiteY137" fmla="*/ 1278265 h 1573297"/>
                <a:gd name="connsiteX138" fmla="*/ 1394374 w 2010383"/>
                <a:gd name="connsiteY138" fmla="*/ 1291849 h 1573297"/>
                <a:gd name="connsiteX139" fmla="*/ 1400217 w 2010383"/>
                <a:gd name="connsiteY139" fmla="*/ 1292442 h 1573297"/>
                <a:gd name="connsiteX140" fmla="*/ 1419902 w 2010383"/>
                <a:gd name="connsiteY140" fmla="*/ 1263248 h 1573297"/>
                <a:gd name="connsiteX141" fmla="*/ 1450339 w 2010383"/>
                <a:gd name="connsiteY141" fmla="*/ 1257787 h 1573297"/>
                <a:gd name="connsiteX142" fmla="*/ 1457225 w 2010383"/>
                <a:gd name="connsiteY142" fmla="*/ 1221942 h 1573297"/>
                <a:gd name="connsiteX143" fmla="*/ 1404711 w 2010383"/>
                <a:gd name="connsiteY143" fmla="*/ 1217079 h 1573297"/>
                <a:gd name="connsiteX144" fmla="*/ 1424491 w 2010383"/>
                <a:gd name="connsiteY144" fmla="*/ 1051239 h 1573297"/>
                <a:gd name="connsiteX145" fmla="*/ 1579453 w 2010383"/>
                <a:gd name="connsiteY145" fmla="*/ 1077205 h 1573297"/>
                <a:gd name="connsiteX146" fmla="*/ 1575119 w 2010383"/>
                <a:gd name="connsiteY146" fmla="*/ 1100636 h 1573297"/>
                <a:gd name="connsiteX147" fmla="*/ 1577242 w 2010383"/>
                <a:gd name="connsiteY147" fmla="*/ 1102838 h 1573297"/>
                <a:gd name="connsiteX148" fmla="*/ 1593197 w 2010383"/>
                <a:gd name="connsiteY148" fmla="*/ 1145022 h 1573297"/>
                <a:gd name="connsiteX149" fmla="*/ 1637073 w 2010383"/>
                <a:gd name="connsiteY149" fmla="*/ 1148913 h 1573297"/>
                <a:gd name="connsiteX150" fmla="*/ 1643442 w 2010383"/>
                <a:gd name="connsiteY150" fmla="*/ 1149041 h 1573297"/>
                <a:gd name="connsiteX151" fmla="*/ 1655212 w 2010383"/>
                <a:gd name="connsiteY151" fmla="*/ 1082617 h 1573297"/>
                <a:gd name="connsiteX152" fmla="*/ 1868193 w 2010383"/>
                <a:gd name="connsiteY152" fmla="*/ 1072103 h 1573297"/>
                <a:gd name="connsiteX153" fmla="*/ 1874371 w 2010383"/>
                <a:gd name="connsiteY153" fmla="*/ 1089261 h 1573297"/>
                <a:gd name="connsiteX154" fmla="*/ 1876913 w 2010383"/>
                <a:gd name="connsiteY154" fmla="*/ 1116157 h 1573297"/>
                <a:gd name="connsiteX155" fmla="*/ 1860378 w 2010383"/>
                <a:gd name="connsiteY155" fmla="*/ 1200356 h 1573297"/>
                <a:gd name="connsiteX156" fmla="*/ 1852075 w 2010383"/>
                <a:gd name="connsiteY156" fmla="*/ 1208317 h 1573297"/>
                <a:gd name="connsiteX157" fmla="*/ 1710237 w 2010383"/>
                <a:gd name="connsiteY157" fmla="*/ 1224651 h 1573297"/>
                <a:gd name="connsiteX158" fmla="*/ 1716333 w 2010383"/>
                <a:gd name="connsiteY158" fmla="*/ 1243862 h 1573297"/>
                <a:gd name="connsiteX159" fmla="*/ 1731943 w 2010383"/>
                <a:gd name="connsiteY159" fmla="*/ 1280381 h 1573297"/>
                <a:gd name="connsiteX160" fmla="*/ 1742151 w 2010383"/>
                <a:gd name="connsiteY160" fmla="*/ 1296178 h 1573297"/>
                <a:gd name="connsiteX161" fmla="*/ 1817346 w 2010383"/>
                <a:gd name="connsiteY161" fmla="*/ 1290319 h 1573297"/>
                <a:gd name="connsiteX162" fmla="*/ 1838849 w 2010383"/>
                <a:gd name="connsiteY162" fmla="*/ 1287528 h 1573297"/>
                <a:gd name="connsiteX163" fmla="*/ 1838603 w 2010383"/>
                <a:gd name="connsiteY163" fmla="*/ 1290829 h 1573297"/>
                <a:gd name="connsiteX164" fmla="*/ 1824111 w 2010383"/>
                <a:gd name="connsiteY164" fmla="*/ 1338574 h 1573297"/>
                <a:gd name="connsiteX165" fmla="*/ 1827796 w 2010383"/>
                <a:gd name="connsiteY165" fmla="*/ 1338709 h 1573297"/>
                <a:gd name="connsiteX166" fmla="*/ 1874986 w 2010383"/>
                <a:gd name="connsiteY166" fmla="*/ 1324409 h 1573297"/>
                <a:gd name="connsiteX167" fmla="*/ 1890204 w 2010383"/>
                <a:gd name="connsiteY167" fmla="*/ 1303931 h 1573297"/>
                <a:gd name="connsiteX168" fmla="*/ 1869095 w 2010383"/>
                <a:gd name="connsiteY168" fmla="*/ 1196627 h 1573297"/>
                <a:gd name="connsiteX169" fmla="*/ 1900514 w 2010383"/>
                <a:gd name="connsiteY169" fmla="*/ 1181063 h 1573297"/>
                <a:gd name="connsiteX170" fmla="*/ 1930951 w 2010383"/>
                <a:gd name="connsiteY170" fmla="*/ 1206729 h 1573297"/>
                <a:gd name="connsiteX171" fmla="*/ 1970531 w 2010383"/>
                <a:gd name="connsiteY171" fmla="*/ 1214921 h 1573297"/>
                <a:gd name="connsiteX172" fmla="*/ 2009275 w 2010383"/>
                <a:gd name="connsiteY172" fmla="*/ 1212237 h 1573297"/>
                <a:gd name="connsiteX173" fmla="*/ 2006678 w 2010383"/>
                <a:gd name="connsiteY173" fmla="*/ 1207368 h 1573297"/>
                <a:gd name="connsiteX174" fmla="*/ 1884505 w 2010383"/>
                <a:gd name="connsiteY174" fmla="*/ 848608 h 1573297"/>
                <a:gd name="connsiteX175" fmla="*/ 1867759 w 2010383"/>
                <a:gd name="connsiteY175" fmla="*/ 286980 h 1573297"/>
                <a:gd name="connsiteX176" fmla="*/ 1875714 w 2010383"/>
                <a:gd name="connsiteY176" fmla="*/ 237070 h 1573297"/>
                <a:gd name="connsiteX177" fmla="*/ 1884346 w 2010383"/>
                <a:gd name="connsiteY177" fmla="*/ 224359 h 1573297"/>
                <a:gd name="connsiteX178" fmla="*/ 2000713 w 2010383"/>
                <a:gd name="connsiteY178" fmla="*/ 146649 h 1573297"/>
                <a:gd name="connsiteX179" fmla="*/ 2010383 w 2010383"/>
                <a:gd name="connsiteY179" fmla="*/ 140221 h 1573297"/>
                <a:gd name="connsiteX180" fmla="*/ 1917165 w 2010383"/>
                <a:gd name="connsiteY180" fmla="*/ 0 h 157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2010383" h="1573297">
                  <a:moveTo>
                    <a:pt x="1013033" y="1442362"/>
                  </a:moveTo>
                  <a:lnTo>
                    <a:pt x="959310" y="1555399"/>
                  </a:lnTo>
                  <a:lnTo>
                    <a:pt x="959417" y="1555399"/>
                  </a:lnTo>
                  <a:cubicBezTo>
                    <a:pt x="974636" y="1560451"/>
                    <a:pt x="996360" y="1568164"/>
                    <a:pt x="1017531" y="1572021"/>
                  </a:cubicBezTo>
                  <a:lnTo>
                    <a:pt x="1036244" y="1573297"/>
                  </a:lnTo>
                  <a:lnTo>
                    <a:pt x="1091995" y="1456696"/>
                  </a:lnTo>
                  <a:lnTo>
                    <a:pt x="1133204" y="1465998"/>
                  </a:lnTo>
                  <a:lnTo>
                    <a:pt x="1133204" y="1457924"/>
                  </a:lnTo>
                  <a:cubicBezTo>
                    <a:pt x="1110376" y="1450347"/>
                    <a:pt x="1061314" y="1454136"/>
                    <a:pt x="1027441" y="1447864"/>
                  </a:cubicBezTo>
                  <a:close/>
                  <a:moveTo>
                    <a:pt x="944199" y="1406593"/>
                  </a:moveTo>
                  <a:cubicBezTo>
                    <a:pt x="946654" y="1409187"/>
                    <a:pt x="947881" y="1410484"/>
                    <a:pt x="949170" y="1411781"/>
                  </a:cubicBezTo>
                  <a:lnTo>
                    <a:pt x="950404" y="1412980"/>
                  </a:lnTo>
                  <a:lnTo>
                    <a:pt x="989115" y="1426268"/>
                  </a:lnTo>
                  <a:lnTo>
                    <a:pt x="986234" y="1423351"/>
                  </a:lnTo>
                  <a:cubicBezTo>
                    <a:pt x="983718" y="1416969"/>
                    <a:pt x="982490" y="1409324"/>
                    <a:pt x="980036" y="1401679"/>
                  </a:cubicBezTo>
                  <a:cubicBezTo>
                    <a:pt x="964326" y="1406593"/>
                    <a:pt x="959417" y="1406593"/>
                    <a:pt x="954508" y="1406593"/>
                  </a:cubicBezTo>
                  <a:close/>
                  <a:moveTo>
                    <a:pt x="1270878" y="1185437"/>
                  </a:moveTo>
                  <a:lnTo>
                    <a:pt x="1271045" y="1185684"/>
                  </a:lnTo>
                  <a:cubicBezTo>
                    <a:pt x="1277458" y="1192979"/>
                    <a:pt x="1283931" y="1195411"/>
                    <a:pt x="1295500" y="1196221"/>
                  </a:cubicBezTo>
                  <a:lnTo>
                    <a:pt x="1308356" y="1196461"/>
                  </a:lnTo>
                  <a:close/>
                  <a:moveTo>
                    <a:pt x="1675726" y="847614"/>
                  </a:moveTo>
                  <a:cubicBezTo>
                    <a:pt x="1719758" y="855642"/>
                    <a:pt x="1763629" y="863428"/>
                    <a:pt x="1807581" y="871859"/>
                  </a:cubicBezTo>
                  <a:cubicBezTo>
                    <a:pt x="1809835" y="872103"/>
                    <a:pt x="1812489" y="875569"/>
                    <a:pt x="1813210" y="878227"/>
                  </a:cubicBezTo>
                  <a:cubicBezTo>
                    <a:pt x="1818416" y="899168"/>
                    <a:pt x="1822979" y="920189"/>
                    <a:pt x="1828426" y="940970"/>
                  </a:cubicBezTo>
                  <a:cubicBezTo>
                    <a:pt x="1832912" y="959253"/>
                    <a:pt x="1838444" y="977537"/>
                    <a:pt x="1843492" y="996143"/>
                  </a:cubicBezTo>
                  <a:cubicBezTo>
                    <a:pt x="1783579" y="1002507"/>
                    <a:pt x="1724476" y="1005893"/>
                    <a:pt x="1665539" y="1004287"/>
                  </a:cubicBezTo>
                  <a:cubicBezTo>
                    <a:pt x="1668748" y="950909"/>
                    <a:pt x="1672358" y="898657"/>
                    <a:pt x="1675726" y="847614"/>
                  </a:cubicBezTo>
                  <a:close/>
                  <a:moveTo>
                    <a:pt x="846837" y="1069575"/>
                  </a:moveTo>
                  <a:cubicBezTo>
                    <a:pt x="920604" y="1122329"/>
                    <a:pt x="997119" y="1165584"/>
                    <a:pt x="1078396" y="1200795"/>
                  </a:cubicBezTo>
                  <a:cubicBezTo>
                    <a:pt x="1071399" y="1256343"/>
                    <a:pt x="1058528" y="1309870"/>
                    <a:pt x="1041308" y="1364196"/>
                  </a:cubicBezTo>
                  <a:cubicBezTo>
                    <a:pt x="984005" y="1344074"/>
                    <a:pt x="927428" y="1324516"/>
                    <a:pt x="871091" y="1304797"/>
                  </a:cubicBezTo>
                  <a:cubicBezTo>
                    <a:pt x="873529" y="1225088"/>
                    <a:pt x="865014" y="1147780"/>
                    <a:pt x="846837" y="1069575"/>
                  </a:cubicBezTo>
                  <a:close/>
                  <a:moveTo>
                    <a:pt x="1393213" y="706344"/>
                  </a:moveTo>
                  <a:cubicBezTo>
                    <a:pt x="1458451" y="753611"/>
                    <a:pt x="1526762" y="790818"/>
                    <a:pt x="1600880" y="819980"/>
                  </a:cubicBezTo>
                  <a:cubicBezTo>
                    <a:pt x="1597179" y="879961"/>
                    <a:pt x="1593560" y="939538"/>
                    <a:pt x="1589778" y="999922"/>
                  </a:cubicBezTo>
                  <a:cubicBezTo>
                    <a:pt x="1532860" y="994534"/>
                    <a:pt x="1478280" y="985848"/>
                    <a:pt x="1424595" y="970642"/>
                  </a:cubicBezTo>
                  <a:cubicBezTo>
                    <a:pt x="1423582" y="882071"/>
                    <a:pt x="1413308" y="794778"/>
                    <a:pt x="1393213" y="706344"/>
                  </a:cubicBezTo>
                  <a:close/>
                  <a:moveTo>
                    <a:pt x="1659317" y="523512"/>
                  </a:moveTo>
                  <a:cubicBezTo>
                    <a:pt x="1676052" y="532954"/>
                    <a:pt x="1694394" y="544814"/>
                    <a:pt x="1713787" y="553534"/>
                  </a:cubicBezTo>
                  <a:cubicBezTo>
                    <a:pt x="1733262" y="561853"/>
                    <a:pt x="1754350" y="567355"/>
                    <a:pt x="1773344" y="573901"/>
                  </a:cubicBezTo>
                  <a:cubicBezTo>
                    <a:pt x="1780497" y="646537"/>
                    <a:pt x="1787487" y="719978"/>
                    <a:pt x="1794798" y="794949"/>
                  </a:cubicBezTo>
                  <a:cubicBezTo>
                    <a:pt x="1755196" y="785718"/>
                    <a:pt x="1715352" y="776649"/>
                    <a:pt x="1678324" y="768147"/>
                  </a:cubicBezTo>
                  <a:cubicBezTo>
                    <a:pt x="1671831" y="683917"/>
                    <a:pt x="1665333" y="602828"/>
                    <a:pt x="1659317" y="523512"/>
                  </a:cubicBezTo>
                  <a:close/>
                  <a:moveTo>
                    <a:pt x="574066" y="1240804"/>
                  </a:moveTo>
                  <a:cubicBezTo>
                    <a:pt x="575595" y="1241531"/>
                    <a:pt x="576963" y="1242015"/>
                    <a:pt x="578090" y="1242661"/>
                  </a:cubicBezTo>
                  <a:cubicBezTo>
                    <a:pt x="645430" y="1282605"/>
                    <a:pt x="714789" y="1318766"/>
                    <a:pt x="786651" y="1349778"/>
                  </a:cubicBezTo>
                  <a:cubicBezTo>
                    <a:pt x="791480" y="1351796"/>
                    <a:pt x="792603" y="1354535"/>
                    <a:pt x="791631" y="1359365"/>
                  </a:cubicBezTo>
                  <a:cubicBezTo>
                    <a:pt x="785142" y="1395751"/>
                    <a:pt x="778895" y="1431975"/>
                    <a:pt x="772568" y="1468602"/>
                  </a:cubicBezTo>
                  <a:cubicBezTo>
                    <a:pt x="772324" y="1470856"/>
                    <a:pt x="771274" y="1472948"/>
                    <a:pt x="771032" y="1473109"/>
                  </a:cubicBezTo>
                  <a:cubicBezTo>
                    <a:pt x="705858" y="1438000"/>
                    <a:pt x="641087" y="1402972"/>
                    <a:pt x="575672" y="1368024"/>
                  </a:cubicBezTo>
                  <a:cubicBezTo>
                    <a:pt x="583467" y="1317871"/>
                    <a:pt x="583467" y="1317871"/>
                    <a:pt x="574066" y="1240804"/>
                  </a:cubicBezTo>
                  <a:close/>
                  <a:moveTo>
                    <a:pt x="742114" y="984413"/>
                  </a:moveTo>
                  <a:cubicBezTo>
                    <a:pt x="776617" y="1077214"/>
                    <a:pt x="794529" y="1172327"/>
                    <a:pt x="795851" y="1270802"/>
                  </a:cubicBezTo>
                  <a:cubicBezTo>
                    <a:pt x="727689" y="1243257"/>
                    <a:pt x="582301" y="1161425"/>
                    <a:pt x="533476" y="1123116"/>
                  </a:cubicBezTo>
                  <a:cubicBezTo>
                    <a:pt x="603344" y="1076668"/>
                    <a:pt x="672487" y="1030701"/>
                    <a:pt x="742114" y="984413"/>
                  </a:cubicBezTo>
                  <a:close/>
                  <a:moveTo>
                    <a:pt x="1015544" y="802637"/>
                  </a:moveTo>
                  <a:cubicBezTo>
                    <a:pt x="1019403" y="807392"/>
                    <a:pt x="1023665" y="811183"/>
                    <a:pt x="1025913" y="815614"/>
                  </a:cubicBezTo>
                  <a:cubicBezTo>
                    <a:pt x="1061324" y="891426"/>
                    <a:pt x="1080384" y="971485"/>
                    <a:pt x="1084542" y="1054826"/>
                  </a:cubicBezTo>
                  <a:cubicBezTo>
                    <a:pt x="1085643" y="1076406"/>
                    <a:pt x="1085534" y="1097743"/>
                    <a:pt x="1086149" y="1120691"/>
                  </a:cubicBezTo>
                  <a:cubicBezTo>
                    <a:pt x="983550" y="1073858"/>
                    <a:pt x="891193" y="1014639"/>
                    <a:pt x="807389" y="941019"/>
                  </a:cubicBezTo>
                  <a:cubicBezTo>
                    <a:pt x="877499" y="894409"/>
                    <a:pt x="946400" y="848604"/>
                    <a:pt x="1015544" y="802637"/>
                  </a:cubicBezTo>
                  <a:close/>
                  <a:moveTo>
                    <a:pt x="1290021" y="619816"/>
                  </a:moveTo>
                  <a:cubicBezTo>
                    <a:pt x="1325634" y="725822"/>
                    <a:pt x="1344094" y="833819"/>
                    <a:pt x="1348297" y="945019"/>
                  </a:cubicBezTo>
                  <a:cubicBezTo>
                    <a:pt x="1346607" y="945097"/>
                    <a:pt x="1346366" y="945258"/>
                    <a:pt x="1346205" y="945016"/>
                  </a:cubicBezTo>
                  <a:cubicBezTo>
                    <a:pt x="1257599" y="910843"/>
                    <a:pt x="1178192" y="862189"/>
                    <a:pt x="1110725" y="794789"/>
                  </a:cubicBezTo>
                  <a:cubicBezTo>
                    <a:pt x="1099950" y="783825"/>
                    <a:pt x="1087241" y="774146"/>
                    <a:pt x="1082592" y="757715"/>
                  </a:cubicBezTo>
                  <a:cubicBezTo>
                    <a:pt x="1151252" y="712070"/>
                    <a:pt x="1220153" y="666264"/>
                    <a:pt x="1290021" y="619816"/>
                  </a:cubicBezTo>
                  <a:close/>
                  <a:moveTo>
                    <a:pt x="1564015" y="437316"/>
                  </a:moveTo>
                  <a:cubicBezTo>
                    <a:pt x="1585063" y="536620"/>
                    <a:pt x="1595644" y="635911"/>
                    <a:pt x="1598733" y="737045"/>
                  </a:cubicBezTo>
                  <a:cubicBezTo>
                    <a:pt x="1507559" y="696910"/>
                    <a:pt x="1427031" y="643423"/>
                    <a:pt x="1354894" y="576340"/>
                  </a:cubicBezTo>
                  <a:cubicBezTo>
                    <a:pt x="1424762" y="529891"/>
                    <a:pt x="1493905" y="483925"/>
                    <a:pt x="1564015" y="437316"/>
                  </a:cubicBezTo>
                  <a:close/>
                  <a:moveTo>
                    <a:pt x="459258" y="1171411"/>
                  </a:moveTo>
                  <a:cubicBezTo>
                    <a:pt x="465302" y="1167393"/>
                    <a:pt x="468841" y="1169572"/>
                    <a:pt x="471088" y="1175050"/>
                  </a:cubicBezTo>
                  <a:cubicBezTo>
                    <a:pt x="484414" y="1206630"/>
                    <a:pt x="495967" y="1238690"/>
                    <a:pt x="501962" y="1272355"/>
                  </a:cubicBezTo>
                  <a:cubicBezTo>
                    <a:pt x="506362" y="1294181"/>
                    <a:pt x="508025" y="1316083"/>
                    <a:pt x="504293" y="1337737"/>
                  </a:cubicBezTo>
                  <a:cubicBezTo>
                    <a:pt x="438379" y="1315671"/>
                    <a:pt x="373027" y="1293927"/>
                    <a:pt x="307675" y="1272184"/>
                  </a:cubicBezTo>
                  <a:cubicBezTo>
                    <a:pt x="358202" y="1238593"/>
                    <a:pt x="408729" y="1205002"/>
                    <a:pt x="459258" y="1171411"/>
                  </a:cubicBezTo>
                  <a:close/>
                  <a:moveTo>
                    <a:pt x="1782647" y="291620"/>
                  </a:moveTo>
                  <a:cubicBezTo>
                    <a:pt x="1784822" y="290174"/>
                    <a:pt x="1787159" y="288969"/>
                    <a:pt x="1788368" y="288165"/>
                  </a:cubicBezTo>
                  <a:cubicBezTo>
                    <a:pt x="1783368" y="356679"/>
                    <a:pt x="1778126" y="425353"/>
                    <a:pt x="1772881" y="496121"/>
                  </a:cubicBezTo>
                  <a:cubicBezTo>
                    <a:pt x="1757913" y="489339"/>
                    <a:pt x="1742543" y="483521"/>
                    <a:pt x="1728220" y="475612"/>
                  </a:cubicBezTo>
                  <a:cubicBezTo>
                    <a:pt x="1694427" y="457291"/>
                    <a:pt x="1666279" y="431731"/>
                    <a:pt x="1639502" y="404562"/>
                  </a:cubicBezTo>
                  <a:cubicBezTo>
                    <a:pt x="1628405" y="393115"/>
                    <a:pt x="1631789" y="391911"/>
                    <a:pt x="1641459" y="385482"/>
                  </a:cubicBezTo>
                  <a:cubicBezTo>
                    <a:pt x="1688763" y="354383"/>
                    <a:pt x="1735745" y="322800"/>
                    <a:pt x="1782647" y="291620"/>
                  </a:cubicBezTo>
                  <a:close/>
                  <a:moveTo>
                    <a:pt x="1917165" y="0"/>
                  </a:moveTo>
                  <a:lnTo>
                    <a:pt x="0" y="1274534"/>
                  </a:lnTo>
                  <a:lnTo>
                    <a:pt x="44340" y="1278265"/>
                  </a:lnTo>
                  <a:cubicBezTo>
                    <a:pt x="36731" y="1286046"/>
                    <a:pt x="25317" y="1292463"/>
                    <a:pt x="13903" y="1297617"/>
                  </a:cubicBezTo>
                  <a:lnTo>
                    <a:pt x="6750" y="1300384"/>
                  </a:lnTo>
                  <a:lnTo>
                    <a:pt x="34278" y="1341793"/>
                  </a:lnTo>
                  <a:lnTo>
                    <a:pt x="65135" y="1343986"/>
                  </a:lnTo>
                  <a:cubicBezTo>
                    <a:pt x="78029" y="1344938"/>
                    <a:pt x="91714" y="1346524"/>
                    <a:pt x="105705" y="1350347"/>
                  </a:cubicBezTo>
                  <a:lnTo>
                    <a:pt x="164161" y="1367404"/>
                  </a:lnTo>
                  <a:lnTo>
                    <a:pt x="210569" y="1336392"/>
                  </a:lnTo>
                  <a:cubicBezTo>
                    <a:pt x="216854" y="1332213"/>
                    <a:pt x="222492" y="1331254"/>
                    <a:pt x="229897" y="1332954"/>
                  </a:cubicBezTo>
                  <a:cubicBezTo>
                    <a:pt x="338644" y="1357572"/>
                    <a:pt x="443270" y="1393296"/>
                    <a:pt x="544501" y="1439643"/>
                  </a:cubicBezTo>
                  <a:cubicBezTo>
                    <a:pt x="582180" y="1456863"/>
                    <a:pt x="619003" y="1475348"/>
                    <a:pt x="654944" y="1495145"/>
                  </a:cubicBezTo>
                  <a:lnTo>
                    <a:pt x="702129" y="1523582"/>
                  </a:lnTo>
                  <a:lnTo>
                    <a:pt x="713957" y="1514444"/>
                  </a:lnTo>
                  <a:cubicBezTo>
                    <a:pt x="713957" y="1473215"/>
                    <a:pt x="718866" y="1488778"/>
                    <a:pt x="729175" y="1468300"/>
                  </a:cubicBezTo>
                  <a:cubicBezTo>
                    <a:pt x="749794" y="1478402"/>
                    <a:pt x="765013" y="1483863"/>
                    <a:pt x="780231" y="1498880"/>
                  </a:cubicBezTo>
                  <a:cubicBezTo>
                    <a:pt x="791031" y="1493966"/>
                    <a:pt x="795941" y="1498880"/>
                    <a:pt x="801341" y="1498880"/>
                  </a:cubicBezTo>
                  <a:lnTo>
                    <a:pt x="806250" y="1498880"/>
                  </a:lnTo>
                  <a:cubicBezTo>
                    <a:pt x="821469" y="1509256"/>
                    <a:pt x="842087" y="1534921"/>
                    <a:pt x="862215" y="1540109"/>
                  </a:cubicBezTo>
                  <a:lnTo>
                    <a:pt x="866330" y="1540317"/>
                  </a:lnTo>
                  <a:lnTo>
                    <a:pt x="839492" y="1519978"/>
                  </a:lnTo>
                  <a:cubicBezTo>
                    <a:pt x="848890" y="1474337"/>
                    <a:pt x="857967" y="1429259"/>
                    <a:pt x="867204" y="1384423"/>
                  </a:cubicBezTo>
                  <a:lnTo>
                    <a:pt x="900070" y="1395704"/>
                  </a:lnTo>
                  <a:lnTo>
                    <a:pt x="938799" y="1391303"/>
                  </a:lnTo>
                  <a:cubicBezTo>
                    <a:pt x="949108" y="1386115"/>
                    <a:pt x="964326" y="1365638"/>
                    <a:pt x="980036" y="1365638"/>
                  </a:cubicBezTo>
                  <a:cubicBezTo>
                    <a:pt x="1000164" y="1355535"/>
                    <a:pt x="1015382" y="1370552"/>
                    <a:pt x="1040910" y="1376013"/>
                  </a:cubicBezTo>
                  <a:lnTo>
                    <a:pt x="1040910" y="1396491"/>
                  </a:lnTo>
                  <a:cubicBezTo>
                    <a:pt x="1051220" y="1391303"/>
                    <a:pt x="1066929" y="1386115"/>
                    <a:pt x="1077239" y="1381201"/>
                  </a:cubicBezTo>
                  <a:cubicBezTo>
                    <a:pt x="1082148" y="1370552"/>
                    <a:pt x="1097857" y="1355535"/>
                    <a:pt x="1107676" y="1339972"/>
                  </a:cubicBezTo>
                  <a:lnTo>
                    <a:pt x="1127575" y="1338717"/>
                  </a:lnTo>
                  <a:lnTo>
                    <a:pt x="1152997" y="1230683"/>
                  </a:lnTo>
                  <a:cubicBezTo>
                    <a:pt x="1178188" y="1238687"/>
                    <a:pt x="1204264" y="1247497"/>
                    <a:pt x="1230825" y="1254939"/>
                  </a:cubicBezTo>
                  <a:lnTo>
                    <a:pt x="1258700" y="1262278"/>
                  </a:lnTo>
                  <a:lnTo>
                    <a:pt x="1252068" y="1250278"/>
                  </a:lnTo>
                  <a:cubicBezTo>
                    <a:pt x="1236788" y="1231029"/>
                    <a:pt x="1215188" y="1214374"/>
                    <a:pt x="1199969" y="1206729"/>
                  </a:cubicBezTo>
                  <a:cubicBezTo>
                    <a:pt x="1199969" y="1186251"/>
                    <a:pt x="1204878" y="1181063"/>
                    <a:pt x="1215187" y="1170688"/>
                  </a:cubicBezTo>
                  <a:cubicBezTo>
                    <a:pt x="1215188" y="1165500"/>
                    <a:pt x="1225497" y="1181063"/>
                    <a:pt x="1230406" y="1186251"/>
                  </a:cubicBezTo>
                  <a:cubicBezTo>
                    <a:pt x="1240470" y="1183657"/>
                    <a:pt x="1245501" y="1182360"/>
                    <a:pt x="1249307" y="1180414"/>
                  </a:cubicBezTo>
                  <a:lnTo>
                    <a:pt x="1250469" y="1179435"/>
                  </a:lnTo>
                  <a:lnTo>
                    <a:pt x="1167990" y="1155177"/>
                  </a:lnTo>
                  <a:cubicBezTo>
                    <a:pt x="1161391" y="1152592"/>
                    <a:pt x="1159623" y="1149932"/>
                    <a:pt x="1160195" y="1142929"/>
                  </a:cubicBezTo>
                  <a:cubicBezTo>
                    <a:pt x="1163726" y="1090033"/>
                    <a:pt x="1161540" y="1037453"/>
                    <a:pt x="1153878" y="985026"/>
                  </a:cubicBezTo>
                  <a:cubicBezTo>
                    <a:pt x="1150926" y="964329"/>
                    <a:pt x="1146845" y="944034"/>
                    <a:pt x="1143330" y="923015"/>
                  </a:cubicBezTo>
                  <a:cubicBezTo>
                    <a:pt x="1144698" y="923499"/>
                    <a:pt x="1145502" y="923662"/>
                    <a:pt x="1146066" y="923984"/>
                  </a:cubicBezTo>
                  <a:cubicBezTo>
                    <a:pt x="1206318" y="966897"/>
                    <a:pt x="1271655" y="1000155"/>
                    <a:pt x="1341512" y="1024481"/>
                  </a:cubicBezTo>
                  <a:cubicBezTo>
                    <a:pt x="1346985" y="1026420"/>
                    <a:pt x="1348511" y="1029240"/>
                    <a:pt x="1348181" y="1035037"/>
                  </a:cubicBezTo>
                  <a:cubicBezTo>
                    <a:pt x="1345161" y="1066676"/>
                    <a:pt x="1343348" y="1098559"/>
                    <a:pt x="1339926" y="1130117"/>
                  </a:cubicBezTo>
                  <a:cubicBezTo>
                    <a:pt x="1337077" y="1153625"/>
                    <a:pt x="1332539" y="1177210"/>
                    <a:pt x="1328801" y="1203051"/>
                  </a:cubicBezTo>
                  <a:cubicBezTo>
                    <a:pt x="1324696" y="1201597"/>
                    <a:pt x="1322041" y="1200224"/>
                    <a:pt x="1319224" y="1199657"/>
                  </a:cubicBezTo>
                  <a:lnTo>
                    <a:pt x="1318693" y="1199500"/>
                  </a:lnTo>
                  <a:lnTo>
                    <a:pt x="1331083" y="1225044"/>
                  </a:lnTo>
                  <a:cubicBezTo>
                    <a:pt x="1347031" y="1247838"/>
                    <a:pt x="1369950" y="1255466"/>
                    <a:pt x="1404192" y="1263248"/>
                  </a:cubicBezTo>
                  <a:cubicBezTo>
                    <a:pt x="1399283" y="1268162"/>
                    <a:pt x="1388974" y="1273350"/>
                    <a:pt x="1394374" y="1278265"/>
                  </a:cubicBezTo>
                  <a:lnTo>
                    <a:pt x="1394374" y="1291849"/>
                  </a:lnTo>
                  <a:lnTo>
                    <a:pt x="1400217" y="1292442"/>
                  </a:lnTo>
                  <a:lnTo>
                    <a:pt x="1419902" y="1263248"/>
                  </a:lnTo>
                  <a:cubicBezTo>
                    <a:pt x="1429720" y="1257787"/>
                    <a:pt x="1440029" y="1257787"/>
                    <a:pt x="1450339" y="1257787"/>
                  </a:cubicBezTo>
                  <a:lnTo>
                    <a:pt x="1457225" y="1221942"/>
                  </a:lnTo>
                  <a:lnTo>
                    <a:pt x="1404711" y="1217079"/>
                  </a:lnTo>
                  <a:cubicBezTo>
                    <a:pt x="1411629" y="1159840"/>
                    <a:pt x="1418142" y="1104613"/>
                    <a:pt x="1424491" y="1051239"/>
                  </a:cubicBezTo>
                  <a:cubicBezTo>
                    <a:pt x="1475527" y="1059840"/>
                    <a:pt x="1526806" y="1068280"/>
                    <a:pt x="1579453" y="1077205"/>
                  </a:cubicBezTo>
                  <a:lnTo>
                    <a:pt x="1575119" y="1100636"/>
                  </a:lnTo>
                  <a:lnTo>
                    <a:pt x="1577242" y="1102838"/>
                  </a:lnTo>
                  <a:cubicBezTo>
                    <a:pt x="1584238" y="1114374"/>
                    <a:pt x="1588043" y="1129732"/>
                    <a:pt x="1593197" y="1145022"/>
                  </a:cubicBezTo>
                  <a:cubicBezTo>
                    <a:pt x="1603752" y="1145022"/>
                    <a:pt x="1620443" y="1147616"/>
                    <a:pt x="1637073" y="1148913"/>
                  </a:cubicBezTo>
                  <a:lnTo>
                    <a:pt x="1643442" y="1149041"/>
                  </a:lnTo>
                  <a:lnTo>
                    <a:pt x="1655212" y="1082617"/>
                  </a:lnTo>
                  <a:cubicBezTo>
                    <a:pt x="1726071" y="1079085"/>
                    <a:pt x="1796529" y="1075472"/>
                    <a:pt x="1868193" y="1072103"/>
                  </a:cubicBezTo>
                  <a:cubicBezTo>
                    <a:pt x="1869959" y="1076856"/>
                    <a:pt x="1871399" y="1083219"/>
                    <a:pt x="1874371" y="1089261"/>
                  </a:cubicBezTo>
                  <a:cubicBezTo>
                    <a:pt x="1878869" y="1098123"/>
                    <a:pt x="1879019" y="1106739"/>
                    <a:pt x="1876913" y="1116157"/>
                  </a:cubicBezTo>
                  <a:cubicBezTo>
                    <a:pt x="1871080" y="1144089"/>
                    <a:pt x="1865648" y="1172102"/>
                    <a:pt x="1860378" y="1200356"/>
                  </a:cubicBezTo>
                  <a:cubicBezTo>
                    <a:pt x="1859325" y="1205589"/>
                    <a:pt x="1857631" y="1207761"/>
                    <a:pt x="1852075" y="1208317"/>
                  </a:cubicBezTo>
                  <a:lnTo>
                    <a:pt x="1710237" y="1224651"/>
                  </a:lnTo>
                  <a:lnTo>
                    <a:pt x="1716333" y="1243862"/>
                  </a:lnTo>
                  <a:cubicBezTo>
                    <a:pt x="1720668" y="1255824"/>
                    <a:pt x="1725899" y="1268504"/>
                    <a:pt x="1731943" y="1280381"/>
                  </a:cubicBezTo>
                  <a:lnTo>
                    <a:pt x="1742151" y="1296178"/>
                  </a:lnTo>
                  <a:lnTo>
                    <a:pt x="1817346" y="1290319"/>
                  </a:lnTo>
                  <a:cubicBezTo>
                    <a:pt x="1824273" y="1289200"/>
                    <a:pt x="1831360" y="1288324"/>
                    <a:pt x="1838849" y="1287528"/>
                  </a:cubicBezTo>
                  <a:cubicBezTo>
                    <a:pt x="1838927" y="1289219"/>
                    <a:pt x="1838765" y="1290025"/>
                    <a:pt x="1838603" y="1290829"/>
                  </a:cubicBezTo>
                  <a:lnTo>
                    <a:pt x="1824111" y="1338574"/>
                  </a:lnTo>
                  <a:lnTo>
                    <a:pt x="1827796" y="1338709"/>
                  </a:lnTo>
                  <a:cubicBezTo>
                    <a:pt x="1847617" y="1337378"/>
                    <a:pt x="1866885" y="1332191"/>
                    <a:pt x="1874986" y="1324409"/>
                  </a:cubicBezTo>
                  <a:cubicBezTo>
                    <a:pt x="1884804" y="1319494"/>
                    <a:pt x="1884804" y="1319494"/>
                    <a:pt x="1890204" y="1303931"/>
                  </a:cubicBezTo>
                  <a:cubicBezTo>
                    <a:pt x="1905423" y="1278265"/>
                    <a:pt x="1884805" y="1206729"/>
                    <a:pt x="1869095" y="1196627"/>
                  </a:cubicBezTo>
                  <a:cubicBezTo>
                    <a:pt x="1879895" y="1191165"/>
                    <a:pt x="1890204" y="1186251"/>
                    <a:pt x="1900514" y="1181063"/>
                  </a:cubicBezTo>
                  <a:cubicBezTo>
                    <a:pt x="1915732" y="1191165"/>
                    <a:pt x="1915732" y="1201541"/>
                    <a:pt x="1930951" y="1206729"/>
                  </a:cubicBezTo>
                  <a:cubicBezTo>
                    <a:pt x="1941259" y="1214375"/>
                    <a:pt x="1955251" y="1215603"/>
                    <a:pt x="1970531" y="1214921"/>
                  </a:cubicBezTo>
                  <a:lnTo>
                    <a:pt x="2009275" y="1212237"/>
                  </a:lnTo>
                  <a:lnTo>
                    <a:pt x="2006678" y="1207368"/>
                  </a:lnTo>
                  <a:cubicBezTo>
                    <a:pt x="1951522" y="1093356"/>
                    <a:pt x="1910492" y="973826"/>
                    <a:pt x="1884505" y="848608"/>
                  </a:cubicBezTo>
                  <a:cubicBezTo>
                    <a:pt x="1846018" y="662242"/>
                    <a:pt x="1840543" y="475194"/>
                    <a:pt x="1867759" y="286980"/>
                  </a:cubicBezTo>
                  <a:cubicBezTo>
                    <a:pt x="1870276" y="270316"/>
                    <a:pt x="1873599" y="253815"/>
                    <a:pt x="1875714" y="237070"/>
                  </a:cubicBezTo>
                  <a:cubicBezTo>
                    <a:pt x="1876527" y="230951"/>
                    <a:pt x="1879511" y="227573"/>
                    <a:pt x="1884346" y="224359"/>
                  </a:cubicBezTo>
                  <a:cubicBezTo>
                    <a:pt x="1923109" y="198241"/>
                    <a:pt x="1961790" y="172526"/>
                    <a:pt x="2000713" y="146649"/>
                  </a:cubicBezTo>
                  <a:cubicBezTo>
                    <a:pt x="2003615" y="144720"/>
                    <a:pt x="2006515" y="142792"/>
                    <a:pt x="2010383" y="140221"/>
                  </a:cubicBezTo>
                  <a:cubicBezTo>
                    <a:pt x="1979043" y="93077"/>
                    <a:pt x="1948023" y="46418"/>
                    <a:pt x="1917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baseline="-25000" dirty="0"/>
            </a:p>
          </p:txBody>
        </p:sp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4D307A30-745A-46D9-AE65-BF756C6E7533}"/>
              </a:ext>
            </a:extLst>
          </p:cNvPr>
          <p:cNvGrpSpPr/>
          <p:nvPr/>
        </p:nvGrpSpPr>
        <p:grpSpPr>
          <a:xfrm>
            <a:off x="7865448" y="4256318"/>
            <a:ext cx="4215016" cy="2315866"/>
            <a:chOff x="-548507" y="477868"/>
            <a:chExt cx="11570449" cy="6357177"/>
          </a:xfrm>
        </p:grpSpPr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E0E38629-4373-4D45-A144-4B6E1EB8EE2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BB1F6F71-8C1C-4603-9306-E3D9DC9868F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6294718E-0F33-4794-859B-1D3D25FC7BC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DCE84032-6819-4BC7-A6E3-7516A7635E4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2CF4C720-2BEC-4760-B562-913E4BE95AD1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73" name="Group 472">
              <a:extLst>
                <a:ext uri="{FF2B5EF4-FFF2-40B4-BE49-F238E27FC236}">
                  <a16:creationId xmlns:a16="http://schemas.microsoft.com/office/drawing/2014/main" id="{A0D869ED-6816-4A18-A7E5-15149D687B1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78" name="Rectangle: Rounded Corners 477">
                <a:extLst>
                  <a:ext uri="{FF2B5EF4-FFF2-40B4-BE49-F238E27FC236}">
                    <a16:creationId xmlns:a16="http://schemas.microsoft.com/office/drawing/2014/main" id="{11554105-CEE3-48D3-A5A3-A70E6D5B870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: Rounded Corners 478">
                <a:extLst>
                  <a:ext uri="{FF2B5EF4-FFF2-40B4-BE49-F238E27FC236}">
                    <a16:creationId xmlns:a16="http://schemas.microsoft.com/office/drawing/2014/main" id="{2FD47322-1FF0-4DF6-B0EA-8411B7675ABF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B430B53F-72C6-4AF7-9917-82C1477C375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76" name="Rectangle: Rounded Corners 475">
                <a:extLst>
                  <a:ext uri="{FF2B5EF4-FFF2-40B4-BE49-F238E27FC236}">
                    <a16:creationId xmlns:a16="http://schemas.microsoft.com/office/drawing/2014/main" id="{D2B75BD7-5FCB-413D-B63A-7293FBFF343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: Rounded Corners 476">
                <a:extLst>
                  <a:ext uri="{FF2B5EF4-FFF2-40B4-BE49-F238E27FC236}">
                    <a16:creationId xmlns:a16="http://schemas.microsoft.com/office/drawing/2014/main" id="{08782B2C-C7EC-4567-9D5E-0D8C6AB3716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D2B50891-92B3-4663-B553-B7DA446057B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134152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A8D397-AC68-4F2E-A7CD-11198E71D938}"/>
              </a:ext>
            </a:extLst>
          </p:cNvPr>
          <p:cNvGrpSpPr/>
          <p:nvPr/>
        </p:nvGrpSpPr>
        <p:grpSpPr>
          <a:xfrm>
            <a:off x="3205481" y="1987583"/>
            <a:ext cx="2482732" cy="483778"/>
            <a:chOff x="2851759" y="3834561"/>
            <a:chExt cx="1800000" cy="483778"/>
          </a:xfrm>
        </p:grpSpPr>
        <p:sp>
          <p:nvSpPr>
            <p:cNvPr id="10" name="Text Placeholder 3">
              <a:extLst>
                <a:ext uri="{FF2B5EF4-FFF2-40B4-BE49-F238E27FC236}">
                  <a16:creationId xmlns:a16="http://schemas.microsoft.com/office/drawing/2014/main" id="{9027655C-2549-4675-8269-0C62F2A987E6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11" name="Text Placeholder 5">
              <a:extLst>
                <a:ext uri="{FF2B5EF4-FFF2-40B4-BE49-F238E27FC236}">
                  <a16:creationId xmlns:a16="http://schemas.microsoft.com/office/drawing/2014/main" id="{8AE0A509-4FAD-446F-AFFE-46F17705C861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</a:rPr>
                <a:t>DIRECTOR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02113B9-A070-4609-AF90-4BA955320369}"/>
              </a:ext>
            </a:extLst>
          </p:cNvPr>
          <p:cNvSpPr txBox="1"/>
          <p:nvPr/>
        </p:nvSpPr>
        <p:spPr>
          <a:xfrm>
            <a:off x="3205481" y="2496607"/>
            <a:ext cx="248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81858E-659A-4DFF-B711-B9199DF0D8F0}"/>
              </a:ext>
            </a:extLst>
          </p:cNvPr>
          <p:cNvGrpSpPr/>
          <p:nvPr/>
        </p:nvGrpSpPr>
        <p:grpSpPr>
          <a:xfrm>
            <a:off x="8498773" y="1987583"/>
            <a:ext cx="2482732" cy="483778"/>
            <a:chOff x="2851759" y="3834561"/>
            <a:chExt cx="1800000" cy="483778"/>
          </a:xfrm>
        </p:grpSpPr>
        <p:sp>
          <p:nvSpPr>
            <p:cNvPr id="14" name="Text Placeholder 3">
              <a:extLst>
                <a:ext uri="{FF2B5EF4-FFF2-40B4-BE49-F238E27FC236}">
                  <a16:creationId xmlns:a16="http://schemas.microsoft.com/office/drawing/2014/main" id="{7287EB7F-5B51-4EC7-B01F-B0B5E46298DB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15" name="Text Placeholder 5">
              <a:extLst>
                <a:ext uri="{FF2B5EF4-FFF2-40B4-BE49-F238E27FC236}">
                  <a16:creationId xmlns:a16="http://schemas.microsoft.com/office/drawing/2014/main" id="{0DFEA52D-55AE-4315-97EB-F6ADC8E78A26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</a:rPr>
                <a:t>PLAYER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6FF82C2-41A0-41A1-B5D9-0603FD084F38}"/>
              </a:ext>
            </a:extLst>
          </p:cNvPr>
          <p:cNvSpPr txBox="1"/>
          <p:nvPr/>
        </p:nvSpPr>
        <p:spPr>
          <a:xfrm>
            <a:off x="8498773" y="2496607"/>
            <a:ext cx="248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C32F00-BF4B-4321-B741-4A443F7EDCC5}"/>
              </a:ext>
            </a:extLst>
          </p:cNvPr>
          <p:cNvGrpSpPr/>
          <p:nvPr/>
        </p:nvGrpSpPr>
        <p:grpSpPr>
          <a:xfrm>
            <a:off x="6527397" y="3485559"/>
            <a:ext cx="2484000" cy="483778"/>
            <a:chOff x="2851759" y="3834561"/>
            <a:chExt cx="1800000" cy="483778"/>
          </a:xfrm>
        </p:grpSpPr>
        <p:sp>
          <p:nvSpPr>
            <p:cNvPr id="18" name="Text Placeholder 3">
              <a:extLst>
                <a:ext uri="{FF2B5EF4-FFF2-40B4-BE49-F238E27FC236}">
                  <a16:creationId xmlns:a16="http://schemas.microsoft.com/office/drawing/2014/main" id="{B0736951-79B9-4273-9D3B-9277E1B9FDB0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19" name="Text Placeholder 5">
              <a:extLst>
                <a:ext uri="{FF2B5EF4-FFF2-40B4-BE49-F238E27FC236}">
                  <a16:creationId xmlns:a16="http://schemas.microsoft.com/office/drawing/2014/main" id="{66078B31-78F4-4B52-92AD-C1F0A2270EA3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bg1"/>
                  </a:solidFill>
                </a:rPr>
                <a:t>PLAYER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E84E284-3C94-4DAE-ABC4-29E4370BBA3B}"/>
              </a:ext>
            </a:extLst>
          </p:cNvPr>
          <p:cNvSpPr txBox="1"/>
          <p:nvPr/>
        </p:nvSpPr>
        <p:spPr>
          <a:xfrm>
            <a:off x="6527397" y="3994583"/>
            <a:ext cx="248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E2EBBC5-6597-4326-B350-BBC3D1401237}"/>
              </a:ext>
            </a:extLst>
          </p:cNvPr>
          <p:cNvGrpSpPr/>
          <p:nvPr/>
        </p:nvGrpSpPr>
        <p:grpSpPr>
          <a:xfrm>
            <a:off x="3205481" y="5006093"/>
            <a:ext cx="2482732" cy="483778"/>
            <a:chOff x="2851759" y="3834561"/>
            <a:chExt cx="1800000" cy="483778"/>
          </a:xfrm>
        </p:grpSpPr>
        <p:sp>
          <p:nvSpPr>
            <p:cNvPr id="22" name="Text Placeholder 3">
              <a:extLst>
                <a:ext uri="{FF2B5EF4-FFF2-40B4-BE49-F238E27FC236}">
                  <a16:creationId xmlns:a16="http://schemas.microsoft.com/office/drawing/2014/main" id="{43F87088-9A10-47C7-AA03-908A9D784F46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23" name="Text Placeholder 5">
              <a:extLst>
                <a:ext uri="{FF2B5EF4-FFF2-40B4-BE49-F238E27FC236}">
                  <a16:creationId xmlns:a16="http://schemas.microsoft.com/office/drawing/2014/main" id="{916BA35B-CFE1-4963-964D-63990D29932D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</a:rPr>
                <a:t>PLAYER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5E59659-4E54-4219-B4CE-8E77480941CB}"/>
              </a:ext>
            </a:extLst>
          </p:cNvPr>
          <p:cNvSpPr txBox="1"/>
          <p:nvPr/>
        </p:nvSpPr>
        <p:spPr>
          <a:xfrm>
            <a:off x="3205481" y="5515118"/>
            <a:ext cx="248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6A6AEDA-C3D5-4456-A9D7-A4456477651D}"/>
              </a:ext>
            </a:extLst>
          </p:cNvPr>
          <p:cNvGrpSpPr/>
          <p:nvPr/>
        </p:nvGrpSpPr>
        <p:grpSpPr>
          <a:xfrm>
            <a:off x="8498773" y="5006093"/>
            <a:ext cx="2482732" cy="483778"/>
            <a:chOff x="2851759" y="3834561"/>
            <a:chExt cx="1800000" cy="483778"/>
          </a:xfrm>
        </p:grpSpPr>
        <p:sp>
          <p:nvSpPr>
            <p:cNvPr id="26" name="Text Placeholder 3">
              <a:extLst>
                <a:ext uri="{FF2B5EF4-FFF2-40B4-BE49-F238E27FC236}">
                  <a16:creationId xmlns:a16="http://schemas.microsoft.com/office/drawing/2014/main" id="{4CFBE4DB-D240-4963-9F42-A69C86348AA0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27" name="Text Placeholder 5">
              <a:extLst>
                <a:ext uri="{FF2B5EF4-FFF2-40B4-BE49-F238E27FC236}">
                  <a16:creationId xmlns:a16="http://schemas.microsoft.com/office/drawing/2014/main" id="{8995409B-5F8C-4FAE-8F66-8C020C7BC1C1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</a:rPr>
                <a:t>PLAYER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5FE39BB-A3AB-4EC0-B066-7646482081C0}"/>
              </a:ext>
            </a:extLst>
          </p:cNvPr>
          <p:cNvSpPr txBox="1"/>
          <p:nvPr/>
        </p:nvSpPr>
        <p:spPr>
          <a:xfrm>
            <a:off x="8498773" y="5515118"/>
            <a:ext cx="248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7B59D7F-A207-4C7E-8592-8E8AFA41AAE7}"/>
              </a:ext>
            </a:extLst>
          </p:cNvPr>
          <p:cNvGrpSpPr/>
          <p:nvPr/>
        </p:nvGrpSpPr>
        <p:grpSpPr>
          <a:xfrm>
            <a:off x="1277638" y="3485559"/>
            <a:ext cx="2484000" cy="483778"/>
            <a:chOff x="2851759" y="3834561"/>
            <a:chExt cx="1800000" cy="483778"/>
          </a:xfrm>
        </p:grpSpPr>
        <p:sp>
          <p:nvSpPr>
            <p:cNvPr id="30" name="Text Placeholder 3">
              <a:extLst>
                <a:ext uri="{FF2B5EF4-FFF2-40B4-BE49-F238E27FC236}">
                  <a16:creationId xmlns:a16="http://schemas.microsoft.com/office/drawing/2014/main" id="{0030AA75-CBD9-49EB-88CA-3261861015FE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31" name="Text Placeholder 5">
              <a:extLst>
                <a:ext uri="{FF2B5EF4-FFF2-40B4-BE49-F238E27FC236}">
                  <a16:creationId xmlns:a16="http://schemas.microsoft.com/office/drawing/2014/main" id="{5BC80244-CA43-4708-A22B-1CDB5E25455B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bg1"/>
                  </a:solidFill>
                </a:rPr>
                <a:t>PLAYER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9E22DBE-FD81-48D3-B836-FFAF68AE9CF6}"/>
              </a:ext>
            </a:extLst>
          </p:cNvPr>
          <p:cNvSpPr txBox="1"/>
          <p:nvPr/>
        </p:nvSpPr>
        <p:spPr>
          <a:xfrm>
            <a:off x="1277638" y="3994583"/>
            <a:ext cx="248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8066956-851B-4427-B491-9BA352ACB10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FF07367-1D4D-4F1A-88C3-CB13AF56C2F8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E672A5-18EC-4538-955F-117572ED074D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E5DEC30F-875A-46F9-B8C6-A30AB4647E8B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FCFF1DD7-859A-4C10-8174-7020E1CB4446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3B86E580-74A1-4793-A58B-6B4F43CD36BE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54292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2">
            <a:extLst>
              <a:ext uri="{FF2B5EF4-FFF2-40B4-BE49-F238E27FC236}">
                <a16:creationId xmlns:a16="http://schemas.microsoft.com/office/drawing/2014/main" id="{93127554-34C1-4DA6-9DDF-E6AEEAA34454}"/>
              </a:ext>
            </a:extLst>
          </p:cNvPr>
          <p:cNvSpPr/>
          <p:nvPr/>
        </p:nvSpPr>
        <p:spPr>
          <a:xfrm rot="20772321">
            <a:off x="7892141" y="185904"/>
            <a:ext cx="3138154" cy="6305276"/>
          </a:xfrm>
          <a:custGeom>
            <a:avLst/>
            <a:gdLst>
              <a:gd name="connsiteX0" fmla="*/ 372500 w 2283436"/>
              <a:gd name="connsiteY0" fmla="*/ 4590899 h 4587950"/>
              <a:gd name="connsiteX1" fmla="*/ 298024 w 2283436"/>
              <a:gd name="connsiteY1" fmla="*/ 4451082 h 4587950"/>
              <a:gd name="connsiteX2" fmla="*/ 309266 w 2283436"/>
              <a:gd name="connsiteY2" fmla="*/ 4261381 h 4587950"/>
              <a:gd name="connsiteX3" fmla="*/ 321210 w 2283436"/>
              <a:gd name="connsiteY3" fmla="*/ 4139129 h 4587950"/>
              <a:gd name="connsiteX4" fmla="*/ 329641 w 2283436"/>
              <a:gd name="connsiteY4" fmla="*/ 3996503 h 4587950"/>
              <a:gd name="connsiteX5" fmla="*/ 340180 w 2283436"/>
              <a:gd name="connsiteY5" fmla="*/ 3949429 h 4587950"/>
              <a:gd name="connsiteX6" fmla="*/ 410440 w 2283436"/>
              <a:gd name="connsiteY6" fmla="*/ 3905868 h 4587950"/>
              <a:gd name="connsiteX7" fmla="*/ 542528 w 2283436"/>
              <a:gd name="connsiteY7" fmla="*/ 3923433 h 4587950"/>
              <a:gd name="connsiteX8" fmla="*/ 617003 w 2283436"/>
              <a:gd name="connsiteY8" fmla="*/ 3900247 h 4587950"/>
              <a:gd name="connsiteX9" fmla="*/ 652133 w 2283436"/>
              <a:gd name="connsiteY9" fmla="*/ 3886195 h 4587950"/>
              <a:gd name="connsiteX10" fmla="*/ 679534 w 2283436"/>
              <a:gd name="connsiteY10" fmla="*/ 3874251 h 4587950"/>
              <a:gd name="connsiteX11" fmla="*/ 777897 w 2283436"/>
              <a:gd name="connsiteY11" fmla="*/ 3742865 h 4587950"/>
              <a:gd name="connsiteX12" fmla="*/ 900149 w 2283436"/>
              <a:gd name="connsiteY12" fmla="*/ 3561596 h 4587950"/>
              <a:gd name="connsiteX13" fmla="*/ 1117251 w 2283436"/>
              <a:gd name="connsiteY13" fmla="*/ 3425995 h 4587950"/>
              <a:gd name="connsiteX14" fmla="*/ 1153083 w 2283436"/>
              <a:gd name="connsiteY14" fmla="*/ 3391568 h 4587950"/>
              <a:gd name="connsiteX15" fmla="*/ 1150273 w 2283436"/>
              <a:gd name="connsiteY15" fmla="*/ 3355735 h 4587950"/>
              <a:gd name="connsiteX16" fmla="*/ 1105307 w 2283436"/>
              <a:gd name="connsiteY16" fmla="*/ 3232078 h 4587950"/>
              <a:gd name="connsiteX17" fmla="*/ 1082824 w 2283436"/>
              <a:gd name="connsiteY17" fmla="*/ 3137228 h 4587950"/>
              <a:gd name="connsiteX18" fmla="*/ 1066664 w 2283436"/>
              <a:gd name="connsiteY18" fmla="*/ 3001627 h 4587950"/>
              <a:gd name="connsiteX19" fmla="*/ 1058936 w 2283436"/>
              <a:gd name="connsiteY19" fmla="*/ 2899048 h 4587950"/>
              <a:gd name="connsiteX20" fmla="*/ 1061746 w 2283436"/>
              <a:gd name="connsiteY20" fmla="*/ 2830896 h 4587950"/>
              <a:gd name="connsiteX21" fmla="*/ 1061043 w 2283436"/>
              <a:gd name="connsiteY21" fmla="*/ 2803495 h 4587950"/>
              <a:gd name="connsiteX22" fmla="*/ 1048397 w 2283436"/>
              <a:gd name="connsiteY22" fmla="*/ 2759232 h 4587950"/>
              <a:gd name="connsiteX23" fmla="*/ 1051207 w 2283436"/>
              <a:gd name="connsiteY23" fmla="*/ 2744477 h 4587950"/>
              <a:gd name="connsiteX24" fmla="*/ 1041371 w 2283436"/>
              <a:gd name="connsiteY24" fmla="*/ 2703727 h 4587950"/>
              <a:gd name="connsiteX25" fmla="*/ 1037155 w 2283436"/>
              <a:gd name="connsiteY25" fmla="*/ 2695998 h 4587950"/>
              <a:gd name="connsiteX26" fmla="*/ 992189 w 2283436"/>
              <a:gd name="connsiteY26" fmla="*/ 2655247 h 4587950"/>
              <a:gd name="connsiteX27" fmla="*/ 954951 w 2283436"/>
              <a:gd name="connsiteY27" fmla="*/ 2644006 h 4587950"/>
              <a:gd name="connsiteX28" fmla="*/ 938792 w 2283436"/>
              <a:gd name="connsiteY28" fmla="*/ 2633467 h 4587950"/>
              <a:gd name="connsiteX29" fmla="*/ 812325 w 2283436"/>
              <a:gd name="connsiteY29" fmla="*/ 2429012 h 4587950"/>
              <a:gd name="connsiteX30" fmla="*/ 790544 w 2283436"/>
              <a:gd name="connsiteY30" fmla="*/ 2339782 h 4587950"/>
              <a:gd name="connsiteX31" fmla="*/ 805299 w 2283436"/>
              <a:gd name="connsiteY31" fmla="*/ 2254768 h 4587950"/>
              <a:gd name="connsiteX32" fmla="*/ 801083 w 2283436"/>
              <a:gd name="connsiteY32" fmla="*/ 2140947 h 4587950"/>
              <a:gd name="connsiteX33" fmla="*/ 798273 w 2283436"/>
              <a:gd name="connsiteY33" fmla="*/ 2051015 h 4587950"/>
              <a:gd name="connsiteX34" fmla="*/ 801083 w 2283436"/>
              <a:gd name="connsiteY34" fmla="*/ 2013075 h 4587950"/>
              <a:gd name="connsiteX35" fmla="*/ 815838 w 2283436"/>
              <a:gd name="connsiteY35" fmla="*/ 1940707 h 4587950"/>
              <a:gd name="connsiteX36" fmla="*/ 816540 w 2283436"/>
              <a:gd name="connsiteY36" fmla="*/ 1882392 h 4587950"/>
              <a:gd name="connsiteX37" fmla="*/ 806001 w 2283436"/>
              <a:gd name="connsiteY37" fmla="*/ 1831102 h 4587950"/>
              <a:gd name="connsiteX38" fmla="*/ 786328 w 2283436"/>
              <a:gd name="connsiteY38" fmla="*/ 1740468 h 4587950"/>
              <a:gd name="connsiteX39" fmla="*/ 782113 w 2283436"/>
              <a:gd name="connsiteY39" fmla="*/ 1708851 h 4587950"/>
              <a:gd name="connsiteX40" fmla="*/ 707638 w 2283436"/>
              <a:gd name="connsiteY40" fmla="*/ 1571845 h 4587950"/>
              <a:gd name="connsiteX41" fmla="*/ 674616 w 2283436"/>
              <a:gd name="connsiteY41" fmla="*/ 1526879 h 4587950"/>
              <a:gd name="connsiteX42" fmla="*/ 614895 w 2283436"/>
              <a:gd name="connsiteY42" fmla="*/ 1456619 h 4587950"/>
              <a:gd name="connsiteX43" fmla="*/ 594520 w 2283436"/>
              <a:gd name="connsiteY43" fmla="*/ 1376523 h 4587950"/>
              <a:gd name="connsiteX44" fmla="*/ 531286 w 2283436"/>
              <a:gd name="connsiteY44" fmla="*/ 1348419 h 4587950"/>
              <a:gd name="connsiteX45" fmla="*/ 356340 w 2283436"/>
              <a:gd name="connsiteY45" fmla="*/ 1236706 h 4587950"/>
              <a:gd name="connsiteX46" fmla="*/ 302240 w 2283436"/>
              <a:gd name="connsiteY46" fmla="*/ 1210008 h 4587950"/>
              <a:gd name="connsiteX47" fmla="*/ 191932 w 2283436"/>
              <a:gd name="connsiteY47" fmla="*/ 1140451 h 4587950"/>
              <a:gd name="connsiteX48" fmla="*/ 68276 w 2283436"/>
              <a:gd name="connsiteY48" fmla="*/ 1047708 h 4587950"/>
              <a:gd name="connsiteX49" fmla="*/ 24715 w 2283436"/>
              <a:gd name="connsiteY49" fmla="*/ 998527 h 4587950"/>
              <a:gd name="connsiteX50" fmla="*/ 9258 w 2283436"/>
              <a:gd name="connsiteY50" fmla="*/ 875572 h 4587950"/>
              <a:gd name="connsiteX51" fmla="*/ 181394 w 2283436"/>
              <a:gd name="connsiteY51" fmla="*/ 544650 h 4587950"/>
              <a:gd name="connsiteX52" fmla="*/ 228467 w 2283436"/>
              <a:gd name="connsiteY52" fmla="*/ 473688 h 4587950"/>
              <a:gd name="connsiteX53" fmla="*/ 219334 w 2283436"/>
              <a:gd name="connsiteY53" fmla="*/ 420290 h 4587950"/>
              <a:gd name="connsiteX54" fmla="*/ 201066 w 2283436"/>
              <a:gd name="connsiteY54" fmla="*/ 397807 h 4587950"/>
              <a:gd name="connsiteX55" fmla="*/ 200364 w 2283436"/>
              <a:gd name="connsiteY55" fmla="*/ 267124 h 4587950"/>
              <a:gd name="connsiteX56" fmla="*/ 216523 w 2283436"/>
              <a:gd name="connsiteY56" fmla="*/ 248154 h 4587950"/>
              <a:gd name="connsiteX57" fmla="*/ 224954 w 2283436"/>
              <a:gd name="connsiteY57" fmla="*/ 227076 h 4587950"/>
              <a:gd name="connsiteX58" fmla="*/ 329641 w 2283436"/>
              <a:gd name="connsiteY58" fmla="*/ 59156 h 4587950"/>
              <a:gd name="connsiteX59" fmla="*/ 433625 w 2283436"/>
              <a:gd name="connsiteY59" fmla="*/ 20513 h 4587950"/>
              <a:gd name="connsiteX60" fmla="*/ 515829 w 2283436"/>
              <a:gd name="connsiteY60" fmla="*/ 12082 h 4587950"/>
              <a:gd name="connsiteX61" fmla="*/ 623326 w 2283436"/>
              <a:gd name="connsiteY61" fmla="*/ 21216 h 4587950"/>
              <a:gd name="connsiteX62" fmla="*/ 720987 w 2283436"/>
              <a:gd name="connsiteY62" fmla="*/ 75316 h 4587950"/>
              <a:gd name="connsiteX63" fmla="*/ 907175 w 2283436"/>
              <a:gd name="connsiteY63" fmla="*/ 144873 h 4587950"/>
              <a:gd name="connsiteX64" fmla="*/ 1004836 w 2283436"/>
              <a:gd name="connsiteY64" fmla="*/ 190541 h 4587950"/>
              <a:gd name="connsiteX65" fmla="*/ 1143247 w 2283436"/>
              <a:gd name="connsiteY65" fmla="*/ 283987 h 4587950"/>
              <a:gd name="connsiteX66" fmla="*/ 1300629 w 2283436"/>
              <a:gd name="connsiteY66" fmla="*/ 501089 h 4587950"/>
              <a:gd name="connsiteX67" fmla="*/ 1344189 w 2283436"/>
              <a:gd name="connsiteY67" fmla="*/ 580482 h 4587950"/>
              <a:gd name="connsiteX68" fmla="*/ 1405315 w 2283436"/>
              <a:gd name="connsiteY68" fmla="*/ 744187 h 4587950"/>
              <a:gd name="connsiteX69" fmla="*/ 1443958 w 2283436"/>
              <a:gd name="connsiteY69" fmla="*/ 893137 h 4587950"/>
              <a:gd name="connsiteX70" fmla="*/ 1460118 w 2283436"/>
              <a:gd name="connsiteY70" fmla="*/ 954966 h 4587950"/>
              <a:gd name="connsiteX71" fmla="*/ 1472062 w 2283436"/>
              <a:gd name="connsiteY71" fmla="*/ 1020307 h 4587950"/>
              <a:gd name="connsiteX72" fmla="*/ 1465036 w 2283436"/>
              <a:gd name="connsiteY72" fmla="*/ 1148882 h 4587950"/>
              <a:gd name="connsiteX73" fmla="*/ 1427096 w 2283436"/>
              <a:gd name="connsiteY73" fmla="*/ 1211413 h 4587950"/>
              <a:gd name="connsiteX74" fmla="*/ 1432014 w 2283436"/>
              <a:gd name="connsiteY74" fmla="*/ 1254271 h 4587950"/>
              <a:gd name="connsiteX75" fmla="*/ 1445363 w 2283436"/>
              <a:gd name="connsiteY75" fmla="*/ 1263405 h 4587950"/>
              <a:gd name="connsiteX76" fmla="*/ 1462928 w 2283436"/>
              <a:gd name="connsiteY76" fmla="*/ 1343501 h 4587950"/>
              <a:gd name="connsiteX77" fmla="*/ 1453794 w 2283436"/>
              <a:gd name="connsiteY77" fmla="*/ 1382144 h 4587950"/>
              <a:gd name="connsiteX78" fmla="*/ 1479790 w 2283436"/>
              <a:gd name="connsiteY78" fmla="*/ 1507206 h 4587950"/>
              <a:gd name="connsiteX79" fmla="*/ 1472062 w 2283436"/>
              <a:gd name="connsiteY79" fmla="*/ 1539525 h 4587950"/>
              <a:gd name="connsiteX80" fmla="*/ 1468549 w 2283436"/>
              <a:gd name="connsiteY80" fmla="*/ 1651238 h 4587950"/>
              <a:gd name="connsiteX81" fmla="*/ 1494545 w 2283436"/>
              <a:gd name="connsiteY81" fmla="*/ 1710959 h 4587950"/>
              <a:gd name="connsiteX82" fmla="*/ 1517028 w 2283436"/>
              <a:gd name="connsiteY82" fmla="*/ 1924548 h 4587950"/>
              <a:gd name="connsiteX83" fmla="*/ 1566912 w 2283436"/>
              <a:gd name="connsiteY83" fmla="*/ 2051718 h 4587950"/>
              <a:gd name="connsiteX84" fmla="*/ 1582369 w 2283436"/>
              <a:gd name="connsiteY84" fmla="*/ 2129706 h 4587950"/>
              <a:gd name="connsiteX85" fmla="*/ 1582369 w 2283436"/>
              <a:gd name="connsiteY85" fmla="*/ 2133219 h 4587950"/>
              <a:gd name="connsiteX86" fmla="*/ 1587288 w 2283436"/>
              <a:gd name="connsiteY86" fmla="*/ 2202776 h 4587950"/>
              <a:gd name="connsiteX87" fmla="*/ 1590098 w 2283436"/>
              <a:gd name="connsiteY87" fmla="*/ 2249850 h 4587950"/>
              <a:gd name="connsiteX88" fmla="*/ 1573938 w 2283436"/>
              <a:gd name="connsiteY88" fmla="*/ 2287087 h 4587950"/>
              <a:gd name="connsiteX89" fmla="*/ 1616797 w 2283436"/>
              <a:gd name="connsiteY89" fmla="*/ 2300436 h 4587950"/>
              <a:gd name="connsiteX90" fmla="*/ 1776988 w 2283436"/>
              <a:gd name="connsiteY90" fmla="*/ 2351726 h 4587950"/>
              <a:gd name="connsiteX91" fmla="*/ 1802984 w 2283436"/>
              <a:gd name="connsiteY91" fmla="*/ 2354536 h 4587950"/>
              <a:gd name="connsiteX92" fmla="*/ 1849356 w 2283436"/>
              <a:gd name="connsiteY92" fmla="*/ 2377020 h 4587950"/>
              <a:gd name="connsiteX93" fmla="*/ 1909076 w 2283436"/>
              <a:gd name="connsiteY93" fmla="*/ 2394584 h 4587950"/>
              <a:gd name="connsiteX94" fmla="*/ 1955448 w 2283436"/>
              <a:gd name="connsiteY94" fmla="*/ 2429012 h 4587950"/>
              <a:gd name="connsiteX95" fmla="*/ 1992685 w 2283436"/>
              <a:gd name="connsiteY95" fmla="*/ 2459223 h 4587950"/>
              <a:gd name="connsiteX96" fmla="*/ 2054514 w 2283436"/>
              <a:gd name="connsiteY96" fmla="*/ 2595527 h 4587950"/>
              <a:gd name="connsiteX97" fmla="*/ 2022194 w 2283436"/>
              <a:gd name="connsiteY97" fmla="*/ 2764852 h 4587950"/>
              <a:gd name="connsiteX98" fmla="*/ 1999711 w 2283436"/>
              <a:gd name="connsiteY98" fmla="*/ 2943311 h 4587950"/>
              <a:gd name="connsiteX99" fmla="*/ 1909076 w 2283436"/>
              <a:gd name="connsiteY99" fmla="*/ 3258777 h 4587950"/>
              <a:gd name="connsiteX100" fmla="*/ 1860597 w 2283436"/>
              <a:gd name="connsiteY100" fmla="*/ 3507496 h 4587950"/>
              <a:gd name="connsiteX101" fmla="*/ 1866921 w 2283436"/>
              <a:gd name="connsiteY101" fmla="*/ 3511712 h 4587950"/>
              <a:gd name="connsiteX102" fmla="*/ 1882378 w 2283436"/>
              <a:gd name="connsiteY102" fmla="*/ 3504686 h 4587950"/>
              <a:gd name="connsiteX103" fmla="*/ 1925236 w 2283436"/>
              <a:gd name="connsiteY103" fmla="*/ 3475879 h 4587950"/>
              <a:gd name="connsiteX104" fmla="*/ 1954042 w 2283436"/>
              <a:gd name="connsiteY104" fmla="*/ 3473771 h 4587950"/>
              <a:gd name="connsiteX105" fmla="*/ 1951935 w 2283436"/>
              <a:gd name="connsiteY105" fmla="*/ 3500470 h 4587950"/>
              <a:gd name="connsiteX106" fmla="*/ 1923831 w 2283436"/>
              <a:gd name="connsiteY106" fmla="*/ 3617101 h 4587950"/>
              <a:gd name="connsiteX107" fmla="*/ 1921723 w 2283436"/>
              <a:gd name="connsiteY107" fmla="*/ 3639584 h 4587950"/>
              <a:gd name="connsiteX108" fmla="*/ 1955448 w 2283436"/>
              <a:gd name="connsiteY108" fmla="*/ 3653636 h 4587950"/>
              <a:gd name="connsiteX109" fmla="*/ 1989172 w 2283436"/>
              <a:gd name="connsiteY109" fmla="*/ 3715464 h 4587950"/>
              <a:gd name="connsiteX110" fmla="*/ 1986362 w 2283436"/>
              <a:gd name="connsiteY110" fmla="*/ 3728813 h 4587950"/>
              <a:gd name="connsiteX111" fmla="*/ 1970202 w 2283436"/>
              <a:gd name="connsiteY111" fmla="*/ 3732326 h 4587950"/>
              <a:gd name="connsiteX112" fmla="*/ 1994793 w 2283436"/>
              <a:gd name="connsiteY112" fmla="*/ 3774482 h 4587950"/>
              <a:gd name="connsiteX113" fmla="*/ 2101588 w 2283436"/>
              <a:gd name="connsiteY113" fmla="*/ 3879871 h 4587950"/>
              <a:gd name="connsiteX114" fmla="*/ 2153580 w 2283436"/>
              <a:gd name="connsiteY114" fmla="*/ 3900247 h 4587950"/>
              <a:gd name="connsiteX115" fmla="*/ 2236486 w 2283436"/>
              <a:gd name="connsiteY115" fmla="*/ 3912894 h 4587950"/>
              <a:gd name="connsiteX116" fmla="*/ 2252646 w 2283436"/>
              <a:gd name="connsiteY116" fmla="*/ 3922027 h 4587950"/>
              <a:gd name="connsiteX117" fmla="*/ 2282857 w 2283436"/>
              <a:gd name="connsiteY117" fmla="*/ 3991584 h 4587950"/>
              <a:gd name="connsiteX118" fmla="*/ 2259672 w 2283436"/>
              <a:gd name="connsiteY118" fmla="*/ 4021093 h 4587950"/>
              <a:gd name="connsiteX119" fmla="*/ 2145851 w 2283436"/>
              <a:gd name="connsiteY119" fmla="*/ 4041468 h 4587950"/>
              <a:gd name="connsiteX120" fmla="*/ 1917508 w 2283436"/>
              <a:gd name="connsiteY120" fmla="*/ 4019688 h 4587950"/>
              <a:gd name="connsiteX121" fmla="*/ 1674409 w 2283436"/>
              <a:gd name="connsiteY121" fmla="*/ 3978938 h 4587950"/>
              <a:gd name="connsiteX122" fmla="*/ 1540214 w 2283436"/>
              <a:gd name="connsiteY122" fmla="*/ 3951536 h 4587950"/>
              <a:gd name="connsiteX123" fmla="*/ 1518433 w 2283436"/>
              <a:gd name="connsiteY123" fmla="*/ 3939592 h 4587950"/>
              <a:gd name="connsiteX124" fmla="*/ 1510002 w 2283436"/>
              <a:gd name="connsiteY124" fmla="*/ 3913596 h 4587950"/>
              <a:gd name="connsiteX125" fmla="*/ 1581667 w 2283436"/>
              <a:gd name="connsiteY125" fmla="*/ 3695792 h 4587950"/>
              <a:gd name="connsiteX126" fmla="*/ 1573938 w 2283436"/>
              <a:gd name="connsiteY126" fmla="*/ 3602346 h 4587950"/>
              <a:gd name="connsiteX127" fmla="*/ 1569723 w 2283436"/>
              <a:gd name="connsiteY127" fmla="*/ 3570027 h 4587950"/>
              <a:gd name="connsiteX128" fmla="*/ 1607663 w 2283436"/>
              <a:gd name="connsiteY128" fmla="*/ 3570730 h 4587950"/>
              <a:gd name="connsiteX129" fmla="*/ 1613986 w 2283436"/>
              <a:gd name="connsiteY129" fmla="*/ 3596725 h 4587950"/>
              <a:gd name="connsiteX130" fmla="*/ 1627336 w 2283436"/>
              <a:gd name="connsiteY130" fmla="*/ 3612183 h 4587950"/>
              <a:gd name="connsiteX131" fmla="*/ 1645603 w 2283436"/>
              <a:gd name="connsiteY131" fmla="*/ 3592510 h 4587950"/>
              <a:gd name="connsiteX132" fmla="*/ 1654737 w 2283436"/>
              <a:gd name="connsiteY132" fmla="*/ 3547544 h 4587950"/>
              <a:gd name="connsiteX133" fmla="*/ 1661060 w 2283436"/>
              <a:gd name="connsiteY133" fmla="*/ 3331144 h 4587950"/>
              <a:gd name="connsiteX134" fmla="*/ 1679328 w 2283436"/>
              <a:gd name="connsiteY134" fmla="*/ 3092262 h 4587950"/>
              <a:gd name="connsiteX135" fmla="*/ 1710242 w 2283436"/>
              <a:gd name="connsiteY135" fmla="*/ 2935583 h 4587950"/>
              <a:gd name="connsiteX136" fmla="*/ 1755911 w 2283436"/>
              <a:gd name="connsiteY136" fmla="*/ 2784525 h 4587950"/>
              <a:gd name="connsiteX137" fmla="*/ 1734130 w 2283436"/>
              <a:gd name="connsiteY137" fmla="*/ 2746585 h 4587950"/>
              <a:gd name="connsiteX138" fmla="*/ 1635767 w 2283436"/>
              <a:gd name="connsiteY138" fmla="*/ 2726912 h 4587950"/>
              <a:gd name="connsiteX139" fmla="*/ 1522649 w 2283436"/>
              <a:gd name="connsiteY139" fmla="*/ 2715671 h 4587950"/>
              <a:gd name="connsiteX140" fmla="*/ 1510705 w 2283436"/>
              <a:gd name="connsiteY140" fmla="*/ 2872349 h 4587950"/>
              <a:gd name="connsiteX141" fmla="*/ 1504381 w 2283436"/>
              <a:gd name="connsiteY141" fmla="*/ 2996709 h 4587950"/>
              <a:gd name="connsiteX142" fmla="*/ 1512110 w 2283436"/>
              <a:gd name="connsiteY142" fmla="*/ 3128797 h 4587950"/>
              <a:gd name="connsiteX143" fmla="*/ 1510705 w 2283436"/>
              <a:gd name="connsiteY143" fmla="*/ 3209595 h 4587950"/>
              <a:gd name="connsiteX144" fmla="*/ 1484709 w 2283436"/>
              <a:gd name="connsiteY144" fmla="*/ 3320605 h 4587950"/>
              <a:gd name="connsiteX145" fmla="*/ 1476980 w 2283436"/>
              <a:gd name="connsiteY145" fmla="*/ 3366274 h 4587950"/>
              <a:gd name="connsiteX146" fmla="*/ 1466441 w 2283436"/>
              <a:gd name="connsiteY146" fmla="*/ 3395783 h 4587950"/>
              <a:gd name="connsiteX147" fmla="*/ 1433419 w 2283436"/>
              <a:gd name="connsiteY147" fmla="*/ 3499767 h 4587950"/>
              <a:gd name="connsiteX148" fmla="*/ 1266201 w 2283436"/>
              <a:gd name="connsiteY148" fmla="*/ 3634666 h 4587950"/>
              <a:gd name="connsiteX149" fmla="*/ 1190321 w 2283436"/>
              <a:gd name="connsiteY149" fmla="*/ 3712654 h 4587950"/>
              <a:gd name="connsiteX150" fmla="*/ 1049099 w 2283436"/>
              <a:gd name="connsiteY150" fmla="*/ 3839824 h 4587950"/>
              <a:gd name="connsiteX151" fmla="*/ 878368 w 2283436"/>
              <a:gd name="connsiteY151" fmla="*/ 3954347 h 4587950"/>
              <a:gd name="connsiteX152" fmla="*/ 751901 w 2283436"/>
              <a:gd name="connsiteY152" fmla="*/ 4050603 h 4587950"/>
              <a:gd name="connsiteX153" fmla="*/ 761035 w 2283436"/>
              <a:gd name="connsiteY153" fmla="*/ 4096974 h 4587950"/>
              <a:gd name="connsiteX154" fmla="*/ 784221 w 2283436"/>
              <a:gd name="connsiteY154" fmla="*/ 4122970 h 4587950"/>
              <a:gd name="connsiteX155" fmla="*/ 794760 w 2283436"/>
              <a:gd name="connsiteY155" fmla="*/ 4166531 h 4587950"/>
              <a:gd name="connsiteX156" fmla="*/ 785626 w 2283436"/>
              <a:gd name="connsiteY156" fmla="*/ 4196743 h 4587950"/>
              <a:gd name="connsiteX157" fmla="*/ 720284 w 2283436"/>
              <a:gd name="connsiteY157" fmla="*/ 4200256 h 4587950"/>
              <a:gd name="connsiteX158" fmla="*/ 677426 w 2283436"/>
              <a:gd name="connsiteY158" fmla="*/ 4204471 h 4587950"/>
              <a:gd name="connsiteX159" fmla="*/ 656348 w 2283436"/>
              <a:gd name="connsiteY159" fmla="*/ 4212902 h 4587950"/>
              <a:gd name="connsiteX160" fmla="*/ 644404 w 2283436"/>
              <a:gd name="connsiteY160" fmla="*/ 4243817 h 4587950"/>
              <a:gd name="connsiteX161" fmla="*/ 659861 w 2283436"/>
              <a:gd name="connsiteY161" fmla="*/ 4253653 h 4587950"/>
              <a:gd name="connsiteX162" fmla="*/ 669698 w 2283436"/>
              <a:gd name="connsiteY162" fmla="*/ 4257868 h 4587950"/>
              <a:gd name="connsiteX163" fmla="*/ 666887 w 2283436"/>
              <a:gd name="connsiteY163" fmla="*/ 4260679 h 4587950"/>
              <a:gd name="connsiteX164" fmla="*/ 598033 w 2283436"/>
              <a:gd name="connsiteY164" fmla="*/ 4278243 h 4587950"/>
              <a:gd name="connsiteX165" fmla="*/ 529881 w 2283436"/>
              <a:gd name="connsiteY165" fmla="*/ 4352719 h 4587950"/>
              <a:gd name="connsiteX166" fmla="*/ 463134 w 2283436"/>
              <a:gd name="connsiteY166" fmla="*/ 4509398 h 4587950"/>
              <a:gd name="connsiteX167" fmla="*/ 422384 w 2283436"/>
              <a:gd name="connsiteY167" fmla="*/ 4569821 h 4587950"/>
              <a:gd name="connsiteX168" fmla="*/ 418871 w 2283436"/>
              <a:gd name="connsiteY168" fmla="*/ 4590899 h 4587950"/>
              <a:gd name="connsiteX169" fmla="*/ 372500 w 2283436"/>
              <a:gd name="connsiteY169" fmla="*/ 4590899 h 4587950"/>
              <a:gd name="connsiteX170" fmla="*/ 768764 w 2283436"/>
              <a:gd name="connsiteY170" fmla="*/ 739971 h 4587950"/>
              <a:gd name="connsiteX171" fmla="*/ 791949 w 2283436"/>
              <a:gd name="connsiteY171" fmla="*/ 636690 h 4587950"/>
              <a:gd name="connsiteX172" fmla="*/ 796165 w 2283436"/>
              <a:gd name="connsiteY172" fmla="*/ 626853 h 4587950"/>
              <a:gd name="connsiteX173" fmla="*/ 876963 w 2283436"/>
              <a:gd name="connsiteY173" fmla="*/ 557296 h 4587950"/>
              <a:gd name="connsiteX174" fmla="*/ 982353 w 2283436"/>
              <a:gd name="connsiteY174" fmla="*/ 541137 h 4587950"/>
              <a:gd name="connsiteX175" fmla="*/ 987973 w 2283436"/>
              <a:gd name="connsiteY175" fmla="*/ 544650 h 4587950"/>
              <a:gd name="connsiteX176" fmla="*/ 1009754 w 2283436"/>
              <a:gd name="connsiteY176" fmla="*/ 551676 h 4587950"/>
              <a:gd name="connsiteX177" fmla="*/ 1061746 w 2283436"/>
              <a:gd name="connsiteY177" fmla="*/ 598750 h 4587950"/>
              <a:gd name="connsiteX178" fmla="*/ 1087742 w 2283436"/>
              <a:gd name="connsiteY178" fmla="*/ 653552 h 4587950"/>
              <a:gd name="connsiteX179" fmla="*/ 1116549 w 2283436"/>
              <a:gd name="connsiteY179" fmla="*/ 758239 h 4587950"/>
              <a:gd name="connsiteX180" fmla="*/ 1131303 w 2283436"/>
              <a:gd name="connsiteY180" fmla="*/ 761752 h 4587950"/>
              <a:gd name="connsiteX181" fmla="*/ 1150273 w 2283436"/>
              <a:gd name="connsiteY181" fmla="*/ 784235 h 4587950"/>
              <a:gd name="connsiteX182" fmla="*/ 1115846 w 2283436"/>
              <a:gd name="connsiteY182" fmla="*/ 868546 h 4587950"/>
              <a:gd name="connsiteX183" fmla="*/ 1107415 w 2283436"/>
              <a:gd name="connsiteY183" fmla="*/ 878383 h 4587950"/>
              <a:gd name="connsiteX184" fmla="*/ 1088445 w 2283436"/>
              <a:gd name="connsiteY184" fmla="*/ 990095 h 4587950"/>
              <a:gd name="connsiteX185" fmla="*/ 1103902 w 2283436"/>
              <a:gd name="connsiteY185" fmla="*/ 1029441 h 4587950"/>
              <a:gd name="connsiteX186" fmla="*/ 1141139 w 2283436"/>
              <a:gd name="connsiteY186" fmla="*/ 970423 h 4587950"/>
              <a:gd name="connsiteX187" fmla="*/ 1170648 w 2283436"/>
              <a:gd name="connsiteY187" fmla="*/ 938806 h 4587950"/>
              <a:gd name="connsiteX188" fmla="*/ 1212804 w 2283436"/>
              <a:gd name="connsiteY188" fmla="*/ 876275 h 4587950"/>
              <a:gd name="connsiteX189" fmla="*/ 1212804 w 2283436"/>
              <a:gd name="connsiteY189" fmla="*/ 862223 h 4587950"/>
              <a:gd name="connsiteX190" fmla="*/ 1186808 w 2283436"/>
              <a:gd name="connsiteY190" fmla="*/ 796179 h 4587950"/>
              <a:gd name="connsiteX191" fmla="*/ 1127087 w 2283436"/>
              <a:gd name="connsiteY191" fmla="*/ 594534 h 4587950"/>
              <a:gd name="connsiteX192" fmla="*/ 1118656 w 2283436"/>
              <a:gd name="connsiteY192" fmla="*/ 516546 h 4587950"/>
              <a:gd name="connsiteX193" fmla="*/ 1115143 w 2283436"/>
              <a:gd name="connsiteY193" fmla="*/ 503197 h 4587950"/>
              <a:gd name="connsiteX194" fmla="*/ 1046289 w 2283436"/>
              <a:gd name="connsiteY194" fmla="*/ 430127 h 4587950"/>
              <a:gd name="connsiteX195" fmla="*/ 938089 w 2283436"/>
              <a:gd name="connsiteY195" fmla="*/ 346518 h 4587950"/>
              <a:gd name="connsiteX196" fmla="*/ 816540 w 2283436"/>
              <a:gd name="connsiteY196" fmla="*/ 236210 h 4587950"/>
              <a:gd name="connsiteX197" fmla="*/ 782815 w 2283436"/>
              <a:gd name="connsiteY197" fmla="*/ 250262 h 4587950"/>
              <a:gd name="connsiteX198" fmla="*/ 751901 w 2283436"/>
              <a:gd name="connsiteY198" fmla="*/ 324035 h 4587950"/>
              <a:gd name="connsiteX199" fmla="*/ 732931 w 2283436"/>
              <a:gd name="connsiteY199" fmla="*/ 352841 h 4587950"/>
              <a:gd name="connsiteX200" fmla="*/ 683749 w 2283436"/>
              <a:gd name="connsiteY200" fmla="*/ 403428 h 4587950"/>
              <a:gd name="connsiteX201" fmla="*/ 603654 w 2283436"/>
              <a:gd name="connsiteY201" fmla="*/ 483524 h 4587950"/>
              <a:gd name="connsiteX202" fmla="*/ 418871 w 2283436"/>
              <a:gd name="connsiteY202" fmla="*/ 517248 h 4587950"/>
              <a:gd name="connsiteX203" fmla="*/ 355637 w 2283436"/>
              <a:gd name="connsiteY203" fmla="*/ 528490 h 4587950"/>
              <a:gd name="connsiteX204" fmla="*/ 333857 w 2283436"/>
              <a:gd name="connsiteY204" fmla="*/ 545352 h 4587950"/>
              <a:gd name="connsiteX205" fmla="*/ 268515 w 2283436"/>
              <a:gd name="connsiteY205" fmla="*/ 695708 h 4587950"/>
              <a:gd name="connsiteX206" fmla="*/ 214416 w 2283436"/>
              <a:gd name="connsiteY206" fmla="*/ 894542 h 4587950"/>
              <a:gd name="connsiteX207" fmla="*/ 239709 w 2283436"/>
              <a:gd name="connsiteY207" fmla="*/ 933185 h 4587950"/>
              <a:gd name="connsiteX208" fmla="*/ 497562 w 2283436"/>
              <a:gd name="connsiteY208" fmla="*/ 1056139 h 4587950"/>
              <a:gd name="connsiteX209" fmla="*/ 591709 w 2283436"/>
              <a:gd name="connsiteY209" fmla="*/ 1063165 h 4587950"/>
              <a:gd name="connsiteX210" fmla="*/ 617705 w 2283436"/>
              <a:gd name="connsiteY210" fmla="*/ 1074407 h 4587950"/>
              <a:gd name="connsiteX211" fmla="*/ 652133 w 2283436"/>
              <a:gd name="connsiteY211" fmla="*/ 1068084 h 4587950"/>
              <a:gd name="connsiteX212" fmla="*/ 681642 w 2283436"/>
              <a:gd name="connsiteY212" fmla="*/ 1066678 h 4587950"/>
              <a:gd name="connsiteX213" fmla="*/ 718177 w 2283436"/>
              <a:gd name="connsiteY213" fmla="*/ 1062463 h 4587950"/>
              <a:gd name="connsiteX214" fmla="*/ 856588 w 2283436"/>
              <a:gd name="connsiteY214" fmla="*/ 1064571 h 4587950"/>
              <a:gd name="connsiteX215" fmla="*/ 836213 w 2283436"/>
              <a:gd name="connsiteY215" fmla="*/ 976746 h 4587950"/>
              <a:gd name="connsiteX216" fmla="*/ 768764 w 2283436"/>
              <a:gd name="connsiteY216" fmla="*/ 878383 h 4587950"/>
              <a:gd name="connsiteX217" fmla="*/ 771574 w 2283436"/>
              <a:gd name="connsiteY217" fmla="*/ 834822 h 4587950"/>
              <a:gd name="connsiteX218" fmla="*/ 777195 w 2283436"/>
              <a:gd name="connsiteY218" fmla="*/ 806015 h 4587950"/>
              <a:gd name="connsiteX219" fmla="*/ 768764 w 2283436"/>
              <a:gd name="connsiteY219" fmla="*/ 739971 h 458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2283436" h="4587950">
                <a:moveTo>
                  <a:pt x="372500" y="4590899"/>
                </a:moveTo>
                <a:cubicBezTo>
                  <a:pt x="324723" y="4556472"/>
                  <a:pt x="306456" y="4503777"/>
                  <a:pt x="298024" y="4451082"/>
                </a:cubicBezTo>
                <a:cubicBezTo>
                  <a:pt x="288188" y="4387849"/>
                  <a:pt x="290296" y="4323912"/>
                  <a:pt x="309266" y="4261381"/>
                </a:cubicBezTo>
                <a:cubicBezTo>
                  <a:pt x="321210" y="4221333"/>
                  <a:pt x="322615" y="4180583"/>
                  <a:pt x="321210" y="4139129"/>
                </a:cubicBezTo>
                <a:cubicBezTo>
                  <a:pt x="319805" y="4091353"/>
                  <a:pt x="327533" y="4044279"/>
                  <a:pt x="329641" y="3996503"/>
                </a:cubicBezTo>
                <a:cubicBezTo>
                  <a:pt x="330344" y="3981045"/>
                  <a:pt x="334559" y="3964886"/>
                  <a:pt x="340180" y="3949429"/>
                </a:cubicBezTo>
                <a:cubicBezTo>
                  <a:pt x="352827" y="3916407"/>
                  <a:pt x="375310" y="3907975"/>
                  <a:pt x="410440" y="3905868"/>
                </a:cubicBezTo>
                <a:cubicBezTo>
                  <a:pt x="458216" y="3903057"/>
                  <a:pt x="497562" y="3911488"/>
                  <a:pt x="542528" y="3923433"/>
                </a:cubicBezTo>
                <a:cubicBezTo>
                  <a:pt x="572739" y="3931161"/>
                  <a:pt x="598033" y="3926243"/>
                  <a:pt x="617003" y="3900247"/>
                </a:cubicBezTo>
                <a:cubicBezTo>
                  <a:pt x="626137" y="3887600"/>
                  <a:pt x="637378" y="3883384"/>
                  <a:pt x="652133" y="3886195"/>
                </a:cubicBezTo>
                <a:cubicBezTo>
                  <a:pt x="663374" y="3888303"/>
                  <a:pt x="671805" y="3884790"/>
                  <a:pt x="679534" y="3874251"/>
                </a:cubicBezTo>
                <a:cubicBezTo>
                  <a:pt x="711853" y="3829987"/>
                  <a:pt x="746983" y="3787832"/>
                  <a:pt x="777897" y="3742865"/>
                </a:cubicBezTo>
                <a:cubicBezTo>
                  <a:pt x="796165" y="3716167"/>
                  <a:pt x="872748" y="3591807"/>
                  <a:pt x="900149" y="3561596"/>
                </a:cubicBezTo>
                <a:cubicBezTo>
                  <a:pt x="958464" y="3497660"/>
                  <a:pt x="1046991" y="3475177"/>
                  <a:pt x="1117251" y="3425995"/>
                </a:cubicBezTo>
                <a:cubicBezTo>
                  <a:pt x="1130600" y="3416861"/>
                  <a:pt x="1141842" y="3403512"/>
                  <a:pt x="1153083" y="3391568"/>
                </a:cubicBezTo>
                <a:cubicBezTo>
                  <a:pt x="1165028" y="3378921"/>
                  <a:pt x="1162217" y="3364869"/>
                  <a:pt x="1150273" y="3355735"/>
                </a:cubicBezTo>
                <a:cubicBezTo>
                  <a:pt x="1109523" y="3324118"/>
                  <a:pt x="1112333" y="3279855"/>
                  <a:pt x="1105307" y="3232078"/>
                </a:cubicBezTo>
                <a:cubicBezTo>
                  <a:pt x="1100389" y="3199759"/>
                  <a:pt x="1093363" y="3167440"/>
                  <a:pt x="1082824" y="3137228"/>
                </a:cubicBezTo>
                <a:cubicBezTo>
                  <a:pt x="1068069" y="3092964"/>
                  <a:pt x="1061043" y="3047998"/>
                  <a:pt x="1066664" y="3001627"/>
                </a:cubicBezTo>
                <a:cubicBezTo>
                  <a:pt x="1071582" y="2966497"/>
                  <a:pt x="1066664" y="2932773"/>
                  <a:pt x="1058936" y="2899048"/>
                </a:cubicBezTo>
                <a:cubicBezTo>
                  <a:pt x="1054017" y="2875160"/>
                  <a:pt x="1054720" y="2853379"/>
                  <a:pt x="1061746" y="2830896"/>
                </a:cubicBezTo>
                <a:cubicBezTo>
                  <a:pt x="1063854" y="2822465"/>
                  <a:pt x="1062449" y="2812629"/>
                  <a:pt x="1061043" y="2803495"/>
                </a:cubicBezTo>
                <a:cubicBezTo>
                  <a:pt x="1057530" y="2788740"/>
                  <a:pt x="1051910" y="2773986"/>
                  <a:pt x="1048397" y="2759232"/>
                </a:cubicBezTo>
                <a:cubicBezTo>
                  <a:pt x="1046991" y="2754313"/>
                  <a:pt x="1048397" y="2747287"/>
                  <a:pt x="1051207" y="2744477"/>
                </a:cubicBezTo>
                <a:cubicBezTo>
                  <a:pt x="1063151" y="2731830"/>
                  <a:pt x="1043478" y="2717778"/>
                  <a:pt x="1041371" y="2703727"/>
                </a:cubicBezTo>
                <a:cubicBezTo>
                  <a:pt x="1040668" y="2700916"/>
                  <a:pt x="1039263" y="2697403"/>
                  <a:pt x="1037155" y="2695998"/>
                </a:cubicBezTo>
                <a:cubicBezTo>
                  <a:pt x="1011159" y="2685459"/>
                  <a:pt x="1023103" y="2658058"/>
                  <a:pt x="992189" y="2655247"/>
                </a:cubicBezTo>
                <a:cubicBezTo>
                  <a:pt x="979542" y="2653842"/>
                  <a:pt x="966896" y="2648924"/>
                  <a:pt x="954951" y="2644006"/>
                </a:cubicBezTo>
                <a:cubicBezTo>
                  <a:pt x="949331" y="2641898"/>
                  <a:pt x="943007" y="2638385"/>
                  <a:pt x="938792" y="2633467"/>
                </a:cubicBezTo>
                <a:cubicBezTo>
                  <a:pt x="881179" y="2575151"/>
                  <a:pt x="834808" y="2509810"/>
                  <a:pt x="812325" y="2429012"/>
                </a:cubicBezTo>
                <a:cubicBezTo>
                  <a:pt x="805299" y="2403718"/>
                  <a:pt x="787734" y="2343997"/>
                  <a:pt x="790544" y="2339782"/>
                </a:cubicBezTo>
                <a:cubicBezTo>
                  <a:pt x="806704" y="2313083"/>
                  <a:pt x="806001" y="2284277"/>
                  <a:pt x="805299" y="2254768"/>
                </a:cubicBezTo>
                <a:cubicBezTo>
                  <a:pt x="804596" y="2216828"/>
                  <a:pt x="803191" y="2178887"/>
                  <a:pt x="801083" y="2140947"/>
                </a:cubicBezTo>
                <a:cubicBezTo>
                  <a:pt x="800380" y="2124085"/>
                  <a:pt x="797570" y="2064364"/>
                  <a:pt x="798273" y="2051015"/>
                </a:cubicBezTo>
                <a:cubicBezTo>
                  <a:pt x="798975" y="2038368"/>
                  <a:pt x="798975" y="2025722"/>
                  <a:pt x="801083" y="2013075"/>
                </a:cubicBezTo>
                <a:cubicBezTo>
                  <a:pt x="805299" y="1988484"/>
                  <a:pt x="808109" y="1963190"/>
                  <a:pt x="815838" y="1940707"/>
                </a:cubicBezTo>
                <a:cubicBezTo>
                  <a:pt x="822863" y="1920332"/>
                  <a:pt x="824971" y="1902767"/>
                  <a:pt x="816540" y="1882392"/>
                </a:cubicBezTo>
                <a:cubicBezTo>
                  <a:pt x="809514" y="1866232"/>
                  <a:pt x="806704" y="1847965"/>
                  <a:pt x="806001" y="1831102"/>
                </a:cubicBezTo>
                <a:cubicBezTo>
                  <a:pt x="804596" y="1800891"/>
                  <a:pt x="786328" y="1770679"/>
                  <a:pt x="786328" y="1740468"/>
                </a:cubicBezTo>
                <a:cubicBezTo>
                  <a:pt x="786328" y="1729929"/>
                  <a:pt x="786328" y="1717985"/>
                  <a:pt x="782113" y="1708851"/>
                </a:cubicBezTo>
                <a:cubicBezTo>
                  <a:pt x="762440" y="1665290"/>
                  <a:pt x="739957" y="1609082"/>
                  <a:pt x="707638" y="1571845"/>
                </a:cubicBezTo>
                <a:cubicBezTo>
                  <a:pt x="699207" y="1562711"/>
                  <a:pt x="680237" y="1528986"/>
                  <a:pt x="674616" y="1526879"/>
                </a:cubicBezTo>
                <a:cubicBezTo>
                  <a:pt x="646512" y="1514232"/>
                  <a:pt x="624029" y="1485425"/>
                  <a:pt x="614895" y="1456619"/>
                </a:cubicBezTo>
                <a:cubicBezTo>
                  <a:pt x="602951" y="1418679"/>
                  <a:pt x="594520" y="1415868"/>
                  <a:pt x="594520" y="1376523"/>
                </a:cubicBezTo>
                <a:cubicBezTo>
                  <a:pt x="594520" y="1359661"/>
                  <a:pt x="547446" y="1357553"/>
                  <a:pt x="531286" y="1348419"/>
                </a:cubicBezTo>
                <a:cubicBezTo>
                  <a:pt x="462432" y="1312587"/>
                  <a:pt x="423789" y="1273944"/>
                  <a:pt x="356340" y="1236706"/>
                </a:cubicBezTo>
                <a:cubicBezTo>
                  <a:pt x="338775" y="1226870"/>
                  <a:pt x="319102" y="1219844"/>
                  <a:pt x="302240" y="1210008"/>
                </a:cubicBezTo>
                <a:cubicBezTo>
                  <a:pt x="265002" y="1187525"/>
                  <a:pt x="227765" y="1165744"/>
                  <a:pt x="191932" y="1140451"/>
                </a:cubicBezTo>
                <a:cubicBezTo>
                  <a:pt x="149777" y="1110942"/>
                  <a:pt x="108324" y="1080028"/>
                  <a:pt x="68276" y="1047708"/>
                </a:cubicBezTo>
                <a:cubicBezTo>
                  <a:pt x="51413" y="1034359"/>
                  <a:pt x="38767" y="1015389"/>
                  <a:pt x="24715" y="998527"/>
                </a:cubicBezTo>
                <a:cubicBezTo>
                  <a:pt x="-6200" y="960586"/>
                  <a:pt x="-4092" y="918431"/>
                  <a:pt x="9258" y="875572"/>
                </a:cubicBezTo>
                <a:cubicBezTo>
                  <a:pt x="41577" y="767373"/>
                  <a:pt x="120268" y="641608"/>
                  <a:pt x="181394" y="544650"/>
                </a:cubicBezTo>
                <a:cubicBezTo>
                  <a:pt x="196851" y="520761"/>
                  <a:pt x="213010" y="497576"/>
                  <a:pt x="228467" y="473688"/>
                </a:cubicBezTo>
                <a:cubicBezTo>
                  <a:pt x="243222" y="449799"/>
                  <a:pt x="240412" y="438558"/>
                  <a:pt x="219334" y="420290"/>
                </a:cubicBezTo>
                <a:cubicBezTo>
                  <a:pt x="213713" y="415372"/>
                  <a:pt x="201066" y="405536"/>
                  <a:pt x="201066" y="397807"/>
                </a:cubicBezTo>
                <a:cubicBezTo>
                  <a:pt x="199661" y="354246"/>
                  <a:pt x="199661" y="310685"/>
                  <a:pt x="200364" y="267124"/>
                </a:cubicBezTo>
                <a:cubicBezTo>
                  <a:pt x="200364" y="260801"/>
                  <a:pt x="213713" y="254478"/>
                  <a:pt x="216523" y="248154"/>
                </a:cubicBezTo>
                <a:cubicBezTo>
                  <a:pt x="219334" y="241128"/>
                  <a:pt x="224252" y="234805"/>
                  <a:pt x="224954" y="227076"/>
                </a:cubicBezTo>
                <a:cubicBezTo>
                  <a:pt x="235493" y="156114"/>
                  <a:pt x="274136" y="100609"/>
                  <a:pt x="329641" y="59156"/>
                </a:cubicBezTo>
                <a:cubicBezTo>
                  <a:pt x="358448" y="38078"/>
                  <a:pt x="394280" y="21918"/>
                  <a:pt x="433625" y="20513"/>
                </a:cubicBezTo>
                <a:cubicBezTo>
                  <a:pt x="461027" y="19108"/>
                  <a:pt x="488428" y="17000"/>
                  <a:pt x="515829" y="12082"/>
                </a:cubicBezTo>
                <a:cubicBezTo>
                  <a:pt x="576252" y="1543"/>
                  <a:pt x="563606" y="-12509"/>
                  <a:pt x="623326" y="21216"/>
                </a:cubicBezTo>
                <a:cubicBezTo>
                  <a:pt x="654943" y="38781"/>
                  <a:pt x="689370" y="58453"/>
                  <a:pt x="720987" y="75316"/>
                </a:cubicBezTo>
                <a:cubicBezTo>
                  <a:pt x="791949" y="112553"/>
                  <a:pt x="836213" y="108338"/>
                  <a:pt x="907175" y="144873"/>
                </a:cubicBezTo>
                <a:cubicBezTo>
                  <a:pt x="935279" y="159627"/>
                  <a:pt x="974624" y="180705"/>
                  <a:pt x="1004836" y="190541"/>
                </a:cubicBezTo>
                <a:cubicBezTo>
                  <a:pt x="1082121" y="248857"/>
                  <a:pt x="1096876" y="253775"/>
                  <a:pt x="1143247" y="283987"/>
                </a:cubicBezTo>
                <a:cubicBezTo>
                  <a:pt x="1266201" y="364785"/>
                  <a:pt x="1261283" y="387971"/>
                  <a:pt x="1300629" y="501089"/>
                </a:cubicBezTo>
                <a:cubicBezTo>
                  <a:pt x="1309762" y="528490"/>
                  <a:pt x="1330138" y="554486"/>
                  <a:pt x="1344189" y="580482"/>
                </a:cubicBezTo>
                <a:cubicBezTo>
                  <a:pt x="1372293" y="631772"/>
                  <a:pt x="1398289" y="686574"/>
                  <a:pt x="1405315" y="744187"/>
                </a:cubicBezTo>
                <a:cubicBezTo>
                  <a:pt x="1412341" y="795476"/>
                  <a:pt x="1419367" y="846063"/>
                  <a:pt x="1443958" y="893137"/>
                </a:cubicBezTo>
                <a:cubicBezTo>
                  <a:pt x="1453794" y="911405"/>
                  <a:pt x="1455902" y="933888"/>
                  <a:pt x="1460118" y="954966"/>
                </a:cubicBezTo>
                <a:cubicBezTo>
                  <a:pt x="1465036" y="976746"/>
                  <a:pt x="1467144" y="998527"/>
                  <a:pt x="1472062" y="1020307"/>
                </a:cubicBezTo>
                <a:cubicBezTo>
                  <a:pt x="1482601" y="1063868"/>
                  <a:pt x="1479790" y="1106726"/>
                  <a:pt x="1465036" y="1148882"/>
                </a:cubicBezTo>
                <a:cubicBezTo>
                  <a:pt x="1461523" y="1160124"/>
                  <a:pt x="1429204" y="1199469"/>
                  <a:pt x="1427096" y="1211413"/>
                </a:cubicBezTo>
                <a:cubicBezTo>
                  <a:pt x="1422178" y="1237409"/>
                  <a:pt x="1408828" y="1238814"/>
                  <a:pt x="1432014" y="1254271"/>
                </a:cubicBezTo>
                <a:cubicBezTo>
                  <a:pt x="1436230" y="1257082"/>
                  <a:pt x="1441148" y="1259892"/>
                  <a:pt x="1445363" y="1263405"/>
                </a:cubicBezTo>
                <a:cubicBezTo>
                  <a:pt x="1491032" y="1302751"/>
                  <a:pt x="1481898" y="1304858"/>
                  <a:pt x="1462928" y="1343501"/>
                </a:cubicBezTo>
                <a:cubicBezTo>
                  <a:pt x="1457307" y="1354743"/>
                  <a:pt x="1457307" y="1369497"/>
                  <a:pt x="1453794" y="1382144"/>
                </a:cubicBezTo>
                <a:cubicBezTo>
                  <a:pt x="1442553" y="1425002"/>
                  <a:pt x="1479088" y="1465050"/>
                  <a:pt x="1479790" y="1507206"/>
                </a:cubicBezTo>
                <a:cubicBezTo>
                  <a:pt x="1479790" y="1518447"/>
                  <a:pt x="1467846" y="1528986"/>
                  <a:pt x="1472062" y="1539525"/>
                </a:cubicBezTo>
                <a:cubicBezTo>
                  <a:pt x="1487519" y="1574655"/>
                  <a:pt x="1453092" y="1616108"/>
                  <a:pt x="1468549" y="1651238"/>
                </a:cubicBezTo>
                <a:cubicBezTo>
                  <a:pt x="1476980" y="1670911"/>
                  <a:pt x="1488924" y="1690583"/>
                  <a:pt x="1494545" y="1710959"/>
                </a:cubicBezTo>
                <a:cubicBezTo>
                  <a:pt x="1509299" y="1768572"/>
                  <a:pt x="1508597" y="1907685"/>
                  <a:pt x="1517028" y="1924548"/>
                </a:cubicBezTo>
                <a:cubicBezTo>
                  <a:pt x="1535998" y="1965298"/>
                  <a:pt x="1558481" y="2008157"/>
                  <a:pt x="1566912" y="2051718"/>
                </a:cubicBezTo>
                <a:cubicBezTo>
                  <a:pt x="1571830" y="2077714"/>
                  <a:pt x="1577451" y="2103710"/>
                  <a:pt x="1582369" y="2129706"/>
                </a:cubicBezTo>
                <a:cubicBezTo>
                  <a:pt x="1582369" y="2131111"/>
                  <a:pt x="1583072" y="2132516"/>
                  <a:pt x="1582369" y="2133219"/>
                </a:cubicBezTo>
                <a:cubicBezTo>
                  <a:pt x="1564102" y="2157810"/>
                  <a:pt x="1581667" y="2179590"/>
                  <a:pt x="1587288" y="2202776"/>
                </a:cubicBezTo>
                <a:cubicBezTo>
                  <a:pt x="1590801" y="2218233"/>
                  <a:pt x="1590801" y="2234392"/>
                  <a:pt x="1590098" y="2249850"/>
                </a:cubicBezTo>
                <a:cubicBezTo>
                  <a:pt x="1590098" y="2255470"/>
                  <a:pt x="1581667" y="2280764"/>
                  <a:pt x="1573938" y="2287087"/>
                </a:cubicBezTo>
                <a:cubicBezTo>
                  <a:pt x="1580964" y="2291303"/>
                  <a:pt x="1609068" y="2296221"/>
                  <a:pt x="1616797" y="2300436"/>
                </a:cubicBezTo>
                <a:cubicBezTo>
                  <a:pt x="1654034" y="2318001"/>
                  <a:pt x="1739751" y="2335566"/>
                  <a:pt x="1776988" y="2351726"/>
                </a:cubicBezTo>
                <a:cubicBezTo>
                  <a:pt x="1784717" y="2355239"/>
                  <a:pt x="1794553" y="2355239"/>
                  <a:pt x="1802984" y="2354536"/>
                </a:cubicBezTo>
                <a:cubicBezTo>
                  <a:pt x="1822657" y="2354536"/>
                  <a:pt x="1835304" y="2364373"/>
                  <a:pt x="1849356" y="2377020"/>
                </a:cubicBezTo>
                <a:cubicBezTo>
                  <a:pt x="1864110" y="2390369"/>
                  <a:pt x="1891511" y="2383343"/>
                  <a:pt x="1909076" y="2394584"/>
                </a:cubicBezTo>
                <a:cubicBezTo>
                  <a:pt x="1925236" y="2405123"/>
                  <a:pt x="1939991" y="2417067"/>
                  <a:pt x="1955448" y="2429012"/>
                </a:cubicBezTo>
                <a:cubicBezTo>
                  <a:pt x="1968094" y="2438848"/>
                  <a:pt x="1979336" y="2450792"/>
                  <a:pt x="1992685" y="2459223"/>
                </a:cubicBezTo>
                <a:cubicBezTo>
                  <a:pt x="2051001" y="2495056"/>
                  <a:pt x="2066458" y="2527375"/>
                  <a:pt x="2054514" y="2595527"/>
                </a:cubicBezTo>
                <a:cubicBezTo>
                  <a:pt x="2046083" y="2646816"/>
                  <a:pt x="2032733" y="2713563"/>
                  <a:pt x="2022194" y="2764852"/>
                </a:cubicBezTo>
                <a:cubicBezTo>
                  <a:pt x="2015168" y="2799982"/>
                  <a:pt x="2003224" y="2918018"/>
                  <a:pt x="1999711" y="2943311"/>
                </a:cubicBezTo>
                <a:cubicBezTo>
                  <a:pt x="1989875" y="3010058"/>
                  <a:pt x="1913995" y="3241915"/>
                  <a:pt x="1909076" y="3258777"/>
                </a:cubicBezTo>
                <a:cubicBezTo>
                  <a:pt x="1896430" y="3300230"/>
                  <a:pt x="1869731" y="3468853"/>
                  <a:pt x="1860597" y="3507496"/>
                </a:cubicBezTo>
                <a:cubicBezTo>
                  <a:pt x="1862705" y="3508901"/>
                  <a:pt x="1864813" y="3510306"/>
                  <a:pt x="1866921" y="3511712"/>
                </a:cubicBezTo>
                <a:cubicBezTo>
                  <a:pt x="1871839" y="3509604"/>
                  <a:pt x="1877460" y="3508199"/>
                  <a:pt x="1882378" y="3504686"/>
                </a:cubicBezTo>
                <a:cubicBezTo>
                  <a:pt x="1896430" y="3494849"/>
                  <a:pt x="1909779" y="3483608"/>
                  <a:pt x="1925236" y="3475879"/>
                </a:cubicBezTo>
                <a:cubicBezTo>
                  <a:pt x="1932965" y="3471664"/>
                  <a:pt x="1944206" y="3474474"/>
                  <a:pt x="1954042" y="3473771"/>
                </a:cubicBezTo>
                <a:cubicBezTo>
                  <a:pt x="1953340" y="3482905"/>
                  <a:pt x="1954745" y="3492039"/>
                  <a:pt x="1951935" y="3500470"/>
                </a:cubicBezTo>
                <a:cubicBezTo>
                  <a:pt x="1940693" y="3541923"/>
                  <a:pt x="1935073" y="3575648"/>
                  <a:pt x="1923831" y="3617101"/>
                </a:cubicBezTo>
                <a:cubicBezTo>
                  <a:pt x="1921723" y="3624829"/>
                  <a:pt x="1922426" y="3633261"/>
                  <a:pt x="1921723" y="3639584"/>
                </a:cubicBezTo>
                <a:cubicBezTo>
                  <a:pt x="1934370" y="3645205"/>
                  <a:pt x="1944909" y="3650123"/>
                  <a:pt x="1955448" y="3653636"/>
                </a:cubicBezTo>
                <a:cubicBezTo>
                  <a:pt x="1984957" y="3664877"/>
                  <a:pt x="1978633" y="3656446"/>
                  <a:pt x="1989172" y="3715464"/>
                </a:cubicBezTo>
                <a:cubicBezTo>
                  <a:pt x="1989875" y="3719680"/>
                  <a:pt x="1987767" y="3724598"/>
                  <a:pt x="1986362" y="3728813"/>
                </a:cubicBezTo>
                <a:cubicBezTo>
                  <a:pt x="1983552" y="3735137"/>
                  <a:pt x="1968797" y="3728111"/>
                  <a:pt x="1970202" y="3732326"/>
                </a:cubicBezTo>
                <a:cubicBezTo>
                  <a:pt x="1973715" y="3742865"/>
                  <a:pt x="1986362" y="3768861"/>
                  <a:pt x="1994793" y="3774482"/>
                </a:cubicBezTo>
                <a:cubicBezTo>
                  <a:pt x="2043272" y="3803289"/>
                  <a:pt x="2060837" y="3842634"/>
                  <a:pt x="2101588" y="3879871"/>
                </a:cubicBezTo>
                <a:cubicBezTo>
                  <a:pt x="2117045" y="3893923"/>
                  <a:pt x="2134610" y="3898139"/>
                  <a:pt x="2153580" y="3900247"/>
                </a:cubicBezTo>
                <a:cubicBezTo>
                  <a:pt x="2180981" y="3904462"/>
                  <a:pt x="2209085" y="3907975"/>
                  <a:pt x="2236486" y="3912894"/>
                </a:cubicBezTo>
                <a:cubicBezTo>
                  <a:pt x="2242107" y="3913596"/>
                  <a:pt x="2250538" y="3917812"/>
                  <a:pt x="2252646" y="3922027"/>
                </a:cubicBezTo>
                <a:cubicBezTo>
                  <a:pt x="2263887" y="3944510"/>
                  <a:pt x="2275129" y="3967696"/>
                  <a:pt x="2282857" y="3991584"/>
                </a:cubicBezTo>
                <a:cubicBezTo>
                  <a:pt x="2287775" y="4007744"/>
                  <a:pt x="2276534" y="4016878"/>
                  <a:pt x="2259672" y="4021093"/>
                </a:cubicBezTo>
                <a:cubicBezTo>
                  <a:pt x="2221732" y="4028822"/>
                  <a:pt x="2183791" y="4039361"/>
                  <a:pt x="2145851" y="4041468"/>
                </a:cubicBezTo>
                <a:cubicBezTo>
                  <a:pt x="2065053" y="4046387"/>
                  <a:pt x="1997603" y="4032335"/>
                  <a:pt x="1917508" y="4019688"/>
                </a:cubicBezTo>
                <a:cubicBezTo>
                  <a:pt x="1836709" y="4006339"/>
                  <a:pt x="1755208" y="3994395"/>
                  <a:pt x="1674409" y="3978938"/>
                </a:cubicBezTo>
                <a:cubicBezTo>
                  <a:pt x="1629443" y="3970506"/>
                  <a:pt x="1584477" y="3963481"/>
                  <a:pt x="1540214" y="3951536"/>
                </a:cubicBezTo>
                <a:cubicBezTo>
                  <a:pt x="1532485" y="3949429"/>
                  <a:pt x="1525459" y="3944510"/>
                  <a:pt x="1518433" y="3939592"/>
                </a:cubicBezTo>
                <a:cubicBezTo>
                  <a:pt x="1509299" y="3933269"/>
                  <a:pt x="1507192" y="3925540"/>
                  <a:pt x="1510002" y="3913596"/>
                </a:cubicBezTo>
                <a:cubicBezTo>
                  <a:pt x="1526162" y="3838419"/>
                  <a:pt x="1553563" y="3766754"/>
                  <a:pt x="1581667" y="3695792"/>
                </a:cubicBezTo>
                <a:cubicBezTo>
                  <a:pt x="1593611" y="3665580"/>
                  <a:pt x="1599232" y="3627640"/>
                  <a:pt x="1573938" y="3602346"/>
                </a:cubicBezTo>
                <a:cubicBezTo>
                  <a:pt x="1564804" y="3593213"/>
                  <a:pt x="1557779" y="3581971"/>
                  <a:pt x="1569723" y="3570027"/>
                </a:cubicBezTo>
                <a:cubicBezTo>
                  <a:pt x="1578154" y="3560893"/>
                  <a:pt x="1597124" y="3560893"/>
                  <a:pt x="1607663" y="3570730"/>
                </a:cubicBezTo>
                <a:cubicBezTo>
                  <a:pt x="1613284" y="3575648"/>
                  <a:pt x="1609068" y="3590402"/>
                  <a:pt x="1613986" y="3596725"/>
                </a:cubicBezTo>
                <a:cubicBezTo>
                  <a:pt x="1618202" y="3602346"/>
                  <a:pt x="1622417" y="3607264"/>
                  <a:pt x="1627336" y="3612183"/>
                </a:cubicBezTo>
                <a:cubicBezTo>
                  <a:pt x="1633659" y="3605859"/>
                  <a:pt x="1642793" y="3600238"/>
                  <a:pt x="1645603" y="3592510"/>
                </a:cubicBezTo>
                <a:cubicBezTo>
                  <a:pt x="1650521" y="3577756"/>
                  <a:pt x="1652629" y="3562298"/>
                  <a:pt x="1654737" y="3547544"/>
                </a:cubicBezTo>
                <a:cubicBezTo>
                  <a:pt x="1664573" y="3470961"/>
                  <a:pt x="1654034" y="3408430"/>
                  <a:pt x="1661060" y="3331144"/>
                </a:cubicBezTo>
                <a:cubicBezTo>
                  <a:pt x="1668789" y="3251751"/>
                  <a:pt x="1673707" y="3172358"/>
                  <a:pt x="1679328" y="3092262"/>
                </a:cubicBezTo>
                <a:cubicBezTo>
                  <a:pt x="1682841" y="3038865"/>
                  <a:pt x="1695487" y="2986873"/>
                  <a:pt x="1710242" y="2935583"/>
                </a:cubicBezTo>
                <a:cubicBezTo>
                  <a:pt x="1724996" y="2884996"/>
                  <a:pt x="1742561" y="2835112"/>
                  <a:pt x="1755911" y="2784525"/>
                </a:cubicBezTo>
                <a:cubicBezTo>
                  <a:pt x="1763639" y="2757124"/>
                  <a:pt x="1761531" y="2755016"/>
                  <a:pt x="1734130" y="2746585"/>
                </a:cubicBezTo>
                <a:cubicBezTo>
                  <a:pt x="1708837" y="2738856"/>
                  <a:pt x="1661763" y="2733235"/>
                  <a:pt x="1635767" y="2726912"/>
                </a:cubicBezTo>
                <a:cubicBezTo>
                  <a:pt x="1620310" y="2723399"/>
                  <a:pt x="1542321" y="2719886"/>
                  <a:pt x="1522649" y="2715671"/>
                </a:cubicBezTo>
                <a:cubicBezTo>
                  <a:pt x="1518433" y="2770473"/>
                  <a:pt x="1513515" y="2821060"/>
                  <a:pt x="1510705" y="2872349"/>
                </a:cubicBezTo>
                <a:cubicBezTo>
                  <a:pt x="1507894" y="2913803"/>
                  <a:pt x="1514920" y="2957363"/>
                  <a:pt x="1504381" y="2996709"/>
                </a:cubicBezTo>
                <a:cubicBezTo>
                  <a:pt x="1492437" y="3040972"/>
                  <a:pt x="1520541" y="3085236"/>
                  <a:pt x="1512110" y="3128797"/>
                </a:cubicBezTo>
                <a:cubicBezTo>
                  <a:pt x="1505786" y="3160414"/>
                  <a:pt x="1517028" y="3177979"/>
                  <a:pt x="1510705" y="3209595"/>
                </a:cubicBezTo>
                <a:cubicBezTo>
                  <a:pt x="1503679" y="3246833"/>
                  <a:pt x="1496653" y="3284773"/>
                  <a:pt x="1484709" y="3320605"/>
                </a:cubicBezTo>
                <a:cubicBezTo>
                  <a:pt x="1479088" y="3338170"/>
                  <a:pt x="1490329" y="3352222"/>
                  <a:pt x="1476980" y="3366274"/>
                </a:cubicBezTo>
                <a:cubicBezTo>
                  <a:pt x="1468549" y="3375408"/>
                  <a:pt x="1465036" y="3383136"/>
                  <a:pt x="1466441" y="3395783"/>
                </a:cubicBezTo>
                <a:cubicBezTo>
                  <a:pt x="1468549" y="3434426"/>
                  <a:pt x="1462226" y="3471664"/>
                  <a:pt x="1433419" y="3499767"/>
                </a:cubicBezTo>
                <a:cubicBezTo>
                  <a:pt x="1385643" y="3547544"/>
                  <a:pt x="1314680" y="3587592"/>
                  <a:pt x="1266201" y="3634666"/>
                </a:cubicBezTo>
                <a:cubicBezTo>
                  <a:pt x="1240205" y="3659959"/>
                  <a:pt x="1214209" y="3685955"/>
                  <a:pt x="1190321" y="3712654"/>
                </a:cubicBezTo>
                <a:cubicBezTo>
                  <a:pt x="1147463" y="3759728"/>
                  <a:pt x="1100389" y="3801884"/>
                  <a:pt x="1049099" y="3839824"/>
                </a:cubicBezTo>
                <a:cubicBezTo>
                  <a:pt x="1025211" y="3857389"/>
                  <a:pt x="909985" y="3931864"/>
                  <a:pt x="878368" y="3954347"/>
                </a:cubicBezTo>
                <a:cubicBezTo>
                  <a:pt x="835510" y="3985261"/>
                  <a:pt x="793354" y="4017580"/>
                  <a:pt x="751901" y="4050603"/>
                </a:cubicBezTo>
                <a:cubicBezTo>
                  <a:pt x="736444" y="4062546"/>
                  <a:pt x="742768" y="4092055"/>
                  <a:pt x="761035" y="4096974"/>
                </a:cubicBezTo>
                <a:cubicBezTo>
                  <a:pt x="775087" y="4101189"/>
                  <a:pt x="780708" y="4108918"/>
                  <a:pt x="784221" y="4122970"/>
                </a:cubicBezTo>
                <a:cubicBezTo>
                  <a:pt x="787734" y="4135616"/>
                  <a:pt x="787031" y="4155289"/>
                  <a:pt x="794760" y="4166531"/>
                </a:cubicBezTo>
                <a:cubicBezTo>
                  <a:pt x="806704" y="4183393"/>
                  <a:pt x="805299" y="4192527"/>
                  <a:pt x="785626" y="4196743"/>
                </a:cubicBezTo>
                <a:cubicBezTo>
                  <a:pt x="761738" y="4201661"/>
                  <a:pt x="744875" y="4197445"/>
                  <a:pt x="720284" y="4200256"/>
                </a:cubicBezTo>
                <a:cubicBezTo>
                  <a:pt x="706233" y="4202363"/>
                  <a:pt x="691478" y="4202363"/>
                  <a:pt x="677426" y="4204471"/>
                </a:cubicBezTo>
                <a:cubicBezTo>
                  <a:pt x="669698" y="4205876"/>
                  <a:pt x="661969" y="4208687"/>
                  <a:pt x="656348" y="4212902"/>
                </a:cubicBezTo>
                <a:cubicBezTo>
                  <a:pt x="651430" y="4217118"/>
                  <a:pt x="648620" y="4238195"/>
                  <a:pt x="644404" y="4243817"/>
                </a:cubicBezTo>
                <a:cubicBezTo>
                  <a:pt x="649322" y="4247330"/>
                  <a:pt x="654241" y="4250842"/>
                  <a:pt x="659861" y="4253653"/>
                </a:cubicBezTo>
                <a:cubicBezTo>
                  <a:pt x="662672" y="4255058"/>
                  <a:pt x="666185" y="4256463"/>
                  <a:pt x="669698" y="4257868"/>
                </a:cubicBezTo>
                <a:cubicBezTo>
                  <a:pt x="668292" y="4259273"/>
                  <a:pt x="667590" y="4260679"/>
                  <a:pt x="666887" y="4260679"/>
                </a:cubicBezTo>
                <a:cubicBezTo>
                  <a:pt x="633163" y="4248032"/>
                  <a:pt x="614193" y="4253653"/>
                  <a:pt x="598033" y="4278243"/>
                </a:cubicBezTo>
                <a:cubicBezTo>
                  <a:pt x="579765" y="4304942"/>
                  <a:pt x="542528" y="4323210"/>
                  <a:pt x="529881" y="4352719"/>
                </a:cubicBezTo>
                <a:cubicBezTo>
                  <a:pt x="507398" y="4404711"/>
                  <a:pt x="468755" y="4450379"/>
                  <a:pt x="463134" y="4509398"/>
                </a:cubicBezTo>
                <a:cubicBezTo>
                  <a:pt x="460324" y="4536799"/>
                  <a:pt x="449083" y="4557876"/>
                  <a:pt x="422384" y="4569821"/>
                </a:cubicBezTo>
                <a:cubicBezTo>
                  <a:pt x="415358" y="4572631"/>
                  <a:pt x="424492" y="4585980"/>
                  <a:pt x="418871" y="4590899"/>
                </a:cubicBezTo>
                <a:cubicBezTo>
                  <a:pt x="403414" y="4590899"/>
                  <a:pt x="387957" y="4590899"/>
                  <a:pt x="372500" y="4590899"/>
                </a:cubicBezTo>
                <a:close/>
                <a:moveTo>
                  <a:pt x="768764" y="739971"/>
                </a:moveTo>
                <a:cubicBezTo>
                  <a:pt x="763143" y="690790"/>
                  <a:pt x="763845" y="676035"/>
                  <a:pt x="791949" y="636690"/>
                </a:cubicBezTo>
                <a:cubicBezTo>
                  <a:pt x="794057" y="633879"/>
                  <a:pt x="795462" y="630366"/>
                  <a:pt x="796165" y="626853"/>
                </a:cubicBezTo>
                <a:cubicBezTo>
                  <a:pt x="807406" y="579077"/>
                  <a:pt x="831295" y="569943"/>
                  <a:pt x="876963" y="557296"/>
                </a:cubicBezTo>
                <a:cubicBezTo>
                  <a:pt x="903662" y="549568"/>
                  <a:pt x="954249" y="543947"/>
                  <a:pt x="982353" y="541137"/>
                </a:cubicBezTo>
                <a:cubicBezTo>
                  <a:pt x="984460" y="541137"/>
                  <a:pt x="985866" y="543947"/>
                  <a:pt x="987973" y="544650"/>
                </a:cubicBezTo>
                <a:cubicBezTo>
                  <a:pt x="994999" y="547460"/>
                  <a:pt x="1002728" y="551676"/>
                  <a:pt x="1009754" y="551676"/>
                </a:cubicBezTo>
                <a:cubicBezTo>
                  <a:pt x="1042073" y="551676"/>
                  <a:pt x="1050504" y="578374"/>
                  <a:pt x="1061746" y="598750"/>
                </a:cubicBezTo>
                <a:cubicBezTo>
                  <a:pt x="1072988" y="619827"/>
                  <a:pt x="1077203" y="631069"/>
                  <a:pt x="1087742" y="653552"/>
                </a:cubicBezTo>
                <a:cubicBezTo>
                  <a:pt x="1102497" y="687277"/>
                  <a:pt x="1110928" y="721704"/>
                  <a:pt x="1116549" y="758239"/>
                </a:cubicBezTo>
                <a:cubicBezTo>
                  <a:pt x="1117954" y="766670"/>
                  <a:pt x="1124980" y="754023"/>
                  <a:pt x="1131303" y="761752"/>
                </a:cubicBezTo>
                <a:cubicBezTo>
                  <a:pt x="1136924" y="769480"/>
                  <a:pt x="1148868" y="775804"/>
                  <a:pt x="1150273" y="784235"/>
                </a:cubicBezTo>
                <a:cubicBezTo>
                  <a:pt x="1154489" y="814446"/>
                  <a:pt x="1153083" y="846063"/>
                  <a:pt x="1115846" y="868546"/>
                </a:cubicBezTo>
                <a:cubicBezTo>
                  <a:pt x="1112333" y="870654"/>
                  <a:pt x="1107415" y="874870"/>
                  <a:pt x="1107415" y="878383"/>
                </a:cubicBezTo>
                <a:cubicBezTo>
                  <a:pt x="1107415" y="901568"/>
                  <a:pt x="1086337" y="966910"/>
                  <a:pt x="1088445" y="990095"/>
                </a:cubicBezTo>
                <a:cubicBezTo>
                  <a:pt x="1089147" y="994311"/>
                  <a:pt x="1100389" y="1030846"/>
                  <a:pt x="1103902" y="1029441"/>
                </a:cubicBezTo>
                <a:cubicBezTo>
                  <a:pt x="1119359" y="1023117"/>
                  <a:pt x="1134816" y="988690"/>
                  <a:pt x="1141139" y="970423"/>
                </a:cubicBezTo>
                <a:cubicBezTo>
                  <a:pt x="1142545" y="966207"/>
                  <a:pt x="1167135" y="940211"/>
                  <a:pt x="1170648" y="938806"/>
                </a:cubicBezTo>
                <a:cubicBezTo>
                  <a:pt x="1200860" y="928970"/>
                  <a:pt x="1203670" y="900866"/>
                  <a:pt x="1212804" y="876275"/>
                </a:cubicBezTo>
                <a:cubicBezTo>
                  <a:pt x="1214209" y="872059"/>
                  <a:pt x="1214209" y="866439"/>
                  <a:pt x="1212804" y="862223"/>
                </a:cubicBezTo>
                <a:cubicBezTo>
                  <a:pt x="1204373" y="839740"/>
                  <a:pt x="1195942" y="817959"/>
                  <a:pt x="1186808" y="796179"/>
                </a:cubicBezTo>
                <a:cubicBezTo>
                  <a:pt x="1159407" y="731540"/>
                  <a:pt x="1141139" y="663388"/>
                  <a:pt x="1127087" y="594534"/>
                </a:cubicBezTo>
                <a:cubicBezTo>
                  <a:pt x="1122169" y="569241"/>
                  <a:pt x="1121467" y="542542"/>
                  <a:pt x="1118656" y="516546"/>
                </a:cubicBezTo>
                <a:cubicBezTo>
                  <a:pt x="1117954" y="511628"/>
                  <a:pt x="1117251" y="507412"/>
                  <a:pt x="1115143" y="503197"/>
                </a:cubicBezTo>
                <a:cubicBezTo>
                  <a:pt x="1100389" y="471580"/>
                  <a:pt x="1073690" y="450502"/>
                  <a:pt x="1046289" y="430127"/>
                </a:cubicBezTo>
                <a:cubicBezTo>
                  <a:pt x="1009754" y="403428"/>
                  <a:pt x="972516" y="376027"/>
                  <a:pt x="938089" y="346518"/>
                </a:cubicBezTo>
                <a:cubicBezTo>
                  <a:pt x="891718" y="305767"/>
                  <a:pt x="873450" y="257288"/>
                  <a:pt x="816540" y="236210"/>
                </a:cubicBezTo>
                <a:cubicBezTo>
                  <a:pt x="801786" y="230589"/>
                  <a:pt x="789139" y="234805"/>
                  <a:pt x="782815" y="250262"/>
                </a:cubicBezTo>
                <a:cubicBezTo>
                  <a:pt x="772277" y="274853"/>
                  <a:pt x="763143" y="300146"/>
                  <a:pt x="751901" y="324035"/>
                </a:cubicBezTo>
                <a:cubicBezTo>
                  <a:pt x="746983" y="334574"/>
                  <a:pt x="740660" y="344410"/>
                  <a:pt x="732931" y="352841"/>
                </a:cubicBezTo>
                <a:cubicBezTo>
                  <a:pt x="717474" y="370406"/>
                  <a:pt x="699909" y="386566"/>
                  <a:pt x="683749" y="403428"/>
                </a:cubicBezTo>
                <a:cubicBezTo>
                  <a:pt x="657051" y="430829"/>
                  <a:pt x="634568" y="462446"/>
                  <a:pt x="603654" y="483524"/>
                </a:cubicBezTo>
                <a:cubicBezTo>
                  <a:pt x="548851" y="521464"/>
                  <a:pt x="484915" y="532003"/>
                  <a:pt x="418871" y="517248"/>
                </a:cubicBezTo>
                <a:cubicBezTo>
                  <a:pt x="394280" y="511628"/>
                  <a:pt x="373905" y="505304"/>
                  <a:pt x="355637" y="528490"/>
                </a:cubicBezTo>
                <a:cubicBezTo>
                  <a:pt x="350017" y="535516"/>
                  <a:pt x="337370" y="537624"/>
                  <a:pt x="333857" y="545352"/>
                </a:cubicBezTo>
                <a:cubicBezTo>
                  <a:pt x="314887" y="587508"/>
                  <a:pt x="279054" y="650742"/>
                  <a:pt x="268515" y="695708"/>
                </a:cubicBezTo>
                <a:cubicBezTo>
                  <a:pt x="253058" y="761049"/>
                  <a:pt x="224252" y="828498"/>
                  <a:pt x="214416" y="894542"/>
                </a:cubicBezTo>
                <a:cubicBezTo>
                  <a:pt x="210200" y="921944"/>
                  <a:pt x="212308" y="924754"/>
                  <a:pt x="239709" y="933185"/>
                </a:cubicBezTo>
                <a:cubicBezTo>
                  <a:pt x="334559" y="961992"/>
                  <a:pt x="423086" y="987988"/>
                  <a:pt x="497562" y="1056139"/>
                </a:cubicBezTo>
                <a:cubicBezTo>
                  <a:pt x="529178" y="1084946"/>
                  <a:pt x="551661" y="1061760"/>
                  <a:pt x="591709" y="1063165"/>
                </a:cubicBezTo>
                <a:cubicBezTo>
                  <a:pt x="593115" y="1063165"/>
                  <a:pt x="616300" y="1075812"/>
                  <a:pt x="617705" y="1074407"/>
                </a:cubicBezTo>
                <a:cubicBezTo>
                  <a:pt x="630352" y="1063165"/>
                  <a:pt x="635973" y="1061760"/>
                  <a:pt x="652133" y="1068084"/>
                </a:cubicBezTo>
                <a:cubicBezTo>
                  <a:pt x="658456" y="1070894"/>
                  <a:pt x="673913" y="1067381"/>
                  <a:pt x="681642" y="1066678"/>
                </a:cubicBezTo>
                <a:cubicBezTo>
                  <a:pt x="689370" y="1065976"/>
                  <a:pt x="711151" y="1063165"/>
                  <a:pt x="718177" y="1062463"/>
                </a:cubicBezTo>
                <a:cubicBezTo>
                  <a:pt x="754712" y="1059652"/>
                  <a:pt x="829187" y="1087756"/>
                  <a:pt x="856588" y="1064571"/>
                </a:cubicBezTo>
                <a:cubicBezTo>
                  <a:pt x="882584" y="1042790"/>
                  <a:pt x="853075" y="1006958"/>
                  <a:pt x="836213" y="976746"/>
                </a:cubicBezTo>
                <a:cubicBezTo>
                  <a:pt x="822161" y="951453"/>
                  <a:pt x="780708" y="904379"/>
                  <a:pt x="768764" y="878383"/>
                </a:cubicBezTo>
                <a:cubicBezTo>
                  <a:pt x="762440" y="864331"/>
                  <a:pt x="760332" y="849576"/>
                  <a:pt x="771574" y="834822"/>
                </a:cubicBezTo>
                <a:cubicBezTo>
                  <a:pt x="777195" y="827796"/>
                  <a:pt x="777897" y="815852"/>
                  <a:pt x="777195" y="806015"/>
                </a:cubicBezTo>
                <a:cubicBezTo>
                  <a:pt x="775087" y="786343"/>
                  <a:pt x="771574" y="763157"/>
                  <a:pt x="768764" y="739971"/>
                </a:cubicBezTo>
                <a:close/>
              </a:path>
            </a:pathLst>
          </a:custGeom>
          <a:solidFill>
            <a:schemeClr val="accent4"/>
          </a:solidFill>
          <a:ln w="70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그룹 22">
            <a:extLst>
              <a:ext uri="{FF2B5EF4-FFF2-40B4-BE49-F238E27FC236}">
                <a16:creationId xmlns:a16="http://schemas.microsoft.com/office/drawing/2014/main" id="{8D5D8A95-3683-4912-85A7-088744EA545D}"/>
              </a:ext>
            </a:extLst>
          </p:cNvPr>
          <p:cNvGrpSpPr/>
          <p:nvPr/>
        </p:nvGrpSpPr>
        <p:grpSpPr>
          <a:xfrm>
            <a:off x="762985" y="2798824"/>
            <a:ext cx="6138975" cy="944910"/>
            <a:chOff x="1473068" y="3360271"/>
            <a:chExt cx="3240000" cy="9449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9B8EAA-2851-4D5B-8696-6006FF3D04B3}"/>
                </a:ext>
              </a:extLst>
            </p:cNvPr>
            <p:cNvSpPr txBox="1"/>
            <p:nvPr/>
          </p:nvSpPr>
          <p:spPr>
            <a:xfrm>
              <a:off x="1473068" y="3360271"/>
              <a:ext cx="3240000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E834419-5733-494E-9424-827894174950}"/>
                </a:ext>
              </a:extLst>
            </p:cNvPr>
            <p:cNvSpPr txBox="1"/>
            <p:nvPr/>
          </p:nvSpPr>
          <p:spPr>
            <a:xfrm>
              <a:off x="1473068" y="3658850"/>
              <a:ext cx="324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F6F70E-4CB3-4DCA-A08B-4E39E8C5C20B}"/>
              </a:ext>
            </a:extLst>
          </p:cNvPr>
          <p:cNvGrpSpPr/>
          <p:nvPr/>
        </p:nvGrpSpPr>
        <p:grpSpPr>
          <a:xfrm flipH="1">
            <a:off x="0" y="185046"/>
            <a:ext cx="7185675" cy="1052040"/>
            <a:chOff x="5006326" y="5391623"/>
            <a:chExt cx="7185675" cy="105204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CE9102F-16A1-4268-BFAF-79E38321C5C7}"/>
                </a:ext>
              </a:extLst>
            </p:cNvPr>
            <p:cNvSpPr/>
            <p:nvPr userDrawn="1"/>
          </p:nvSpPr>
          <p:spPr>
            <a:xfrm flipH="1">
              <a:off x="5006326" y="5481074"/>
              <a:ext cx="7185674" cy="962589"/>
            </a:xfrm>
            <a:custGeom>
              <a:avLst/>
              <a:gdLst>
                <a:gd name="connsiteX0" fmla="*/ 7185674 w 7185674"/>
                <a:gd name="connsiteY0" fmla="*/ 0 h 962589"/>
                <a:gd name="connsiteX1" fmla="*/ 0 w 7185674"/>
                <a:gd name="connsiteY1" fmla="*/ 0 h 962589"/>
                <a:gd name="connsiteX2" fmla="*/ 0 w 7185674"/>
                <a:gd name="connsiteY2" fmla="*/ 962589 h 962589"/>
                <a:gd name="connsiteX3" fmla="*/ 6924558 w 7185674"/>
                <a:gd name="connsiteY3" fmla="*/ 962589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85674" h="962589">
                  <a:moveTo>
                    <a:pt x="7185674" y="0"/>
                  </a:moveTo>
                  <a:lnTo>
                    <a:pt x="0" y="0"/>
                  </a:lnTo>
                  <a:lnTo>
                    <a:pt x="0" y="962589"/>
                  </a:lnTo>
                  <a:lnTo>
                    <a:pt x="6924558" y="9625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08AD537-D85E-422D-AEC8-2559D298A809}"/>
                </a:ext>
              </a:extLst>
            </p:cNvPr>
            <p:cNvSpPr/>
            <p:nvPr userDrawn="1"/>
          </p:nvSpPr>
          <p:spPr>
            <a:xfrm flipH="1">
              <a:off x="5115658" y="5391623"/>
              <a:ext cx="7076343" cy="962589"/>
            </a:xfrm>
            <a:custGeom>
              <a:avLst/>
              <a:gdLst>
                <a:gd name="connsiteX0" fmla="*/ 7076343 w 7076343"/>
                <a:gd name="connsiteY0" fmla="*/ 0 h 962589"/>
                <a:gd name="connsiteX1" fmla="*/ 0 w 7076343"/>
                <a:gd name="connsiteY1" fmla="*/ 0 h 962589"/>
                <a:gd name="connsiteX2" fmla="*/ 0 w 7076343"/>
                <a:gd name="connsiteY2" fmla="*/ 962589 h 962589"/>
                <a:gd name="connsiteX3" fmla="*/ 6807987 w 7076343"/>
                <a:gd name="connsiteY3" fmla="*/ 962589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6343" h="962589">
                  <a:moveTo>
                    <a:pt x="7076343" y="0"/>
                  </a:moveTo>
                  <a:lnTo>
                    <a:pt x="0" y="0"/>
                  </a:lnTo>
                  <a:lnTo>
                    <a:pt x="0" y="962589"/>
                  </a:lnTo>
                  <a:lnTo>
                    <a:pt x="6807987" y="9625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AD2706B0-E926-454D-9AFD-A73C80BDAD6E}"/>
              </a:ext>
            </a:extLst>
          </p:cNvPr>
          <p:cNvSpPr txBox="1">
            <a:spLocks/>
          </p:cNvSpPr>
          <p:nvPr/>
        </p:nvSpPr>
        <p:spPr>
          <a:xfrm>
            <a:off x="323530" y="320459"/>
            <a:ext cx="6332248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>
                <a:solidFill>
                  <a:schemeClr val="bg1"/>
                </a:solidFill>
              </a:rPr>
              <a:t>Infographic Style</a:t>
            </a:r>
            <a:endParaRPr lang="en-US" sz="5400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9BDF5C-065C-4EE9-AC8A-E37B9A6DE57E}"/>
              </a:ext>
            </a:extLst>
          </p:cNvPr>
          <p:cNvGrpSpPr/>
          <p:nvPr/>
        </p:nvGrpSpPr>
        <p:grpSpPr>
          <a:xfrm>
            <a:off x="762987" y="1738103"/>
            <a:ext cx="6622550" cy="954108"/>
            <a:chOff x="842118" y="1660051"/>
            <a:chExt cx="6622550" cy="95410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753E31-F3EE-4958-9F3B-EB0E2650F70E}"/>
                </a:ext>
              </a:extLst>
            </p:cNvPr>
            <p:cNvSpPr txBox="1"/>
            <p:nvPr/>
          </p:nvSpPr>
          <p:spPr>
            <a:xfrm>
              <a:off x="842118" y="1967828"/>
              <a:ext cx="66225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316B7A-9804-49AE-911D-993DAE82D487}"/>
                </a:ext>
              </a:extLst>
            </p:cNvPr>
            <p:cNvSpPr txBox="1"/>
            <p:nvPr/>
          </p:nvSpPr>
          <p:spPr>
            <a:xfrm>
              <a:off x="842118" y="1660051"/>
              <a:ext cx="6622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404040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400" b="1" dirty="0">
                <a:solidFill>
                  <a:srgbClr val="404040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7BF4A56-C89C-4753-A4FD-BDC9DC644FC9}"/>
              </a:ext>
            </a:extLst>
          </p:cNvPr>
          <p:cNvGrpSpPr/>
          <p:nvPr/>
        </p:nvGrpSpPr>
        <p:grpSpPr>
          <a:xfrm>
            <a:off x="769524" y="4289481"/>
            <a:ext cx="7387689" cy="767940"/>
            <a:chOff x="769524" y="4633491"/>
            <a:chExt cx="7387689" cy="76794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158C5A0-C0A0-433E-A74B-3674BEB5A0EA}"/>
                </a:ext>
              </a:extLst>
            </p:cNvPr>
            <p:cNvGrpSpPr/>
            <p:nvPr/>
          </p:nvGrpSpPr>
          <p:grpSpPr>
            <a:xfrm>
              <a:off x="769524" y="4633491"/>
              <a:ext cx="1074333" cy="767940"/>
              <a:chOff x="762987" y="4070063"/>
              <a:chExt cx="1074333" cy="76794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1C7902-FBC0-4183-AEC1-F8028B1616D2}"/>
                  </a:ext>
                </a:extLst>
              </p:cNvPr>
              <p:cNvSpPr txBox="1"/>
              <p:nvPr/>
            </p:nvSpPr>
            <p:spPr>
              <a:xfrm>
                <a:off x="762987" y="437633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B4E20B3-C65E-4C97-B5DD-268EC6844CB8}"/>
                  </a:ext>
                </a:extLst>
              </p:cNvPr>
              <p:cNvSpPr txBox="1"/>
              <p:nvPr/>
            </p:nvSpPr>
            <p:spPr>
              <a:xfrm>
                <a:off x="766434" y="407006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5,000</a:t>
                </a:r>
              </a:p>
            </p:txBody>
          </p:sp>
        </p:grpSp>
        <p:cxnSp>
          <p:nvCxnSpPr>
            <p:cNvPr id="19" name="직선 연결선 73">
              <a:extLst>
                <a:ext uri="{FF2B5EF4-FFF2-40B4-BE49-F238E27FC236}">
                  <a16:creationId xmlns:a16="http://schemas.microsoft.com/office/drawing/2014/main" id="{D614C8A5-7531-4104-A3DE-659CB86423CD}"/>
                </a:ext>
              </a:extLst>
            </p:cNvPr>
            <p:cNvCxnSpPr/>
            <p:nvPr/>
          </p:nvCxnSpPr>
          <p:spPr>
            <a:xfrm rot="10800000">
              <a:off x="1998916" y="5017461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49A6B3F-A14E-408B-B51D-16D147CF56AD}"/>
                </a:ext>
              </a:extLst>
            </p:cNvPr>
            <p:cNvGrpSpPr/>
            <p:nvPr/>
          </p:nvGrpSpPr>
          <p:grpSpPr>
            <a:xfrm>
              <a:off x="2873975" y="4633491"/>
              <a:ext cx="1074333" cy="767940"/>
              <a:chOff x="3096111" y="4070784"/>
              <a:chExt cx="1074333" cy="76794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253D2B-057C-424F-8065-39C27CB6311B}"/>
                  </a:ext>
                </a:extLst>
              </p:cNvPr>
              <p:cNvSpPr txBox="1"/>
              <p:nvPr/>
            </p:nvSpPr>
            <p:spPr>
              <a:xfrm>
                <a:off x="3096111" y="437705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9483ECD-D7AB-4D7A-8DCD-BADF54C3A4A5}"/>
                  </a:ext>
                </a:extLst>
              </p:cNvPr>
              <p:cNvSpPr txBox="1"/>
              <p:nvPr/>
            </p:nvSpPr>
            <p:spPr>
              <a:xfrm>
                <a:off x="3099558" y="4070784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34</a:t>
                </a:r>
                <a:r>
                  <a:rPr lang="en-US" altLang="ko-KR" sz="1400" dirty="0">
                    <a:solidFill>
                      <a:schemeClr val="accent1"/>
                    </a:solidFill>
                  </a:rPr>
                  <a:t>%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A5BEC9E-4D84-4297-884F-74681FE301EB}"/>
                </a:ext>
              </a:extLst>
            </p:cNvPr>
            <p:cNvGrpSpPr/>
            <p:nvPr/>
          </p:nvGrpSpPr>
          <p:grpSpPr>
            <a:xfrm>
              <a:off x="4978428" y="4637563"/>
              <a:ext cx="1074333" cy="759796"/>
              <a:chOff x="5429235" y="4079648"/>
              <a:chExt cx="1074333" cy="759796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715B19-FB00-4326-BAF0-5AAF4F1F9929}"/>
                  </a:ext>
                </a:extLst>
              </p:cNvPr>
              <p:cNvSpPr txBox="1"/>
              <p:nvPr/>
            </p:nvSpPr>
            <p:spPr>
              <a:xfrm>
                <a:off x="5429235" y="437777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A5D563-5AC0-4A02-B3C4-A6A02870BE51}"/>
                  </a:ext>
                </a:extLst>
              </p:cNvPr>
              <p:cNvSpPr txBox="1"/>
              <p:nvPr/>
            </p:nvSpPr>
            <p:spPr>
              <a:xfrm>
                <a:off x="5432682" y="4079648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2019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EADAAAA-231B-49D7-A759-1EE60FA64151}"/>
                </a:ext>
              </a:extLst>
            </p:cNvPr>
            <p:cNvGrpSpPr/>
            <p:nvPr/>
          </p:nvGrpSpPr>
          <p:grpSpPr>
            <a:xfrm>
              <a:off x="7082880" y="4633491"/>
              <a:ext cx="1074333" cy="767940"/>
              <a:chOff x="7762359" y="4072223"/>
              <a:chExt cx="1074333" cy="76794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755468-8D34-4ED2-8308-F86D4F59C7C4}"/>
                  </a:ext>
                </a:extLst>
              </p:cNvPr>
              <p:cNvSpPr txBox="1"/>
              <p:nvPr/>
            </p:nvSpPr>
            <p:spPr>
              <a:xfrm>
                <a:off x="7762359" y="437849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134E9D1-5628-4469-9401-627B50581275}"/>
                  </a:ext>
                </a:extLst>
              </p:cNvPr>
              <p:cNvSpPr txBox="1"/>
              <p:nvPr/>
            </p:nvSpPr>
            <p:spPr>
              <a:xfrm>
                <a:off x="7765806" y="407222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8,000</a:t>
                </a:r>
              </a:p>
            </p:txBody>
          </p:sp>
        </p:grpSp>
        <p:cxnSp>
          <p:nvCxnSpPr>
            <p:cNvPr id="26" name="직선 연결선 81">
              <a:extLst>
                <a:ext uri="{FF2B5EF4-FFF2-40B4-BE49-F238E27FC236}">
                  <a16:creationId xmlns:a16="http://schemas.microsoft.com/office/drawing/2014/main" id="{F7F8BA72-7731-4BF8-BC36-F3CFFFA07BA0}"/>
                </a:ext>
              </a:extLst>
            </p:cNvPr>
            <p:cNvCxnSpPr/>
            <p:nvPr/>
          </p:nvCxnSpPr>
          <p:spPr>
            <a:xfrm rot="10800000">
              <a:off x="4103368" y="5017461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직선 연결선 82">
              <a:extLst>
                <a:ext uri="{FF2B5EF4-FFF2-40B4-BE49-F238E27FC236}">
                  <a16:creationId xmlns:a16="http://schemas.microsoft.com/office/drawing/2014/main" id="{7A833C0F-FA33-4C89-B101-EE3DEF5C6D22}"/>
                </a:ext>
              </a:extLst>
            </p:cNvPr>
            <p:cNvCxnSpPr/>
            <p:nvPr/>
          </p:nvCxnSpPr>
          <p:spPr>
            <a:xfrm rot="10800000">
              <a:off x="6207821" y="5017461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B3A4D42-E9CE-4B5D-91EC-4421E128653C}"/>
              </a:ext>
            </a:extLst>
          </p:cNvPr>
          <p:cNvSpPr txBox="1"/>
          <p:nvPr/>
        </p:nvSpPr>
        <p:spPr>
          <a:xfrm>
            <a:off x="762985" y="3954125"/>
            <a:ext cx="7394227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3" name="그룹 11">
            <a:extLst>
              <a:ext uri="{FF2B5EF4-FFF2-40B4-BE49-F238E27FC236}">
                <a16:creationId xmlns:a16="http://schemas.microsoft.com/office/drawing/2014/main" id="{52940760-E9F3-4B16-A82B-4A53CD6816E9}"/>
              </a:ext>
            </a:extLst>
          </p:cNvPr>
          <p:cNvGrpSpPr/>
          <p:nvPr/>
        </p:nvGrpSpPr>
        <p:grpSpPr>
          <a:xfrm>
            <a:off x="881587" y="5643950"/>
            <a:ext cx="1837329" cy="454065"/>
            <a:chOff x="8028249" y="1638871"/>
            <a:chExt cx="1837329" cy="45406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3CABF13-02A2-4E58-8A2A-38C078BBCA32}"/>
                </a:ext>
              </a:extLst>
            </p:cNvPr>
            <p:cNvSpPr txBox="1"/>
            <p:nvPr/>
          </p:nvSpPr>
          <p:spPr>
            <a:xfrm>
              <a:off x="8029577" y="1908270"/>
              <a:ext cx="18360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A375503-A4BC-449E-88E2-6BB7C971EA65}"/>
                </a:ext>
              </a:extLst>
            </p:cNvPr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MISSION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1092C19-4A42-4441-9A29-89263716FBE6}"/>
              </a:ext>
            </a:extLst>
          </p:cNvPr>
          <p:cNvSpPr txBox="1"/>
          <p:nvPr/>
        </p:nvSpPr>
        <p:spPr>
          <a:xfrm>
            <a:off x="762984" y="5240757"/>
            <a:ext cx="7123715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8" name="그룹 11">
            <a:extLst>
              <a:ext uri="{FF2B5EF4-FFF2-40B4-BE49-F238E27FC236}">
                <a16:creationId xmlns:a16="http://schemas.microsoft.com/office/drawing/2014/main" id="{6502A969-EEB0-4380-A469-DF1FDF9A1703}"/>
              </a:ext>
            </a:extLst>
          </p:cNvPr>
          <p:cNvGrpSpPr/>
          <p:nvPr/>
        </p:nvGrpSpPr>
        <p:grpSpPr>
          <a:xfrm>
            <a:off x="2717587" y="5643950"/>
            <a:ext cx="1837329" cy="454065"/>
            <a:chOff x="8028249" y="1638871"/>
            <a:chExt cx="1837329" cy="4540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0C8932-07F4-4CE2-A0B9-0BC6C756BE49}"/>
                </a:ext>
              </a:extLst>
            </p:cNvPr>
            <p:cNvSpPr txBox="1"/>
            <p:nvPr/>
          </p:nvSpPr>
          <p:spPr>
            <a:xfrm>
              <a:off x="8029577" y="1908270"/>
              <a:ext cx="18360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3AA0879-8208-4B68-9E98-1B1A9561230E}"/>
                </a:ext>
              </a:extLst>
            </p:cNvPr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MISSION</a:t>
              </a:r>
            </a:p>
          </p:txBody>
        </p:sp>
      </p:grpSp>
      <p:grpSp>
        <p:nvGrpSpPr>
          <p:cNvPr id="41" name="그룹 11">
            <a:extLst>
              <a:ext uri="{FF2B5EF4-FFF2-40B4-BE49-F238E27FC236}">
                <a16:creationId xmlns:a16="http://schemas.microsoft.com/office/drawing/2014/main" id="{46C5DC04-053B-47E0-B882-F046D96180F3}"/>
              </a:ext>
            </a:extLst>
          </p:cNvPr>
          <p:cNvGrpSpPr/>
          <p:nvPr/>
        </p:nvGrpSpPr>
        <p:grpSpPr>
          <a:xfrm>
            <a:off x="4553587" y="5643950"/>
            <a:ext cx="1837329" cy="454065"/>
            <a:chOff x="8028249" y="1638871"/>
            <a:chExt cx="1837329" cy="4540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CE9A043-4B5A-4FAB-8A16-024CB67E09A3}"/>
                </a:ext>
              </a:extLst>
            </p:cNvPr>
            <p:cNvSpPr txBox="1"/>
            <p:nvPr/>
          </p:nvSpPr>
          <p:spPr>
            <a:xfrm>
              <a:off x="8029577" y="1908270"/>
              <a:ext cx="18360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78F68F2-BF4A-4FD0-9AB6-47AA85705EB2}"/>
                </a:ext>
              </a:extLst>
            </p:cNvPr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MISSION</a:t>
              </a:r>
            </a:p>
          </p:txBody>
        </p:sp>
      </p:grpSp>
      <p:grpSp>
        <p:nvGrpSpPr>
          <p:cNvPr id="44" name="그룹 11">
            <a:extLst>
              <a:ext uri="{FF2B5EF4-FFF2-40B4-BE49-F238E27FC236}">
                <a16:creationId xmlns:a16="http://schemas.microsoft.com/office/drawing/2014/main" id="{8A7AA2FB-0750-48B8-99EA-EA8C91FB7BBD}"/>
              </a:ext>
            </a:extLst>
          </p:cNvPr>
          <p:cNvGrpSpPr/>
          <p:nvPr/>
        </p:nvGrpSpPr>
        <p:grpSpPr>
          <a:xfrm>
            <a:off x="6389587" y="5643950"/>
            <a:ext cx="1837329" cy="454065"/>
            <a:chOff x="8028249" y="1638871"/>
            <a:chExt cx="1837329" cy="45406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173DF0D-133E-4F09-AB31-C436D569F66C}"/>
                </a:ext>
              </a:extLst>
            </p:cNvPr>
            <p:cNvSpPr txBox="1"/>
            <p:nvPr/>
          </p:nvSpPr>
          <p:spPr>
            <a:xfrm>
              <a:off x="8029577" y="1908270"/>
              <a:ext cx="18360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EC119EE-683B-405D-AC5D-5A55D57A692B}"/>
                </a:ext>
              </a:extLst>
            </p:cNvPr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MISSION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959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5B8CF3-EBBE-409B-A5A5-F715D92329EE}"/>
              </a:ext>
            </a:extLst>
          </p:cNvPr>
          <p:cNvGrpSpPr/>
          <p:nvPr/>
        </p:nvGrpSpPr>
        <p:grpSpPr>
          <a:xfrm>
            <a:off x="942417" y="1900202"/>
            <a:ext cx="2155752" cy="1100913"/>
            <a:chOff x="474140" y="1335958"/>
            <a:chExt cx="2421972" cy="123686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3E59B86-7A46-4DD8-B575-159119C7EDC2}"/>
                </a:ext>
              </a:extLst>
            </p:cNvPr>
            <p:cNvSpPr/>
            <p:nvPr/>
          </p:nvSpPr>
          <p:spPr>
            <a:xfrm rot="16200000">
              <a:off x="1744048" y="1378393"/>
              <a:ext cx="1152128" cy="11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Isosceles Triangle 1">
              <a:extLst>
                <a:ext uri="{FF2B5EF4-FFF2-40B4-BE49-F238E27FC236}">
                  <a16:creationId xmlns:a16="http://schemas.microsoft.com/office/drawing/2014/main" id="{C753AF87-75D1-4256-8E30-E4EEECC13018}"/>
                </a:ext>
              </a:extLst>
            </p:cNvPr>
            <p:cNvSpPr/>
            <p:nvPr/>
          </p:nvSpPr>
          <p:spPr>
            <a:xfrm rot="5400000">
              <a:off x="639556" y="1170542"/>
              <a:ext cx="1236868" cy="1567700"/>
            </a:xfrm>
            <a:custGeom>
              <a:avLst/>
              <a:gdLst/>
              <a:ahLst/>
              <a:cxnLst/>
              <a:rect l="l" t="t" r="r" b="b"/>
              <a:pathLst>
                <a:path w="1080000" h="1368874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chemeClr val="accent4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DD179F3-DA58-4C2F-83DA-51ACFC42CA74}"/>
              </a:ext>
            </a:extLst>
          </p:cNvPr>
          <p:cNvSpPr/>
          <p:nvPr/>
        </p:nvSpPr>
        <p:spPr>
          <a:xfrm>
            <a:off x="1316148" y="22198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09CD4FB-3D05-4A57-8858-2C219DDFFDBB}"/>
              </a:ext>
            </a:extLst>
          </p:cNvPr>
          <p:cNvSpPr/>
          <p:nvPr/>
        </p:nvSpPr>
        <p:spPr>
          <a:xfrm>
            <a:off x="1200792" y="2157207"/>
            <a:ext cx="586900" cy="586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98FA2F-7A8D-4BDD-825E-FD82C1B88831}"/>
              </a:ext>
            </a:extLst>
          </p:cNvPr>
          <p:cNvSpPr/>
          <p:nvPr/>
        </p:nvSpPr>
        <p:spPr>
          <a:xfrm>
            <a:off x="1316148" y="22198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B4A24C-D22E-47D9-B0D1-7C949113052E}"/>
              </a:ext>
            </a:extLst>
          </p:cNvPr>
          <p:cNvGrpSpPr/>
          <p:nvPr/>
        </p:nvGrpSpPr>
        <p:grpSpPr>
          <a:xfrm>
            <a:off x="3301789" y="2017758"/>
            <a:ext cx="4718380" cy="867914"/>
            <a:chOff x="3017860" y="4283314"/>
            <a:chExt cx="2531875" cy="86791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4B913A-2F47-4F6F-BF48-0030BD8374C6}"/>
                </a:ext>
              </a:extLst>
            </p:cNvPr>
            <p:cNvSpPr txBox="1"/>
            <p:nvPr/>
          </p:nvSpPr>
          <p:spPr>
            <a:xfrm>
              <a:off x="3021855" y="4504897"/>
              <a:ext cx="2526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043DB9-70CA-4FDA-9E2F-3548D3C7F399}"/>
                </a:ext>
              </a:extLst>
            </p:cNvPr>
            <p:cNvSpPr txBox="1"/>
            <p:nvPr/>
          </p:nvSpPr>
          <p:spPr>
            <a:xfrm>
              <a:off x="3017860" y="4283314"/>
              <a:ext cx="2531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5AD34C-FFC1-4513-9DA5-A69B6041F895}"/>
              </a:ext>
            </a:extLst>
          </p:cNvPr>
          <p:cNvGrpSpPr/>
          <p:nvPr/>
        </p:nvGrpSpPr>
        <p:grpSpPr>
          <a:xfrm>
            <a:off x="3157872" y="4082357"/>
            <a:ext cx="2155753" cy="1100913"/>
            <a:chOff x="474139" y="1335959"/>
            <a:chExt cx="2421974" cy="12368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A247660-E613-4D00-90B1-29F40A2E68D9}"/>
                </a:ext>
              </a:extLst>
            </p:cNvPr>
            <p:cNvSpPr/>
            <p:nvPr/>
          </p:nvSpPr>
          <p:spPr>
            <a:xfrm rot="16200000">
              <a:off x="1744049" y="1378392"/>
              <a:ext cx="1152128" cy="11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Isosceles Triangle 1">
              <a:extLst>
                <a:ext uri="{FF2B5EF4-FFF2-40B4-BE49-F238E27FC236}">
                  <a16:creationId xmlns:a16="http://schemas.microsoft.com/office/drawing/2014/main" id="{A68DB611-D11F-4EC1-B286-35E8D243C5BB}"/>
                </a:ext>
              </a:extLst>
            </p:cNvPr>
            <p:cNvSpPr/>
            <p:nvPr/>
          </p:nvSpPr>
          <p:spPr>
            <a:xfrm rot="5400000">
              <a:off x="639556" y="1170542"/>
              <a:ext cx="1236868" cy="1567701"/>
            </a:xfrm>
            <a:custGeom>
              <a:avLst/>
              <a:gdLst/>
              <a:ahLst/>
              <a:cxnLst/>
              <a:rect l="l" t="t" r="r" b="b"/>
              <a:pathLst>
                <a:path w="1080000" h="1368874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chemeClr val="accent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D25DF49-6867-4FD1-A029-ED04EFD0D052}"/>
              </a:ext>
            </a:extLst>
          </p:cNvPr>
          <p:cNvSpPr/>
          <p:nvPr/>
        </p:nvSpPr>
        <p:spPr>
          <a:xfrm>
            <a:off x="3415960" y="4339362"/>
            <a:ext cx="586900" cy="586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7B16BB-5C54-4800-B40D-7E979FB9B94F}"/>
              </a:ext>
            </a:extLst>
          </p:cNvPr>
          <p:cNvSpPr/>
          <p:nvPr/>
        </p:nvSpPr>
        <p:spPr>
          <a:xfrm>
            <a:off x="3536777" y="44019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6FC292-DDD6-4B94-B073-AB93AF1131E8}"/>
              </a:ext>
            </a:extLst>
          </p:cNvPr>
          <p:cNvGrpSpPr/>
          <p:nvPr/>
        </p:nvGrpSpPr>
        <p:grpSpPr>
          <a:xfrm>
            <a:off x="5509407" y="4193558"/>
            <a:ext cx="4718380" cy="867914"/>
            <a:chOff x="3017860" y="4283314"/>
            <a:chExt cx="2531875" cy="86791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81A06A9-C87D-4E7D-A9C9-7D56A7951C25}"/>
                </a:ext>
              </a:extLst>
            </p:cNvPr>
            <p:cNvSpPr txBox="1"/>
            <p:nvPr/>
          </p:nvSpPr>
          <p:spPr>
            <a:xfrm>
              <a:off x="3021855" y="4504897"/>
              <a:ext cx="2526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F1A1678-D1BD-4E9A-921A-4D7E92130DBF}"/>
                </a:ext>
              </a:extLst>
            </p:cNvPr>
            <p:cNvSpPr txBox="1"/>
            <p:nvPr/>
          </p:nvSpPr>
          <p:spPr>
            <a:xfrm>
              <a:off x="3017860" y="4283314"/>
              <a:ext cx="2531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CA6DAC-6F91-41AC-A5F7-FEA87A1899A2}"/>
              </a:ext>
            </a:extLst>
          </p:cNvPr>
          <p:cNvGrpSpPr/>
          <p:nvPr/>
        </p:nvGrpSpPr>
        <p:grpSpPr>
          <a:xfrm>
            <a:off x="2050144" y="2999754"/>
            <a:ext cx="2155752" cy="1100913"/>
            <a:chOff x="1744111" y="2572826"/>
            <a:chExt cx="2421972" cy="123686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C8FD1CF-5463-4C3E-B4E3-8DFC11CBF768}"/>
                </a:ext>
              </a:extLst>
            </p:cNvPr>
            <p:cNvSpPr/>
            <p:nvPr/>
          </p:nvSpPr>
          <p:spPr>
            <a:xfrm rot="16200000">
              <a:off x="3014019" y="2615261"/>
              <a:ext cx="1152128" cy="115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Isosceles Triangle 1">
              <a:extLst>
                <a:ext uri="{FF2B5EF4-FFF2-40B4-BE49-F238E27FC236}">
                  <a16:creationId xmlns:a16="http://schemas.microsoft.com/office/drawing/2014/main" id="{1F87D364-8E88-4A7C-954B-A83095A8A6FC}"/>
                </a:ext>
              </a:extLst>
            </p:cNvPr>
            <p:cNvSpPr/>
            <p:nvPr/>
          </p:nvSpPr>
          <p:spPr>
            <a:xfrm rot="5400000">
              <a:off x="1909527" y="2407410"/>
              <a:ext cx="1236868" cy="1567700"/>
            </a:xfrm>
            <a:custGeom>
              <a:avLst/>
              <a:gdLst/>
              <a:ahLst/>
              <a:cxnLst/>
              <a:rect l="l" t="t" r="r" b="b"/>
              <a:pathLst>
                <a:path w="1080000" h="1368874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chemeClr val="accent2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312400FA-37E7-4EEA-AB77-6745D04D236E}"/>
              </a:ext>
            </a:extLst>
          </p:cNvPr>
          <p:cNvSpPr/>
          <p:nvPr/>
        </p:nvSpPr>
        <p:spPr>
          <a:xfrm>
            <a:off x="2320547" y="3256759"/>
            <a:ext cx="586900" cy="586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9C88A3-F0D3-4222-B6D0-6DAC4B9DD92D}"/>
              </a:ext>
            </a:extLst>
          </p:cNvPr>
          <p:cNvSpPr/>
          <p:nvPr/>
        </p:nvSpPr>
        <p:spPr>
          <a:xfrm>
            <a:off x="2435903" y="331937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99F00E-E8D8-4893-8DCE-CE518C7E744C}"/>
              </a:ext>
            </a:extLst>
          </p:cNvPr>
          <p:cNvGrpSpPr/>
          <p:nvPr/>
        </p:nvGrpSpPr>
        <p:grpSpPr>
          <a:xfrm>
            <a:off x="4405598" y="3105658"/>
            <a:ext cx="4718380" cy="867914"/>
            <a:chOff x="3017860" y="4283314"/>
            <a:chExt cx="2531875" cy="86791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6C8344-A341-4B5C-8087-B974EF85DA3F}"/>
                </a:ext>
              </a:extLst>
            </p:cNvPr>
            <p:cNvSpPr txBox="1"/>
            <p:nvPr/>
          </p:nvSpPr>
          <p:spPr>
            <a:xfrm>
              <a:off x="3021855" y="4504897"/>
              <a:ext cx="2526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5D0509-1AB9-4CF9-AE38-6BF8A3AA4CC0}"/>
                </a:ext>
              </a:extLst>
            </p:cNvPr>
            <p:cNvSpPr txBox="1"/>
            <p:nvPr/>
          </p:nvSpPr>
          <p:spPr>
            <a:xfrm>
              <a:off x="3017860" y="4283314"/>
              <a:ext cx="2531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48C17C7-51E9-4D65-B1E9-57BB37E67E2F}"/>
              </a:ext>
            </a:extLst>
          </p:cNvPr>
          <p:cNvGrpSpPr/>
          <p:nvPr/>
        </p:nvGrpSpPr>
        <p:grpSpPr>
          <a:xfrm>
            <a:off x="4265598" y="5164959"/>
            <a:ext cx="2155752" cy="1100913"/>
            <a:chOff x="1744111" y="2572826"/>
            <a:chExt cx="2421972" cy="123686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8D0AAEF-FA3E-4B70-B7DE-20120D070F2E}"/>
                </a:ext>
              </a:extLst>
            </p:cNvPr>
            <p:cNvSpPr/>
            <p:nvPr/>
          </p:nvSpPr>
          <p:spPr>
            <a:xfrm rot="16200000">
              <a:off x="3014019" y="2615261"/>
              <a:ext cx="1152128" cy="11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Isosceles Triangle 1">
              <a:extLst>
                <a:ext uri="{FF2B5EF4-FFF2-40B4-BE49-F238E27FC236}">
                  <a16:creationId xmlns:a16="http://schemas.microsoft.com/office/drawing/2014/main" id="{8A5403BF-2C4B-4300-BA48-AB2624B358C5}"/>
                </a:ext>
              </a:extLst>
            </p:cNvPr>
            <p:cNvSpPr/>
            <p:nvPr/>
          </p:nvSpPr>
          <p:spPr>
            <a:xfrm rot="5400000">
              <a:off x="1909527" y="2407410"/>
              <a:ext cx="1236868" cy="1567700"/>
            </a:xfrm>
            <a:custGeom>
              <a:avLst/>
              <a:gdLst/>
              <a:ahLst/>
              <a:cxnLst/>
              <a:rect l="l" t="t" r="r" b="b"/>
              <a:pathLst>
                <a:path w="1080000" h="1368874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chemeClr val="accent4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D0458929-2A87-457E-8560-50D7E0F2546D}"/>
              </a:ext>
            </a:extLst>
          </p:cNvPr>
          <p:cNvSpPr/>
          <p:nvPr/>
        </p:nvSpPr>
        <p:spPr>
          <a:xfrm>
            <a:off x="4544727" y="5421964"/>
            <a:ext cx="586900" cy="586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DC22B5F-C41D-4824-8199-9E7830DAE0FD}"/>
              </a:ext>
            </a:extLst>
          </p:cNvPr>
          <p:cNvSpPr/>
          <p:nvPr/>
        </p:nvSpPr>
        <p:spPr>
          <a:xfrm>
            <a:off x="4668304" y="548458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848945-CE8D-4A2A-9EE6-3FDDAB004B98}"/>
              </a:ext>
            </a:extLst>
          </p:cNvPr>
          <p:cNvGrpSpPr/>
          <p:nvPr/>
        </p:nvGrpSpPr>
        <p:grpSpPr>
          <a:xfrm>
            <a:off x="6613216" y="5281457"/>
            <a:ext cx="4826278" cy="867914"/>
            <a:chOff x="3017860" y="4283314"/>
            <a:chExt cx="2295676" cy="86791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FB7F7C2-01C8-4FF0-B00F-103ADE3C27D5}"/>
                </a:ext>
              </a:extLst>
            </p:cNvPr>
            <p:cNvSpPr txBox="1"/>
            <p:nvPr/>
          </p:nvSpPr>
          <p:spPr>
            <a:xfrm>
              <a:off x="3021855" y="4504897"/>
              <a:ext cx="22908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49D2497-4773-4F38-BBB4-A58746AC0BEF}"/>
                </a:ext>
              </a:extLst>
            </p:cNvPr>
            <p:cNvSpPr txBox="1"/>
            <p:nvPr/>
          </p:nvSpPr>
          <p:spPr>
            <a:xfrm>
              <a:off x="3017860" y="4283314"/>
              <a:ext cx="22956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Round Same Side Corner Rectangle 11">
            <a:extLst>
              <a:ext uri="{FF2B5EF4-FFF2-40B4-BE49-F238E27FC236}">
                <a16:creationId xmlns:a16="http://schemas.microsoft.com/office/drawing/2014/main" id="{C091AA63-3A62-410F-98FC-6BFD84F23335}"/>
              </a:ext>
            </a:extLst>
          </p:cNvPr>
          <p:cNvSpPr>
            <a:spLocks noChangeAspect="1"/>
          </p:cNvSpPr>
          <p:nvPr/>
        </p:nvSpPr>
        <p:spPr>
          <a:xfrm rot="9900000">
            <a:off x="2548779" y="2313453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Donut 24">
            <a:extLst>
              <a:ext uri="{FF2B5EF4-FFF2-40B4-BE49-F238E27FC236}">
                <a16:creationId xmlns:a16="http://schemas.microsoft.com/office/drawing/2014/main" id="{48D0D947-645B-40E8-A514-844EEDC8EAF7}"/>
              </a:ext>
            </a:extLst>
          </p:cNvPr>
          <p:cNvSpPr/>
          <p:nvPr/>
        </p:nvSpPr>
        <p:spPr>
          <a:xfrm>
            <a:off x="3618669" y="3337171"/>
            <a:ext cx="458892" cy="46262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Chord 14">
            <a:extLst>
              <a:ext uri="{FF2B5EF4-FFF2-40B4-BE49-F238E27FC236}">
                <a16:creationId xmlns:a16="http://schemas.microsoft.com/office/drawing/2014/main" id="{C85B7678-BF05-4A3E-8C56-FF8C4A835237}"/>
              </a:ext>
            </a:extLst>
          </p:cNvPr>
          <p:cNvSpPr/>
          <p:nvPr/>
        </p:nvSpPr>
        <p:spPr>
          <a:xfrm>
            <a:off x="5813258" y="5450611"/>
            <a:ext cx="442384" cy="558253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2" name="Graphic 4">
            <a:extLst>
              <a:ext uri="{FF2B5EF4-FFF2-40B4-BE49-F238E27FC236}">
                <a16:creationId xmlns:a16="http://schemas.microsoft.com/office/drawing/2014/main" id="{083D4EA3-DDCD-4A6C-9770-42F72D6B919B}"/>
              </a:ext>
            </a:extLst>
          </p:cNvPr>
          <p:cNvGrpSpPr/>
          <p:nvPr/>
        </p:nvGrpSpPr>
        <p:grpSpPr>
          <a:xfrm flipH="1">
            <a:off x="4673150" y="4406421"/>
            <a:ext cx="458477" cy="457225"/>
            <a:chOff x="688950" y="1173205"/>
            <a:chExt cx="3371147" cy="3361942"/>
          </a:xfrm>
          <a:solidFill>
            <a:schemeClr val="bg1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EB82B81-499E-4864-869D-D588998B1212}"/>
                </a:ext>
              </a:extLst>
            </p:cNvPr>
            <p:cNvSpPr/>
            <p:nvPr/>
          </p:nvSpPr>
          <p:spPr>
            <a:xfrm>
              <a:off x="1132191" y="2241069"/>
              <a:ext cx="1982589" cy="2294078"/>
            </a:xfrm>
            <a:custGeom>
              <a:avLst/>
              <a:gdLst>
                <a:gd name="connsiteX0" fmla="*/ 1061590 w 1982588"/>
                <a:gd name="connsiteY0" fmla="*/ 2294078 h 2294078"/>
                <a:gd name="connsiteX1" fmla="*/ 993399 w 1982588"/>
                <a:gd name="connsiteY1" fmla="*/ 2283555 h 2294078"/>
                <a:gd name="connsiteX2" fmla="*/ 431876 w 1982588"/>
                <a:gd name="connsiteY2" fmla="*/ 2094135 h 2294078"/>
                <a:gd name="connsiteX3" fmla="*/ 89238 w 1982588"/>
                <a:gd name="connsiteY3" fmla="*/ 1844944 h 2294078"/>
                <a:gd name="connsiteX4" fmla="*/ 0 w 1982588"/>
                <a:gd name="connsiteY4" fmla="*/ 1757811 h 2294078"/>
                <a:gd name="connsiteX5" fmla="*/ 67349 w 1982588"/>
                <a:gd name="connsiteY5" fmla="*/ 1677834 h 2294078"/>
                <a:gd name="connsiteX6" fmla="*/ 424720 w 1982588"/>
                <a:gd name="connsiteY6" fmla="*/ 1262795 h 2294078"/>
                <a:gd name="connsiteX7" fmla="*/ 1099053 w 1982588"/>
                <a:gd name="connsiteY7" fmla="*/ 559418 h 2294078"/>
                <a:gd name="connsiteX8" fmla="*/ 1757390 w 1982588"/>
                <a:gd name="connsiteY8" fmla="*/ 5472 h 2294078"/>
                <a:gd name="connsiteX9" fmla="*/ 1764967 w 1982588"/>
                <a:gd name="connsiteY9" fmla="*/ 0 h 2294078"/>
                <a:gd name="connsiteX10" fmla="*/ 1985535 w 1982588"/>
                <a:gd name="connsiteY10" fmla="*/ 271501 h 2294078"/>
                <a:gd name="connsiteX11" fmla="*/ 1907242 w 1982588"/>
                <a:gd name="connsiteY11" fmla="*/ 344743 h 2294078"/>
                <a:gd name="connsiteX12" fmla="*/ 1746446 w 1982588"/>
                <a:gd name="connsiteY12" fmla="*/ 602353 h 2294078"/>
                <a:gd name="connsiteX13" fmla="*/ 1639109 w 1982588"/>
                <a:gd name="connsiteY13" fmla="*/ 939520 h 2294078"/>
                <a:gd name="connsiteX14" fmla="*/ 1575548 w 1982588"/>
                <a:gd name="connsiteY14" fmla="*/ 1232909 h 2294078"/>
                <a:gd name="connsiteX15" fmla="*/ 1485468 w 1982588"/>
                <a:gd name="connsiteY15" fmla="*/ 1649211 h 2294078"/>
                <a:gd name="connsiteX16" fmla="*/ 1372238 w 1982588"/>
                <a:gd name="connsiteY16" fmla="*/ 1983010 h 2294078"/>
                <a:gd name="connsiteX17" fmla="*/ 1214809 w 1982588"/>
                <a:gd name="connsiteY17" fmla="*/ 2206524 h 2294078"/>
                <a:gd name="connsiteX18" fmla="*/ 1096527 w 1982588"/>
                <a:gd name="connsiteY18" fmla="*/ 2286501 h 2294078"/>
                <a:gd name="connsiteX19" fmla="*/ 1080532 w 1982588"/>
                <a:gd name="connsiteY19" fmla="*/ 2294920 h 2294078"/>
                <a:gd name="connsiteX20" fmla="*/ 1061590 w 1982588"/>
                <a:gd name="connsiteY20" fmla="*/ 2294078 h 229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2588" h="2294078">
                  <a:moveTo>
                    <a:pt x="1061590" y="2294078"/>
                  </a:moveTo>
                  <a:cubicBezTo>
                    <a:pt x="1038860" y="2290711"/>
                    <a:pt x="1016129" y="2286922"/>
                    <a:pt x="993399" y="2283555"/>
                  </a:cubicBezTo>
                  <a:cubicBezTo>
                    <a:pt x="794719" y="2254090"/>
                    <a:pt x="607826" y="2190950"/>
                    <a:pt x="431876" y="2094135"/>
                  </a:cubicBezTo>
                  <a:cubicBezTo>
                    <a:pt x="307280" y="2025524"/>
                    <a:pt x="192366" y="1942600"/>
                    <a:pt x="89238" y="1844944"/>
                  </a:cubicBezTo>
                  <a:cubicBezTo>
                    <a:pt x="59351" y="1816742"/>
                    <a:pt x="30307" y="1787276"/>
                    <a:pt x="0" y="1757811"/>
                  </a:cubicBezTo>
                  <a:cubicBezTo>
                    <a:pt x="23572" y="1730029"/>
                    <a:pt x="45040" y="1703511"/>
                    <a:pt x="67349" y="1677834"/>
                  </a:cubicBezTo>
                  <a:cubicBezTo>
                    <a:pt x="186473" y="1539347"/>
                    <a:pt x="304334" y="1399598"/>
                    <a:pt x="424720" y="1262795"/>
                  </a:cubicBezTo>
                  <a:cubicBezTo>
                    <a:pt x="639395" y="1018655"/>
                    <a:pt x="862910" y="782933"/>
                    <a:pt x="1099053" y="559418"/>
                  </a:cubicBezTo>
                  <a:cubicBezTo>
                    <a:pt x="1307835" y="362001"/>
                    <a:pt x="1525457" y="175108"/>
                    <a:pt x="1757390" y="5472"/>
                  </a:cubicBezTo>
                  <a:cubicBezTo>
                    <a:pt x="1759495" y="3788"/>
                    <a:pt x="1761600" y="2526"/>
                    <a:pt x="1764967" y="0"/>
                  </a:cubicBezTo>
                  <a:cubicBezTo>
                    <a:pt x="1838630" y="90921"/>
                    <a:pt x="1912714" y="181842"/>
                    <a:pt x="1985535" y="271501"/>
                  </a:cubicBezTo>
                  <a:cubicBezTo>
                    <a:pt x="1959017" y="296336"/>
                    <a:pt x="1931656" y="319066"/>
                    <a:pt x="1907242" y="344743"/>
                  </a:cubicBezTo>
                  <a:cubicBezTo>
                    <a:pt x="1836105" y="419669"/>
                    <a:pt x="1786855" y="508065"/>
                    <a:pt x="1746446" y="602353"/>
                  </a:cubicBezTo>
                  <a:cubicBezTo>
                    <a:pt x="1699723" y="711375"/>
                    <a:pt x="1666048" y="824605"/>
                    <a:pt x="1639109" y="939520"/>
                  </a:cubicBezTo>
                  <a:cubicBezTo>
                    <a:pt x="1615957" y="1036755"/>
                    <a:pt x="1596594" y="1135253"/>
                    <a:pt x="1575548" y="1232909"/>
                  </a:cubicBezTo>
                  <a:cubicBezTo>
                    <a:pt x="1545662" y="1371817"/>
                    <a:pt x="1517459" y="1511145"/>
                    <a:pt x="1485468" y="1649211"/>
                  </a:cubicBezTo>
                  <a:cubicBezTo>
                    <a:pt x="1458950" y="1764125"/>
                    <a:pt x="1422749" y="1876093"/>
                    <a:pt x="1372238" y="1983010"/>
                  </a:cubicBezTo>
                  <a:cubicBezTo>
                    <a:pt x="1332670" y="2066354"/>
                    <a:pt x="1283421" y="2143385"/>
                    <a:pt x="1214809" y="2206524"/>
                  </a:cubicBezTo>
                  <a:cubicBezTo>
                    <a:pt x="1179451" y="2238936"/>
                    <a:pt x="1139883" y="2265876"/>
                    <a:pt x="1096527" y="2286501"/>
                  </a:cubicBezTo>
                  <a:cubicBezTo>
                    <a:pt x="1091055" y="2289027"/>
                    <a:pt x="1086004" y="2291973"/>
                    <a:pt x="1080532" y="2294920"/>
                  </a:cubicBezTo>
                  <a:cubicBezTo>
                    <a:pt x="1074218" y="2294078"/>
                    <a:pt x="1067904" y="2294078"/>
                    <a:pt x="1061590" y="2294078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8CAB10D-D8F2-4CA4-BD36-592E97794730}"/>
                </a:ext>
              </a:extLst>
            </p:cNvPr>
            <p:cNvSpPr/>
            <p:nvPr/>
          </p:nvSpPr>
          <p:spPr>
            <a:xfrm>
              <a:off x="688950" y="1934631"/>
              <a:ext cx="2125706" cy="2012054"/>
            </a:xfrm>
            <a:custGeom>
              <a:avLst/>
              <a:gdLst>
                <a:gd name="connsiteX0" fmla="*/ 0 w 2125705"/>
                <a:gd name="connsiteY0" fmla="*/ 858280 h 2012053"/>
                <a:gd name="connsiteX1" fmla="*/ 2105 w 2125705"/>
                <a:gd name="connsiteY1" fmla="*/ 850703 h 2012053"/>
                <a:gd name="connsiteX2" fmla="*/ 22309 w 2125705"/>
                <a:gd name="connsiteY2" fmla="*/ 787142 h 2012053"/>
                <a:gd name="connsiteX3" fmla="*/ 279499 w 2125705"/>
                <a:gd name="connsiteY3" fmla="*/ 540055 h 2012053"/>
                <a:gd name="connsiteX4" fmla="*/ 588884 w 2125705"/>
                <a:gd name="connsiteY4" fmla="*/ 413355 h 2012053"/>
                <a:gd name="connsiteX5" fmla="*/ 920999 w 2125705"/>
                <a:gd name="connsiteY5" fmla="*/ 333799 h 2012053"/>
                <a:gd name="connsiteX6" fmla="*/ 1386970 w 2125705"/>
                <a:gd name="connsiteY6" fmla="*/ 233196 h 2012053"/>
                <a:gd name="connsiteX7" fmla="*/ 1732976 w 2125705"/>
                <a:gd name="connsiteY7" fmla="*/ 107338 h 2012053"/>
                <a:gd name="connsiteX8" fmla="*/ 1884933 w 2125705"/>
                <a:gd name="connsiteY8" fmla="*/ 3788 h 2012053"/>
                <a:gd name="connsiteX9" fmla="*/ 1889563 w 2125705"/>
                <a:gd name="connsiteY9" fmla="*/ 0 h 2012053"/>
                <a:gd name="connsiteX10" fmla="*/ 2128231 w 2125705"/>
                <a:gd name="connsiteY10" fmla="*/ 239931 h 2012053"/>
                <a:gd name="connsiteX11" fmla="*/ 399464 w 2125705"/>
                <a:gd name="connsiteY11" fmla="*/ 2014158 h 2012053"/>
                <a:gd name="connsiteX12" fmla="*/ 309385 w 2125705"/>
                <a:gd name="connsiteY12" fmla="*/ 1895456 h 2012053"/>
                <a:gd name="connsiteX13" fmla="*/ 80819 w 2125705"/>
                <a:gd name="connsiteY13" fmla="*/ 1438745 h 2012053"/>
                <a:gd name="connsiteX14" fmla="*/ 14733 w 2125705"/>
                <a:gd name="connsiteY14" fmla="*/ 1143251 h 2012053"/>
                <a:gd name="connsiteX15" fmla="*/ 2526 w 2125705"/>
                <a:gd name="connsiteY15" fmla="*/ 998871 h 2012053"/>
                <a:gd name="connsiteX16" fmla="*/ 421 w 2125705"/>
                <a:gd name="connsiteY16" fmla="*/ 984559 h 2012053"/>
                <a:gd name="connsiteX17" fmla="*/ 0 w 2125705"/>
                <a:gd name="connsiteY17" fmla="*/ 858280 h 201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25705" h="2012053">
                  <a:moveTo>
                    <a:pt x="0" y="858280"/>
                  </a:moveTo>
                  <a:cubicBezTo>
                    <a:pt x="842" y="855754"/>
                    <a:pt x="2526" y="853229"/>
                    <a:pt x="2105" y="850703"/>
                  </a:cubicBezTo>
                  <a:cubicBezTo>
                    <a:pt x="-1263" y="826289"/>
                    <a:pt x="10944" y="806926"/>
                    <a:pt x="22309" y="787142"/>
                  </a:cubicBezTo>
                  <a:cubicBezTo>
                    <a:pt x="84607" y="680226"/>
                    <a:pt x="173424" y="601091"/>
                    <a:pt x="279499" y="540055"/>
                  </a:cubicBezTo>
                  <a:cubicBezTo>
                    <a:pt x="376734" y="483651"/>
                    <a:pt x="481546" y="445346"/>
                    <a:pt x="588884" y="413355"/>
                  </a:cubicBezTo>
                  <a:cubicBezTo>
                    <a:pt x="698326" y="380943"/>
                    <a:pt x="809452" y="357371"/>
                    <a:pt x="920999" y="333799"/>
                  </a:cubicBezTo>
                  <a:cubicBezTo>
                    <a:pt x="1076323" y="300966"/>
                    <a:pt x="1232067" y="269396"/>
                    <a:pt x="1386970" y="233196"/>
                  </a:cubicBezTo>
                  <a:cubicBezTo>
                    <a:pt x="1506936" y="205415"/>
                    <a:pt x="1623534" y="165005"/>
                    <a:pt x="1732976" y="107338"/>
                  </a:cubicBezTo>
                  <a:cubicBezTo>
                    <a:pt x="1787697" y="78714"/>
                    <a:pt x="1838630" y="44619"/>
                    <a:pt x="1884933" y="3788"/>
                  </a:cubicBezTo>
                  <a:cubicBezTo>
                    <a:pt x="1886616" y="2526"/>
                    <a:pt x="1888300" y="1263"/>
                    <a:pt x="1889563" y="0"/>
                  </a:cubicBezTo>
                  <a:cubicBezTo>
                    <a:pt x="1969119" y="79977"/>
                    <a:pt x="2047833" y="159112"/>
                    <a:pt x="2128231" y="239931"/>
                  </a:cubicBezTo>
                  <a:cubicBezTo>
                    <a:pt x="1493466" y="772410"/>
                    <a:pt x="916369" y="1361714"/>
                    <a:pt x="399464" y="2014158"/>
                  </a:cubicBezTo>
                  <a:cubicBezTo>
                    <a:pt x="367473" y="1972486"/>
                    <a:pt x="337166" y="1935023"/>
                    <a:pt x="309385" y="1895456"/>
                  </a:cubicBezTo>
                  <a:cubicBezTo>
                    <a:pt x="210045" y="1754865"/>
                    <a:pt x="133435" y="1602487"/>
                    <a:pt x="80819" y="1438745"/>
                  </a:cubicBezTo>
                  <a:cubicBezTo>
                    <a:pt x="49670" y="1342351"/>
                    <a:pt x="27361" y="1243853"/>
                    <a:pt x="14733" y="1143251"/>
                  </a:cubicBezTo>
                  <a:cubicBezTo>
                    <a:pt x="8840" y="1095264"/>
                    <a:pt x="6314" y="1047278"/>
                    <a:pt x="2526" y="998871"/>
                  </a:cubicBezTo>
                  <a:cubicBezTo>
                    <a:pt x="2105" y="994241"/>
                    <a:pt x="1263" y="989611"/>
                    <a:pt x="421" y="984559"/>
                  </a:cubicBezTo>
                  <a:cubicBezTo>
                    <a:pt x="0" y="942887"/>
                    <a:pt x="0" y="900373"/>
                    <a:pt x="0" y="8582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BEADB14-31B5-4B5C-A8C8-BC9EF3CA0B7E}"/>
                </a:ext>
              </a:extLst>
            </p:cNvPr>
            <p:cNvSpPr/>
            <p:nvPr/>
          </p:nvSpPr>
          <p:spPr>
            <a:xfrm>
              <a:off x="2341949" y="2603904"/>
              <a:ext cx="1309098" cy="1927867"/>
            </a:xfrm>
            <a:custGeom>
              <a:avLst/>
              <a:gdLst>
                <a:gd name="connsiteX0" fmla="*/ 0 w 1309097"/>
                <a:gd name="connsiteY0" fmla="*/ 1928717 h 1927867"/>
                <a:gd name="connsiteX1" fmla="*/ 68191 w 1309097"/>
                <a:gd name="connsiteY1" fmla="*/ 1864736 h 1927867"/>
                <a:gd name="connsiteX2" fmla="*/ 215938 w 1309097"/>
                <a:gd name="connsiteY2" fmla="*/ 1639116 h 1927867"/>
                <a:gd name="connsiteX3" fmla="*/ 339271 w 1309097"/>
                <a:gd name="connsiteY3" fmla="*/ 1286376 h 1927867"/>
                <a:gd name="connsiteX4" fmla="*/ 424299 w 1309097"/>
                <a:gd name="connsiteY4" fmla="*/ 919323 h 1927867"/>
                <a:gd name="connsiteX5" fmla="*/ 519851 w 1309097"/>
                <a:gd name="connsiteY5" fmla="*/ 483238 h 1927867"/>
                <a:gd name="connsiteX6" fmla="*/ 617086 w 1309097"/>
                <a:gd name="connsiteY6" fmla="*/ 189427 h 1927867"/>
                <a:gd name="connsiteX7" fmla="*/ 729054 w 1309097"/>
                <a:gd name="connsiteY7" fmla="*/ 37050 h 1927867"/>
                <a:gd name="connsiteX8" fmla="*/ 785038 w 1309097"/>
                <a:gd name="connsiteY8" fmla="*/ 5901 h 1927867"/>
                <a:gd name="connsiteX9" fmla="*/ 865436 w 1309097"/>
                <a:gd name="connsiteY9" fmla="*/ 21055 h 1927867"/>
                <a:gd name="connsiteX10" fmla="*/ 990873 w 1309097"/>
                <a:gd name="connsiteY10" fmla="*/ 171327 h 1927867"/>
                <a:gd name="connsiteX11" fmla="*/ 1279633 w 1309097"/>
                <a:gd name="connsiteY11" fmla="*/ 851132 h 1927867"/>
                <a:gd name="connsiteX12" fmla="*/ 1309519 w 1309097"/>
                <a:gd name="connsiteY12" fmla="*/ 1141996 h 1927867"/>
                <a:gd name="connsiteX13" fmla="*/ 1243432 w 1309097"/>
                <a:gd name="connsiteY13" fmla="*/ 1415602 h 1927867"/>
                <a:gd name="connsiteX14" fmla="*/ 1230804 w 1309097"/>
                <a:gd name="connsiteY14" fmla="*/ 1432439 h 1927867"/>
                <a:gd name="connsiteX15" fmla="*/ 750101 w 1309097"/>
                <a:gd name="connsiteY15" fmla="*/ 1771289 h 1927867"/>
                <a:gd name="connsiteX16" fmla="*/ 303492 w 1309097"/>
                <a:gd name="connsiteY16" fmla="*/ 1908934 h 1927867"/>
                <a:gd name="connsiteX17" fmla="*/ 8419 w 1309097"/>
                <a:gd name="connsiteY17" fmla="*/ 1929980 h 1927867"/>
                <a:gd name="connsiteX18" fmla="*/ 0 w 1309097"/>
                <a:gd name="connsiteY18" fmla="*/ 1928717 h 19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09097" h="1927867">
                  <a:moveTo>
                    <a:pt x="0" y="1928717"/>
                  </a:moveTo>
                  <a:cubicBezTo>
                    <a:pt x="23151" y="1907250"/>
                    <a:pt x="46723" y="1887045"/>
                    <a:pt x="68191" y="1864736"/>
                  </a:cubicBezTo>
                  <a:cubicBezTo>
                    <a:pt x="131752" y="1798649"/>
                    <a:pt x="177212" y="1721198"/>
                    <a:pt x="215938" y="1639116"/>
                  </a:cubicBezTo>
                  <a:cubicBezTo>
                    <a:pt x="269396" y="1525886"/>
                    <a:pt x="308543" y="1407183"/>
                    <a:pt x="339271" y="1286376"/>
                  </a:cubicBezTo>
                  <a:cubicBezTo>
                    <a:pt x="369999" y="1164726"/>
                    <a:pt x="396939" y="1041814"/>
                    <a:pt x="424299" y="919323"/>
                  </a:cubicBezTo>
                  <a:cubicBezTo>
                    <a:pt x="456711" y="774102"/>
                    <a:pt x="486597" y="628038"/>
                    <a:pt x="519851" y="483238"/>
                  </a:cubicBezTo>
                  <a:cubicBezTo>
                    <a:pt x="543002" y="382635"/>
                    <a:pt x="572888" y="283295"/>
                    <a:pt x="617086" y="189427"/>
                  </a:cubicBezTo>
                  <a:cubicBezTo>
                    <a:pt x="644447" y="131339"/>
                    <a:pt x="676858" y="76618"/>
                    <a:pt x="729054" y="37050"/>
                  </a:cubicBezTo>
                  <a:cubicBezTo>
                    <a:pt x="745891" y="24422"/>
                    <a:pt x="765254" y="13478"/>
                    <a:pt x="785038" y="5901"/>
                  </a:cubicBezTo>
                  <a:cubicBezTo>
                    <a:pt x="814082" y="-5464"/>
                    <a:pt x="841864" y="-413"/>
                    <a:pt x="865436" y="21055"/>
                  </a:cubicBezTo>
                  <a:cubicBezTo>
                    <a:pt x="914685" y="64832"/>
                    <a:pt x="954673" y="116606"/>
                    <a:pt x="990873" y="171327"/>
                  </a:cubicBezTo>
                  <a:cubicBezTo>
                    <a:pt x="1128518" y="380109"/>
                    <a:pt x="1224912" y="606992"/>
                    <a:pt x="1279633" y="851132"/>
                  </a:cubicBezTo>
                  <a:cubicBezTo>
                    <a:pt x="1301100" y="946684"/>
                    <a:pt x="1312886" y="1043919"/>
                    <a:pt x="1309519" y="1141996"/>
                  </a:cubicBezTo>
                  <a:cubicBezTo>
                    <a:pt x="1306151" y="1237547"/>
                    <a:pt x="1289735" y="1330152"/>
                    <a:pt x="1243432" y="1415602"/>
                  </a:cubicBezTo>
                  <a:cubicBezTo>
                    <a:pt x="1240065" y="1421495"/>
                    <a:pt x="1235856" y="1427388"/>
                    <a:pt x="1230804" y="1432439"/>
                  </a:cubicBezTo>
                  <a:cubicBezTo>
                    <a:pt x="1090634" y="1573451"/>
                    <a:pt x="930259" y="1686682"/>
                    <a:pt x="750101" y="1771289"/>
                  </a:cubicBezTo>
                  <a:cubicBezTo>
                    <a:pt x="607825" y="1838217"/>
                    <a:pt x="458816" y="1884099"/>
                    <a:pt x="303492" y="1908934"/>
                  </a:cubicBezTo>
                  <a:cubicBezTo>
                    <a:pt x="205836" y="1924508"/>
                    <a:pt x="107338" y="1931664"/>
                    <a:pt x="8419" y="1929980"/>
                  </a:cubicBezTo>
                  <a:cubicBezTo>
                    <a:pt x="5472" y="1929138"/>
                    <a:pt x="2525" y="1928717"/>
                    <a:pt x="0" y="192871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6EC6E76-B865-4C1C-96E0-645E07DBA63C}"/>
                </a:ext>
              </a:extLst>
            </p:cNvPr>
            <p:cNvSpPr/>
            <p:nvPr/>
          </p:nvSpPr>
          <p:spPr>
            <a:xfrm>
              <a:off x="698631" y="1470056"/>
              <a:ext cx="1780541" cy="1195446"/>
            </a:xfrm>
            <a:custGeom>
              <a:avLst/>
              <a:gdLst>
                <a:gd name="connsiteX0" fmla="*/ 0 w 1780541"/>
                <a:gd name="connsiteY0" fmla="*/ 1198680 h 1195446"/>
                <a:gd name="connsiteX1" fmla="*/ 17258 w 1780541"/>
                <a:gd name="connsiteY1" fmla="*/ 1085871 h 1195446"/>
                <a:gd name="connsiteX2" fmla="*/ 158691 w 1780541"/>
                <a:gd name="connsiteY2" fmla="*/ 652732 h 1195446"/>
                <a:gd name="connsiteX3" fmla="*/ 678121 w 1780541"/>
                <a:gd name="connsiteY3" fmla="*/ 30174 h 1195446"/>
                <a:gd name="connsiteX4" fmla="*/ 728633 w 1780541"/>
                <a:gd name="connsiteY4" fmla="*/ 13757 h 1195446"/>
                <a:gd name="connsiteX5" fmla="*/ 928997 w 1780541"/>
                <a:gd name="connsiteY5" fmla="*/ 1971 h 1195446"/>
                <a:gd name="connsiteX6" fmla="*/ 1573864 w 1780541"/>
                <a:gd name="connsiteY6" fmla="*/ 201493 h 1195446"/>
                <a:gd name="connsiteX7" fmla="*/ 1741395 w 1780541"/>
                <a:gd name="connsiteY7" fmla="*/ 323563 h 1195446"/>
                <a:gd name="connsiteX8" fmla="*/ 1776332 w 1780541"/>
                <a:gd name="connsiteY8" fmla="*/ 371129 h 1195446"/>
                <a:gd name="connsiteX9" fmla="*/ 1780121 w 1780541"/>
                <a:gd name="connsiteY9" fmla="*/ 401015 h 1195446"/>
                <a:gd name="connsiteX10" fmla="*/ 1704774 w 1780541"/>
                <a:gd name="connsiteY10" fmla="*/ 497829 h 1195446"/>
                <a:gd name="connsiteX11" fmla="*/ 1539769 w 1780541"/>
                <a:gd name="connsiteY11" fmla="*/ 571492 h 1195446"/>
                <a:gd name="connsiteX12" fmla="*/ 1240907 w 1780541"/>
                <a:gd name="connsiteY12" fmla="*/ 647681 h 1195446"/>
                <a:gd name="connsiteX13" fmla="*/ 710112 w 1780541"/>
                <a:gd name="connsiteY13" fmla="*/ 764279 h 1195446"/>
                <a:gd name="connsiteX14" fmla="*/ 354425 w 1780541"/>
                <a:gd name="connsiteY14" fmla="*/ 879614 h 1195446"/>
                <a:gd name="connsiteX15" fmla="*/ 110284 w 1780541"/>
                <a:gd name="connsiteY15" fmla="*/ 1031991 h 1195446"/>
                <a:gd name="connsiteX16" fmla="*/ 5893 w 1780541"/>
                <a:gd name="connsiteY16" fmla="*/ 1193629 h 1195446"/>
                <a:gd name="connsiteX17" fmla="*/ 3367 w 1780541"/>
                <a:gd name="connsiteY17" fmla="*/ 1199522 h 1195446"/>
                <a:gd name="connsiteX18" fmla="*/ 0 w 1780541"/>
                <a:gd name="connsiteY18" fmla="*/ 1198680 h 119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0541" h="1195446">
                  <a:moveTo>
                    <a:pt x="0" y="1198680"/>
                  </a:moveTo>
                  <a:cubicBezTo>
                    <a:pt x="5893" y="1161217"/>
                    <a:pt x="10523" y="1123334"/>
                    <a:pt x="17258" y="1085871"/>
                  </a:cubicBezTo>
                  <a:cubicBezTo>
                    <a:pt x="44619" y="935177"/>
                    <a:pt x="91342" y="790377"/>
                    <a:pt x="158691" y="652732"/>
                  </a:cubicBezTo>
                  <a:cubicBezTo>
                    <a:pt x="280762" y="402698"/>
                    <a:pt x="454185" y="195179"/>
                    <a:pt x="678121" y="30174"/>
                  </a:cubicBezTo>
                  <a:cubicBezTo>
                    <a:pt x="691591" y="20071"/>
                    <a:pt x="711375" y="17125"/>
                    <a:pt x="728633" y="13757"/>
                  </a:cubicBezTo>
                  <a:cubicBezTo>
                    <a:pt x="794719" y="709"/>
                    <a:pt x="861647" y="-2659"/>
                    <a:pt x="928997" y="1971"/>
                  </a:cubicBezTo>
                  <a:cubicBezTo>
                    <a:pt x="1159667" y="18388"/>
                    <a:pt x="1372659" y="91630"/>
                    <a:pt x="1573864" y="201493"/>
                  </a:cubicBezTo>
                  <a:cubicBezTo>
                    <a:pt x="1634899" y="234747"/>
                    <a:pt x="1692988" y="272631"/>
                    <a:pt x="1741395" y="323563"/>
                  </a:cubicBezTo>
                  <a:cubicBezTo>
                    <a:pt x="1754865" y="337875"/>
                    <a:pt x="1766651" y="353870"/>
                    <a:pt x="1776332" y="371129"/>
                  </a:cubicBezTo>
                  <a:cubicBezTo>
                    <a:pt x="1780962" y="379126"/>
                    <a:pt x="1782225" y="391754"/>
                    <a:pt x="1780121" y="401015"/>
                  </a:cubicBezTo>
                  <a:cubicBezTo>
                    <a:pt x="1771281" y="445634"/>
                    <a:pt x="1740553" y="473836"/>
                    <a:pt x="1704774" y="497829"/>
                  </a:cubicBezTo>
                  <a:cubicBezTo>
                    <a:pt x="1654262" y="531925"/>
                    <a:pt x="1597436" y="552550"/>
                    <a:pt x="1539769" y="571492"/>
                  </a:cubicBezTo>
                  <a:cubicBezTo>
                    <a:pt x="1441691" y="603483"/>
                    <a:pt x="1341510" y="625792"/>
                    <a:pt x="1240907" y="647681"/>
                  </a:cubicBezTo>
                  <a:cubicBezTo>
                    <a:pt x="1063695" y="686406"/>
                    <a:pt x="886482" y="723448"/>
                    <a:pt x="710112" y="764279"/>
                  </a:cubicBezTo>
                  <a:cubicBezTo>
                    <a:pt x="588463" y="792481"/>
                    <a:pt x="469339" y="829944"/>
                    <a:pt x="354425" y="879614"/>
                  </a:cubicBezTo>
                  <a:cubicBezTo>
                    <a:pt x="265608" y="918340"/>
                    <a:pt x="181001" y="964642"/>
                    <a:pt x="110284" y="1031991"/>
                  </a:cubicBezTo>
                  <a:cubicBezTo>
                    <a:pt x="63140" y="1077873"/>
                    <a:pt x="26098" y="1130489"/>
                    <a:pt x="5893" y="1193629"/>
                  </a:cubicBezTo>
                  <a:cubicBezTo>
                    <a:pt x="5051" y="1195734"/>
                    <a:pt x="4209" y="1197418"/>
                    <a:pt x="3367" y="1199522"/>
                  </a:cubicBezTo>
                  <a:cubicBezTo>
                    <a:pt x="2105" y="1199101"/>
                    <a:pt x="1263" y="1199101"/>
                    <a:pt x="0" y="11986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284ACA4-A0A0-4BE4-8FF9-9467FB00F61B}"/>
                </a:ext>
              </a:extLst>
            </p:cNvPr>
            <p:cNvSpPr/>
            <p:nvPr/>
          </p:nvSpPr>
          <p:spPr>
            <a:xfrm>
              <a:off x="3256117" y="2400093"/>
              <a:ext cx="803980" cy="1544820"/>
            </a:xfrm>
            <a:custGeom>
              <a:avLst/>
              <a:gdLst>
                <a:gd name="connsiteX0" fmla="*/ 406716 w 803979"/>
                <a:gd name="connsiteY0" fmla="*/ 1546170 h 1544819"/>
                <a:gd name="connsiteX1" fmla="*/ 432393 w 803979"/>
                <a:gd name="connsiteY1" fmla="*/ 1432940 h 1544819"/>
                <a:gd name="connsiteX2" fmla="*/ 447967 w 803979"/>
                <a:gd name="connsiteY2" fmla="*/ 1301188 h 1544819"/>
                <a:gd name="connsiteX3" fmla="*/ 446284 w 803979"/>
                <a:gd name="connsiteY3" fmla="*/ 1156809 h 1544819"/>
                <a:gd name="connsiteX4" fmla="*/ 391562 w 803979"/>
                <a:gd name="connsiteY4" fmla="*/ 884466 h 1544819"/>
                <a:gd name="connsiteX5" fmla="*/ 173520 w 803979"/>
                <a:gd name="connsiteY5" fmla="*/ 427755 h 1544819"/>
                <a:gd name="connsiteX6" fmla="*/ 28719 w 803979"/>
                <a:gd name="connsiteY6" fmla="*/ 195400 h 1544819"/>
                <a:gd name="connsiteX7" fmla="*/ 2200 w 803979"/>
                <a:gd name="connsiteY7" fmla="*/ 136891 h 1544819"/>
                <a:gd name="connsiteX8" fmla="*/ 8514 w 803979"/>
                <a:gd name="connsiteY8" fmla="*/ 104058 h 1544819"/>
                <a:gd name="connsiteX9" fmla="*/ 146159 w 803979"/>
                <a:gd name="connsiteY9" fmla="*/ 17346 h 1544819"/>
                <a:gd name="connsiteX10" fmla="*/ 353679 w 803979"/>
                <a:gd name="connsiteY10" fmla="*/ 5560 h 1544819"/>
                <a:gd name="connsiteX11" fmla="*/ 634861 w 803979"/>
                <a:gd name="connsiteY11" fmla="*/ 118370 h 1544819"/>
                <a:gd name="connsiteX12" fmla="*/ 796499 w 803979"/>
                <a:gd name="connsiteY12" fmla="*/ 314524 h 1544819"/>
                <a:gd name="connsiteX13" fmla="*/ 803234 w 803979"/>
                <a:gd name="connsiteY13" fmla="*/ 349040 h 1544819"/>
                <a:gd name="connsiteX14" fmla="*/ 802392 w 803979"/>
                <a:gd name="connsiteY14" fmla="*/ 580553 h 1544819"/>
                <a:gd name="connsiteX15" fmla="*/ 748091 w 803979"/>
                <a:gd name="connsiteY15" fmla="*/ 901303 h 1544819"/>
                <a:gd name="connsiteX16" fmla="*/ 584770 w 803979"/>
                <a:gd name="connsiteY16" fmla="*/ 1294453 h 1544819"/>
                <a:gd name="connsiteX17" fmla="*/ 406716 w 803979"/>
                <a:gd name="connsiteY17" fmla="*/ 1546170 h 154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3979" h="1544819">
                  <a:moveTo>
                    <a:pt x="406716" y="1546170"/>
                  </a:moveTo>
                  <a:cubicBezTo>
                    <a:pt x="415555" y="1507865"/>
                    <a:pt x="426079" y="1470824"/>
                    <a:pt x="432393" y="1432940"/>
                  </a:cubicBezTo>
                  <a:cubicBezTo>
                    <a:pt x="439548" y="1389584"/>
                    <a:pt x="445862" y="1345386"/>
                    <a:pt x="447967" y="1301188"/>
                  </a:cubicBezTo>
                  <a:cubicBezTo>
                    <a:pt x="450072" y="1253202"/>
                    <a:pt x="449230" y="1204795"/>
                    <a:pt x="446284" y="1156809"/>
                  </a:cubicBezTo>
                  <a:cubicBezTo>
                    <a:pt x="439970" y="1063782"/>
                    <a:pt x="419344" y="973282"/>
                    <a:pt x="391562" y="884466"/>
                  </a:cubicBezTo>
                  <a:cubicBezTo>
                    <a:pt x="340209" y="721986"/>
                    <a:pt x="262757" y="572134"/>
                    <a:pt x="173520" y="427755"/>
                  </a:cubicBezTo>
                  <a:cubicBezTo>
                    <a:pt x="125533" y="350303"/>
                    <a:pt x="76284" y="273273"/>
                    <a:pt x="28719" y="195400"/>
                  </a:cubicBezTo>
                  <a:cubicBezTo>
                    <a:pt x="17775" y="177300"/>
                    <a:pt x="10198" y="156675"/>
                    <a:pt x="2200" y="136891"/>
                  </a:cubicBezTo>
                  <a:cubicBezTo>
                    <a:pt x="-2430" y="125105"/>
                    <a:pt x="517" y="114581"/>
                    <a:pt x="8514" y="104058"/>
                  </a:cubicBezTo>
                  <a:cubicBezTo>
                    <a:pt x="43873" y="58177"/>
                    <a:pt x="92280" y="32921"/>
                    <a:pt x="146159" y="17346"/>
                  </a:cubicBezTo>
                  <a:cubicBezTo>
                    <a:pt x="214350" y="-2438"/>
                    <a:pt x="283804" y="-3700"/>
                    <a:pt x="353679" y="5560"/>
                  </a:cubicBezTo>
                  <a:cubicBezTo>
                    <a:pt x="457228" y="19030"/>
                    <a:pt x="551095" y="56072"/>
                    <a:pt x="634861" y="118370"/>
                  </a:cubicBezTo>
                  <a:cubicBezTo>
                    <a:pt x="705157" y="170144"/>
                    <a:pt x="759036" y="235810"/>
                    <a:pt x="796499" y="314524"/>
                  </a:cubicBezTo>
                  <a:cubicBezTo>
                    <a:pt x="801550" y="324626"/>
                    <a:pt x="802392" y="337254"/>
                    <a:pt x="803234" y="349040"/>
                  </a:cubicBezTo>
                  <a:cubicBezTo>
                    <a:pt x="808285" y="426071"/>
                    <a:pt x="807864" y="503522"/>
                    <a:pt x="802392" y="580553"/>
                  </a:cubicBezTo>
                  <a:cubicBezTo>
                    <a:pt x="794394" y="689153"/>
                    <a:pt x="776294" y="796070"/>
                    <a:pt x="748091" y="901303"/>
                  </a:cubicBezTo>
                  <a:cubicBezTo>
                    <a:pt x="710629" y="1039368"/>
                    <a:pt x="655908" y="1170699"/>
                    <a:pt x="584770" y="1294453"/>
                  </a:cubicBezTo>
                  <a:cubicBezTo>
                    <a:pt x="532575" y="1383270"/>
                    <a:pt x="473644" y="1467035"/>
                    <a:pt x="406716" y="154617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503C0EC-89A7-4DCD-87D0-8B2EAF2E4C55}"/>
                </a:ext>
              </a:extLst>
            </p:cNvPr>
            <p:cNvSpPr/>
            <p:nvPr/>
          </p:nvSpPr>
          <p:spPr>
            <a:xfrm>
              <a:off x="2948933" y="1703539"/>
              <a:ext cx="1098632" cy="938678"/>
            </a:xfrm>
            <a:custGeom>
              <a:avLst/>
              <a:gdLst>
                <a:gd name="connsiteX0" fmla="*/ 655812 w 1098631"/>
                <a:gd name="connsiteY0" fmla="*/ 0 h 938677"/>
                <a:gd name="connsiteX1" fmla="*/ 1100316 w 1098631"/>
                <a:gd name="connsiteY1" fmla="*/ 939941 h 938677"/>
                <a:gd name="connsiteX2" fmla="*/ 1069588 w 1098631"/>
                <a:gd name="connsiteY2" fmla="*/ 893217 h 938677"/>
                <a:gd name="connsiteX3" fmla="*/ 886061 w 1098631"/>
                <a:gd name="connsiteY3" fmla="*/ 708849 h 938677"/>
                <a:gd name="connsiteX4" fmla="*/ 689065 w 1098631"/>
                <a:gd name="connsiteY4" fmla="*/ 641079 h 938677"/>
                <a:gd name="connsiteX5" fmla="*/ 361580 w 1098631"/>
                <a:gd name="connsiteY5" fmla="*/ 695379 h 938677"/>
                <a:gd name="connsiteX6" fmla="*/ 233196 w 1098631"/>
                <a:gd name="connsiteY6" fmla="*/ 752626 h 938677"/>
                <a:gd name="connsiteX7" fmla="*/ 220568 w 1098631"/>
                <a:gd name="connsiteY7" fmla="*/ 758940 h 938677"/>
                <a:gd name="connsiteX8" fmla="*/ 0 w 1098631"/>
                <a:gd name="connsiteY8" fmla="*/ 481967 h 938677"/>
                <a:gd name="connsiteX9" fmla="*/ 655812 w 1098631"/>
                <a:gd name="connsiteY9" fmla="*/ 0 h 93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8631" h="938677">
                  <a:moveTo>
                    <a:pt x="655812" y="0"/>
                  </a:moveTo>
                  <a:cubicBezTo>
                    <a:pt x="902057" y="266029"/>
                    <a:pt x="1050646" y="577518"/>
                    <a:pt x="1100316" y="939941"/>
                  </a:cubicBezTo>
                  <a:cubicBezTo>
                    <a:pt x="1088950" y="922261"/>
                    <a:pt x="1079269" y="907950"/>
                    <a:pt x="1069588" y="893217"/>
                  </a:cubicBezTo>
                  <a:cubicBezTo>
                    <a:pt x="1019918" y="820396"/>
                    <a:pt x="961408" y="755993"/>
                    <a:pt x="886061" y="708849"/>
                  </a:cubicBezTo>
                  <a:cubicBezTo>
                    <a:pt x="825868" y="670965"/>
                    <a:pt x="760203" y="648656"/>
                    <a:pt x="689065" y="641079"/>
                  </a:cubicBezTo>
                  <a:cubicBezTo>
                    <a:pt x="574993" y="629293"/>
                    <a:pt x="466813" y="654128"/>
                    <a:pt x="361580" y="695379"/>
                  </a:cubicBezTo>
                  <a:cubicBezTo>
                    <a:pt x="318224" y="712217"/>
                    <a:pt x="276131" y="733684"/>
                    <a:pt x="233196" y="752626"/>
                  </a:cubicBezTo>
                  <a:cubicBezTo>
                    <a:pt x="229408" y="754310"/>
                    <a:pt x="225619" y="756414"/>
                    <a:pt x="220568" y="758940"/>
                  </a:cubicBezTo>
                  <a:cubicBezTo>
                    <a:pt x="146905" y="666335"/>
                    <a:pt x="73242" y="574151"/>
                    <a:pt x="0" y="481967"/>
                  </a:cubicBezTo>
                  <a:cubicBezTo>
                    <a:pt x="49249" y="420090"/>
                    <a:pt x="539214" y="59772"/>
                    <a:pt x="655812" y="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40F91BB-C439-4BB7-B8CB-1ED665854546}"/>
                </a:ext>
              </a:extLst>
            </p:cNvPr>
            <p:cNvSpPr/>
            <p:nvPr/>
          </p:nvSpPr>
          <p:spPr>
            <a:xfrm>
              <a:off x="1457151" y="1173205"/>
              <a:ext cx="1304889" cy="614560"/>
            </a:xfrm>
            <a:custGeom>
              <a:avLst/>
              <a:gdLst>
                <a:gd name="connsiteX0" fmla="*/ 0 w 1304888"/>
                <a:gd name="connsiteY0" fmla="*/ 269357 h 614560"/>
                <a:gd name="connsiteX1" fmla="*/ 111968 w 1304888"/>
                <a:gd name="connsiteY1" fmla="*/ 204113 h 614560"/>
                <a:gd name="connsiteX2" fmla="*/ 545528 w 1304888"/>
                <a:gd name="connsiteY2" fmla="*/ 40370 h 614560"/>
                <a:gd name="connsiteX3" fmla="*/ 763570 w 1304888"/>
                <a:gd name="connsiteY3" fmla="*/ 6696 h 614560"/>
                <a:gd name="connsiteX4" fmla="*/ 967301 w 1304888"/>
                <a:gd name="connsiteY4" fmla="*/ 382 h 614560"/>
                <a:gd name="connsiteX5" fmla="*/ 1155879 w 1304888"/>
                <a:gd name="connsiteY5" fmla="*/ 15956 h 614560"/>
                <a:gd name="connsiteX6" fmla="*/ 1176504 w 1304888"/>
                <a:gd name="connsiteY6" fmla="*/ 27742 h 614560"/>
                <a:gd name="connsiteX7" fmla="*/ 1296470 w 1304888"/>
                <a:gd name="connsiteY7" fmla="*/ 236104 h 614560"/>
                <a:gd name="connsiteX8" fmla="*/ 1177346 w 1304888"/>
                <a:gd name="connsiteY8" fmla="*/ 588844 h 614560"/>
                <a:gd name="connsiteX9" fmla="*/ 1113786 w 1304888"/>
                <a:gd name="connsiteY9" fmla="*/ 614521 h 614560"/>
                <a:gd name="connsiteX10" fmla="*/ 1059906 w 1304888"/>
                <a:gd name="connsiteY10" fmla="*/ 594737 h 614560"/>
                <a:gd name="connsiteX11" fmla="*/ 913843 w 1304888"/>
                <a:gd name="connsiteY11" fmla="*/ 500870 h 614560"/>
                <a:gd name="connsiteX12" fmla="*/ 612877 w 1304888"/>
                <a:gd name="connsiteY12" fmla="*/ 340495 h 614560"/>
                <a:gd name="connsiteX13" fmla="*/ 340955 w 1304888"/>
                <a:gd name="connsiteY13" fmla="*/ 272304 h 614560"/>
                <a:gd name="connsiteX14" fmla="*/ 79556 w 1304888"/>
                <a:gd name="connsiteY14" fmla="*/ 265148 h 614560"/>
                <a:gd name="connsiteX15" fmla="*/ 1263 w 1304888"/>
                <a:gd name="connsiteY15" fmla="*/ 273146 h 614560"/>
                <a:gd name="connsiteX16" fmla="*/ 0 w 1304888"/>
                <a:gd name="connsiteY16" fmla="*/ 269357 h 61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4888" h="614560">
                  <a:moveTo>
                    <a:pt x="0" y="269357"/>
                  </a:moveTo>
                  <a:cubicBezTo>
                    <a:pt x="37463" y="247469"/>
                    <a:pt x="74084" y="224738"/>
                    <a:pt x="111968" y="204113"/>
                  </a:cubicBezTo>
                  <a:cubicBezTo>
                    <a:pt x="248771" y="129187"/>
                    <a:pt x="393150" y="74466"/>
                    <a:pt x="545528" y="40370"/>
                  </a:cubicBezTo>
                  <a:cubicBezTo>
                    <a:pt x="617507" y="23954"/>
                    <a:pt x="689907" y="10905"/>
                    <a:pt x="763570" y="6696"/>
                  </a:cubicBezTo>
                  <a:cubicBezTo>
                    <a:pt x="831340" y="2907"/>
                    <a:pt x="899531" y="-1302"/>
                    <a:pt x="967301" y="382"/>
                  </a:cubicBezTo>
                  <a:cubicBezTo>
                    <a:pt x="1030441" y="1645"/>
                    <a:pt x="1093160" y="9642"/>
                    <a:pt x="1155879" y="15956"/>
                  </a:cubicBezTo>
                  <a:cubicBezTo>
                    <a:pt x="1163035" y="16798"/>
                    <a:pt x="1171453" y="21849"/>
                    <a:pt x="1176504" y="27742"/>
                  </a:cubicBezTo>
                  <a:cubicBezTo>
                    <a:pt x="1231226" y="88356"/>
                    <a:pt x="1274581" y="156126"/>
                    <a:pt x="1296470" y="236104"/>
                  </a:cubicBezTo>
                  <a:cubicBezTo>
                    <a:pt x="1333091" y="368276"/>
                    <a:pt x="1286789" y="506763"/>
                    <a:pt x="1177346" y="588844"/>
                  </a:cubicBezTo>
                  <a:cubicBezTo>
                    <a:pt x="1158825" y="602735"/>
                    <a:pt x="1139462" y="620414"/>
                    <a:pt x="1113786" y="614521"/>
                  </a:cubicBezTo>
                  <a:cubicBezTo>
                    <a:pt x="1095265" y="610733"/>
                    <a:pt x="1075902" y="604419"/>
                    <a:pt x="1059906" y="594737"/>
                  </a:cubicBezTo>
                  <a:cubicBezTo>
                    <a:pt x="1010657" y="564851"/>
                    <a:pt x="962250" y="532860"/>
                    <a:pt x="913843" y="500870"/>
                  </a:cubicBezTo>
                  <a:cubicBezTo>
                    <a:pt x="818712" y="437730"/>
                    <a:pt x="720214" y="380904"/>
                    <a:pt x="612877" y="340495"/>
                  </a:cubicBezTo>
                  <a:cubicBezTo>
                    <a:pt x="524902" y="307241"/>
                    <a:pt x="434402" y="284511"/>
                    <a:pt x="340955" y="272304"/>
                  </a:cubicBezTo>
                  <a:cubicBezTo>
                    <a:pt x="253822" y="260938"/>
                    <a:pt x="166689" y="260097"/>
                    <a:pt x="79556" y="265148"/>
                  </a:cubicBezTo>
                  <a:cubicBezTo>
                    <a:pt x="53458" y="266832"/>
                    <a:pt x="27361" y="270199"/>
                    <a:pt x="1263" y="273146"/>
                  </a:cubicBezTo>
                  <a:cubicBezTo>
                    <a:pt x="1263" y="271883"/>
                    <a:pt x="421" y="270620"/>
                    <a:pt x="0" y="26935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68A5317-EF49-47EA-9E28-86DC026BF83F}"/>
                </a:ext>
              </a:extLst>
            </p:cNvPr>
            <p:cNvSpPr/>
            <p:nvPr/>
          </p:nvSpPr>
          <p:spPr>
            <a:xfrm>
              <a:off x="2629867" y="1203472"/>
              <a:ext cx="921841" cy="917631"/>
            </a:xfrm>
            <a:custGeom>
              <a:avLst/>
              <a:gdLst>
                <a:gd name="connsiteX0" fmla="*/ 255506 w 921840"/>
                <a:gd name="connsiteY0" fmla="*/ 917631 h 917631"/>
                <a:gd name="connsiteX1" fmla="*/ 0 w 921840"/>
                <a:gd name="connsiteY1" fmla="*/ 679384 h 917631"/>
                <a:gd name="connsiteX2" fmla="*/ 23993 w 921840"/>
                <a:gd name="connsiteY2" fmla="*/ 654549 h 917631"/>
                <a:gd name="connsiteX3" fmla="*/ 143117 w 921840"/>
                <a:gd name="connsiteY3" fmla="*/ 499646 h 917631"/>
                <a:gd name="connsiteX4" fmla="*/ 163742 w 921840"/>
                <a:gd name="connsiteY4" fmla="*/ 179738 h 917631"/>
                <a:gd name="connsiteX5" fmla="*/ 84186 w 921840"/>
                <a:gd name="connsiteY5" fmla="*/ 24414 h 917631"/>
                <a:gd name="connsiteX6" fmla="*/ 68191 w 921840"/>
                <a:gd name="connsiteY6" fmla="*/ 0 h 917631"/>
                <a:gd name="connsiteX7" fmla="*/ 138487 w 921840"/>
                <a:gd name="connsiteY7" fmla="*/ 15154 h 917631"/>
                <a:gd name="connsiteX8" fmla="*/ 633502 w 921840"/>
                <a:gd name="connsiteY8" fmla="*/ 221410 h 917631"/>
                <a:gd name="connsiteX9" fmla="*/ 918473 w 921840"/>
                <a:gd name="connsiteY9" fmla="*/ 443662 h 917631"/>
                <a:gd name="connsiteX10" fmla="*/ 915527 w 921840"/>
                <a:gd name="connsiteY10" fmla="*/ 460920 h 917631"/>
                <a:gd name="connsiteX11" fmla="*/ 445346 w 921840"/>
                <a:gd name="connsiteY11" fmla="*/ 768200 h 917631"/>
                <a:gd name="connsiteX12" fmla="*/ 263924 w 921840"/>
                <a:gd name="connsiteY12" fmla="*/ 912159 h 917631"/>
                <a:gd name="connsiteX13" fmla="*/ 255506 w 921840"/>
                <a:gd name="connsiteY13" fmla="*/ 917631 h 91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1840" h="917631">
                  <a:moveTo>
                    <a:pt x="255506" y="917631"/>
                  </a:moveTo>
                  <a:cubicBezTo>
                    <a:pt x="170477" y="838496"/>
                    <a:pt x="85870" y="759361"/>
                    <a:pt x="0" y="679384"/>
                  </a:cubicBezTo>
                  <a:cubicBezTo>
                    <a:pt x="8419" y="670544"/>
                    <a:pt x="16416" y="662547"/>
                    <a:pt x="23993" y="654549"/>
                  </a:cubicBezTo>
                  <a:cubicBezTo>
                    <a:pt x="69454" y="607405"/>
                    <a:pt x="111547" y="557314"/>
                    <a:pt x="143117" y="499646"/>
                  </a:cubicBezTo>
                  <a:cubicBezTo>
                    <a:pt x="199943" y="396518"/>
                    <a:pt x="203310" y="289180"/>
                    <a:pt x="163742" y="179738"/>
                  </a:cubicBezTo>
                  <a:cubicBezTo>
                    <a:pt x="143959" y="124596"/>
                    <a:pt x="116177" y="73242"/>
                    <a:pt x="84186" y="24414"/>
                  </a:cubicBezTo>
                  <a:cubicBezTo>
                    <a:pt x="79556" y="17258"/>
                    <a:pt x="74926" y="9681"/>
                    <a:pt x="68191" y="0"/>
                  </a:cubicBezTo>
                  <a:cubicBezTo>
                    <a:pt x="93447" y="5472"/>
                    <a:pt x="116177" y="9681"/>
                    <a:pt x="138487" y="15154"/>
                  </a:cubicBezTo>
                  <a:cubicBezTo>
                    <a:pt x="314436" y="57668"/>
                    <a:pt x="479441" y="126280"/>
                    <a:pt x="633502" y="221410"/>
                  </a:cubicBezTo>
                  <a:cubicBezTo>
                    <a:pt x="736631" y="285392"/>
                    <a:pt x="831340" y="359476"/>
                    <a:pt x="918473" y="443662"/>
                  </a:cubicBezTo>
                  <a:cubicBezTo>
                    <a:pt x="926892" y="452081"/>
                    <a:pt x="926471" y="455448"/>
                    <a:pt x="915527" y="460920"/>
                  </a:cubicBezTo>
                  <a:cubicBezTo>
                    <a:pt x="743786" y="540476"/>
                    <a:pt x="593093" y="652023"/>
                    <a:pt x="445346" y="768200"/>
                  </a:cubicBezTo>
                  <a:cubicBezTo>
                    <a:pt x="384732" y="816187"/>
                    <a:pt x="324117" y="864173"/>
                    <a:pt x="263924" y="912159"/>
                  </a:cubicBezTo>
                  <a:cubicBezTo>
                    <a:pt x="261399" y="913843"/>
                    <a:pt x="258873" y="915527"/>
                    <a:pt x="255506" y="917631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70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3D4A12-1AEE-430B-A901-50249928E9D4}"/>
              </a:ext>
            </a:extLst>
          </p:cNvPr>
          <p:cNvGrpSpPr/>
          <p:nvPr/>
        </p:nvGrpSpPr>
        <p:grpSpPr>
          <a:xfrm rot="378088">
            <a:off x="4346046" y="450672"/>
            <a:ext cx="2272636" cy="1898826"/>
            <a:chOff x="7246464" y="1754257"/>
            <a:chExt cx="1045690" cy="873691"/>
          </a:xfrm>
          <a:solidFill>
            <a:schemeClr val="accent1"/>
          </a:solidFill>
        </p:grpSpPr>
        <p:sp>
          <p:nvSpPr>
            <p:cNvPr id="5" name="Oval 17">
              <a:extLst>
                <a:ext uri="{FF2B5EF4-FFF2-40B4-BE49-F238E27FC236}">
                  <a16:creationId xmlns:a16="http://schemas.microsoft.com/office/drawing/2014/main" id="{4B1C113D-5C88-4BFC-BB7E-312508854DD8}"/>
                </a:ext>
              </a:extLst>
            </p:cNvPr>
            <p:cNvSpPr/>
            <p:nvPr/>
          </p:nvSpPr>
          <p:spPr>
            <a:xfrm rot="21221912">
              <a:off x="7246464" y="1754257"/>
              <a:ext cx="1045690" cy="708188"/>
            </a:xfrm>
            <a:custGeom>
              <a:avLst/>
              <a:gdLst/>
              <a:ahLst/>
              <a:cxnLst/>
              <a:rect l="l" t="t" r="r" b="b"/>
              <a:pathLst>
                <a:path w="1642560" h="1112415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AEFA64-FEA6-4D22-977E-120E5C8D9098}"/>
                </a:ext>
              </a:extLst>
            </p:cNvPr>
            <p:cNvSpPr/>
            <p:nvPr/>
          </p:nvSpPr>
          <p:spPr>
            <a:xfrm rot="1802267">
              <a:off x="7488158" y="2425111"/>
              <a:ext cx="137526" cy="1099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D19D340-8536-4895-8454-5B5BBBA1C3D6}"/>
                </a:ext>
              </a:extLst>
            </p:cNvPr>
            <p:cNvSpPr/>
            <p:nvPr/>
          </p:nvSpPr>
          <p:spPr>
            <a:xfrm rot="1802267">
              <a:off x="7400894" y="2529669"/>
              <a:ext cx="98590" cy="787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D920F1D-6D0F-4A79-8EFC-CC9EB0954E61}"/>
                </a:ext>
              </a:extLst>
            </p:cNvPr>
            <p:cNvSpPr/>
            <p:nvPr/>
          </p:nvSpPr>
          <p:spPr>
            <a:xfrm rot="1802267">
              <a:off x="7296718" y="2572936"/>
              <a:ext cx="68830" cy="550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936D372-49CC-40E4-AA83-AD71EA6AEA76}"/>
              </a:ext>
            </a:extLst>
          </p:cNvPr>
          <p:cNvSpPr txBox="1"/>
          <p:nvPr/>
        </p:nvSpPr>
        <p:spPr>
          <a:xfrm>
            <a:off x="4863630" y="805826"/>
            <a:ext cx="1276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cs typeface="Arial" pitchFamily="34" charset="0"/>
              </a:rPr>
              <a:t>98</a:t>
            </a:r>
            <a:r>
              <a:rPr lang="en-US" altLang="ko-KR" sz="2400" b="1" dirty="0">
                <a:cs typeface="Arial" pitchFamily="34" charset="0"/>
              </a:rPr>
              <a:t>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2B01D02-F27B-4ECD-B494-7D36A58AD5FF}"/>
              </a:ext>
            </a:extLst>
          </p:cNvPr>
          <p:cNvSpPr txBox="1">
            <a:spLocks/>
          </p:cNvSpPr>
          <p:nvPr/>
        </p:nvSpPr>
        <p:spPr>
          <a:xfrm rot="5400000">
            <a:off x="7656941" y="2700896"/>
            <a:ext cx="6858753" cy="145546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anchor="ctr"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spc="600" dirty="0">
                <a:solidFill>
                  <a:schemeClr val="bg1"/>
                </a:solidFill>
                <a:latin typeface="Arial Black" panose="020B0A04020102020204" pitchFamily="34" charset="0"/>
              </a:rPr>
              <a:t>Infographic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995F6B-C615-472E-83EE-13946DDB008C}"/>
              </a:ext>
            </a:extLst>
          </p:cNvPr>
          <p:cNvGrpSpPr/>
          <p:nvPr/>
        </p:nvGrpSpPr>
        <p:grpSpPr>
          <a:xfrm>
            <a:off x="4806480" y="3728955"/>
            <a:ext cx="5231233" cy="2309514"/>
            <a:chOff x="546760" y="2061666"/>
            <a:chExt cx="5152102" cy="230951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69FC1A-4B17-4B77-92CA-BA0BE5DF2778}"/>
                </a:ext>
              </a:extLst>
            </p:cNvPr>
            <p:cNvSpPr txBox="1"/>
            <p:nvPr/>
          </p:nvSpPr>
          <p:spPr>
            <a:xfrm>
              <a:off x="546760" y="3170851"/>
              <a:ext cx="51521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52BC16-D875-4330-81CC-223CC822E21D}"/>
                </a:ext>
              </a:extLst>
            </p:cNvPr>
            <p:cNvSpPr txBox="1"/>
            <p:nvPr/>
          </p:nvSpPr>
          <p:spPr>
            <a:xfrm>
              <a:off x="546760" y="2061666"/>
              <a:ext cx="33123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Power 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98CD8F1-B7AE-46F8-8544-1CF5F9F294AA}"/>
              </a:ext>
            </a:extLst>
          </p:cNvPr>
          <p:cNvSpPr txBox="1"/>
          <p:nvPr/>
        </p:nvSpPr>
        <p:spPr>
          <a:xfrm>
            <a:off x="4806480" y="2837323"/>
            <a:ext cx="301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$3,800,000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FAD436-CA97-4187-B2D9-E6F2A026189D}"/>
              </a:ext>
            </a:extLst>
          </p:cNvPr>
          <p:cNvSpPr/>
          <p:nvPr/>
        </p:nvSpPr>
        <p:spPr>
          <a:xfrm>
            <a:off x="1789004" y="2082663"/>
            <a:ext cx="9196087" cy="87028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BF7556-708C-4532-82AF-5B4B845185EA}"/>
              </a:ext>
            </a:extLst>
          </p:cNvPr>
          <p:cNvSpPr/>
          <p:nvPr/>
        </p:nvSpPr>
        <p:spPr>
          <a:xfrm>
            <a:off x="1789004" y="3079850"/>
            <a:ext cx="9196087" cy="87028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DF5762-8051-4EE5-BC1C-41D1265282BF}"/>
              </a:ext>
            </a:extLst>
          </p:cNvPr>
          <p:cNvSpPr/>
          <p:nvPr/>
        </p:nvSpPr>
        <p:spPr>
          <a:xfrm>
            <a:off x="1789004" y="4077037"/>
            <a:ext cx="9196087" cy="87028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02BD62-9E71-482E-BDED-0005CA943332}"/>
              </a:ext>
            </a:extLst>
          </p:cNvPr>
          <p:cNvSpPr/>
          <p:nvPr/>
        </p:nvSpPr>
        <p:spPr>
          <a:xfrm>
            <a:off x="1789004" y="5074225"/>
            <a:ext cx="9196087" cy="87028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345DD9-1BE5-45B7-ADF9-C00731A98533}"/>
              </a:ext>
            </a:extLst>
          </p:cNvPr>
          <p:cNvSpPr/>
          <p:nvPr/>
        </p:nvSpPr>
        <p:spPr>
          <a:xfrm>
            <a:off x="1152018" y="2297806"/>
            <a:ext cx="499800" cy="499800"/>
          </a:xfrm>
          <a:prstGeom prst="ellipse">
            <a:avLst/>
          </a:prstGeom>
          <a:solidFill>
            <a:schemeClr val="accent6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BDA1E6-0154-4514-84BA-33EAFD36C7D2}"/>
              </a:ext>
            </a:extLst>
          </p:cNvPr>
          <p:cNvSpPr txBox="1"/>
          <p:nvPr/>
        </p:nvSpPr>
        <p:spPr>
          <a:xfrm>
            <a:off x="1197618" y="2293792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1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97547A2-5459-4E5E-8C9C-F4EAB6B8528C}"/>
              </a:ext>
            </a:extLst>
          </p:cNvPr>
          <p:cNvSpPr/>
          <p:nvPr/>
        </p:nvSpPr>
        <p:spPr>
          <a:xfrm>
            <a:off x="1152018" y="3285026"/>
            <a:ext cx="499800" cy="499800"/>
          </a:xfrm>
          <a:prstGeom prst="ellipse">
            <a:avLst/>
          </a:prstGeom>
          <a:solidFill>
            <a:schemeClr val="accent6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604E6F-666B-412E-9E5B-04050A2ACC17}"/>
              </a:ext>
            </a:extLst>
          </p:cNvPr>
          <p:cNvSpPr txBox="1"/>
          <p:nvPr/>
        </p:nvSpPr>
        <p:spPr>
          <a:xfrm>
            <a:off x="1197618" y="3281012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2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0A3C2EC-F2B4-4B59-B2B2-6C2460ABF838}"/>
              </a:ext>
            </a:extLst>
          </p:cNvPr>
          <p:cNvSpPr/>
          <p:nvPr/>
        </p:nvSpPr>
        <p:spPr>
          <a:xfrm>
            <a:off x="1152018" y="4272246"/>
            <a:ext cx="499800" cy="499800"/>
          </a:xfrm>
          <a:prstGeom prst="ellipse">
            <a:avLst/>
          </a:prstGeom>
          <a:solidFill>
            <a:schemeClr val="accent6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10D0BC-7FDF-48DB-A991-EA928616273B}"/>
              </a:ext>
            </a:extLst>
          </p:cNvPr>
          <p:cNvSpPr txBox="1"/>
          <p:nvPr/>
        </p:nvSpPr>
        <p:spPr>
          <a:xfrm>
            <a:off x="1197618" y="4268232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3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066D38-BC7E-4F6B-96A9-CDE3B8AA1CC3}"/>
              </a:ext>
            </a:extLst>
          </p:cNvPr>
          <p:cNvSpPr/>
          <p:nvPr/>
        </p:nvSpPr>
        <p:spPr>
          <a:xfrm>
            <a:off x="1152018" y="5259465"/>
            <a:ext cx="499800" cy="499800"/>
          </a:xfrm>
          <a:prstGeom prst="ellipse">
            <a:avLst/>
          </a:prstGeom>
          <a:solidFill>
            <a:schemeClr val="accent6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377798-C948-4BDD-8644-8D75B0CB7B55}"/>
              </a:ext>
            </a:extLst>
          </p:cNvPr>
          <p:cNvSpPr txBox="1"/>
          <p:nvPr/>
        </p:nvSpPr>
        <p:spPr>
          <a:xfrm>
            <a:off x="1197618" y="5255451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4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D009DA-A6D0-4BF8-A423-F42FA909651E}"/>
              </a:ext>
            </a:extLst>
          </p:cNvPr>
          <p:cNvGrpSpPr/>
          <p:nvPr/>
        </p:nvGrpSpPr>
        <p:grpSpPr>
          <a:xfrm>
            <a:off x="808350" y="1927061"/>
            <a:ext cx="1188052" cy="1214673"/>
            <a:chOff x="1779602" y="1104706"/>
            <a:chExt cx="1188052" cy="1214673"/>
          </a:xfrm>
          <a:solidFill>
            <a:schemeClr val="accent4"/>
          </a:solidFill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26F8EEF8-E0AD-4125-A818-456E4410EF38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DF47F092-FF68-4BB0-937D-6C69FE14E262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3C06ED-2325-4076-A089-261162F944D7}"/>
              </a:ext>
            </a:extLst>
          </p:cNvPr>
          <p:cNvGrpSpPr/>
          <p:nvPr/>
        </p:nvGrpSpPr>
        <p:grpSpPr>
          <a:xfrm>
            <a:off x="808350" y="2909073"/>
            <a:ext cx="1188052" cy="1214673"/>
            <a:chOff x="1779602" y="1104706"/>
            <a:chExt cx="1188052" cy="1214673"/>
          </a:xfrm>
          <a:solidFill>
            <a:schemeClr val="accent3"/>
          </a:solidFill>
        </p:grpSpPr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0CA01930-C5FD-4FC5-AB73-DA8F7761CEB5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C763F4B8-94E9-44F7-85AA-483509E16871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87B9CF3-04D6-46F8-B704-6991D2FCDF63}"/>
              </a:ext>
            </a:extLst>
          </p:cNvPr>
          <p:cNvGrpSpPr/>
          <p:nvPr/>
        </p:nvGrpSpPr>
        <p:grpSpPr>
          <a:xfrm>
            <a:off x="808350" y="3891085"/>
            <a:ext cx="1188052" cy="1214673"/>
            <a:chOff x="1779602" y="1104706"/>
            <a:chExt cx="1188052" cy="1214673"/>
          </a:xfrm>
          <a:solidFill>
            <a:schemeClr val="accent2"/>
          </a:solidFill>
        </p:grpSpPr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233A18E9-05A7-4074-BCF4-21B987D018A1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9C1D1417-E32E-4678-8FC1-7E6D7E7409A1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B667D3-3D78-4392-9B48-CA19BE000DBA}"/>
              </a:ext>
            </a:extLst>
          </p:cNvPr>
          <p:cNvGrpSpPr/>
          <p:nvPr/>
        </p:nvGrpSpPr>
        <p:grpSpPr>
          <a:xfrm>
            <a:off x="808350" y="4873097"/>
            <a:ext cx="1188052" cy="1214673"/>
            <a:chOff x="1779602" y="1104706"/>
            <a:chExt cx="1188052" cy="1214673"/>
          </a:xfrm>
          <a:solidFill>
            <a:schemeClr val="accent1"/>
          </a:solidFill>
        </p:grpSpPr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EAFD25BE-C362-401B-A1F3-3DEBFD8E0A78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5483321"/>
                <a:gd name="adj3" fmla="val 1697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035FE89F-5901-46D2-B916-51C663EACB65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806447C-8608-44C5-87FD-F4A7EEDF925B}"/>
              </a:ext>
            </a:extLst>
          </p:cNvPr>
          <p:cNvGrpSpPr/>
          <p:nvPr/>
        </p:nvGrpSpPr>
        <p:grpSpPr>
          <a:xfrm>
            <a:off x="2235244" y="2163712"/>
            <a:ext cx="4871452" cy="714829"/>
            <a:chOff x="3017857" y="4307149"/>
            <a:chExt cx="5686732" cy="7148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3458B2F-5D9B-4A0A-9EE5-E046BBBE2075}"/>
                </a:ext>
              </a:extLst>
            </p:cNvPr>
            <p:cNvSpPr txBox="1"/>
            <p:nvPr/>
          </p:nvSpPr>
          <p:spPr>
            <a:xfrm>
              <a:off x="3017857" y="4560313"/>
              <a:ext cx="5604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5E57FCA-0496-4FE8-B877-7A7D39CF4E9B}"/>
                </a:ext>
              </a:extLst>
            </p:cNvPr>
            <p:cNvSpPr txBox="1"/>
            <p:nvPr/>
          </p:nvSpPr>
          <p:spPr>
            <a:xfrm>
              <a:off x="3017857" y="4307149"/>
              <a:ext cx="5686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E03BF9-2D6F-4933-885D-3701EBC932E0}"/>
              </a:ext>
            </a:extLst>
          </p:cNvPr>
          <p:cNvGrpSpPr/>
          <p:nvPr/>
        </p:nvGrpSpPr>
        <p:grpSpPr>
          <a:xfrm>
            <a:off x="2235244" y="3161212"/>
            <a:ext cx="4871452" cy="714829"/>
            <a:chOff x="3017857" y="4307149"/>
            <a:chExt cx="5686732" cy="7148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FDE1E44-719F-4BC2-81A8-EE32D07C5E26}"/>
                </a:ext>
              </a:extLst>
            </p:cNvPr>
            <p:cNvSpPr txBox="1"/>
            <p:nvPr/>
          </p:nvSpPr>
          <p:spPr>
            <a:xfrm>
              <a:off x="3017857" y="4560313"/>
              <a:ext cx="5604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D63D877-A6D1-4643-B54B-7B9CE2D75727}"/>
                </a:ext>
              </a:extLst>
            </p:cNvPr>
            <p:cNvSpPr txBox="1"/>
            <p:nvPr/>
          </p:nvSpPr>
          <p:spPr>
            <a:xfrm>
              <a:off x="3017857" y="4307149"/>
              <a:ext cx="5686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E6B190B-3A48-467D-88F0-9847A170E750}"/>
              </a:ext>
            </a:extLst>
          </p:cNvPr>
          <p:cNvGrpSpPr/>
          <p:nvPr/>
        </p:nvGrpSpPr>
        <p:grpSpPr>
          <a:xfrm>
            <a:off x="2235244" y="4158710"/>
            <a:ext cx="4871452" cy="714829"/>
            <a:chOff x="3017857" y="4307149"/>
            <a:chExt cx="5686732" cy="71482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B52F8CA-E68D-436D-B812-9DF3211FB4D8}"/>
                </a:ext>
              </a:extLst>
            </p:cNvPr>
            <p:cNvSpPr txBox="1"/>
            <p:nvPr/>
          </p:nvSpPr>
          <p:spPr>
            <a:xfrm>
              <a:off x="3017857" y="4560313"/>
              <a:ext cx="5604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F23C905-D3E1-4CBE-84F2-9555F75A8C20}"/>
                </a:ext>
              </a:extLst>
            </p:cNvPr>
            <p:cNvSpPr txBox="1"/>
            <p:nvPr/>
          </p:nvSpPr>
          <p:spPr>
            <a:xfrm>
              <a:off x="3017857" y="4307149"/>
              <a:ext cx="5686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DAC4790-0079-46F6-B3A9-1D59B66C3E8D}"/>
              </a:ext>
            </a:extLst>
          </p:cNvPr>
          <p:cNvGrpSpPr/>
          <p:nvPr/>
        </p:nvGrpSpPr>
        <p:grpSpPr>
          <a:xfrm>
            <a:off x="2235245" y="5156210"/>
            <a:ext cx="4801435" cy="714829"/>
            <a:chOff x="3017857" y="4307149"/>
            <a:chExt cx="5604997" cy="7148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172FDA5-E904-46E1-958A-1F334045A376}"/>
                </a:ext>
              </a:extLst>
            </p:cNvPr>
            <p:cNvSpPr txBox="1"/>
            <p:nvPr/>
          </p:nvSpPr>
          <p:spPr>
            <a:xfrm>
              <a:off x="3017857" y="4560313"/>
              <a:ext cx="5604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8C6E475-BD13-4BB4-B0BC-820BFA35A9CB}"/>
                </a:ext>
              </a:extLst>
            </p:cNvPr>
            <p:cNvSpPr txBox="1"/>
            <p:nvPr/>
          </p:nvSpPr>
          <p:spPr>
            <a:xfrm>
              <a:off x="3017857" y="4307149"/>
              <a:ext cx="5604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0A3B138-8461-4F9F-B724-69E698FED4EF}"/>
              </a:ext>
            </a:extLst>
          </p:cNvPr>
          <p:cNvGrpSpPr/>
          <p:nvPr/>
        </p:nvGrpSpPr>
        <p:grpSpPr>
          <a:xfrm>
            <a:off x="7106696" y="2004443"/>
            <a:ext cx="4003676" cy="475860"/>
            <a:chOff x="1487532" y="2017033"/>
            <a:chExt cx="2952328" cy="376914"/>
          </a:xfrm>
        </p:grpSpPr>
        <p:sp>
          <p:nvSpPr>
            <p:cNvPr id="40" name="Rectangle 9">
              <a:extLst>
                <a:ext uri="{FF2B5EF4-FFF2-40B4-BE49-F238E27FC236}">
                  <a16:creationId xmlns:a16="http://schemas.microsoft.com/office/drawing/2014/main" id="{1ADE1EBA-C8AA-41C2-9F2C-EA68BEC347E4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Rectangle 6">
              <a:extLst>
                <a:ext uri="{FF2B5EF4-FFF2-40B4-BE49-F238E27FC236}">
                  <a16:creationId xmlns:a16="http://schemas.microsoft.com/office/drawing/2014/main" id="{A8F17D6E-C949-4739-BC20-15313709B4B3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39A6CF2-0A0B-4524-B725-E5E78896E3A2}"/>
              </a:ext>
            </a:extLst>
          </p:cNvPr>
          <p:cNvGrpSpPr/>
          <p:nvPr/>
        </p:nvGrpSpPr>
        <p:grpSpPr>
          <a:xfrm>
            <a:off x="7106696" y="2986455"/>
            <a:ext cx="4003676" cy="475860"/>
            <a:chOff x="1487532" y="2017033"/>
            <a:chExt cx="2952328" cy="376914"/>
          </a:xfrm>
        </p:grpSpPr>
        <p:sp>
          <p:nvSpPr>
            <p:cNvPr id="43" name="Rectangle 9">
              <a:extLst>
                <a:ext uri="{FF2B5EF4-FFF2-40B4-BE49-F238E27FC236}">
                  <a16:creationId xmlns:a16="http://schemas.microsoft.com/office/drawing/2014/main" id="{1B94023F-8590-4A96-B37B-92DA1C8C4343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Rectangle 6">
              <a:extLst>
                <a:ext uri="{FF2B5EF4-FFF2-40B4-BE49-F238E27FC236}">
                  <a16:creationId xmlns:a16="http://schemas.microsoft.com/office/drawing/2014/main" id="{74C4A18B-7A4A-4764-B710-A4BB9696D3A2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479C52F-C9D2-42A6-A8C8-9130D8FDECE1}"/>
              </a:ext>
            </a:extLst>
          </p:cNvPr>
          <p:cNvGrpSpPr/>
          <p:nvPr/>
        </p:nvGrpSpPr>
        <p:grpSpPr>
          <a:xfrm>
            <a:off x="7106696" y="3968467"/>
            <a:ext cx="4003676" cy="475860"/>
            <a:chOff x="1487532" y="2017033"/>
            <a:chExt cx="2952328" cy="376914"/>
          </a:xfrm>
        </p:grpSpPr>
        <p:sp>
          <p:nvSpPr>
            <p:cNvPr id="46" name="Rectangle 9">
              <a:extLst>
                <a:ext uri="{FF2B5EF4-FFF2-40B4-BE49-F238E27FC236}">
                  <a16:creationId xmlns:a16="http://schemas.microsoft.com/office/drawing/2014/main" id="{ED9AE4C2-C4A2-47D6-898B-7F24095BAE02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Rectangle 6">
              <a:extLst>
                <a:ext uri="{FF2B5EF4-FFF2-40B4-BE49-F238E27FC236}">
                  <a16:creationId xmlns:a16="http://schemas.microsoft.com/office/drawing/2014/main" id="{4E2EF0CD-A74A-450E-BB7A-97E130595854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6375768-D3DE-4140-9FEA-32AF95541D0D}"/>
              </a:ext>
            </a:extLst>
          </p:cNvPr>
          <p:cNvGrpSpPr/>
          <p:nvPr/>
        </p:nvGrpSpPr>
        <p:grpSpPr>
          <a:xfrm>
            <a:off x="7106696" y="4950479"/>
            <a:ext cx="4003676" cy="475860"/>
            <a:chOff x="1487532" y="2017033"/>
            <a:chExt cx="2952328" cy="376914"/>
          </a:xfrm>
        </p:grpSpPr>
        <p:sp>
          <p:nvSpPr>
            <p:cNvPr id="49" name="Rectangle 9">
              <a:extLst>
                <a:ext uri="{FF2B5EF4-FFF2-40B4-BE49-F238E27FC236}">
                  <a16:creationId xmlns:a16="http://schemas.microsoft.com/office/drawing/2014/main" id="{9117E8A3-9D68-417C-BF21-1005DB5B9339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Rectangle 6">
              <a:extLst>
                <a:ext uri="{FF2B5EF4-FFF2-40B4-BE49-F238E27FC236}">
                  <a16:creationId xmlns:a16="http://schemas.microsoft.com/office/drawing/2014/main" id="{1BA0654B-AE3A-4D0D-800A-7F678BD4D884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1A3CA72-783D-4BEE-8979-43B87D13869A}"/>
              </a:ext>
            </a:extLst>
          </p:cNvPr>
          <p:cNvGrpSpPr/>
          <p:nvPr/>
        </p:nvGrpSpPr>
        <p:grpSpPr>
          <a:xfrm>
            <a:off x="9028136" y="2440710"/>
            <a:ext cx="1488581" cy="461665"/>
            <a:chOff x="605046" y="3750007"/>
            <a:chExt cx="1488582" cy="461665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746C301-A746-4842-A003-FCF1353FB1D8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E57C05AE-708F-4771-B127-E61183553F1B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5" name="Chevron 59">
                <a:extLst>
                  <a:ext uri="{FF2B5EF4-FFF2-40B4-BE49-F238E27FC236}">
                    <a16:creationId xmlns:a16="http://schemas.microsoft.com/office/drawing/2014/main" id="{7FDF3D4D-4545-4F4B-9174-C5BCD4937677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73DBF14-FA69-49D8-97D6-13F1D7898D80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D96451F-886A-4BED-871E-E1CC21E5A2BA}"/>
              </a:ext>
            </a:extLst>
          </p:cNvPr>
          <p:cNvGrpSpPr/>
          <p:nvPr/>
        </p:nvGrpSpPr>
        <p:grpSpPr>
          <a:xfrm>
            <a:off x="9028136" y="5398943"/>
            <a:ext cx="1488581" cy="461665"/>
            <a:chOff x="605046" y="3750007"/>
            <a:chExt cx="1488582" cy="46166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FC37A9D-9A58-49DF-9770-C0D363289E86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D849249-31D7-4C34-ACEB-3CE127946924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0" name="Chevron 64">
                <a:extLst>
                  <a:ext uri="{FF2B5EF4-FFF2-40B4-BE49-F238E27FC236}">
                    <a16:creationId xmlns:a16="http://schemas.microsoft.com/office/drawing/2014/main" id="{8BB52A14-C79E-4F43-8B92-13C8D2CB8B5F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8BD86EE-E40D-46A4-B6D5-083A22E21FE0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1EAFDA4-3B36-4351-BC19-9ECDCF47C58A}"/>
              </a:ext>
            </a:extLst>
          </p:cNvPr>
          <p:cNvGrpSpPr/>
          <p:nvPr/>
        </p:nvGrpSpPr>
        <p:grpSpPr>
          <a:xfrm>
            <a:off x="9028136" y="3426788"/>
            <a:ext cx="1488581" cy="461665"/>
            <a:chOff x="605046" y="3750007"/>
            <a:chExt cx="1488582" cy="46166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19C3140-1F1E-4655-80CB-DF77F9028496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66C5B53-1F47-4DB7-8CF7-E5FA8EDE2618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5" name="Chevron 69">
                <a:extLst>
                  <a:ext uri="{FF2B5EF4-FFF2-40B4-BE49-F238E27FC236}">
                    <a16:creationId xmlns:a16="http://schemas.microsoft.com/office/drawing/2014/main" id="{1F29B70C-72A4-419B-BCB4-B74914F005EB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8AF093E-A16C-4394-9D7A-9B953941C044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08ECD7C-36A8-401D-B64E-531798735BE2}"/>
              </a:ext>
            </a:extLst>
          </p:cNvPr>
          <p:cNvGrpSpPr/>
          <p:nvPr/>
        </p:nvGrpSpPr>
        <p:grpSpPr>
          <a:xfrm>
            <a:off x="9028136" y="4412866"/>
            <a:ext cx="1488581" cy="461665"/>
            <a:chOff x="605046" y="3750007"/>
            <a:chExt cx="1488582" cy="4616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4867FAC-A237-4F6E-B270-D47CB30BE4FF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9469505-E84E-478A-8242-85949B32B2BA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70" name="Chevron 74">
                <a:extLst>
                  <a:ext uri="{FF2B5EF4-FFF2-40B4-BE49-F238E27FC236}">
                    <a16:creationId xmlns:a16="http://schemas.microsoft.com/office/drawing/2014/main" id="{F7FD9B26-852D-4E34-A123-334712790682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27D978-869B-4759-8C41-F00ACDD05BB9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F7ECAD58-DCF2-49D2-8B73-7F2488EA6D95}"/>
              </a:ext>
            </a:extLst>
          </p:cNvPr>
          <p:cNvSpPr txBox="1"/>
          <p:nvPr/>
        </p:nvSpPr>
        <p:spPr>
          <a:xfrm>
            <a:off x="7820130" y="2032379"/>
            <a:ext cx="29033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40EB30A-3ECA-4218-9201-63E88C89E51A}"/>
              </a:ext>
            </a:extLst>
          </p:cNvPr>
          <p:cNvSpPr txBox="1"/>
          <p:nvPr/>
        </p:nvSpPr>
        <p:spPr>
          <a:xfrm>
            <a:off x="7820130" y="3014392"/>
            <a:ext cx="29033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08A40A5-4CED-47DF-AD55-3E3B54F2BB79}"/>
              </a:ext>
            </a:extLst>
          </p:cNvPr>
          <p:cNvSpPr txBox="1"/>
          <p:nvPr/>
        </p:nvSpPr>
        <p:spPr>
          <a:xfrm>
            <a:off x="7820130" y="3996405"/>
            <a:ext cx="29033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849B359-0425-4F50-98F0-75FB994EE70A}"/>
              </a:ext>
            </a:extLst>
          </p:cNvPr>
          <p:cNvSpPr txBox="1"/>
          <p:nvPr/>
        </p:nvSpPr>
        <p:spPr>
          <a:xfrm>
            <a:off x="7820130" y="4978418"/>
            <a:ext cx="29033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2297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Basketba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302A"/>
      </a:accent1>
      <a:accent2>
        <a:srgbClr val="7F7F7F"/>
      </a:accent2>
      <a:accent3>
        <a:srgbClr val="920A06"/>
      </a:accent3>
      <a:accent4>
        <a:srgbClr val="3F3F3F"/>
      </a:accent4>
      <a:accent5>
        <a:srgbClr val="500402"/>
      </a:accent5>
      <a:accent6>
        <a:srgbClr val="000000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BASKETBA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302A"/>
      </a:accent1>
      <a:accent2>
        <a:srgbClr val="7F7F7F"/>
      </a:accent2>
      <a:accent3>
        <a:srgbClr val="920A06"/>
      </a:accent3>
      <a:accent4>
        <a:srgbClr val="3F3F3F"/>
      </a:accent4>
      <a:accent5>
        <a:srgbClr val="500402"/>
      </a:accent5>
      <a:accent6>
        <a:srgbClr val="000000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3168</TotalTime>
  <Words>4789</Words>
  <Application>Microsoft Office PowerPoint</Application>
  <PresentationFormat>Widescreen</PresentationFormat>
  <Paragraphs>587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Arial Black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WIN10</cp:lastModifiedBy>
  <cp:revision>102</cp:revision>
  <dcterms:created xsi:type="dcterms:W3CDTF">2018-04-24T17:14:44Z</dcterms:created>
  <dcterms:modified xsi:type="dcterms:W3CDTF">2019-03-08T10:10:07Z</dcterms:modified>
</cp:coreProperties>
</file>