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2"/>
  </p:handoutMasterIdLst>
  <p:sldIdLst>
    <p:sldId id="256" r:id="rId4"/>
    <p:sldId id="274" r:id="rId5"/>
    <p:sldId id="261" r:id="rId6"/>
    <p:sldId id="264" r:id="rId7"/>
    <p:sldId id="310" r:id="rId8"/>
    <p:sldId id="268" r:id="rId9"/>
    <p:sldId id="275" r:id="rId10"/>
    <p:sldId id="420" r:id="rId11"/>
    <p:sldId id="278" r:id="rId12"/>
    <p:sldId id="280" r:id="rId13"/>
    <p:sldId id="421" r:id="rId14"/>
    <p:sldId id="284" r:id="rId15"/>
    <p:sldId id="282" r:id="rId16"/>
    <p:sldId id="265" r:id="rId17"/>
    <p:sldId id="311" r:id="rId18"/>
    <p:sldId id="283" r:id="rId19"/>
    <p:sldId id="281" r:id="rId20"/>
    <p:sldId id="289" r:id="rId21"/>
    <p:sldId id="287" r:id="rId22"/>
    <p:sldId id="302" r:id="rId23"/>
    <p:sldId id="305" r:id="rId24"/>
    <p:sldId id="295" r:id="rId25"/>
    <p:sldId id="272" r:id="rId26"/>
    <p:sldId id="312" r:id="rId27"/>
    <p:sldId id="288" r:id="rId28"/>
    <p:sldId id="419" r:id="rId29"/>
    <p:sldId id="293" r:id="rId30"/>
    <p:sldId id="271" r:id="rId31"/>
    <p:sldId id="297" r:id="rId32"/>
    <p:sldId id="294" r:id="rId33"/>
    <p:sldId id="299" r:id="rId34"/>
    <p:sldId id="296" r:id="rId35"/>
    <p:sldId id="417" r:id="rId36"/>
    <p:sldId id="301" r:id="rId37"/>
    <p:sldId id="300" r:id="rId38"/>
    <p:sldId id="298" r:id="rId39"/>
    <p:sldId id="304" r:id="rId40"/>
    <p:sldId id="273" r:id="rId41"/>
    <p:sldId id="306" r:id="rId42"/>
    <p:sldId id="303" r:id="rId43"/>
    <p:sldId id="422" r:id="rId44"/>
    <p:sldId id="307" r:id="rId45"/>
    <p:sldId id="309" r:id="rId46"/>
    <p:sldId id="260" r:id="rId47"/>
    <p:sldId id="263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>
        <p:guide orient="horz" pos="242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C2D5-40C5-AEF3-93F535BA761D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2D5-40C5-AEF3-93F535BA761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D5-40C5-AEF3-93F535BA7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EE81-4EFA-94F0-B6CDB4FA8350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E81-4EFA-94F0-B6CDB4FA835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81-4EFA-94F0-B6CDB4FA8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B4D6AF-4538-4D14-8DE9-AF71902DB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AAEC3-806E-48AA-9FDE-D039E69746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5BB2-A1FB-40DF-9345-346EDF792E25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88C50-3A40-43F4-BCAC-BD7231BC58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365A30-5AF6-4B1A-B2A5-1297B07A67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579D-F889-409E-994B-C50D6D19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42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BA85527-7686-4B9E-BCA2-C89E7EF409CC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3522C4B-7807-4A39-9C8D-700C20C373F3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ACF3E71-BBD5-4B4A-A297-09EBE8A0F8E9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C64CBA-1510-44FC-8160-A608DC48F2F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F3E328-6D2D-439B-8511-A2B61657404F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8ACE1E-5A98-4F91-9738-F6BA3802E93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55452"/>
            <a:ext cx="12192000" cy="23488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5027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95613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76200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9452281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8FFDD507-9677-45A5-88E2-496510E5A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8216D7-CA4D-48D3-9D62-1C9BA3F433A6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AEB79D-42D9-4854-93EE-6A7860B32C06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331F8D-F639-4D0A-8219-201CB10A84B5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7EECCE-8A5D-4DE2-92FC-ED13A376AE06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21D7071-E31A-4D5F-AA58-5EFBD7BC7CC0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C3BF5-51FA-4018-9D97-FFDF71871D4A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115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2BCD1B-947D-4365-BA3B-0F1EDC7713CD}"/>
              </a:ext>
            </a:extLst>
          </p:cNvPr>
          <p:cNvSpPr/>
          <p:nvPr userDrawn="1"/>
        </p:nvSpPr>
        <p:spPr>
          <a:xfrm>
            <a:off x="0" y="2528260"/>
            <a:ext cx="12192000" cy="18014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8E336C-CBC6-405B-A2D0-832A210015D9}"/>
              </a:ext>
            </a:extLst>
          </p:cNvPr>
          <p:cNvSpPr/>
          <p:nvPr userDrawn="1"/>
        </p:nvSpPr>
        <p:spPr>
          <a:xfrm rot="10800000">
            <a:off x="0" y="577086"/>
            <a:ext cx="10468344" cy="1826128"/>
          </a:xfrm>
          <a:custGeom>
            <a:avLst/>
            <a:gdLst>
              <a:gd name="connsiteX0" fmla="*/ 1829628 w 10468344"/>
              <a:gd name="connsiteY0" fmla="*/ 1826128 h 1826128"/>
              <a:gd name="connsiteX1" fmla="*/ 0 w 10468344"/>
              <a:gd name="connsiteY1" fmla="*/ 25683 h 1826128"/>
              <a:gd name="connsiteX2" fmla="*/ 5529 w 10468344"/>
              <a:gd name="connsiteY2" fmla="*/ 20065 h 1826128"/>
              <a:gd name="connsiteX3" fmla="*/ 229959 w 10468344"/>
              <a:gd name="connsiteY3" fmla="*/ 20064 h 1826128"/>
              <a:gd name="connsiteX4" fmla="*/ 1829436 w 10468344"/>
              <a:gd name="connsiteY4" fmla="*/ 1594029 h 1826128"/>
              <a:gd name="connsiteX5" fmla="*/ 3443085 w 10468344"/>
              <a:gd name="connsiteY5" fmla="*/ 6119 h 1826128"/>
              <a:gd name="connsiteX6" fmla="*/ 3444974 w 10468344"/>
              <a:gd name="connsiteY6" fmla="*/ 8038 h 1826128"/>
              <a:gd name="connsiteX7" fmla="*/ 3444974 w 10468344"/>
              <a:gd name="connsiteY7" fmla="*/ 0 h 1826128"/>
              <a:gd name="connsiteX8" fmla="*/ 10468344 w 10468344"/>
              <a:gd name="connsiteY8" fmla="*/ 0 h 1826128"/>
              <a:gd name="connsiteX9" fmla="*/ 10468344 w 10468344"/>
              <a:gd name="connsiteY9" fmla="*/ 165298 h 1826128"/>
              <a:gd name="connsiteX10" fmla="*/ 3516995 w 10468344"/>
              <a:gd name="connsiteY10" fmla="*/ 165298 h 1826128"/>
              <a:gd name="connsiteX11" fmla="*/ 1877405 w 10468344"/>
              <a:gd name="connsiteY11" fmla="*/ 1778735 h 1826128"/>
              <a:gd name="connsiteX12" fmla="*/ 1876835 w 10468344"/>
              <a:gd name="connsiteY12" fmla="*/ 1778156 h 182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68344" h="1826128">
                <a:moveTo>
                  <a:pt x="1829628" y="1826128"/>
                </a:moveTo>
                <a:lnTo>
                  <a:pt x="0" y="25683"/>
                </a:lnTo>
                <a:lnTo>
                  <a:pt x="5529" y="20065"/>
                </a:lnTo>
                <a:lnTo>
                  <a:pt x="229959" y="20064"/>
                </a:lnTo>
                <a:lnTo>
                  <a:pt x="1829436" y="1594029"/>
                </a:lnTo>
                <a:lnTo>
                  <a:pt x="3443085" y="6119"/>
                </a:lnTo>
                <a:lnTo>
                  <a:pt x="3444974" y="8038"/>
                </a:lnTo>
                <a:lnTo>
                  <a:pt x="3444974" y="0"/>
                </a:lnTo>
                <a:lnTo>
                  <a:pt x="10468344" y="0"/>
                </a:lnTo>
                <a:lnTo>
                  <a:pt x="10468344" y="165298"/>
                </a:lnTo>
                <a:lnTo>
                  <a:pt x="3516995" y="165298"/>
                </a:lnTo>
                <a:lnTo>
                  <a:pt x="1877405" y="1778735"/>
                </a:lnTo>
                <a:lnTo>
                  <a:pt x="1876835" y="1778156"/>
                </a:lnTo>
                <a:close/>
              </a:path>
            </a:pathLst>
          </a:cu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cs typeface="Arial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455CBD1-32B3-430C-B34D-CDAE19AD0ABC}"/>
              </a:ext>
            </a:extLst>
          </p:cNvPr>
          <p:cNvSpPr/>
          <p:nvPr userDrawn="1"/>
        </p:nvSpPr>
        <p:spPr>
          <a:xfrm>
            <a:off x="6799271" y="4451549"/>
            <a:ext cx="5392729" cy="1832749"/>
          </a:xfrm>
          <a:custGeom>
            <a:avLst/>
            <a:gdLst>
              <a:gd name="connsiteX0" fmla="*/ 3456032 w 5392729"/>
              <a:gd name="connsiteY0" fmla="*/ 0 h 1832749"/>
              <a:gd name="connsiteX1" fmla="*/ 3461074 w 5392729"/>
              <a:gd name="connsiteY1" fmla="*/ 5124 h 1832749"/>
              <a:gd name="connsiteX2" fmla="*/ 3461074 w 5392729"/>
              <a:gd name="connsiteY2" fmla="*/ 2963 h 1832749"/>
              <a:gd name="connsiteX3" fmla="*/ 5392729 w 5392729"/>
              <a:gd name="connsiteY3" fmla="*/ 2963 h 1832749"/>
              <a:gd name="connsiteX4" fmla="*/ 5392729 w 5392729"/>
              <a:gd name="connsiteY4" fmla="*/ 168261 h 1832749"/>
              <a:gd name="connsiteX5" fmla="*/ 3520712 w 5392729"/>
              <a:gd name="connsiteY5" fmla="*/ 168261 h 1832749"/>
              <a:gd name="connsiteX6" fmla="*/ 1877406 w 5392729"/>
              <a:gd name="connsiteY6" fmla="*/ 1785355 h 1832749"/>
              <a:gd name="connsiteX7" fmla="*/ 1876837 w 5392729"/>
              <a:gd name="connsiteY7" fmla="*/ 1784777 h 1832749"/>
              <a:gd name="connsiteX8" fmla="*/ 1829630 w 5392729"/>
              <a:gd name="connsiteY8" fmla="*/ 1832749 h 1832749"/>
              <a:gd name="connsiteX9" fmla="*/ 0 w 5392729"/>
              <a:gd name="connsiteY9" fmla="*/ 32302 h 1832749"/>
              <a:gd name="connsiteX10" fmla="*/ 5528 w 5392729"/>
              <a:gd name="connsiteY10" fmla="*/ 26684 h 1832749"/>
              <a:gd name="connsiteX11" fmla="*/ 229959 w 5392729"/>
              <a:gd name="connsiteY11" fmla="*/ 26683 h 1832749"/>
              <a:gd name="connsiteX12" fmla="*/ 1829438 w 5392729"/>
              <a:gd name="connsiteY12" fmla="*/ 1600649 h 183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92729" h="1832749">
                <a:moveTo>
                  <a:pt x="3456032" y="0"/>
                </a:moveTo>
                <a:lnTo>
                  <a:pt x="3461074" y="5124"/>
                </a:lnTo>
                <a:lnTo>
                  <a:pt x="3461074" y="2963"/>
                </a:lnTo>
                <a:lnTo>
                  <a:pt x="5392729" y="2963"/>
                </a:lnTo>
                <a:lnTo>
                  <a:pt x="5392729" y="168261"/>
                </a:lnTo>
                <a:lnTo>
                  <a:pt x="3520712" y="168261"/>
                </a:lnTo>
                <a:lnTo>
                  <a:pt x="1877406" y="1785355"/>
                </a:lnTo>
                <a:lnTo>
                  <a:pt x="1876837" y="1784777"/>
                </a:lnTo>
                <a:lnTo>
                  <a:pt x="1829630" y="1832749"/>
                </a:lnTo>
                <a:lnTo>
                  <a:pt x="0" y="32302"/>
                </a:lnTo>
                <a:lnTo>
                  <a:pt x="5528" y="26684"/>
                </a:lnTo>
                <a:lnTo>
                  <a:pt x="229959" y="26683"/>
                </a:lnTo>
                <a:lnTo>
                  <a:pt x="1829438" y="1600649"/>
                </a:lnTo>
                <a:close/>
              </a:path>
            </a:pathLst>
          </a:cu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799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308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C2ABD529-FE83-4068-B43D-09D8C61354D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466102" y="846034"/>
            <a:ext cx="5529990" cy="5456343"/>
          </a:xfrm>
          <a:custGeom>
            <a:avLst/>
            <a:gdLst>
              <a:gd name="connsiteX0" fmla="*/ 5203477 w 5529990"/>
              <a:gd name="connsiteY0" fmla="*/ 4996820 h 5456343"/>
              <a:gd name="connsiteX1" fmla="*/ 5205385 w 5529990"/>
              <a:gd name="connsiteY1" fmla="*/ 4997961 h 5456343"/>
              <a:gd name="connsiteX2" fmla="*/ 5204062 w 5529990"/>
              <a:gd name="connsiteY2" fmla="*/ 4999290 h 5456343"/>
              <a:gd name="connsiteX3" fmla="*/ 3285288 w 5529990"/>
              <a:gd name="connsiteY3" fmla="*/ 850958 h 5456343"/>
              <a:gd name="connsiteX4" fmla="*/ 3285287 w 5529990"/>
              <a:gd name="connsiteY4" fmla="*/ 957889 h 5456343"/>
              <a:gd name="connsiteX5" fmla="*/ 3309883 w 5529990"/>
              <a:gd name="connsiteY5" fmla="*/ 964960 h 5456343"/>
              <a:gd name="connsiteX6" fmla="*/ 3342876 w 5529990"/>
              <a:gd name="connsiteY6" fmla="*/ 959101 h 5456343"/>
              <a:gd name="connsiteX7" fmla="*/ 3347625 w 5529990"/>
              <a:gd name="connsiteY7" fmla="*/ 953011 h 5456343"/>
              <a:gd name="connsiteX8" fmla="*/ 3340340 w 5529990"/>
              <a:gd name="connsiteY8" fmla="*/ 917595 h 5456343"/>
              <a:gd name="connsiteX9" fmla="*/ 3323433 w 5529990"/>
              <a:gd name="connsiteY9" fmla="*/ 872062 h 5456343"/>
              <a:gd name="connsiteX10" fmla="*/ 3302259 w 5529990"/>
              <a:gd name="connsiteY10" fmla="*/ 854999 h 5456343"/>
              <a:gd name="connsiteX11" fmla="*/ 97597 w 5529990"/>
              <a:gd name="connsiteY11" fmla="*/ 97597 h 5456343"/>
              <a:gd name="connsiteX12" fmla="*/ 97597 w 5529990"/>
              <a:gd name="connsiteY12" fmla="*/ 3380541 h 5456343"/>
              <a:gd name="connsiteX13" fmla="*/ 925476 w 5529990"/>
              <a:gd name="connsiteY13" fmla="*/ 3380541 h 5456343"/>
              <a:gd name="connsiteX14" fmla="*/ 946229 w 5529990"/>
              <a:gd name="connsiteY14" fmla="*/ 3355733 h 5456343"/>
              <a:gd name="connsiteX15" fmla="*/ 978940 w 5529990"/>
              <a:gd name="connsiteY15" fmla="*/ 3351467 h 5456343"/>
              <a:gd name="connsiteX16" fmla="*/ 1007525 w 5529990"/>
              <a:gd name="connsiteY16" fmla="*/ 3349520 h 5456343"/>
              <a:gd name="connsiteX17" fmla="*/ 1031564 w 5529990"/>
              <a:gd name="connsiteY17" fmla="*/ 3353683 h 5456343"/>
              <a:gd name="connsiteX18" fmla="*/ 1032954 w 5529990"/>
              <a:gd name="connsiteY18" fmla="*/ 3351929 h 5456343"/>
              <a:gd name="connsiteX19" fmla="*/ 1046660 w 5529990"/>
              <a:gd name="connsiteY19" fmla="*/ 3307002 h 5456343"/>
              <a:gd name="connsiteX20" fmla="*/ 1050343 w 5529990"/>
              <a:gd name="connsiteY20" fmla="*/ 3285495 h 5456343"/>
              <a:gd name="connsiteX21" fmla="*/ 1053485 w 5529990"/>
              <a:gd name="connsiteY21" fmla="*/ 3281034 h 5456343"/>
              <a:gd name="connsiteX22" fmla="*/ 213108 w 5529990"/>
              <a:gd name="connsiteY22" fmla="*/ 3281033 h 5456343"/>
              <a:gd name="connsiteX23" fmla="*/ 213107 w 5529990"/>
              <a:gd name="connsiteY23" fmla="*/ 208854 h 5456343"/>
              <a:gd name="connsiteX24" fmla="*/ 3285287 w 5529990"/>
              <a:gd name="connsiteY24" fmla="*/ 208854 h 5456343"/>
              <a:gd name="connsiteX25" fmla="*/ 3285287 w 5529990"/>
              <a:gd name="connsiteY25" fmla="*/ 805089 h 5456343"/>
              <a:gd name="connsiteX26" fmla="*/ 3285421 w 5529990"/>
              <a:gd name="connsiteY26" fmla="*/ 805084 h 5456343"/>
              <a:gd name="connsiteX27" fmla="*/ 3308726 w 5529990"/>
              <a:gd name="connsiteY27" fmla="*/ 825294 h 5456343"/>
              <a:gd name="connsiteX28" fmla="*/ 3343101 w 5529990"/>
              <a:gd name="connsiteY28" fmla="*/ 834936 h 5456343"/>
              <a:gd name="connsiteX29" fmla="*/ 3357542 w 5529990"/>
              <a:gd name="connsiteY29" fmla="*/ 829717 h 5456343"/>
              <a:gd name="connsiteX30" fmla="*/ 3389087 w 5529990"/>
              <a:gd name="connsiteY30" fmla="*/ 840123 h 5456343"/>
              <a:gd name="connsiteX31" fmla="*/ 3389087 w 5529990"/>
              <a:gd name="connsiteY31" fmla="*/ 97597 h 5456343"/>
              <a:gd name="connsiteX32" fmla="*/ 0 w 5529990"/>
              <a:gd name="connsiteY32" fmla="*/ 0 h 5456343"/>
              <a:gd name="connsiteX33" fmla="*/ 3486684 w 5529990"/>
              <a:gd name="connsiteY33" fmla="*/ 0 h 5456343"/>
              <a:gd name="connsiteX34" fmla="*/ 3486684 w 5529990"/>
              <a:gd name="connsiteY34" fmla="*/ 833838 h 5456343"/>
              <a:gd name="connsiteX35" fmla="*/ 3500172 w 5529990"/>
              <a:gd name="connsiteY35" fmla="*/ 834269 h 5456343"/>
              <a:gd name="connsiteX36" fmla="*/ 3516226 w 5529990"/>
              <a:gd name="connsiteY36" fmla="*/ 839003 h 5456343"/>
              <a:gd name="connsiteX37" fmla="*/ 3647545 w 5529990"/>
              <a:gd name="connsiteY37" fmla="*/ 866570 h 5456343"/>
              <a:gd name="connsiteX38" fmla="*/ 3662947 w 5529990"/>
              <a:gd name="connsiteY38" fmla="*/ 857912 h 5456343"/>
              <a:gd name="connsiteX39" fmla="*/ 3656762 w 5529990"/>
              <a:gd name="connsiteY39" fmla="*/ 846906 h 5456343"/>
              <a:gd name="connsiteX40" fmla="*/ 3515960 w 5529990"/>
              <a:gd name="connsiteY40" fmla="*/ 787015 h 5456343"/>
              <a:gd name="connsiteX41" fmla="*/ 3489147 w 5529990"/>
              <a:gd name="connsiteY41" fmla="*/ 770223 h 5456343"/>
              <a:gd name="connsiteX42" fmla="*/ 3498229 w 5529990"/>
              <a:gd name="connsiteY42" fmla="*/ 724565 h 5456343"/>
              <a:gd name="connsiteX43" fmla="*/ 3516829 w 5529990"/>
              <a:gd name="connsiteY43" fmla="*/ 717732 h 5456343"/>
              <a:gd name="connsiteX44" fmla="*/ 3531095 w 5529990"/>
              <a:gd name="connsiteY44" fmla="*/ 726369 h 5456343"/>
              <a:gd name="connsiteX45" fmla="*/ 3557357 w 5529990"/>
              <a:gd name="connsiteY45" fmla="*/ 731881 h 5456343"/>
              <a:gd name="connsiteX46" fmla="*/ 3581695 w 5529990"/>
              <a:gd name="connsiteY46" fmla="*/ 744271 h 5456343"/>
              <a:gd name="connsiteX47" fmla="*/ 3651817 w 5529990"/>
              <a:gd name="connsiteY47" fmla="*/ 791752 h 5456343"/>
              <a:gd name="connsiteX48" fmla="*/ 3701043 w 5529990"/>
              <a:gd name="connsiteY48" fmla="*/ 827808 h 5456343"/>
              <a:gd name="connsiteX49" fmla="*/ 3778589 w 5529990"/>
              <a:gd name="connsiteY49" fmla="*/ 888498 h 5456343"/>
              <a:gd name="connsiteX50" fmla="*/ 3870983 w 5529990"/>
              <a:gd name="connsiteY50" fmla="*/ 975599 h 5456343"/>
              <a:gd name="connsiteX51" fmla="*/ 3913472 w 5529990"/>
              <a:gd name="connsiteY51" fmla="*/ 989372 h 5456343"/>
              <a:gd name="connsiteX52" fmla="*/ 3940973 w 5529990"/>
              <a:gd name="connsiteY52" fmla="*/ 997085 h 5456343"/>
              <a:gd name="connsiteX53" fmla="*/ 3982772 w 5529990"/>
              <a:gd name="connsiteY53" fmla="*/ 1019936 h 5456343"/>
              <a:gd name="connsiteX54" fmla="*/ 3937964 w 5529990"/>
              <a:gd name="connsiteY54" fmla="*/ 888706 h 5456343"/>
              <a:gd name="connsiteX55" fmla="*/ 3899601 w 5529990"/>
              <a:gd name="connsiteY55" fmla="*/ 866821 h 5456343"/>
              <a:gd name="connsiteX56" fmla="*/ 3853267 w 5529990"/>
              <a:gd name="connsiteY56" fmla="*/ 820451 h 5456343"/>
              <a:gd name="connsiteX57" fmla="*/ 3829759 w 5529990"/>
              <a:gd name="connsiteY57" fmla="*/ 778630 h 5456343"/>
              <a:gd name="connsiteX58" fmla="*/ 3899474 w 5529990"/>
              <a:gd name="connsiteY58" fmla="*/ 794477 h 5456343"/>
              <a:gd name="connsiteX59" fmla="*/ 3949113 w 5529990"/>
              <a:gd name="connsiteY59" fmla="*/ 815817 h 5456343"/>
              <a:gd name="connsiteX60" fmla="*/ 3979087 w 5529990"/>
              <a:gd name="connsiteY60" fmla="*/ 827934 h 5456343"/>
              <a:gd name="connsiteX61" fmla="*/ 4029548 w 5529990"/>
              <a:gd name="connsiteY61" fmla="*/ 866192 h 5456343"/>
              <a:gd name="connsiteX62" fmla="*/ 4074646 w 5529990"/>
              <a:gd name="connsiteY62" fmla="*/ 910362 h 5456343"/>
              <a:gd name="connsiteX63" fmla="*/ 4111496 w 5529990"/>
              <a:gd name="connsiteY63" fmla="*/ 924407 h 5456343"/>
              <a:gd name="connsiteX64" fmla="*/ 4161957 w 5529990"/>
              <a:gd name="connsiteY64" fmla="*/ 962664 h 5456343"/>
              <a:gd name="connsiteX65" fmla="*/ 4131426 w 5529990"/>
              <a:gd name="connsiteY65" fmla="*/ 985620 h 5456343"/>
              <a:gd name="connsiteX66" fmla="*/ 4134857 w 5529990"/>
              <a:gd name="connsiteY66" fmla="*/ 1032933 h 5456343"/>
              <a:gd name="connsiteX67" fmla="*/ 4138703 w 5529990"/>
              <a:gd name="connsiteY67" fmla="*/ 1065530 h 5456343"/>
              <a:gd name="connsiteX68" fmla="*/ 4128249 w 5529990"/>
              <a:gd name="connsiteY68" fmla="*/ 1082993 h 5456343"/>
              <a:gd name="connsiteX69" fmla="*/ 4147363 w 5529990"/>
              <a:gd name="connsiteY69" fmla="*/ 1080938 h 5456343"/>
              <a:gd name="connsiteX70" fmla="*/ 4170738 w 5529990"/>
              <a:gd name="connsiteY70" fmla="*/ 1096765 h 5456343"/>
              <a:gd name="connsiteX71" fmla="*/ 4166471 w 5529990"/>
              <a:gd name="connsiteY71" fmla="*/ 1125234 h 5456343"/>
              <a:gd name="connsiteX72" fmla="*/ 4151337 w 5529990"/>
              <a:gd name="connsiteY72" fmla="*/ 1185880 h 5456343"/>
              <a:gd name="connsiteX73" fmla="*/ 4159309 w 5529990"/>
              <a:gd name="connsiteY73" fmla="*/ 1210365 h 5456343"/>
              <a:gd name="connsiteX74" fmla="*/ 4205665 w 5529990"/>
              <a:gd name="connsiteY74" fmla="*/ 1117687 h 5456343"/>
              <a:gd name="connsiteX75" fmla="*/ 4209517 w 5529990"/>
              <a:gd name="connsiteY75" fmla="*/ 1103935 h 5456343"/>
              <a:gd name="connsiteX76" fmla="*/ 4224918 w 5529990"/>
              <a:gd name="connsiteY76" fmla="*/ 1095278 h 5456343"/>
              <a:gd name="connsiteX77" fmla="*/ 4232341 w 5529990"/>
              <a:gd name="connsiteY77" fmla="*/ 1108484 h 5456343"/>
              <a:gd name="connsiteX78" fmla="*/ 4211843 w 5529990"/>
              <a:gd name="connsiteY78" fmla="*/ 1175042 h 5456343"/>
              <a:gd name="connsiteX79" fmla="*/ 4227373 w 5529990"/>
              <a:gd name="connsiteY79" fmla="*/ 1238729 h 5456343"/>
              <a:gd name="connsiteX80" fmla="*/ 4277010 w 5529990"/>
              <a:gd name="connsiteY80" fmla="*/ 1260069 h 5456343"/>
              <a:gd name="connsiteX81" fmla="*/ 4319914 w 5529990"/>
              <a:gd name="connsiteY81" fmla="*/ 1259126 h 5456343"/>
              <a:gd name="connsiteX82" fmla="*/ 4394024 w 5529990"/>
              <a:gd name="connsiteY82" fmla="*/ 1318850 h 5456343"/>
              <a:gd name="connsiteX83" fmla="*/ 4439529 w 5529990"/>
              <a:gd name="connsiteY83" fmla="*/ 1394653 h 5456343"/>
              <a:gd name="connsiteX84" fmla="*/ 4465896 w 5529990"/>
              <a:gd name="connsiteY84" fmla="*/ 1405900 h 5456343"/>
              <a:gd name="connsiteX85" fmla="*/ 4496792 w 5529990"/>
              <a:gd name="connsiteY85" fmla="*/ 1389917 h 5456343"/>
              <a:gd name="connsiteX86" fmla="*/ 4517002 w 5529990"/>
              <a:gd name="connsiteY86" fmla="*/ 1350259 h 5456343"/>
              <a:gd name="connsiteX87" fmla="*/ 4543362 w 5529990"/>
              <a:gd name="connsiteY87" fmla="*/ 1292820 h 5456343"/>
              <a:gd name="connsiteX88" fmla="*/ 4573307 w 5529990"/>
              <a:gd name="connsiteY88" fmla="*/ 1288454 h 5456343"/>
              <a:gd name="connsiteX89" fmla="*/ 4586211 w 5529990"/>
              <a:gd name="connsiteY89" fmla="*/ 1309822 h 5456343"/>
              <a:gd name="connsiteX90" fmla="*/ 4565007 w 5529990"/>
              <a:gd name="connsiteY90" fmla="*/ 1374097 h 5456343"/>
              <a:gd name="connsiteX91" fmla="*/ 4525037 w 5529990"/>
              <a:gd name="connsiteY91" fmla="*/ 1424592 h 5456343"/>
              <a:gd name="connsiteX92" fmla="*/ 4537809 w 5529990"/>
              <a:gd name="connsiteY92" fmla="*/ 1428478 h 5456343"/>
              <a:gd name="connsiteX93" fmla="*/ 4570157 w 5529990"/>
              <a:gd name="connsiteY93" fmla="*/ 1431296 h 5456343"/>
              <a:gd name="connsiteX94" fmla="*/ 4584183 w 5529990"/>
              <a:gd name="connsiteY94" fmla="*/ 1440791 h 5456343"/>
              <a:gd name="connsiteX95" fmla="*/ 4615797 w 5529990"/>
              <a:gd name="connsiteY95" fmla="*/ 1533093 h 5456343"/>
              <a:gd name="connsiteX96" fmla="*/ 4630077 w 5529990"/>
              <a:gd name="connsiteY96" fmla="*/ 1568154 h 5456343"/>
              <a:gd name="connsiteX97" fmla="*/ 4642622 w 5529990"/>
              <a:gd name="connsiteY97" fmla="*/ 1584865 h 5456343"/>
              <a:gd name="connsiteX98" fmla="*/ 4650392 w 5529990"/>
              <a:gd name="connsiteY98" fmla="*/ 1585335 h 5456343"/>
              <a:gd name="connsiteX99" fmla="*/ 4706855 w 5529990"/>
              <a:gd name="connsiteY99" fmla="*/ 1574900 h 5456343"/>
              <a:gd name="connsiteX100" fmla="*/ 4733741 w 5529990"/>
              <a:gd name="connsiteY100" fmla="*/ 1584777 h 5456343"/>
              <a:gd name="connsiteX101" fmla="*/ 4735707 w 5529990"/>
              <a:gd name="connsiteY101" fmla="*/ 1602394 h 5456343"/>
              <a:gd name="connsiteX102" fmla="*/ 4744256 w 5529990"/>
              <a:gd name="connsiteY102" fmla="*/ 1600647 h 5456343"/>
              <a:gd name="connsiteX103" fmla="*/ 4780936 w 5529990"/>
              <a:gd name="connsiteY103" fmla="*/ 1605372 h 5456343"/>
              <a:gd name="connsiteX104" fmla="*/ 4803756 w 5529990"/>
              <a:gd name="connsiteY104" fmla="*/ 1656271 h 5456343"/>
              <a:gd name="connsiteX105" fmla="*/ 4782161 w 5529990"/>
              <a:gd name="connsiteY105" fmla="*/ 1700274 h 5456343"/>
              <a:gd name="connsiteX106" fmla="*/ 4785999 w 5529990"/>
              <a:gd name="connsiteY106" fmla="*/ 1779221 h 5456343"/>
              <a:gd name="connsiteX107" fmla="*/ 4800847 w 5529990"/>
              <a:gd name="connsiteY107" fmla="*/ 1805635 h 5456343"/>
              <a:gd name="connsiteX108" fmla="*/ 4804501 w 5529990"/>
              <a:gd name="connsiteY108" fmla="*/ 1810637 h 5456343"/>
              <a:gd name="connsiteX109" fmla="*/ 4845375 w 5529990"/>
              <a:gd name="connsiteY109" fmla="*/ 1808249 h 5456343"/>
              <a:gd name="connsiteX110" fmla="*/ 4843969 w 5529990"/>
              <a:gd name="connsiteY110" fmla="*/ 1825149 h 5456343"/>
              <a:gd name="connsiteX111" fmla="*/ 4843929 w 5529990"/>
              <a:gd name="connsiteY111" fmla="*/ 1825206 h 5456343"/>
              <a:gd name="connsiteX112" fmla="*/ 4852839 w 5529990"/>
              <a:gd name="connsiteY112" fmla="*/ 1826013 h 5456343"/>
              <a:gd name="connsiteX113" fmla="*/ 4872074 w 5529990"/>
              <a:gd name="connsiteY113" fmla="*/ 1829323 h 5456343"/>
              <a:gd name="connsiteX114" fmla="*/ 4925096 w 5529990"/>
              <a:gd name="connsiteY114" fmla="*/ 1859262 h 5456343"/>
              <a:gd name="connsiteX115" fmla="*/ 4929808 w 5529990"/>
              <a:gd name="connsiteY115" fmla="*/ 1883858 h 5456343"/>
              <a:gd name="connsiteX116" fmla="*/ 4939343 w 5529990"/>
              <a:gd name="connsiteY116" fmla="*/ 1886966 h 5456343"/>
              <a:gd name="connsiteX117" fmla="*/ 4991962 w 5529990"/>
              <a:gd name="connsiteY117" fmla="*/ 1878897 h 5456343"/>
              <a:gd name="connsiteX118" fmla="*/ 5003950 w 5529990"/>
              <a:gd name="connsiteY118" fmla="*/ 1880575 h 5456343"/>
              <a:gd name="connsiteX119" fmla="*/ 4972381 w 5529990"/>
              <a:gd name="connsiteY119" fmla="*/ 1914056 h 5456343"/>
              <a:gd name="connsiteX120" fmla="*/ 4975836 w 5529990"/>
              <a:gd name="connsiteY120" fmla="*/ 1924321 h 5456343"/>
              <a:gd name="connsiteX121" fmla="*/ 5015575 w 5529990"/>
              <a:gd name="connsiteY121" fmla="*/ 2048343 h 5456343"/>
              <a:gd name="connsiteX122" fmla="*/ 5014612 w 5529990"/>
              <a:gd name="connsiteY122" fmla="*/ 2066816 h 5456343"/>
              <a:gd name="connsiteX123" fmla="*/ 5068869 w 5529990"/>
              <a:gd name="connsiteY123" fmla="*/ 2055795 h 5456343"/>
              <a:gd name="connsiteX124" fmla="*/ 5135512 w 5529990"/>
              <a:gd name="connsiteY124" fmla="*/ 2040422 h 5456343"/>
              <a:gd name="connsiteX125" fmla="*/ 5180616 w 5529990"/>
              <a:gd name="connsiteY125" fmla="*/ 2038241 h 5456343"/>
              <a:gd name="connsiteX126" fmla="*/ 5204265 w 5529990"/>
              <a:gd name="connsiteY126" fmla="*/ 2059708 h 5456343"/>
              <a:gd name="connsiteX127" fmla="*/ 5192160 w 5529990"/>
              <a:gd name="connsiteY127" fmla="*/ 2089685 h 5456343"/>
              <a:gd name="connsiteX128" fmla="*/ 5148842 w 5529990"/>
              <a:gd name="connsiteY128" fmla="*/ 2105345 h 5456343"/>
              <a:gd name="connsiteX129" fmla="*/ 5101673 w 5529990"/>
              <a:gd name="connsiteY129" fmla="*/ 2134757 h 5456343"/>
              <a:gd name="connsiteX130" fmla="*/ 5078431 w 5529990"/>
              <a:gd name="connsiteY130" fmla="*/ 2144923 h 5456343"/>
              <a:gd name="connsiteX131" fmla="*/ 5052563 w 5529990"/>
              <a:gd name="connsiteY131" fmla="*/ 2144620 h 5456343"/>
              <a:gd name="connsiteX132" fmla="*/ 5037286 w 5529990"/>
              <a:gd name="connsiteY132" fmla="*/ 2142869 h 5456343"/>
              <a:gd name="connsiteX133" fmla="*/ 5039213 w 5529990"/>
              <a:gd name="connsiteY133" fmla="*/ 2146539 h 5456343"/>
              <a:gd name="connsiteX134" fmla="*/ 5030489 w 5529990"/>
              <a:gd name="connsiteY134" fmla="*/ 2163045 h 5456343"/>
              <a:gd name="connsiteX135" fmla="*/ 5028179 w 5529990"/>
              <a:gd name="connsiteY135" fmla="*/ 2165369 h 5456343"/>
              <a:gd name="connsiteX136" fmla="*/ 5046078 w 5529990"/>
              <a:gd name="connsiteY136" fmla="*/ 2171076 h 5456343"/>
              <a:gd name="connsiteX137" fmla="*/ 5093139 w 5529990"/>
              <a:gd name="connsiteY137" fmla="*/ 2191692 h 5456343"/>
              <a:gd name="connsiteX138" fmla="*/ 5123662 w 5529990"/>
              <a:gd name="connsiteY138" fmla="*/ 2215086 h 5456343"/>
              <a:gd name="connsiteX139" fmla="*/ 5128611 w 5529990"/>
              <a:gd name="connsiteY139" fmla="*/ 2223892 h 5456343"/>
              <a:gd name="connsiteX140" fmla="*/ 5228422 w 5529990"/>
              <a:gd name="connsiteY140" fmla="*/ 2370550 h 5456343"/>
              <a:gd name="connsiteX141" fmla="*/ 5228697 w 5529990"/>
              <a:gd name="connsiteY141" fmla="*/ 2376188 h 5456343"/>
              <a:gd name="connsiteX142" fmla="*/ 5262652 w 5529990"/>
              <a:gd name="connsiteY142" fmla="*/ 2446897 h 5456343"/>
              <a:gd name="connsiteX143" fmla="*/ 5299355 w 5529990"/>
              <a:gd name="connsiteY143" fmla="*/ 2527647 h 5456343"/>
              <a:gd name="connsiteX144" fmla="*/ 5348719 w 5529990"/>
              <a:gd name="connsiteY144" fmla="*/ 2543349 h 5456343"/>
              <a:gd name="connsiteX145" fmla="*/ 5393408 w 5529990"/>
              <a:gd name="connsiteY145" fmla="*/ 2555885 h 5456343"/>
              <a:gd name="connsiteX146" fmla="*/ 5407160 w 5529990"/>
              <a:gd name="connsiteY146" fmla="*/ 2559743 h 5456343"/>
              <a:gd name="connsiteX147" fmla="*/ 5472613 w 5529990"/>
              <a:gd name="connsiteY147" fmla="*/ 2557709 h 5456343"/>
              <a:gd name="connsiteX148" fmla="*/ 5485949 w 5529990"/>
              <a:gd name="connsiteY148" fmla="*/ 2576283 h 5456343"/>
              <a:gd name="connsiteX149" fmla="*/ 5476734 w 5529990"/>
              <a:gd name="connsiteY149" fmla="*/ 2595946 h 5456343"/>
              <a:gd name="connsiteX150" fmla="*/ 5490484 w 5529990"/>
              <a:gd name="connsiteY150" fmla="*/ 2599804 h 5456343"/>
              <a:gd name="connsiteX151" fmla="*/ 5519497 w 5529990"/>
              <a:gd name="connsiteY151" fmla="*/ 2615358 h 5456343"/>
              <a:gd name="connsiteX152" fmla="*/ 5529803 w 5529990"/>
              <a:gd name="connsiteY152" fmla="*/ 2664600 h 5456343"/>
              <a:gd name="connsiteX153" fmla="*/ 5499679 w 5529990"/>
              <a:gd name="connsiteY153" fmla="*/ 2719188 h 5456343"/>
              <a:gd name="connsiteX154" fmla="*/ 5457599 w 5529990"/>
              <a:gd name="connsiteY154" fmla="*/ 2737049 h 5456343"/>
              <a:gd name="connsiteX155" fmla="*/ 5390773 w 5529990"/>
              <a:gd name="connsiteY155" fmla="*/ 2710887 h 5456343"/>
              <a:gd name="connsiteX156" fmla="*/ 5381838 w 5529990"/>
              <a:gd name="connsiteY156" fmla="*/ 2689840 h 5456343"/>
              <a:gd name="connsiteX157" fmla="*/ 5381571 w 5529990"/>
              <a:gd name="connsiteY157" fmla="*/ 2637851 h 5456343"/>
              <a:gd name="connsiteX158" fmla="*/ 5289992 w 5529990"/>
              <a:gd name="connsiteY158" fmla="*/ 2614017 h 5456343"/>
              <a:gd name="connsiteX159" fmla="*/ 5259180 w 5529990"/>
              <a:gd name="connsiteY159" fmla="*/ 2677681 h 5456343"/>
              <a:gd name="connsiteX160" fmla="*/ 5222176 w 5529990"/>
              <a:gd name="connsiteY160" fmla="*/ 2776691 h 5456343"/>
              <a:gd name="connsiteX161" fmla="*/ 5205122 w 5529990"/>
              <a:gd name="connsiteY161" fmla="*/ 2797863 h 5456343"/>
              <a:gd name="connsiteX162" fmla="*/ 5159054 w 5529990"/>
              <a:gd name="connsiteY162" fmla="*/ 2803482 h 5456343"/>
              <a:gd name="connsiteX163" fmla="*/ 5134992 w 5529990"/>
              <a:gd name="connsiteY163" fmla="*/ 2796732 h 5456343"/>
              <a:gd name="connsiteX164" fmla="*/ 5042589 w 5529990"/>
              <a:gd name="connsiteY164" fmla="*/ 2755979 h 5456343"/>
              <a:gd name="connsiteX165" fmla="*/ 5027187 w 5529990"/>
              <a:gd name="connsiteY165" fmla="*/ 2764637 h 5456343"/>
              <a:gd name="connsiteX166" fmla="*/ 5017692 w 5529990"/>
              <a:gd name="connsiteY166" fmla="*/ 2825011 h 5456343"/>
              <a:gd name="connsiteX167" fmla="*/ 4929276 w 5529990"/>
              <a:gd name="connsiteY167" fmla="*/ 2796501 h 5456343"/>
              <a:gd name="connsiteX168" fmla="*/ 4898064 w 5529990"/>
              <a:gd name="connsiteY168" fmla="*/ 2782184 h 5456343"/>
              <a:gd name="connsiteX169" fmla="*/ 4888987 w 5529990"/>
              <a:gd name="connsiteY169" fmla="*/ 2781492 h 5456343"/>
              <a:gd name="connsiteX170" fmla="*/ 4828476 w 5529990"/>
              <a:gd name="connsiteY170" fmla="*/ 2838679 h 5456343"/>
              <a:gd name="connsiteX171" fmla="*/ 4792012 w 5529990"/>
              <a:gd name="connsiteY171" fmla="*/ 2995316 h 5456343"/>
              <a:gd name="connsiteX172" fmla="*/ 4799984 w 5529990"/>
              <a:gd name="connsiteY172" fmla="*/ 3019801 h 5456343"/>
              <a:gd name="connsiteX173" fmla="*/ 4837243 w 5529990"/>
              <a:gd name="connsiteY173" fmla="*/ 3065480 h 5456343"/>
              <a:gd name="connsiteX174" fmla="*/ 4841777 w 5529990"/>
              <a:gd name="connsiteY174" fmla="*/ 3089001 h 5456343"/>
              <a:gd name="connsiteX175" fmla="*/ 4860050 w 5529990"/>
              <a:gd name="connsiteY175" fmla="*/ 3209077 h 5456343"/>
              <a:gd name="connsiteX176" fmla="*/ 4861834 w 5529990"/>
              <a:gd name="connsiteY176" fmla="*/ 3222557 h 5456343"/>
              <a:gd name="connsiteX177" fmla="*/ 4816322 w 5529990"/>
              <a:gd name="connsiteY177" fmla="*/ 3193104 h 5456343"/>
              <a:gd name="connsiteX178" fmla="*/ 4699177 w 5529990"/>
              <a:gd name="connsiteY178" fmla="*/ 3108328 h 5456343"/>
              <a:gd name="connsiteX179" fmla="*/ 4644723 w 5529990"/>
              <a:gd name="connsiteY179" fmla="*/ 3104179 h 5456343"/>
              <a:gd name="connsiteX180" fmla="*/ 4540752 w 5529990"/>
              <a:gd name="connsiteY180" fmla="*/ 3197380 h 5456343"/>
              <a:gd name="connsiteX181" fmla="*/ 4544184 w 5529990"/>
              <a:gd name="connsiteY181" fmla="*/ 3244695 h 5456343"/>
              <a:gd name="connsiteX182" fmla="*/ 4596283 w 5529990"/>
              <a:gd name="connsiteY182" fmla="*/ 3363136 h 5456343"/>
              <a:gd name="connsiteX183" fmla="*/ 4610716 w 5529990"/>
              <a:gd name="connsiteY183" fmla="*/ 3404267 h 5456343"/>
              <a:gd name="connsiteX184" fmla="*/ 4739666 w 5529990"/>
              <a:gd name="connsiteY184" fmla="*/ 3638823 h 5456343"/>
              <a:gd name="connsiteX185" fmla="*/ 4782837 w 5529990"/>
              <a:gd name="connsiteY185" fmla="*/ 3689868 h 5456343"/>
              <a:gd name="connsiteX186" fmla="*/ 4815006 w 5529990"/>
              <a:gd name="connsiteY186" fmla="*/ 3747099 h 5456343"/>
              <a:gd name="connsiteX187" fmla="*/ 4829032 w 5529990"/>
              <a:gd name="connsiteY187" fmla="*/ 3756594 h 5456343"/>
              <a:gd name="connsiteX188" fmla="*/ 4837004 w 5529990"/>
              <a:gd name="connsiteY188" fmla="*/ 3781080 h 5456343"/>
              <a:gd name="connsiteX189" fmla="*/ 4809775 w 5529990"/>
              <a:gd name="connsiteY189" fmla="*/ 3779005 h 5456343"/>
              <a:gd name="connsiteX190" fmla="*/ 4786128 w 5529990"/>
              <a:gd name="connsiteY190" fmla="*/ 3757537 h 5456343"/>
              <a:gd name="connsiteX191" fmla="*/ 4725360 w 5529990"/>
              <a:gd name="connsiteY191" fmla="*/ 3670038 h 5456343"/>
              <a:gd name="connsiteX192" fmla="*/ 4594209 w 5529990"/>
              <a:gd name="connsiteY192" fmla="*/ 3436718 h 5456343"/>
              <a:gd name="connsiteX193" fmla="*/ 4558738 w 5529990"/>
              <a:gd name="connsiteY193" fmla="*/ 3404519 h 5456343"/>
              <a:gd name="connsiteX194" fmla="*/ 4480507 w 5529990"/>
              <a:gd name="connsiteY194" fmla="*/ 3306558 h 5456343"/>
              <a:gd name="connsiteX195" fmla="*/ 4381231 w 5529990"/>
              <a:gd name="connsiteY195" fmla="*/ 3263877 h 5456343"/>
              <a:gd name="connsiteX196" fmla="*/ 4271213 w 5529990"/>
              <a:gd name="connsiteY196" fmla="*/ 3325719 h 5456343"/>
              <a:gd name="connsiteX197" fmla="*/ 4243839 w 5529990"/>
              <a:gd name="connsiteY197" fmla="*/ 3390348 h 5456343"/>
              <a:gd name="connsiteX198" fmla="*/ 4245828 w 5529990"/>
              <a:gd name="connsiteY198" fmla="*/ 3431231 h 5456343"/>
              <a:gd name="connsiteX199" fmla="*/ 4249487 w 5529990"/>
              <a:gd name="connsiteY199" fmla="*/ 3458234 h 5456343"/>
              <a:gd name="connsiteX200" fmla="*/ 4268459 w 5529990"/>
              <a:gd name="connsiteY200" fmla="*/ 3485180 h 5456343"/>
              <a:gd name="connsiteX201" fmla="*/ 4301641 w 5529990"/>
              <a:gd name="connsiteY201" fmla="*/ 3549872 h 5456343"/>
              <a:gd name="connsiteX202" fmla="*/ 4327699 w 5529990"/>
              <a:gd name="connsiteY202" fmla="*/ 3562381 h 5456343"/>
              <a:gd name="connsiteX203" fmla="*/ 4443283 w 5529990"/>
              <a:gd name="connsiteY203" fmla="*/ 3566565 h 5456343"/>
              <a:gd name="connsiteX204" fmla="*/ 4362331 w 5529990"/>
              <a:gd name="connsiteY204" fmla="*/ 3599313 h 5456343"/>
              <a:gd name="connsiteX205" fmla="*/ 4297508 w 5529990"/>
              <a:gd name="connsiteY205" fmla="*/ 3698587 h 5456343"/>
              <a:gd name="connsiteX206" fmla="*/ 4338953 w 5529990"/>
              <a:gd name="connsiteY206" fmla="*/ 3730240 h 5456343"/>
              <a:gd name="connsiteX207" fmla="*/ 4372142 w 5529990"/>
              <a:gd name="connsiteY207" fmla="*/ 3730140 h 5456343"/>
              <a:gd name="connsiteX208" fmla="*/ 4336403 w 5529990"/>
              <a:gd name="connsiteY208" fmla="*/ 3760011 h 5456343"/>
              <a:gd name="connsiteX209" fmla="*/ 4322595 w 5529990"/>
              <a:gd name="connsiteY209" fmla="*/ 3786514 h 5456343"/>
              <a:gd name="connsiteX210" fmla="*/ 4384277 w 5529990"/>
              <a:gd name="connsiteY210" fmla="*/ 3871702 h 5456343"/>
              <a:gd name="connsiteX211" fmla="*/ 4434476 w 5529990"/>
              <a:gd name="connsiteY211" fmla="*/ 3911831 h 5456343"/>
              <a:gd name="connsiteX212" fmla="*/ 4475830 w 5529990"/>
              <a:gd name="connsiteY212" fmla="*/ 3992604 h 5456343"/>
              <a:gd name="connsiteX213" fmla="*/ 4523073 w 5529990"/>
              <a:gd name="connsiteY213" fmla="*/ 4036659 h 5456343"/>
              <a:gd name="connsiteX214" fmla="*/ 4538122 w 5529990"/>
              <a:gd name="connsiteY214" fmla="*/ 4034264 h 5456343"/>
              <a:gd name="connsiteX215" fmla="*/ 4501368 w 5529990"/>
              <a:gd name="connsiteY215" fmla="*/ 4081817 h 5456343"/>
              <a:gd name="connsiteX216" fmla="*/ 4473367 w 5529990"/>
              <a:gd name="connsiteY216" fmla="*/ 4137847 h 5456343"/>
              <a:gd name="connsiteX217" fmla="*/ 4497959 w 5529990"/>
              <a:gd name="connsiteY217" fmla="*/ 4166752 h 5456343"/>
              <a:gd name="connsiteX218" fmla="*/ 4539336 w 5529990"/>
              <a:gd name="connsiteY218" fmla="*/ 4194097 h 5456343"/>
              <a:gd name="connsiteX219" fmla="*/ 4517947 w 5529990"/>
              <a:gd name="connsiteY219" fmla="*/ 4231925 h 5456343"/>
              <a:gd name="connsiteX220" fmla="*/ 4508696 w 5529990"/>
              <a:gd name="connsiteY220" fmla="*/ 4246722 h 5456343"/>
              <a:gd name="connsiteX221" fmla="*/ 4532701 w 5529990"/>
              <a:gd name="connsiteY221" fmla="*/ 4265727 h 5456343"/>
              <a:gd name="connsiteX222" fmla="*/ 4569138 w 5529990"/>
              <a:gd name="connsiteY222" fmla="*/ 4307801 h 5456343"/>
              <a:gd name="connsiteX223" fmla="*/ 4581251 w 5529990"/>
              <a:gd name="connsiteY223" fmla="*/ 4356204 h 5456343"/>
              <a:gd name="connsiteX224" fmla="*/ 4581479 w 5529990"/>
              <a:gd name="connsiteY224" fmla="*/ 4355344 h 5456343"/>
              <a:gd name="connsiteX225" fmla="*/ 4587279 w 5529990"/>
              <a:gd name="connsiteY225" fmla="*/ 4351160 h 5456343"/>
              <a:gd name="connsiteX226" fmla="*/ 4644474 w 5529990"/>
              <a:gd name="connsiteY226" fmla="*/ 4303653 h 5456343"/>
              <a:gd name="connsiteX227" fmla="*/ 4741598 w 5529990"/>
              <a:gd name="connsiteY227" fmla="*/ 4274501 h 5456343"/>
              <a:gd name="connsiteX228" fmla="*/ 4775052 w 5529990"/>
              <a:gd name="connsiteY228" fmla="*/ 4260465 h 5456343"/>
              <a:gd name="connsiteX229" fmla="*/ 4822535 w 5529990"/>
              <a:gd name="connsiteY229" fmla="*/ 4263704 h 5456343"/>
              <a:gd name="connsiteX230" fmla="*/ 4862464 w 5529990"/>
              <a:gd name="connsiteY230" fmla="*/ 4268023 h 5456343"/>
              <a:gd name="connsiteX231" fmla="*/ 4878651 w 5529990"/>
              <a:gd name="connsiteY231" fmla="*/ 4266943 h 5456343"/>
              <a:gd name="connsiteX232" fmla="*/ 4952034 w 5529990"/>
              <a:gd name="connsiteY232" fmla="*/ 4330645 h 5456343"/>
              <a:gd name="connsiteX233" fmla="*/ 4987646 w 5529990"/>
              <a:gd name="connsiteY233" fmla="*/ 4391109 h 5456343"/>
              <a:gd name="connsiteX234" fmla="*/ 5046999 w 5529990"/>
              <a:gd name="connsiteY234" fmla="*/ 4436456 h 5456343"/>
              <a:gd name="connsiteX235" fmla="*/ 5058870 w 5529990"/>
              <a:gd name="connsiteY235" fmla="*/ 4429978 h 5456343"/>
              <a:gd name="connsiteX236" fmla="*/ 5134411 w 5529990"/>
              <a:gd name="connsiteY236" fmla="*/ 4366276 h 5456343"/>
              <a:gd name="connsiteX237" fmla="*/ 5151678 w 5529990"/>
              <a:gd name="connsiteY237" fmla="*/ 4357638 h 5456343"/>
              <a:gd name="connsiteX238" fmla="*/ 5205636 w 5529990"/>
              <a:gd name="connsiteY238" fmla="*/ 4349000 h 5456343"/>
              <a:gd name="connsiteX239" fmla="*/ 5268226 w 5529990"/>
              <a:gd name="connsiteY239" fmla="*/ 4333885 h 5456343"/>
              <a:gd name="connsiteX240" fmla="*/ 5294126 w 5529990"/>
              <a:gd name="connsiteY240" fmla="*/ 4334964 h 5456343"/>
              <a:gd name="connsiteX241" fmla="*/ 5433338 w 5529990"/>
              <a:gd name="connsiteY241" fmla="*/ 4392189 h 5456343"/>
              <a:gd name="connsiteX242" fmla="*/ 5441971 w 5529990"/>
              <a:gd name="connsiteY242" fmla="*/ 4402986 h 5456343"/>
              <a:gd name="connsiteX243" fmla="*/ 5473266 w 5529990"/>
              <a:gd name="connsiteY243" fmla="*/ 4468847 h 5456343"/>
              <a:gd name="connsiteX244" fmla="*/ 5481899 w 5529990"/>
              <a:gd name="connsiteY244" fmla="*/ 4496919 h 5456343"/>
              <a:gd name="connsiteX245" fmla="*/ 5492691 w 5529990"/>
              <a:gd name="connsiteY245" fmla="*/ 4544426 h 5456343"/>
              <a:gd name="connsiteX246" fmla="*/ 5523987 w 5529990"/>
              <a:gd name="connsiteY246" fmla="*/ 4580056 h 5456343"/>
              <a:gd name="connsiteX247" fmla="*/ 5529787 w 5529990"/>
              <a:gd name="connsiteY247" fmla="*/ 4596252 h 5456343"/>
              <a:gd name="connsiteX248" fmla="*/ 5515353 w 5529990"/>
              <a:gd name="connsiteY248" fmla="*/ 4605969 h 5456343"/>
              <a:gd name="connsiteX249" fmla="*/ 5502403 w 5529990"/>
              <a:gd name="connsiteY249" fmla="*/ 4609208 h 5456343"/>
              <a:gd name="connsiteX250" fmla="*/ 5487295 w 5529990"/>
              <a:gd name="connsiteY250" fmla="*/ 4618925 h 5456343"/>
              <a:gd name="connsiteX251" fmla="*/ 5497008 w 5529990"/>
              <a:gd name="connsiteY251" fmla="*/ 4632961 h 5456343"/>
              <a:gd name="connsiteX252" fmla="*/ 5491612 w 5529990"/>
              <a:gd name="connsiteY252" fmla="*/ 4665352 h 5456343"/>
              <a:gd name="connsiteX253" fmla="*/ 5477583 w 5529990"/>
              <a:gd name="connsiteY253" fmla="*/ 4671830 h 5456343"/>
              <a:gd name="connsiteX254" fmla="*/ 5470029 w 5529990"/>
              <a:gd name="connsiteY254" fmla="*/ 4691265 h 5456343"/>
              <a:gd name="connsiteX255" fmla="*/ 5488374 w 5529990"/>
              <a:gd name="connsiteY255" fmla="*/ 4698823 h 5456343"/>
              <a:gd name="connsiteX256" fmla="*/ 5504696 w 5529990"/>
              <a:gd name="connsiteY256" fmla="*/ 4697004 h 5456343"/>
              <a:gd name="connsiteX257" fmla="*/ 5420769 w 5529990"/>
              <a:gd name="connsiteY257" fmla="*/ 4781392 h 5456343"/>
              <a:gd name="connsiteX258" fmla="*/ 5413913 w 5529990"/>
              <a:gd name="connsiteY258" fmla="*/ 4776562 h 5456343"/>
              <a:gd name="connsiteX259" fmla="*/ 5393409 w 5529990"/>
              <a:gd name="connsiteY259" fmla="*/ 4786279 h 5456343"/>
              <a:gd name="connsiteX260" fmla="*/ 5384776 w 5529990"/>
              <a:gd name="connsiteY260" fmla="*/ 4805713 h 5456343"/>
              <a:gd name="connsiteX261" fmla="*/ 5358876 w 5529990"/>
              <a:gd name="connsiteY261" fmla="*/ 4818670 h 5456343"/>
              <a:gd name="connsiteX262" fmla="*/ 5275781 w 5529990"/>
              <a:gd name="connsiteY262" fmla="*/ 4860778 h 5456343"/>
              <a:gd name="connsiteX263" fmla="*/ 5263910 w 5529990"/>
              <a:gd name="connsiteY263" fmla="*/ 4875894 h 5456343"/>
              <a:gd name="connsiteX264" fmla="*/ 5250960 w 5529990"/>
              <a:gd name="connsiteY264" fmla="*/ 4855379 h 5456343"/>
              <a:gd name="connsiteX265" fmla="*/ 5250960 w 5529990"/>
              <a:gd name="connsiteY265" fmla="*/ 4852140 h 5456343"/>
              <a:gd name="connsiteX266" fmla="*/ 5214269 w 5529990"/>
              <a:gd name="connsiteY266" fmla="*/ 4831626 h 5456343"/>
              <a:gd name="connsiteX267" fmla="*/ 5163548 w 5529990"/>
              <a:gd name="connsiteY267" fmla="*/ 4829467 h 5456343"/>
              <a:gd name="connsiteX268" fmla="*/ 5092324 w 5529990"/>
              <a:gd name="connsiteY268" fmla="*/ 4811112 h 5456343"/>
              <a:gd name="connsiteX269" fmla="*/ 5072899 w 5529990"/>
              <a:gd name="connsiteY269" fmla="*/ 4794916 h 5456343"/>
              <a:gd name="connsiteX270" fmla="*/ 5016783 w 5529990"/>
              <a:gd name="connsiteY270" fmla="*/ 4750649 h 5456343"/>
              <a:gd name="connsiteX271" fmla="*/ 5007071 w 5529990"/>
              <a:gd name="connsiteY271" fmla="*/ 4724736 h 5456343"/>
              <a:gd name="connsiteX272" fmla="*/ 4975775 w 5529990"/>
              <a:gd name="connsiteY272" fmla="*/ 4617845 h 5456343"/>
              <a:gd name="connsiteX273" fmla="*/ 4952034 w 5529990"/>
              <a:gd name="connsiteY273" fmla="*/ 4617845 h 5456343"/>
              <a:gd name="connsiteX274" fmla="*/ 4948796 w 5529990"/>
              <a:gd name="connsiteY274" fmla="*/ 4645918 h 5456343"/>
              <a:gd name="connsiteX275" fmla="*/ 4961746 w 5529990"/>
              <a:gd name="connsiteY275" fmla="*/ 4665352 h 5456343"/>
              <a:gd name="connsiteX276" fmla="*/ 4963904 w 5529990"/>
              <a:gd name="connsiteY276" fmla="*/ 4683708 h 5456343"/>
              <a:gd name="connsiteX277" fmla="*/ 4944480 w 5529990"/>
              <a:gd name="connsiteY277" fmla="*/ 4680468 h 5456343"/>
              <a:gd name="connsiteX278" fmla="*/ 4930451 w 5529990"/>
              <a:gd name="connsiteY278" fmla="*/ 4665352 h 5456343"/>
              <a:gd name="connsiteX279" fmla="*/ 4896997 w 5529990"/>
              <a:gd name="connsiteY279" fmla="*/ 4659954 h 5456343"/>
              <a:gd name="connsiteX280" fmla="*/ 4903472 w 5529990"/>
              <a:gd name="connsiteY280" fmla="*/ 4689106 h 5456343"/>
              <a:gd name="connsiteX281" fmla="*/ 4921817 w 5529990"/>
              <a:gd name="connsiteY281" fmla="*/ 4711780 h 5456343"/>
              <a:gd name="connsiteX282" fmla="*/ 4907788 w 5529990"/>
              <a:gd name="connsiteY282" fmla="*/ 4733374 h 5456343"/>
              <a:gd name="connsiteX283" fmla="*/ 4846276 w 5529990"/>
              <a:gd name="connsiteY283" fmla="*/ 4709620 h 5456343"/>
              <a:gd name="connsiteX284" fmla="*/ 4786923 w 5529990"/>
              <a:gd name="connsiteY284" fmla="*/ 4709620 h 5456343"/>
              <a:gd name="connsiteX285" fmla="*/ 4763181 w 5529990"/>
              <a:gd name="connsiteY285" fmla="*/ 4731214 h 5456343"/>
              <a:gd name="connsiteX286" fmla="*/ 4751311 w 5529990"/>
              <a:gd name="connsiteY286" fmla="*/ 4737692 h 5456343"/>
              <a:gd name="connsiteX287" fmla="*/ 4744836 w 5529990"/>
              <a:gd name="connsiteY287" fmla="*/ 4725816 h 5456343"/>
              <a:gd name="connsiteX288" fmla="*/ 4723252 w 5529990"/>
              <a:gd name="connsiteY288" fmla="*/ 4703142 h 5456343"/>
              <a:gd name="connsiteX289" fmla="*/ 4674690 w 5529990"/>
              <a:gd name="connsiteY289" fmla="*/ 4675069 h 5456343"/>
              <a:gd name="connsiteX290" fmla="*/ 4648790 w 5529990"/>
              <a:gd name="connsiteY290" fmla="*/ 4673990 h 5456343"/>
              <a:gd name="connsiteX291" fmla="*/ 4631524 w 5529990"/>
              <a:gd name="connsiteY291" fmla="*/ 4682628 h 5456343"/>
              <a:gd name="connsiteX292" fmla="*/ 4619653 w 5529990"/>
              <a:gd name="connsiteY292" fmla="*/ 4664272 h 5456343"/>
              <a:gd name="connsiteX293" fmla="*/ 4617495 w 5529990"/>
              <a:gd name="connsiteY293" fmla="*/ 4649157 h 5456343"/>
              <a:gd name="connsiteX294" fmla="*/ 4590179 w 5529990"/>
              <a:gd name="connsiteY294" fmla="*/ 4622282 h 5456343"/>
              <a:gd name="connsiteX295" fmla="*/ 4586817 w 5529990"/>
              <a:gd name="connsiteY295" fmla="*/ 4623974 h 5456343"/>
              <a:gd name="connsiteX296" fmla="*/ 4584630 w 5529990"/>
              <a:gd name="connsiteY296" fmla="*/ 4635875 h 5456343"/>
              <a:gd name="connsiteX297" fmla="*/ 4531541 w 5529990"/>
              <a:gd name="connsiteY297" fmla="*/ 4686274 h 5456343"/>
              <a:gd name="connsiteX298" fmla="*/ 4492463 w 5529990"/>
              <a:gd name="connsiteY298" fmla="*/ 4723091 h 5456343"/>
              <a:gd name="connsiteX299" fmla="*/ 4462206 w 5529990"/>
              <a:gd name="connsiteY299" fmla="*/ 4772694 h 5456343"/>
              <a:gd name="connsiteX300" fmla="*/ 4452007 w 5529990"/>
              <a:gd name="connsiteY300" fmla="*/ 4809481 h 5456343"/>
              <a:gd name="connsiteX301" fmla="*/ 4457827 w 5529990"/>
              <a:gd name="connsiteY301" fmla="*/ 4850751 h 5456343"/>
              <a:gd name="connsiteX302" fmla="*/ 4471025 w 5529990"/>
              <a:gd name="connsiteY302" fmla="*/ 4867775 h 5456343"/>
              <a:gd name="connsiteX303" fmla="*/ 4503311 w 5529990"/>
              <a:gd name="connsiteY303" fmla="*/ 4865104 h 5456343"/>
              <a:gd name="connsiteX304" fmla="*/ 4538327 w 5529990"/>
              <a:gd name="connsiteY304" fmla="*/ 4899014 h 5456343"/>
              <a:gd name="connsiteX305" fmla="*/ 4528782 w 5529990"/>
              <a:gd name="connsiteY305" fmla="*/ 4950009 h 5456343"/>
              <a:gd name="connsiteX306" fmla="*/ 4490855 w 5529990"/>
              <a:gd name="connsiteY306" fmla="*/ 4977760 h 5456343"/>
              <a:gd name="connsiteX307" fmla="*/ 4473436 w 5529990"/>
              <a:gd name="connsiteY307" fmla="*/ 4993981 h 5456343"/>
              <a:gd name="connsiteX308" fmla="*/ 4496877 w 5529990"/>
              <a:gd name="connsiteY308" fmla="*/ 5031953 h 5456343"/>
              <a:gd name="connsiteX309" fmla="*/ 4502473 w 5529990"/>
              <a:gd name="connsiteY309" fmla="*/ 5031433 h 5456343"/>
              <a:gd name="connsiteX310" fmla="*/ 4538301 w 5529990"/>
              <a:gd name="connsiteY310" fmla="*/ 5034738 h 5456343"/>
              <a:gd name="connsiteX311" fmla="*/ 4541751 w 5529990"/>
              <a:gd name="connsiteY311" fmla="*/ 5089834 h 5456343"/>
              <a:gd name="connsiteX312" fmla="*/ 4511743 w 5529990"/>
              <a:gd name="connsiteY312" fmla="*/ 5127799 h 5456343"/>
              <a:gd name="connsiteX313" fmla="*/ 4485820 w 5529990"/>
              <a:gd name="connsiteY313" fmla="*/ 5123905 h 5456343"/>
              <a:gd name="connsiteX314" fmla="*/ 4473208 w 5529990"/>
              <a:gd name="connsiteY314" fmla="*/ 5116782 h 5456343"/>
              <a:gd name="connsiteX315" fmla="*/ 4466980 w 5529990"/>
              <a:gd name="connsiteY315" fmla="*/ 5131962 h 5456343"/>
              <a:gd name="connsiteX316" fmla="*/ 4474335 w 5529990"/>
              <a:gd name="connsiteY316" fmla="*/ 5161144 h 5456343"/>
              <a:gd name="connsiteX317" fmla="*/ 4432436 w 5529990"/>
              <a:gd name="connsiteY317" fmla="*/ 5210502 h 5456343"/>
              <a:gd name="connsiteX318" fmla="*/ 4422080 w 5529990"/>
              <a:gd name="connsiteY318" fmla="*/ 5209806 h 5456343"/>
              <a:gd name="connsiteX319" fmla="*/ 4363328 w 5529990"/>
              <a:gd name="connsiteY319" fmla="*/ 5256417 h 5456343"/>
              <a:gd name="connsiteX320" fmla="*/ 4335441 w 5529990"/>
              <a:gd name="connsiteY320" fmla="*/ 5292194 h 5456343"/>
              <a:gd name="connsiteX321" fmla="*/ 4315316 w 5529990"/>
              <a:gd name="connsiteY321" fmla="*/ 5300702 h 5456343"/>
              <a:gd name="connsiteX322" fmla="*/ 4258458 w 5529990"/>
              <a:gd name="connsiteY322" fmla="*/ 5385631 h 5456343"/>
              <a:gd name="connsiteX323" fmla="*/ 4253222 w 5529990"/>
              <a:gd name="connsiteY323" fmla="*/ 5436557 h 5456343"/>
              <a:gd name="connsiteX324" fmla="*/ 4229825 w 5529990"/>
              <a:gd name="connsiteY324" fmla="*/ 5456320 h 5456343"/>
              <a:gd name="connsiteX325" fmla="*/ 4214822 w 5529990"/>
              <a:gd name="connsiteY325" fmla="*/ 5434155 h 5456343"/>
              <a:gd name="connsiteX326" fmla="*/ 4150160 w 5529990"/>
              <a:gd name="connsiteY326" fmla="*/ 5406321 h 5456343"/>
              <a:gd name="connsiteX327" fmla="*/ 4094026 w 5529990"/>
              <a:gd name="connsiteY327" fmla="*/ 5427469 h 5456343"/>
              <a:gd name="connsiteX328" fmla="*/ 4039855 w 5529990"/>
              <a:gd name="connsiteY328" fmla="*/ 5408946 h 5456343"/>
              <a:gd name="connsiteX329" fmla="*/ 3927948 w 5529990"/>
              <a:gd name="connsiteY329" fmla="*/ 5419353 h 5456343"/>
              <a:gd name="connsiteX330" fmla="*/ 3912268 w 5529990"/>
              <a:gd name="connsiteY330" fmla="*/ 5436408 h 5456343"/>
              <a:gd name="connsiteX331" fmla="*/ 3845463 w 5529990"/>
              <a:gd name="connsiteY331" fmla="*/ 5381894 h 5456343"/>
              <a:gd name="connsiteX332" fmla="*/ 3765729 w 5529990"/>
              <a:gd name="connsiteY332" fmla="*/ 5409883 h 5456343"/>
              <a:gd name="connsiteX333" fmla="*/ 3765910 w 5529990"/>
              <a:gd name="connsiteY333" fmla="*/ 5393938 h 5456343"/>
              <a:gd name="connsiteX334" fmla="*/ 3718780 w 5529990"/>
              <a:gd name="connsiteY334" fmla="*/ 5329630 h 5456343"/>
              <a:gd name="connsiteX335" fmla="*/ 3675462 w 5529990"/>
              <a:gd name="connsiteY335" fmla="*/ 5288528 h 5456343"/>
              <a:gd name="connsiteX336" fmla="*/ 3619984 w 5529990"/>
              <a:gd name="connsiteY336" fmla="*/ 5241589 h 5456343"/>
              <a:gd name="connsiteX337" fmla="*/ 3608747 w 5529990"/>
              <a:gd name="connsiteY337" fmla="*/ 5267190 h 5456343"/>
              <a:gd name="connsiteX338" fmla="*/ 3596563 w 5529990"/>
              <a:gd name="connsiteY338" fmla="*/ 5314780 h 5456343"/>
              <a:gd name="connsiteX339" fmla="*/ 3574430 w 5529990"/>
              <a:gd name="connsiteY339" fmla="*/ 5305224 h 5456343"/>
              <a:gd name="connsiteX340" fmla="*/ 3499909 w 5529990"/>
              <a:gd name="connsiteY340" fmla="*/ 5253419 h 5456343"/>
              <a:gd name="connsiteX341" fmla="*/ 3315692 w 5529990"/>
              <a:gd name="connsiteY341" fmla="*/ 5243008 h 5456343"/>
              <a:gd name="connsiteX342" fmla="*/ 3221835 w 5529990"/>
              <a:gd name="connsiteY342" fmla="*/ 5222534 h 5456343"/>
              <a:gd name="connsiteX343" fmla="*/ 3181652 w 5529990"/>
              <a:gd name="connsiteY343" fmla="*/ 5243858 h 5456343"/>
              <a:gd name="connsiteX344" fmla="*/ 3144425 w 5529990"/>
              <a:gd name="connsiteY344" fmla="*/ 5261258 h 5456343"/>
              <a:gd name="connsiteX345" fmla="*/ 3142147 w 5529990"/>
              <a:gd name="connsiteY345" fmla="*/ 5225963 h 5456343"/>
              <a:gd name="connsiteX346" fmla="*/ 3132063 w 5529990"/>
              <a:gd name="connsiteY346" fmla="*/ 5160201 h 5456343"/>
              <a:gd name="connsiteX347" fmla="*/ 2992209 w 5529990"/>
              <a:gd name="connsiteY347" fmla="*/ 4872894 h 5456343"/>
              <a:gd name="connsiteX348" fmla="*/ 2922382 w 5529990"/>
              <a:gd name="connsiteY348" fmla="*/ 4817997 h 5456343"/>
              <a:gd name="connsiteX349" fmla="*/ 2852371 w 5529990"/>
              <a:gd name="connsiteY349" fmla="*/ 4861342 h 5456343"/>
              <a:gd name="connsiteX350" fmla="*/ 2799055 w 5529990"/>
              <a:gd name="connsiteY350" fmla="*/ 4952246 h 5456343"/>
              <a:gd name="connsiteX351" fmla="*/ 2750389 w 5529990"/>
              <a:gd name="connsiteY351" fmla="*/ 4982323 h 5456343"/>
              <a:gd name="connsiteX352" fmla="*/ 2759166 w 5529990"/>
              <a:gd name="connsiteY352" fmla="*/ 4937373 h 5456343"/>
              <a:gd name="connsiteX353" fmla="*/ 2758717 w 5529990"/>
              <a:gd name="connsiteY353" fmla="*/ 4853791 h 5456343"/>
              <a:gd name="connsiteX354" fmla="*/ 2773428 w 5529990"/>
              <a:gd name="connsiteY354" fmla="*/ 4829858 h 5456343"/>
              <a:gd name="connsiteX355" fmla="*/ 2813611 w 5529990"/>
              <a:gd name="connsiteY355" fmla="*/ 4808534 h 5456343"/>
              <a:gd name="connsiteX356" fmla="*/ 2820922 w 5529990"/>
              <a:gd name="connsiteY356" fmla="*/ 4779980 h 5456343"/>
              <a:gd name="connsiteX357" fmla="*/ 2796668 w 5529990"/>
              <a:gd name="connsiteY357" fmla="*/ 4772612 h 5456343"/>
              <a:gd name="connsiteX358" fmla="*/ 2622107 w 5529990"/>
              <a:gd name="connsiteY358" fmla="*/ 4773249 h 5456343"/>
              <a:gd name="connsiteX359" fmla="*/ 2591932 w 5529990"/>
              <a:gd name="connsiteY359" fmla="*/ 4771776 h 5456343"/>
              <a:gd name="connsiteX360" fmla="*/ 2581363 w 5529990"/>
              <a:gd name="connsiteY360" fmla="*/ 4784316 h 5456343"/>
              <a:gd name="connsiteX361" fmla="*/ 2533973 w 5529990"/>
              <a:gd name="connsiteY361" fmla="*/ 4788867 h 5456343"/>
              <a:gd name="connsiteX362" fmla="*/ 2494641 w 5529990"/>
              <a:gd name="connsiteY362" fmla="*/ 4816770 h 5456343"/>
              <a:gd name="connsiteX363" fmla="*/ 2502607 w 5529990"/>
              <a:gd name="connsiteY363" fmla="*/ 4887605 h 5456343"/>
              <a:gd name="connsiteX364" fmla="*/ 2530777 w 5529990"/>
              <a:gd name="connsiteY364" fmla="*/ 5025291 h 5456343"/>
              <a:gd name="connsiteX365" fmla="*/ 2526229 w 5529990"/>
              <a:gd name="connsiteY365" fmla="*/ 5094470 h 5456343"/>
              <a:gd name="connsiteX366" fmla="*/ 2476444 w 5529990"/>
              <a:gd name="connsiteY366" fmla="*/ 5139834 h 5456343"/>
              <a:gd name="connsiteX367" fmla="*/ 2456379 w 5529990"/>
              <a:gd name="connsiteY367" fmla="*/ 5052626 h 5456343"/>
              <a:gd name="connsiteX368" fmla="*/ 2428893 w 5529990"/>
              <a:gd name="connsiteY368" fmla="*/ 4952213 h 5456343"/>
              <a:gd name="connsiteX369" fmla="*/ 2404842 w 5529990"/>
              <a:gd name="connsiteY369" fmla="*/ 4852765 h 5456343"/>
              <a:gd name="connsiteX370" fmla="*/ 2313953 w 5529990"/>
              <a:gd name="connsiteY370" fmla="*/ 4819852 h 5456343"/>
              <a:gd name="connsiteX371" fmla="*/ 2305700 w 5529990"/>
              <a:gd name="connsiteY371" fmla="*/ 4836077 h 5456343"/>
              <a:gd name="connsiteX372" fmla="*/ 2307760 w 5529990"/>
              <a:gd name="connsiteY372" fmla="*/ 4855197 h 5456343"/>
              <a:gd name="connsiteX373" fmla="*/ 2273652 w 5529990"/>
              <a:gd name="connsiteY373" fmla="*/ 4897541 h 5456343"/>
              <a:gd name="connsiteX374" fmla="*/ 2229651 w 5529990"/>
              <a:gd name="connsiteY374" fmla="*/ 4875929 h 5456343"/>
              <a:gd name="connsiteX375" fmla="*/ 2219754 w 5529990"/>
              <a:gd name="connsiteY375" fmla="*/ 4858320 h 5456343"/>
              <a:gd name="connsiteX376" fmla="*/ 2105490 w 5529990"/>
              <a:gd name="connsiteY376" fmla="*/ 4809581 h 5456343"/>
              <a:gd name="connsiteX377" fmla="*/ 2075923 w 5529990"/>
              <a:gd name="connsiteY377" fmla="*/ 4829098 h 5456343"/>
              <a:gd name="connsiteX378" fmla="*/ 1995879 w 5529990"/>
              <a:gd name="connsiteY378" fmla="*/ 4903056 h 5456343"/>
              <a:gd name="connsiteX379" fmla="*/ 1971127 w 5529990"/>
              <a:gd name="connsiteY379" fmla="*/ 4905382 h 5456343"/>
              <a:gd name="connsiteX380" fmla="*/ 1929602 w 5529990"/>
              <a:gd name="connsiteY380" fmla="*/ 4888172 h 5456343"/>
              <a:gd name="connsiteX381" fmla="*/ 1900724 w 5529990"/>
              <a:gd name="connsiteY381" fmla="*/ 4898612 h 5456343"/>
              <a:gd name="connsiteX382" fmla="*/ 1896871 w 5529990"/>
              <a:gd name="connsiteY382" fmla="*/ 4912363 h 5456343"/>
              <a:gd name="connsiteX383" fmla="*/ 1877068 w 5529990"/>
              <a:gd name="connsiteY383" fmla="*/ 4923495 h 5456343"/>
              <a:gd name="connsiteX384" fmla="*/ 1870333 w 5529990"/>
              <a:gd name="connsiteY384" fmla="*/ 4901212 h 5456343"/>
              <a:gd name="connsiteX385" fmla="*/ 1885608 w 5529990"/>
              <a:gd name="connsiteY385" fmla="*/ 4820209 h 5456343"/>
              <a:gd name="connsiteX386" fmla="*/ 1867872 w 5529990"/>
              <a:gd name="connsiteY386" fmla="*/ 4804109 h 5456343"/>
              <a:gd name="connsiteX387" fmla="*/ 1837342 w 5529990"/>
              <a:gd name="connsiteY387" fmla="*/ 4827064 h 5456343"/>
              <a:gd name="connsiteX388" fmla="*/ 1799662 w 5529990"/>
              <a:gd name="connsiteY388" fmla="*/ 4842451 h 5456343"/>
              <a:gd name="connsiteX389" fmla="*/ 1758003 w 5529990"/>
              <a:gd name="connsiteY389" fmla="*/ 4799247 h 5456343"/>
              <a:gd name="connsiteX390" fmla="*/ 1769692 w 5529990"/>
              <a:gd name="connsiteY390" fmla="*/ 4783984 h 5456343"/>
              <a:gd name="connsiteX391" fmla="*/ 1743295 w 5529990"/>
              <a:gd name="connsiteY391" fmla="*/ 4752477 h 5456343"/>
              <a:gd name="connsiteX392" fmla="*/ 1616518 w 5529990"/>
              <a:gd name="connsiteY392" fmla="*/ 4702082 h 5456343"/>
              <a:gd name="connsiteX393" fmla="*/ 1541847 w 5529990"/>
              <a:gd name="connsiteY393" fmla="*/ 4723780 h 5456343"/>
              <a:gd name="connsiteX394" fmla="*/ 1482305 w 5529990"/>
              <a:gd name="connsiteY394" fmla="*/ 4731179 h 5456343"/>
              <a:gd name="connsiteX395" fmla="*/ 1473783 w 5529990"/>
              <a:gd name="connsiteY395" fmla="*/ 4695417 h 5456343"/>
              <a:gd name="connsiteX396" fmla="*/ 1468846 w 5529990"/>
              <a:gd name="connsiteY396" fmla="*/ 4593913 h 5456343"/>
              <a:gd name="connsiteX397" fmla="*/ 1363940 w 5529990"/>
              <a:gd name="connsiteY397" fmla="*/ 4505154 h 5456343"/>
              <a:gd name="connsiteX398" fmla="*/ 1341662 w 5529990"/>
              <a:gd name="connsiteY398" fmla="*/ 4511882 h 5456343"/>
              <a:gd name="connsiteX399" fmla="*/ 1289128 w 5529990"/>
              <a:gd name="connsiteY399" fmla="*/ 4547206 h 5456343"/>
              <a:gd name="connsiteX400" fmla="*/ 1221480 w 5529990"/>
              <a:gd name="connsiteY400" fmla="*/ 4504127 h 5456343"/>
              <a:gd name="connsiteX401" fmla="*/ 1220530 w 5529990"/>
              <a:gd name="connsiteY401" fmla="*/ 4414866 h 5456343"/>
              <a:gd name="connsiteX402" fmla="*/ 1239097 w 5529990"/>
              <a:gd name="connsiteY402" fmla="*/ 4401534 h 5456343"/>
              <a:gd name="connsiteX403" fmla="*/ 1251750 w 5529990"/>
              <a:gd name="connsiteY403" fmla="*/ 4382834 h 5456343"/>
              <a:gd name="connsiteX404" fmla="*/ 1254504 w 5529990"/>
              <a:gd name="connsiteY404" fmla="*/ 4346526 h 5456343"/>
              <a:gd name="connsiteX405" fmla="*/ 1230581 w 5529990"/>
              <a:gd name="connsiteY405" fmla="*/ 4319421 h 5456343"/>
              <a:gd name="connsiteX406" fmla="*/ 1186758 w 5529990"/>
              <a:gd name="connsiteY406" fmla="*/ 4272364 h 5456343"/>
              <a:gd name="connsiteX407" fmla="*/ 1175214 w 5529990"/>
              <a:gd name="connsiteY407" fmla="*/ 4264939 h 5456343"/>
              <a:gd name="connsiteX408" fmla="*/ 1161833 w 5529990"/>
              <a:gd name="connsiteY408" fmla="*/ 4266023 h 5456343"/>
              <a:gd name="connsiteX409" fmla="*/ 1140837 w 5529990"/>
              <a:gd name="connsiteY409" fmla="*/ 4258967 h 5456343"/>
              <a:gd name="connsiteX410" fmla="*/ 1128185 w 5529990"/>
              <a:gd name="connsiteY410" fmla="*/ 4246273 h 5456343"/>
              <a:gd name="connsiteX411" fmla="*/ 1114189 w 5529990"/>
              <a:gd name="connsiteY411" fmla="*/ 4244360 h 5456343"/>
              <a:gd name="connsiteX412" fmla="*/ 1101745 w 5529990"/>
              <a:gd name="connsiteY412" fmla="*/ 4249907 h 5456343"/>
              <a:gd name="connsiteX413" fmla="*/ 1089334 w 5529990"/>
              <a:gd name="connsiteY413" fmla="*/ 4250366 h 5456343"/>
              <a:gd name="connsiteX414" fmla="*/ 1081819 w 5529990"/>
              <a:gd name="connsiteY414" fmla="*/ 4248119 h 5456343"/>
              <a:gd name="connsiteX415" fmla="*/ 1066120 w 5529990"/>
              <a:gd name="connsiteY415" fmla="*/ 4264125 h 5456343"/>
              <a:gd name="connsiteX416" fmla="*/ 1050323 w 5529990"/>
              <a:gd name="connsiteY416" fmla="*/ 4294755 h 5456343"/>
              <a:gd name="connsiteX417" fmla="*/ 983313 w 5529990"/>
              <a:gd name="connsiteY417" fmla="*/ 4357938 h 5456343"/>
              <a:gd name="connsiteX418" fmla="*/ 960346 w 5529990"/>
              <a:gd name="connsiteY418" fmla="*/ 4334969 h 5456343"/>
              <a:gd name="connsiteX419" fmla="*/ 1002467 w 5529990"/>
              <a:gd name="connsiteY419" fmla="*/ 4292849 h 5456343"/>
              <a:gd name="connsiteX420" fmla="*/ 1033100 w 5529990"/>
              <a:gd name="connsiteY420" fmla="*/ 4258387 h 5456343"/>
              <a:gd name="connsiteX421" fmla="*/ 998661 w 5529990"/>
              <a:gd name="connsiteY421" fmla="*/ 4158853 h 5456343"/>
              <a:gd name="connsiteX422" fmla="*/ 956556 w 5529990"/>
              <a:gd name="connsiteY422" fmla="*/ 4105261 h 5456343"/>
              <a:gd name="connsiteX423" fmla="*/ 904879 w 5529990"/>
              <a:gd name="connsiteY423" fmla="*/ 4057413 h 5456343"/>
              <a:gd name="connsiteX424" fmla="*/ 885736 w 5529990"/>
              <a:gd name="connsiteY424" fmla="*/ 4065073 h 5456343"/>
              <a:gd name="connsiteX425" fmla="*/ 818745 w 5529990"/>
              <a:gd name="connsiteY425" fmla="*/ 4013399 h 5456343"/>
              <a:gd name="connsiteX426" fmla="*/ 826409 w 5529990"/>
              <a:gd name="connsiteY426" fmla="*/ 3971284 h 5456343"/>
              <a:gd name="connsiteX427" fmla="*/ 870463 w 5529990"/>
              <a:gd name="connsiteY427" fmla="*/ 3816223 h 5456343"/>
              <a:gd name="connsiteX428" fmla="*/ 849420 w 5529990"/>
              <a:gd name="connsiteY428" fmla="*/ 3733913 h 5456343"/>
              <a:gd name="connsiteX429" fmla="*/ 837936 w 5529990"/>
              <a:gd name="connsiteY429" fmla="*/ 3722429 h 5456343"/>
              <a:gd name="connsiteX430" fmla="*/ 847517 w 5529990"/>
              <a:gd name="connsiteY430" fmla="*/ 3670743 h 5456343"/>
              <a:gd name="connsiteX431" fmla="*/ 871187 w 5529990"/>
              <a:gd name="connsiteY431" fmla="*/ 3654468 h 5456343"/>
              <a:gd name="connsiteX432" fmla="*/ 862921 w 5529990"/>
              <a:gd name="connsiteY432" fmla="*/ 3655033 h 5456343"/>
              <a:gd name="connsiteX433" fmla="*/ 865726 w 5529990"/>
              <a:gd name="connsiteY433" fmla="*/ 3649731 h 5456343"/>
              <a:gd name="connsiteX434" fmla="*/ 920326 w 5529990"/>
              <a:gd name="connsiteY434" fmla="*/ 3587177 h 5456343"/>
              <a:gd name="connsiteX435" fmla="*/ 925490 w 5529990"/>
              <a:gd name="connsiteY435" fmla="*/ 3584399 h 5456343"/>
              <a:gd name="connsiteX436" fmla="*/ 928649 w 5529990"/>
              <a:gd name="connsiteY436" fmla="*/ 3574777 h 5456343"/>
              <a:gd name="connsiteX437" fmla="*/ 925932 w 5529990"/>
              <a:gd name="connsiteY437" fmla="*/ 3550999 h 5456343"/>
              <a:gd name="connsiteX438" fmla="*/ 917654 w 5529990"/>
              <a:gd name="connsiteY438" fmla="*/ 3534979 h 5456343"/>
              <a:gd name="connsiteX439" fmla="*/ 912238 w 5529990"/>
              <a:gd name="connsiteY439" fmla="*/ 3534153 h 5456343"/>
              <a:gd name="connsiteX440" fmla="*/ 892558 w 5529990"/>
              <a:gd name="connsiteY440" fmla="*/ 3527474 h 5456343"/>
              <a:gd name="connsiteX441" fmla="*/ 830681 w 5529990"/>
              <a:gd name="connsiteY441" fmla="*/ 3510117 h 5456343"/>
              <a:gd name="connsiteX442" fmla="*/ 626610 w 5529990"/>
              <a:gd name="connsiteY442" fmla="*/ 3543722 h 5456343"/>
              <a:gd name="connsiteX443" fmla="*/ 581781 w 5529990"/>
              <a:gd name="connsiteY443" fmla="*/ 3551541 h 5456343"/>
              <a:gd name="connsiteX444" fmla="*/ 534885 w 5529990"/>
              <a:gd name="connsiteY444" fmla="*/ 3586592 h 5456343"/>
              <a:gd name="connsiteX445" fmla="*/ 508756 w 5529990"/>
              <a:gd name="connsiteY445" fmla="*/ 3607073 h 5456343"/>
              <a:gd name="connsiteX446" fmla="*/ 473000 w 5529990"/>
              <a:gd name="connsiteY446" fmla="*/ 3615583 h 5456343"/>
              <a:gd name="connsiteX447" fmla="*/ 451138 w 5529990"/>
              <a:gd name="connsiteY447" fmla="*/ 3607596 h 5456343"/>
              <a:gd name="connsiteX448" fmla="*/ 426615 w 5529990"/>
              <a:gd name="connsiteY448" fmla="*/ 3498773 h 5456343"/>
              <a:gd name="connsiteX449" fmla="*/ 434951 w 5529990"/>
              <a:gd name="connsiteY449" fmla="*/ 3478138 h 5456343"/>
              <a:gd name="connsiteX450" fmla="*/ 0 w 5529990"/>
              <a:gd name="connsiteY450" fmla="*/ 3478138 h 545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5529990" h="5456343">
                <a:moveTo>
                  <a:pt x="5203477" y="4996820"/>
                </a:moveTo>
                <a:lnTo>
                  <a:pt x="5205385" y="4997961"/>
                </a:lnTo>
                <a:lnTo>
                  <a:pt x="5204062" y="4999290"/>
                </a:lnTo>
                <a:close/>
                <a:moveTo>
                  <a:pt x="3285288" y="850958"/>
                </a:moveTo>
                <a:lnTo>
                  <a:pt x="3285287" y="957889"/>
                </a:lnTo>
                <a:lnTo>
                  <a:pt x="3309883" y="964960"/>
                </a:lnTo>
                <a:lnTo>
                  <a:pt x="3342876" y="959101"/>
                </a:lnTo>
                <a:lnTo>
                  <a:pt x="3347625" y="953011"/>
                </a:lnTo>
                <a:cubicBezTo>
                  <a:pt x="3352506" y="941170"/>
                  <a:pt x="3345185" y="930079"/>
                  <a:pt x="3340340" y="917595"/>
                </a:cubicBezTo>
                <a:cubicBezTo>
                  <a:pt x="3332916" y="904388"/>
                  <a:pt x="3317655" y="892691"/>
                  <a:pt x="3323433" y="872062"/>
                </a:cubicBezTo>
                <a:cubicBezTo>
                  <a:pt x="3326596" y="867388"/>
                  <a:pt x="3321373" y="852944"/>
                  <a:pt x="3302259" y="854999"/>
                </a:cubicBezTo>
                <a:close/>
                <a:moveTo>
                  <a:pt x="97597" y="97597"/>
                </a:moveTo>
                <a:lnTo>
                  <a:pt x="97597" y="3380541"/>
                </a:lnTo>
                <a:lnTo>
                  <a:pt x="925476" y="3380541"/>
                </a:lnTo>
                <a:lnTo>
                  <a:pt x="946229" y="3355733"/>
                </a:lnTo>
                <a:cubicBezTo>
                  <a:pt x="955151" y="3350356"/>
                  <a:pt x="965808" y="3348710"/>
                  <a:pt x="978940" y="3351467"/>
                </a:cubicBezTo>
                <a:cubicBezTo>
                  <a:pt x="988016" y="3352158"/>
                  <a:pt x="997814" y="3350272"/>
                  <a:pt x="1007525" y="3349520"/>
                </a:cubicBezTo>
                <a:lnTo>
                  <a:pt x="1031564" y="3353683"/>
                </a:lnTo>
                <a:lnTo>
                  <a:pt x="1032954" y="3351929"/>
                </a:lnTo>
                <a:cubicBezTo>
                  <a:pt x="1041511" y="3336793"/>
                  <a:pt x="1046658" y="3321358"/>
                  <a:pt x="1046660" y="3307002"/>
                </a:cubicBezTo>
                <a:cubicBezTo>
                  <a:pt x="1046661" y="3298388"/>
                  <a:pt x="1047980" y="3291329"/>
                  <a:pt x="1050343" y="3285495"/>
                </a:cubicBezTo>
                <a:lnTo>
                  <a:pt x="1053485" y="3281034"/>
                </a:lnTo>
                <a:lnTo>
                  <a:pt x="213108" y="3281033"/>
                </a:lnTo>
                <a:lnTo>
                  <a:pt x="213107" y="208854"/>
                </a:lnTo>
                <a:lnTo>
                  <a:pt x="3285287" y="208854"/>
                </a:lnTo>
                <a:lnTo>
                  <a:pt x="3285287" y="805089"/>
                </a:lnTo>
                <a:lnTo>
                  <a:pt x="3285421" y="805084"/>
                </a:lnTo>
                <a:cubicBezTo>
                  <a:pt x="3294358" y="808749"/>
                  <a:pt x="3302058" y="816008"/>
                  <a:pt x="3308726" y="825294"/>
                </a:cubicBezTo>
                <a:cubicBezTo>
                  <a:pt x="3318349" y="837264"/>
                  <a:pt x="3328663" y="840157"/>
                  <a:pt x="3343101" y="834936"/>
                </a:cubicBezTo>
                <a:cubicBezTo>
                  <a:pt x="3347502" y="832463"/>
                  <a:pt x="3351903" y="829989"/>
                  <a:pt x="3357542" y="829717"/>
                </a:cubicBezTo>
                <a:lnTo>
                  <a:pt x="3389087" y="840123"/>
                </a:lnTo>
                <a:lnTo>
                  <a:pt x="3389087" y="97597"/>
                </a:lnTo>
                <a:close/>
                <a:moveTo>
                  <a:pt x="0" y="0"/>
                </a:moveTo>
                <a:lnTo>
                  <a:pt x="3486684" y="0"/>
                </a:lnTo>
                <a:lnTo>
                  <a:pt x="3486684" y="833838"/>
                </a:lnTo>
                <a:lnTo>
                  <a:pt x="3500172" y="834269"/>
                </a:lnTo>
                <a:cubicBezTo>
                  <a:pt x="3505844" y="834701"/>
                  <a:pt x="3511551" y="835838"/>
                  <a:pt x="3516226" y="839003"/>
                </a:cubicBezTo>
                <a:cubicBezTo>
                  <a:pt x="3558715" y="852776"/>
                  <a:pt x="3606019" y="849359"/>
                  <a:pt x="3647545" y="866570"/>
                </a:cubicBezTo>
                <a:cubicBezTo>
                  <a:pt x="3654421" y="868498"/>
                  <a:pt x="3662259" y="866989"/>
                  <a:pt x="3662947" y="857912"/>
                </a:cubicBezTo>
                <a:cubicBezTo>
                  <a:pt x="3663910" y="854475"/>
                  <a:pt x="3661435" y="850071"/>
                  <a:pt x="3656762" y="846906"/>
                </a:cubicBezTo>
                <a:cubicBezTo>
                  <a:pt x="3612486" y="819655"/>
                  <a:pt x="3566012" y="793639"/>
                  <a:pt x="3515960" y="787015"/>
                </a:cubicBezTo>
                <a:cubicBezTo>
                  <a:pt x="3500008" y="784394"/>
                  <a:pt x="3493133" y="782466"/>
                  <a:pt x="3489147" y="770223"/>
                </a:cubicBezTo>
                <a:cubicBezTo>
                  <a:pt x="3481723" y="757017"/>
                  <a:pt x="3488465" y="732951"/>
                  <a:pt x="3498229" y="724565"/>
                </a:cubicBezTo>
                <a:cubicBezTo>
                  <a:pt x="3504213" y="719755"/>
                  <a:pt x="3510881" y="717454"/>
                  <a:pt x="3516829" y="717732"/>
                </a:cubicBezTo>
                <a:cubicBezTo>
                  <a:pt x="3522775" y="718009"/>
                  <a:pt x="3528002" y="720865"/>
                  <a:pt x="3531095" y="726369"/>
                </a:cubicBezTo>
                <a:cubicBezTo>
                  <a:pt x="3540717" y="738339"/>
                  <a:pt x="3552408" y="723077"/>
                  <a:pt x="3557357" y="731881"/>
                </a:cubicBezTo>
                <a:cubicBezTo>
                  <a:pt x="3563543" y="742887"/>
                  <a:pt x="3573584" y="740141"/>
                  <a:pt x="3581695" y="744271"/>
                </a:cubicBezTo>
                <a:cubicBezTo>
                  <a:pt x="3610433" y="754187"/>
                  <a:pt x="3634771" y="766576"/>
                  <a:pt x="3651817" y="791752"/>
                </a:cubicBezTo>
                <a:cubicBezTo>
                  <a:pt x="3662955" y="811562"/>
                  <a:pt x="3687707" y="809235"/>
                  <a:pt x="3701043" y="827808"/>
                </a:cubicBezTo>
                <a:cubicBezTo>
                  <a:pt x="3718363" y="858625"/>
                  <a:pt x="3755903" y="863592"/>
                  <a:pt x="3778589" y="888498"/>
                </a:cubicBezTo>
                <a:cubicBezTo>
                  <a:pt x="3807187" y="918769"/>
                  <a:pt x="3843349" y="941890"/>
                  <a:pt x="3870983" y="975599"/>
                </a:cubicBezTo>
                <a:cubicBezTo>
                  <a:pt x="3881846" y="989770"/>
                  <a:pt x="3896558" y="990189"/>
                  <a:pt x="3913472" y="989372"/>
                </a:cubicBezTo>
                <a:cubicBezTo>
                  <a:pt x="3923511" y="986625"/>
                  <a:pt x="3936024" y="988282"/>
                  <a:pt x="3940973" y="997085"/>
                </a:cubicBezTo>
                <a:cubicBezTo>
                  <a:pt x="3948670" y="1015932"/>
                  <a:pt x="3967786" y="1013877"/>
                  <a:pt x="3982772" y="1019936"/>
                </a:cubicBezTo>
                <a:cubicBezTo>
                  <a:pt x="3978104" y="970422"/>
                  <a:pt x="3961198" y="924889"/>
                  <a:pt x="3937964" y="888706"/>
                </a:cubicBezTo>
                <a:cubicBezTo>
                  <a:pt x="3928065" y="871097"/>
                  <a:pt x="3912388" y="874116"/>
                  <a:pt x="3899601" y="866821"/>
                </a:cubicBezTo>
                <a:cubicBezTo>
                  <a:pt x="3878701" y="855396"/>
                  <a:pt x="3863440" y="843699"/>
                  <a:pt x="3853267" y="820451"/>
                </a:cubicBezTo>
                <a:cubicBezTo>
                  <a:pt x="3845844" y="807243"/>
                  <a:pt x="3839658" y="796238"/>
                  <a:pt x="3829759" y="778630"/>
                </a:cubicBezTo>
                <a:cubicBezTo>
                  <a:pt x="3856712" y="775065"/>
                  <a:pt x="3879951" y="764897"/>
                  <a:pt x="3899474" y="794477"/>
                </a:cubicBezTo>
                <a:cubicBezTo>
                  <a:pt x="3906898" y="807684"/>
                  <a:pt x="3932471" y="822274"/>
                  <a:pt x="3949113" y="815817"/>
                </a:cubicBezTo>
                <a:cubicBezTo>
                  <a:pt x="3967952" y="808123"/>
                  <a:pt x="3973176" y="822568"/>
                  <a:pt x="3979087" y="827934"/>
                </a:cubicBezTo>
                <a:cubicBezTo>
                  <a:pt x="3993387" y="843069"/>
                  <a:pt x="4011123" y="859169"/>
                  <a:pt x="4029548" y="866192"/>
                </a:cubicBezTo>
                <a:cubicBezTo>
                  <a:pt x="4051411" y="874180"/>
                  <a:pt x="4053745" y="898937"/>
                  <a:pt x="4074646" y="910362"/>
                </a:cubicBezTo>
                <a:cubicBezTo>
                  <a:pt x="4086196" y="915455"/>
                  <a:pt x="4092382" y="926461"/>
                  <a:pt x="4111496" y="924407"/>
                </a:cubicBezTo>
                <a:cubicBezTo>
                  <a:pt x="4136249" y="922079"/>
                  <a:pt x="4154948" y="934741"/>
                  <a:pt x="4161957" y="962664"/>
                </a:cubicBezTo>
                <a:cubicBezTo>
                  <a:pt x="4152192" y="971049"/>
                  <a:pt x="4137753" y="976269"/>
                  <a:pt x="4131426" y="985620"/>
                </a:cubicBezTo>
                <a:cubicBezTo>
                  <a:pt x="4125375" y="1000608"/>
                  <a:pt x="4126197" y="1017525"/>
                  <a:pt x="4134857" y="1032933"/>
                </a:cubicBezTo>
                <a:cubicBezTo>
                  <a:pt x="4141044" y="1043939"/>
                  <a:pt x="4129079" y="1053560"/>
                  <a:pt x="4138703" y="1065530"/>
                </a:cubicBezTo>
                <a:cubicBezTo>
                  <a:pt x="4144615" y="1070897"/>
                  <a:pt x="4125501" y="1072951"/>
                  <a:pt x="4128249" y="1082993"/>
                </a:cubicBezTo>
                <a:cubicBezTo>
                  <a:pt x="4129487" y="1085194"/>
                  <a:pt x="4140488" y="1079010"/>
                  <a:pt x="4147363" y="1080938"/>
                </a:cubicBezTo>
                <a:cubicBezTo>
                  <a:pt x="4155477" y="1085068"/>
                  <a:pt x="4161388" y="1090434"/>
                  <a:pt x="4170738" y="1096765"/>
                </a:cubicBezTo>
                <a:cubicBezTo>
                  <a:pt x="4179125" y="1106535"/>
                  <a:pt x="4178437" y="1115611"/>
                  <a:pt x="4166471" y="1125234"/>
                </a:cubicBezTo>
                <a:cubicBezTo>
                  <a:pt x="4141305" y="1142278"/>
                  <a:pt x="4137452" y="1156029"/>
                  <a:pt x="4151337" y="1185880"/>
                </a:cubicBezTo>
                <a:cubicBezTo>
                  <a:pt x="4156286" y="1194685"/>
                  <a:pt x="4142120" y="1205544"/>
                  <a:pt x="4159309" y="1210365"/>
                </a:cubicBezTo>
                <a:cubicBezTo>
                  <a:pt x="4185164" y="1184245"/>
                  <a:pt x="4187920" y="1147936"/>
                  <a:pt x="4205665" y="1117687"/>
                </a:cubicBezTo>
                <a:cubicBezTo>
                  <a:pt x="4208827" y="1113012"/>
                  <a:pt x="4208552" y="1107373"/>
                  <a:pt x="4209517" y="1103935"/>
                </a:cubicBezTo>
                <a:cubicBezTo>
                  <a:pt x="4213642" y="1095822"/>
                  <a:pt x="4218043" y="1093348"/>
                  <a:pt x="4224918" y="1095278"/>
                </a:cubicBezTo>
                <a:cubicBezTo>
                  <a:pt x="4229592" y="1098442"/>
                  <a:pt x="4232067" y="1102845"/>
                  <a:pt x="4232341" y="1108484"/>
                </a:cubicBezTo>
                <a:cubicBezTo>
                  <a:pt x="4224362" y="1130348"/>
                  <a:pt x="4221059" y="1155379"/>
                  <a:pt x="4211843" y="1175042"/>
                </a:cubicBezTo>
                <a:cubicBezTo>
                  <a:pt x="4198499" y="1202818"/>
                  <a:pt x="4213073" y="1223592"/>
                  <a:pt x="4227373" y="1238729"/>
                </a:cubicBezTo>
                <a:cubicBezTo>
                  <a:pt x="4239197" y="1249462"/>
                  <a:pt x="4252533" y="1268034"/>
                  <a:pt x="4277010" y="1260069"/>
                </a:cubicBezTo>
                <a:cubicBezTo>
                  <a:pt x="4289250" y="1256085"/>
                  <a:pt x="4305201" y="1258706"/>
                  <a:pt x="4319914" y="1259126"/>
                </a:cubicBezTo>
                <a:cubicBezTo>
                  <a:pt x="4360617" y="1259418"/>
                  <a:pt x="4386465" y="1279648"/>
                  <a:pt x="4394024" y="1318850"/>
                </a:cubicBezTo>
                <a:cubicBezTo>
                  <a:pt x="4400069" y="1350210"/>
                  <a:pt x="4407078" y="1378133"/>
                  <a:pt x="4439529" y="1394653"/>
                </a:cubicBezTo>
                <a:lnTo>
                  <a:pt x="4465896" y="1405900"/>
                </a:lnTo>
                <a:lnTo>
                  <a:pt x="4496792" y="1389917"/>
                </a:lnTo>
                <a:cubicBezTo>
                  <a:pt x="4507035" y="1380041"/>
                  <a:pt x="4514057" y="1366965"/>
                  <a:pt x="4517002" y="1350259"/>
                </a:cubicBezTo>
                <a:cubicBezTo>
                  <a:pt x="4520352" y="1326277"/>
                  <a:pt x="4525431" y="1307426"/>
                  <a:pt x="4543362" y="1292820"/>
                </a:cubicBezTo>
                <a:cubicBezTo>
                  <a:pt x="4551896" y="1284234"/>
                  <a:pt x="4562155" y="1280780"/>
                  <a:pt x="4573307" y="1288454"/>
                </a:cubicBezTo>
                <a:cubicBezTo>
                  <a:pt x="4582731" y="1290996"/>
                  <a:pt x="4586185" y="1301260"/>
                  <a:pt x="4586211" y="1309822"/>
                </a:cubicBezTo>
                <a:cubicBezTo>
                  <a:pt x="4585426" y="1332941"/>
                  <a:pt x="4578645" y="1355222"/>
                  <a:pt x="4565007" y="1374097"/>
                </a:cubicBezTo>
                <a:lnTo>
                  <a:pt x="4525037" y="1424592"/>
                </a:lnTo>
                <a:lnTo>
                  <a:pt x="4537809" y="1428478"/>
                </a:lnTo>
                <a:cubicBezTo>
                  <a:pt x="4547845" y="1431526"/>
                  <a:pt x="4558400" y="1433560"/>
                  <a:pt x="4570157" y="1431296"/>
                </a:cubicBezTo>
                <a:cubicBezTo>
                  <a:pt x="4577996" y="1429785"/>
                  <a:pt x="4581708" y="1436389"/>
                  <a:pt x="4584183" y="1440791"/>
                </a:cubicBezTo>
                <a:cubicBezTo>
                  <a:pt x="4602468" y="1468169"/>
                  <a:pt x="4606314" y="1500767"/>
                  <a:pt x="4615797" y="1533093"/>
                </a:cubicBezTo>
                <a:cubicBezTo>
                  <a:pt x="4619782" y="1545335"/>
                  <a:pt x="4624319" y="1557269"/>
                  <a:pt x="4630077" y="1568154"/>
                </a:cubicBezTo>
                <a:lnTo>
                  <a:pt x="4642622" y="1584865"/>
                </a:lnTo>
                <a:lnTo>
                  <a:pt x="4650392" y="1585335"/>
                </a:lnTo>
                <a:cubicBezTo>
                  <a:pt x="4669212" y="1581857"/>
                  <a:pt x="4687170" y="1575812"/>
                  <a:pt x="4706855" y="1574900"/>
                </a:cubicBezTo>
                <a:cubicBezTo>
                  <a:pt x="4719693" y="1574864"/>
                  <a:pt x="4728693" y="1578264"/>
                  <a:pt x="4733741" y="1584777"/>
                </a:cubicBezTo>
                <a:lnTo>
                  <a:pt x="4735707" y="1602394"/>
                </a:lnTo>
                <a:lnTo>
                  <a:pt x="4744256" y="1600647"/>
                </a:lnTo>
                <a:cubicBezTo>
                  <a:pt x="4756082" y="1599792"/>
                  <a:pt x="4768286" y="1600897"/>
                  <a:pt x="4780936" y="1605372"/>
                </a:cubicBezTo>
                <a:cubicBezTo>
                  <a:pt x="4801836" y="1616799"/>
                  <a:pt x="4810496" y="1632206"/>
                  <a:pt x="4803756" y="1656271"/>
                </a:cubicBezTo>
                <a:cubicBezTo>
                  <a:pt x="4798940" y="1673462"/>
                  <a:pt x="4788212" y="1685285"/>
                  <a:pt x="4782161" y="1700274"/>
                </a:cubicBezTo>
                <a:cubicBezTo>
                  <a:pt x="4772256" y="1729014"/>
                  <a:pt x="4768951" y="1754045"/>
                  <a:pt x="4785999" y="1779221"/>
                </a:cubicBezTo>
                <a:cubicBezTo>
                  <a:pt x="4790949" y="1788026"/>
                  <a:pt x="4795899" y="1796830"/>
                  <a:pt x="4800847" y="1805635"/>
                </a:cubicBezTo>
                <a:lnTo>
                  <a:pt x="4804501" y="1810637"/>
                </a:lnTo>
                <a:lnTo>
                  <a:pt x="4845375" y="1808249"/>
                </a:lnTo>
                <a:cubicBezTo>
                  <a:pt x="4846894" y="1814880"/>
                  <a:pt x="4846053" y="1820341"/>
                  <a:pt x="4843969" y="1825149"/>
                </a:cubicBezTo>
                <a:lnTo>
                  <a:pt x="4843929" y="1825206"/>
                </a:lnTo>
                <a:lnTo>
                  <a:pt x="4852839" y="1826013"/>
                </a:lnTo>
                <a:cubicBezTo>
                  <a:pt x="4859010" y="1827976"/>
                  <a:pt x="4865335" y="1830215"/>
                  <a:pt x="4872074" y="1829323"/>
                </a:cubicBezTo>
                <a:cubicBezTo>
                  <a:pt x="4896826" y="1826996"/>
                  <a:pt x="4915835" y="1840208"/>
                  <a:pt x="4925096" y="1859262"/>
                </a:cubicBezTo>
                <a:lnTo>
                  <a:pt x="4929808" y="1883858"/>
                </a:lnTo>
                <a:lnTo>
                  <a:pt x="4939343" y="1886966"/>
                </a:lnTo>
                <a:cubicBezTo>
                  <a:pt x="4956041" y="1888844"/>
                  <a:pt x="4973154" y="1886656"/>
                  <a:pt x="4991962" y="1878897"/>
                </a:cubicBezTo>
                <a:cubicBezTo>
                  <a:pt x="4996228" y="1874604"/>
                  <a:pt x="4999657" y="1876306"/>
                  <a:pt x="5003950" y="1880575"/>
                </a:cubicBezTo>
                <a:cubicBezTo>
                  <a:pt x="4998008" y="1896860"/>
                  <a:pt x="4979187" y="1900338"/>
                  <a:pt x="4972381" y="1914056"/>
                </a:cubicBezTo>
                <a:cubicBezTo>
                  <a:pt x="4973245" y="1916623"/>
                  <a:pt x="4974108" y="1919188"/>
                  <a:pt x="4975836" y="1924321"/>
                </a:cubicBezTo>
                <a:cubicBezTo>
                  <a:pt x="4991365" y="1964091"/>
                  <a:pt x="5011707" y="2003846"/>
                  <a:pt x="5015575" y="2048343"/>
                </a:cubicBezTo>
                <a:lnTo>
                  <a:pt x="5014612" y="2066816"/>
                </a:lnTo>
                <a:lnTo>
                  <a:pt x="5068869" y="2055795"/>
                </a:lnTo>
                <a:cubicBezTo>
                  <a:pt x="5091061" y="2050200"/>
                  <a:pt x="5113097" y="2044332"/>
                  <a:pt x="5135512" y="2040422"/>
                </a:cubicBezTo>
                <a:cubicBezTo>
                  <a:pt x="5151189" y="2037403"/>
                  <a:pt x="5165629" y="2032183"/>
                  <a:pt x="5180616" y="2038241"/>
                </a:cubicBezTo>
                <a:cubicBezTo>
                  <a:pt x="5192167" y="2043336"/>
                  <a:pt x="5207843" y="2040317"/>
                  <a:pt x="5204265" y="2059708"/>
                </a:cubicBezTo>
                <a:cubicBezTo>
                  <a:pt x="5201375" y="2070022"/>
                  <a:pt x="5212238" y="2084193"/>
                  <a:pt x="5192160" y="2089685"/>
                </a:cubicBezTo>
                <a:cubicBezTo>
                  <a:pt x="5176483" y="2092704"/>
                  <a:pt x="5169194" y="2105491"/>
                  <a:pt x="5148842" y="2105345"/>
                </a:cubicBezTo>
                <a:cubicBezTo>
                  <a:pt x="5131928" y="2106163"/>
                  <a:pt x="5112124" y="2117294"/>
                  <a:pt x="5101673" y="2134757"/>
                </a:cubicBezTo>
                <a:cubicBezTo>
                  <a:pt x="5093145" y="2145342"/>
                  <a:pt x="5085032" y="2141214"/>
                  <a:pt x="5078431" y="2144923"/>
                </a:cubicBezTo>
                <a:cubicBezTo>
                  <a:pt x="5069011" y="2148770"/>
                  <a:pt x="5060726" y="2146910"/>
                  <a:pt x="5052563" y="2144620"/>
                </a:cubicBezTo>
                <a:lnTo>
                  <a:pt x="5037286" y="2142869"/>
                </a:lnTo>
                <a:lnTo>
                  <a:pt x="5039213" y="2146539"/>
                </a:lnTo>
                <a:cubicBezTo>
                  <a:pt x="5039657" y="2152103"/>
                  <a:pt x="5037321" y="2157888"/>
                  <a:pt x="5030489" y="2163045"/>
                </a:cubicBezTo>
                <a:lnTo>
                  <a:pt x="5028179" y="2165369"/>
                </a:lnTo>
                <a:lnTo>
                  <a:pt x="5046078" y="2171076"/>
                </a:lnTo>
                <a:cubicBezTo>
                  <a:pt x="5062408" y="2175655"/>
                  <a:pt x="5078495" y="2181095"/>
                  <a:pt x="5093139" y="2191692"/>
                </a:cubicBezTo>
                <a:cubicBezTo>
                  <a:pt x="5104687" y="2196786"/>
                  <a:pt x="5118438" y="2200643"/>
                  <a:pt x="5123662" y="2215086"/>
                </a:cubicBezTo>
                <a:cubicBezTo>
                  <a:pt x="5122699" y="2218526"/>
                  <a:pt x="5125173" y="2222928"/>
                  <a:pt x="5128611" y="2223892"/>
                </a:cubicBezTo>
                <a:cubicBezTo>
                  <a:pt x="5186634" y="2255001"/>
                  <a:pt x="5200927" y="2316485"/>
                  <a:pt x="5228422" y="2370550"/>
                </a:cubicBezTo>
                <a:cubicBezTo>
                  <a:pt x="5229660" y="2372750"/>
                  <a:pt x="5226497" y="2377426"/>
                  <a:pt x="5228697" y="2376188"/>
                </a:cubicBezTo>
                <a:cubicBezTo>
                  <a:pt x="5262110" y="2389270"/>
                  <a:pt x="5261555" y="2424342"/>
                  <a:pt x="5262652" y="2446897"/>
                </a:cubicBezTo>
                <a:cubicBezTo>
                  <a:pt x="5266498" y="2479496"/>
                  <a:pt x="5284508" y="2501235"/>
                  <a:pt x="5299355" y="2527647"/>
                </a:cubicBezTo>
                <a:cubicBezTo>
                  <a:pt x="5308015" y="2543057"/>
                  <a:pt x="5331804" y="2544168"/>
                  <a:pt x="5348719" y="2543349"/>
                </a:cubicBezTo>
                <a:cubicBezTo>
                  <a:pt x="5367833" y="2541295"/>
                  <a:pt x="5381583" y="2545151"/>
                  <a:pt x="5393408" y="2555885"/>
                </a:cubicBezTo>
                <a:cubicBezTo>
                  <a:pt x="5398083" y="2559051"/>
                  <a:pt x="5402759" y="2562217"/>
                  <a:pt x="5407160" y="2559743"/>
                </a:cubicBezTo>
                <a:cubicBezTo>
                  <a:pt x="5427651" y="2539534"/>
                  <a:pt x="5449372" y="2567875"/>
                  <a:pt x="5472613" y="2557709"/>
                </a:cubicBezTo>
                <a:cubicBezTo>
                  <a:pt x="5480452" y="2556199"/>
                  <a:pt x="5484437" y="2568442"/>
                  <a:pt x="5485949" y="2576283"/>
                </a:cubicBezTo>
                <a:cubicBezTo>
                  <a:pt x="5490899" y="2585087"/>
                  <a:pt x="5473985" y="2585904"/>
                  <a:pt x="5476734" y="2595946"/>
                </a:cubicBezTo>
                <a:cubicBezTo>
                  <a:pt x="5480171" y="2596910"/>
                  <a:pt x="5485810" y="2596637"/>
                  <a:pt x="5490484" y="2599804"/>
                </a:cubicBezTo>
                <a:cubicBezTo>
                  <a:pt x="5498596" y="2603933"/>
                  <a:pt x="5516473" y="2599677"/>
                  <a:pt x="5519497" y="2615358"/>
                </a:cubicBezTo>
                <a:cubicBezTo>
                  <a:pt x="5524719" y="2629801"/>
                  <a:pt x="5531179" y="2646446"/>
                  <a:pt x="5529803" y="2664600"/>
                </a:cubicBezTo>
                <a:cubicBezTo>
                  <a:pt x="5526223" y="2683991"/>
                  <a:pt x="5519210" y="2702418"/>
                  <a:pt x="5499679" y="2719188"/>
                </a:cubicBezTo>
                <a:cubicBezTo>
                  <a:pt x="5486478" y="2726609"/>
                  <a:pt x="5473551" y="2739669"/>
                  <a:pt x="5457599" y="2737049"/>
                </a:cubicBezTo>
                <a:cubicBezTo>
                  <a:pt x="5433810" y="2735938"/>
                  <a:pt x="5409747" y="2729188"/>
                  <a:pt x="5390773" y="2710887"/>
                </a:cubicBezTo>
                <a:cubicBezTo>
                  <a:pt x="5384860" y="2705521"/>
                  <a:pt x="5381149" y="2698917"/>
                  <a:pt x="5381838" y="2689840"/>
                </a:cubicBezTo>
                <a:cubicBezTo>
                  <a:pt x="5383215" y="2671686"/>
                  <a:pt x="5382393" y="2654769"/>
                  <a:pt x="5381571" y="2637851"/>
                </a:cubicBezTo>
                <a:cubicBezTo>
                  <a:pt x="5351870" y="2631374"/>
                  <a:pt x="5320930" y="2622696"/>
                  <a:pt x="5289992" y="2614017"/>
                </a:cubicBezTo>
                <a:cubicBezTo>
                  <a:pt x="5269225" y="2628586"/>
                  <a:pt x="5265923" y="2653616"/>
                  <a:pt x="5259180" y="2677681"/>
                </a:cubicBezTo>
                <a:cubicBezTo>
                  <a:pt x="5249549" y="2712061"/>
                  <a:pt x="5246794" y="2748370"/>
                  <a:pt x="5222176" y="2776691"/>
                </a:cubicBezTo>
                <a:cubicBezTo>
                  <a:pt x="5215850" y="2786040"/>
                  <a:pt x="5213235" y="2801994"/>
                  <a:pt x="5205122" y="2797863"/>
                </a:cubicBezTo>
                <a:cubicBezTo>
                  <a:pt x="5187934" y="2793042"/>
                  <a:pt x="5176517" y="2813942"/>
                  <a:pt x="5159054" y="2803482"/>
                </a:cubicBezTo>
                <a:cubicBezTo>
                  <a:pt x="5150942" y="2799352"/>
                  <a:pt x="5140903" y="2802098"/>
                  <a:pt x="5134992" y="2796732"/>
                </a:cubicBezTo>
                <a:cubicBezTo>
                  <a:pt x="5107905" y="2774301"/>
                  <a:pt x="5067476" y="2779647"/>
                  <a:pt x="5042589" y="2755979"/>
                </a:cubicBezTo>
                <a:cubicBezTo>
                  <a:pt x="5036678" y="2750613"/>
                  <a:pt x="5026914" y="2758998"/>
                  <a:pt x="5027187" y="2764637"/>
                </a:cubicBezTo>
                <a:cubicBezTo>
                  <a:pt x="5035159" y="2789122"/>
                  <a:pt x="5021269" y="2805621"/>
                  <a:pt x="5017692" y="2825011"/>
                </a:cubicBezTo>
                <a:cubicBezTo>
                  <a:pt x="4982901" y="2830084"/>
                  <a:pt x="4955814" y="2807653"/>
                  <a:pt x="4929276" y="2796501"/>
                </a:cubicBezTo>
                <a:cubicBezTo>
                  <a:pt x="4919925" y="2790170"/>
                  <a:pt x="4909613" y="2787277"/>
                  <a:pt x="4898064" y="2782184"/>
                </a:cubicBezTo>
                <a:cubicBezTo>
                  <a:pt x="4894625" y="2781219"/>
                  <a:pt x="4888987" y="2781492"/>
                  <a:pt x="4888987" y="2781492"/>
                </a:cubicBezTo>
                <a:cubicBezTo>
                  <a:pt x="4879083" y="2810233"/>
                  <a:pt x="4837143" y="2807738"/>
                  <a:pt x="4828476" y="2838679"/>
                </a:cubicBezTo>
                <a:cubicBezTo>
                  <a:pt x="4811828" y="2891486"/>
                  <a:pt x="4812096" y="2943474"/>
                  <a:pt x="4792012" y="2995316"/>
                </a:cubicBezTo>
                <a:cubicBezTo>
                  <a:pt x="4786923" y="3006867"/>
                  <a:pt x="4794346" y="3020074"/>
                  <a:pt x="4799984" y="3019801"/>
                </a:cubicBezTo>
                <a:cubicBezTo>
                  <a:pt x="4825285" y="3028753"/>
                  <a:pt x="4824181" y="3052545"/>
                  <a:pt x="4837243" y="3065480"/>
                </a:cubicBezTo>
                <a:cubicBezTo>
                  <a:pt x="4842191" y="3074285"/>
                  <a:pt x="4842467" y="3079925"/>
                  <a:pt x="4841777" y="3089001"/>
                </a:cubicBezTo>
                <a:cubicBezTo>
                  <a:pt x="4825820" y="3132731"/>
                  <a:pt x="4836815" y="3172896"/>
                  <a:pt x="4860050" y="3209077"/>
                </a:cubicBezTo>
                <a:cubicBezTo>
                  <a:pt x="4862524" y="3213480"/>
                  <a:pt x="4865000" y="3217883"/>
                  <a:pt x="4861834" y="3222557"/>
                </a:cubicBezTo>
                <a:cubicBezTo>
                  <a:pt x="4838321" y="3227085"/>
                  <a:pt x="4828147" y="3203838"/>
                  <a:pt x="4816322" y="3193104"/>
                </a:cubicBezTo>
                <a:cubicBezTo>
                  <a:pt x="4783050" y="3159668"/>
                  <a:pt x="4742214" y="3133380"/>
                  <a:pt x="4699177" y="3108328"/>
                </a:cubicBezTo>
                <a:cubicBezTo>
                  <a:pt x="4679514" y="3099106"/>
                  <a:pt x="4661363" y="3097722"/>
                  <a:pt x="4644723" y="3104179"/>
                </a:cubicBezTo>
                <a:cubicBezTo>
                  <a:pt x="4599204" y="3121076"/>
                  <a:pt x="4562347" y="3153380"/>
                  <a:pt x="4540752" y="3197380"/>
                </a:cubicBezTo>
                <a:cubicBezTo>
                  <a:pt x="4532225" y="3207968"/>
                  <a:pt x="4535796" y="3234927"/>
                  <a:pt x="4544184" y="3244695"/>
                </a:cubicBezTo>
                <a:cubicBezTo>
                  <a:pt x="4592028" y="3298906"/>
                  <a:pt x="4594503" y="3303308"/>
                  <a:pt x="4596283" y="3363136"/>
                </a:cubicBezTo>
                <a:cubicBezTo>
                  <a:pt x="4597106" y="3380055"/>
                  <a:pt x="4603291" y="3391060"/>
                  <a:pt x="4610716" y="3404267"/>
                </a:cubicBezTo>
                <a:cubicBezTo>
                  <a:pt x="4654021" y="3481307"/>
                  <a:pt x="4697325" y="3558345"/>
                  <a:pt x="4739666" y="3638823"/>
                </a:cubicBezTo>
                <a:cubicBezTo>
                  <a:pt x="4750801" y="3658634"/>
                  <a:pt x="4773902" y="3668822"/>
                  <a:pt x="4782837" y="3689868"/>
                </a:cubicBezTo>
                <a:cubicBezTo>
                  <a:pt x="4791772" y="3710916"/>
                  <a:pt x="4803871" y="3727288"/>
                  <a:pt x="4815006" y="3747099"/>
                </a:cubicBezTo>
                <a:cubicBezTo>
                  <a:pt x="4818719" y="3753702"/>
                  <a:pt x="4826556" y="3752193"/>
                  <a:pt x="4829032" y="3756594"/>
                </a:cubicBezTo>
                <a:cubicBezTo>
                  <a:pt x="4836180" y="3764162"/>
                  <a:pt x="4846768" y="3772694"/>
                  <a:pt x="4837004" y="3781080"/>
                </a:cubicBezTo>
                <a:cubicBezTo>
                  <a:pt x="4828475" y="3791666"/>
                  <a:pt x="4815689" y="3784371"/>
                  <a:pt x="4809775" y="3779005"/>
                </a:cubicBezTo>
                <a:cubicBezTo>
                  <a:pt x="4802627" y="3771436"/>
                  <a:pt x="4789838" y="3764142"/>
                  <a:pt x="4786128" y="3757537"/>
                </a:cubicBezTo>
                <a:cubicBezTo>
                  <a:pt x="4771969" y="3722048"/>
                  <a:pt x="4740482" y="3702091"/>
                  <a:pt x="4725360" y="3670038"/>
                </a:cubicBezTo>
                <a:cubicBezTo>
                  <a:pt x="4680818" y="3590797"/>
                  <a:pt x="4637514" y="3513757"/>
                  <a:pt x="4594209" y="3436718"/>
                </a:cubicBezTo>
                <a:cubicBezTo>
                  <a:pt x="4585548" y="3421310"/>
                  <a:pt x="4572760" y="3414015"/>
                  <a:pt x="4558738" y="3404519"/>
                </a:cubicBezTo>
                <a:cubicBezTo>
                  <a:pt x="4522573" y="3381395"/>
                  <a:pt x="4488614" y="3357037"/>
                  <a:pt x="4480507" y="3306558"/>
                </a:cubicBezTo>
                <a:cubicBezTo>
                  <a:pt x="4475839" y="3257043"/>
                  <a:pt x="4421110" y="3247252"/>
                  <a:pt x="4381231" y="3263877"/>
                </a:cubicBezTo>
                <a:cubicBezTo>
                  <a:pt x="4343551" y="3279265"/>
                  <a:pt x="4308620" y="3304692"/>
                  <a:pt x="4271213" y="3325719"/>
                </a:cubicBezTo>
                <a:cubicBezTo>
                  <a:pt x="4260211" y="3331903"/>
                  <a:pt x="4245217" y="3372193"/>
                  <a:pt x="4243839" y="3390348"/>
                </a:cubicBezTo>
                <a:cubicBezTo>
                  <a:pt x="4241706" y="3404582"/>
                  <a:pt x="4243492" y="3418061"/>
                  <a:pt x="4245828" y="3431231"/>
                </a:cubicBezTo>
                <a:lnTo>
                  <a:pt x="4249487" y="3458234"/>
                </a:lnTo>
                <a:lnTo>
                  <a:pt x="4268459" y="3485180"/>
                </a:lnTo>
                <a:cubicBezTo>
                  <a:pt x="4281443" y="3505708"/>
                  <a:pt x="4292876" y="3526961"/>
                  <a:pt x="4301641" y="3549872"/>
                </a:cubicBezTo>
                <a:cubicBezTo>
                  <a:pt x="4307055" y="3565296"/>
                  <a:pt x="4316508" y="3563422"/>
                  <a:pt x="4327699" y="3562381"/>
                </a:cubicBezTo>
                <a:cubicBezTo>
                  <a:pt x="4364295" y="3559642"/>
                  <a:pt x="4401792" y="3559473"/>
                  <a:pt x="4443283" y="3566565"/>
                </a:cubicBezTo>
                <a:cubicBezTo>
                  <a:pt x="4417314" y="3587231"/>
                  <a:pt x="4389789" y="3591118"/>
                  <a:pt x="4362331" y="3599313"/>
                </a:cubicBezTo>
                <a:cubicBezTo>
                  <a:pt x="4304843" y="3616605"/>
                  <a:pt x="4286341" y="3646200"/>
                  <a:pt x="4297508" y="3698587"/>
                </a:cubicBezTo>
                <a:cubicBezTo>
                  <a:pt x="4301772" y="3723079"/>
                  <a:pt x="4314000" y="3733224"/>
                  <a:pt x="4338953" y="3730240"/>
                </a:cubicBezTo>
                <a:cubicBezTo>
                  <a:pt x="4350144" y="3729199"/>
                  <a:pt x="4360432" y="3725588"/>
                  <a:pt x="4372142" y="3730140"/>
                </a:cubicBezTo>
                <a:cubicBezTo>
                  <a:pt x="4367268" y="3749176"/>
                  <a:pt x="4350550" y="3755045"/>
                  <a:pt x="4336403" y="3760011"/>
                </a:cubicBezTo>
                <a:cubicBezTo>
                  <a:pt x="4320971" y="3765428"/>
                  <a:pt x="4319369" y="3773209"/>
                  <a:pt x="4322595" y="3786514"/>
                </a:cubicBezTo>
                <a:cubicBezTo>
                  <a:pt x="4332656" y="3823408"/>
                  <a:pt x="4355894" y="3848458"/>
                  <a:pt x="4384277" y="3871702"/>
                </a:cubicBezTo>
                <a:cubicBezTo>
                  <a:pt x="4400431" y="3884800"/>
                  <a:pt x="4418322" y="3898733"/>
                  <a:pt x="4434476" y="3911831"/>
                </a:cubicBezTo>
                <a:cubicBezTo>
                  <a:pt x="4459384" y="3933408"/>
                  <a:pt x="4474454" y="3959880"/>
                  <a:pt x="4475830" y="3992604"/>
                </a:cubicBezTo>
                <a:cubicBezTo>
                  <a:pt x="4478491" y="4024877"/>
                  <a:pt x="4491171" y="4036308"/>
                  <a:pt x="4523073" y="4036659"/>
                </a:cubicBezTo>
                <a:cubicBezTo>
                  <a:pt x="4527382" y="4036590"/>
                  <a:pt x="4531241" y="4035236"/>
                  <a:pt x="4538122" y="4034264"/>
                </a:cubicBezTo>
                <a:cubicBezTo>
                  <a:pt x="4533767" y="4058894"/>
                  <a:pt x="4515830" y="4069521"/>
                  <a:pt x="4501368" y="4081817"/>
                </a:cubicBezTo>
                <a:cubicBezTo>
                  <a:pt x="4483498" y="4096752"/>
                  <a:pt x="4472127" y="4113738"/>
                  <a:pt x="4473367" y="4137847"/>
                </a:cubicBezTo>
                <a:cubicBezTo>
                  <a:pt x="4472351" y="4155528"/>
                  <a:pt x="4478984" y="4166194"/>
                  <a:pt x="4497959" y="4166752"/>
                </a:cubicBezTo>
                <a:cubicBezTo>
                  <a:pt x="4518219" y="4166859"/>
                  <a:pt x="4532952" y="4171794"/>
                  <a:pt x="4539336" y="4194097"/>
                </a:cubicBezTo>
                <a:cubicBezTo>
                  <a:pt x="4546556" y="4214663"/>
                  <a:pt x="4532026" y="4222651"/>
                  <a:pt x="4517947" y="4231925"/>
                </a:cubicBezTo>
                <a:cubicBezTo>
                  <a:pt x="4513254" y="4235016"/>
                  <a:pt x="4504252" y="4238176"/>
                  <a:pt x="4508696" y="4246722"/>
                </a:cubicBezTo>
                <a:cubicBezTo>
                  <a:pt x="4512306" y="4257005"/>
                  <a:pt x="4521511" y="4266768"/>
                  <a:pt x="4532701" y="4265727"/>
                </a:cubicBezTo>
                <a:cubicBezTo>
                  <a:pt x="4563701" y="4263508"/>
                  <a:pt x="4567446" y="4282407"/>
                  <a:pt x="4569138" y="4307801"/>
                </a:cubicBezTo>
                <a:lnTo>
                  <a:pt x="4581251" y="4356204"/>
                </a:lnTo>
                <a:lnTo>
                  <a:pt x="4581479" y="4355344"/>
                </a:lnTo>
                <a:cubicBezTo>
                  <a:pt x="4582962" y="4353590"/>
                  <a:pt x="4585120" y="4352240"/>
                  <a:pt x="4587279" y="4351160"/>
                </a:cubicBezTo>
                <a:cubicBezTo>
                  <a:pt x="4608862" y="4339284"/>
                  <a:pt x="4626128" y="4319848"/>
                  <a:pt x="4644474" y="4303653"/>
                </a:cubicBezTo>
                <a:cubicBezTo>
                  <a:pt x="4672532" y="4278820"/>
                  <a:pt x="4703828" y="4264784"/>
                  <a:pt x="4741598" y="4274501"/>
                </a:cubicBezTo>
                <a:cubicBezTo>
                  <a:pt x="4756706" y="4277740"/>
                  <a:pt x="4766419" y="4269103"/>
                  <a:pt x="4775052" y="4260465"/>
                </a:cubicBezTo>
                <a:cubicBezTo>
                  <a:pt x="4795556" y="4241031"/>
                  <a:pt x="4806348" y="4242110"/>
                  <a:pt x="4822535" y="4263704"/>
                </a:cubicBezTo>
                <a:cubicBezTo>
                  <a:pt x="4838722" y="4287458"/>
                  <a:pt x="4838722" y="4287458"/>
                  <a:pt x="4862464" y="4268023"/>
                </a:cubicBezTo>
                <a:cubicBezTo>
                  <a:pt x="4867859" y="4263704"/>
                  <a:pt x="4872176" y="4260465"/>
                  <a:pt x="4878651" y="4266943"/>
                </a:cubicBezTo>
                <a:cubicBezTo>
                  <a:pt x="4903472" y="4288537"/>
                  <a:pt x="4928292" y="4307972"/>
                  <a:pt x="4952034" y="4330645"/>
                </a:cubicBezTo>
                <a:cubicBezTo>
                  <a:pt x="4970379" y="4346841"/>
                  <a:pt x="4982250" y="4367356"/>
                  <a:pt x="4987646" y="4391109"/>
                </a:cubicBezTo>
                <a:cubicBezTo>
                  <a:pt x="4991963" y="4406225"/>
                  <a:pt x="5030812" y="4435377"/>
                  <a:pt x="5046999" y="4436456"/>
                </a:cubicBezTo>
                <a:cubicBezTo>
                  <a:pt x="5052395" y="4436456"/>
                  <a:pt x="5056712" y="4436456"/>
                  <a:pt x="5058870" y="4429978"/>
                </a:cubicBezTo>
                <a:cubicBezTo>
                  <a:pt x="5073978" y="4396508"/>
                  <a:pt x="5103116" y="4380312"/>
                  <a:pt x="5134411" y="4366276"/>
                </a:cubicBezTo>
                <a:cubicBezTo>
                  <a:pt x="5140886" y="4363037"/>
                  <a:pt x="5146282" y="4360877"/>
                  <a:pt x="5151678" y="4357638"/>
                </a:cubicBezTo>
                <a:cubicBezTo>
                  <a:pt x="5168944" y="4346841"/>
                  <a:pt x="5184052" y="4341442"/>
                  <a:pt x="5205636" y="4349000"/>
                </a:cubicBezTo>
                <a:cubicBezTo>
                  <a:pt x="5227219" y="4356559"/>
                  <a:pt x="5248802" y="4344681"/>
                  <a:pt x="5268226" y="4333885"/>
                </a:cubicBezTo>
                <a:cubicBezTo>
                  <a:pt x="5277939" y="4329566"/>
                  <a:pt x="5284414" y="4327406"/>
                  <a:pt x="5294126" y="4334964"/>
                </a:cubicBezTo>
                <a:cubicBezTo>
                  <a:pt x="5335134" y="4365196"/>
                  <a:pt x="5380459" y="4387870"/>
                  <a:pt x="5433338" y="4392189"/>
                </a:cubicBezTo>
                <a:cubicBezTo>
                  <a:pt x="5440892" y="4393268"/>
                  <a:pt x="5444129" y="4395428"/>
                  <a:pt x="5441971" y="4402986"/>
                </a:cubicBezTo>
                <a:cubicBezTo>
                  <a:pt x="5435496" y="4433217"/>
                  <a:pt x="5451683" y="4452652"/>
                  <a:pt x="5473266" y="4468847"/>
                </a:cubicBezTo>
                <a:cubicBezTo>
                  <a:pt x="5482979" y="4476405"/>
                  <a:pt x="5488374" y="4482883"/>
                  <a:pt x="5481899" y="4496919"/>
                </a:cubicBezTo>
                <a:cubicBezTo>
                  <a:pt x="5472187" y="4514195"/>
                  <a:pt x="5480820" y="4530390"/>
                  <a:pt x="5492691" y="4544426"/>
                </a:cubicBezTo>
                <a:cubicBezTo>
                  <a:pt x="5502403" y="4556303"/>
                  <a:pt x="5514274" y="4568179"/>
                  <a:pt x="5523987" y="4580056"/>
                </a:cubicBezTo>
                <a:cubicBezTo>
                  <a:pt x="5528303" y="4585994"/>
                  <a:pt x="5530731" y="4591663"/>
                  <a:pt x="5529787" y="4596252"/>
                </a:cubicBezTo>
                <a:cubicBezTo>
                  <a:pt x="5528843" y="4600841"/>
                  <a:pt x="5524527" y="4604349"/>
                  <a:pt x="5515353" y="4605969"/>
                </a:cubicBezTo>
                <a:cubicBezTo>
                  <a:pt x="5511037" y="4605969"/>
                  <a:pt x="5506720" y="4607049"/>
                  <a:pt x="5502403" y="4609208"/>
                </a:cubicBezTo>
                <a:cubicBezTo>
                  <a:pt x="5497008" y="4611367"/>
                  <a:pt x="5488374" y="4611367"/>
                  <a:pt x="5487295" y="4618925"/>
                </a:cubicBezTo>
                <a:cubicBezTo>
                  <a:pt x="5487295" y="4625403"/>
                  <a:pt x="5492691" y="4629722"/>
                  <a:pt x="5497008" y="4632961"/>
                </a:cubicBezTo>
                <a:cubicBezTo>
                  <a:pt x="5515353" y="4649157"/>
                  <a:pt x="5514274" y="4655635"/>
                  <a:pt x="5491612" y="4665352"/>
                </a:cubicBezTo>
                <a:cubicBezTo>
                  <a:pt x="5486216" y="4667512"/>
                  <a:pt x="5481899" y="4668591"/>
                  <a:pt x="5477583" y="4671830"/>
                </a:cubicBezTo>
                <a:cubicBezTo>
                  <a:pt x="5471108" y="4676149"/>
                  <a:pt x="5465712" y="4680468"/>
                  <a:pt x="5470029" y="4691265"/>
                </a:cubicBezTo>
                <a:cubicBezTo>
                  <a:pt x="5475424" y="4700983"/>
                  <a:pt x="5479741" y="4700983"/>
                  <a:pt x="5488374" y="4698823"/>
                </a:cubicBezTo>
                <a:lnTo>
                  <a:pt x="5504696" y="4697004"/>
                </a:lnTo>
                <a:lnTo>
                  <a:pt x="5420769" y="4781392"/>
                </a:lnTo>
                <a:lnTo>
                  <a:pt x="5413913" y="4776562"/>
                </a:lnTo>
                <a:cubicBezTo>
                  <a:pt x="5404200" y="4774402"/>
                  <a:pt x="5397726" y="4777641"/>
                  <a:pt x="5393409" y="4786279"/>
                </a:cubicBezTo>
                <a:cubicBezTo>
                  <a:pt x="5390171" y="4792757"/>
                  <a:pt x="5388013" y="4799235"/>
                  <a:pt x="5384776" y="4805713"/>
                </a:cubicBezTo>
                <a:cubicBezTo>
                  <a:pt x="5379380" y="4816510"/>
                  <a:pt x="5371826" y="4820829"/>
                  <a:pt x="5358876" y="4818670"/>
                </a:cubicBezTo>
                <a:cubicBezTo>
                  <a:pt x="5320026" y="4812192"/>
                  <a:pt x="5293047" y="4826228"/>
                  <a:pt x="5275781" y="4860778"/>
                </a:cubicBezTo>
                <a:cubicBezTo>
                  <a:pt x="5272543" y="4866176"/>
                  <a:pt x="5273622" y="4878053"/>
                  <a:pt x="5263910" y="4875894"/>
                </a:cubicBezTo>
                <a:cubicBezTo>
                  <a:pt x="5254197" y="4874814"/>
                  <a:pt x="5252039" y="4865097"/>
                  <a:pt x="5250960" y="4855379"/>
                </a:cubicBezTo>
                <a:cubicBezTo>
                  <a:pt x="5250960" y="4854300"/>
                  <a:pt x="5250960" y="4853220"/>
                  <a:pt x="5250960" y="4852140"/>
                </a:cubicBezTo>
                <a:cubicBezTo>
                  <a:pt x="5246643" y="4826228"/>
                  <a:pt x="5234772" y="4818670"/>
                  <a:pt x="5214269" y="4831626"/>
                </a:cubicBezTo>
                <a:cubicBezTo>
                  <a:pt x="5194844" y="4843503"/>
                  <a:pt x="5179736" y="4840264"/>
                  <a:pt x="5163548" y="4829467"/>
                </a:cubicBezTo>
                <a:cubicBezTo>
                  <a:pt x="5141965" y="4815431"/>
                  <a:pt x="5119303" y="4804634"/>
                  <a:pt x="5092324" y="4811112"/>
                </a:cubicBezTo>
                <a:cubicBezTo>
                  <a:pt x="5080453" y="4814351"/>
                  <a:pt x="5075057" y="4802474"/>
                  <a:pt x="5072899" y="4794916"/>
                </a:cubicBezTo>
                <a:cubicBezTo>
                  <a:pt x="5063187" y="4766844"/>
                  <a:pt x="5044841" y="4753888"/>
                  <a:pt x="5016783" y="4750649"/>
                </a:cubicBezTo>
                <a:cubicBezTo>
                  <a:pt x="4999517" y="4748489"/>
                  <a:pt x="4996279" y="4742011"/>
                  <a:pt x="5007071" y="4724736"/>
                </a:cubicBezTo>
                <a:cubicBezTo>
                  <a:pt x="5029733" y="4688026"/>
                  <a:pt x="5013546" y="4634041"/>
                  <a:pt x="4975775" y="4617845"/>
                </a:cubicBezTo>
                <a:cubicBezTo>
                  <a:pt x="4968221" y="4614606"/>
                  <a:pt x="4958509" y="4610288"/>
                  <a:pt x="4952034" y="4617845"/>
                </a:cubicBezTo>
                <a:cubicBezTo>
                  <a:pt x="4945559" y="4625403"/>
                  <a:pt x="4942321" y="4636200"/>
                  <a:pt x="4948796" y="4645918"/>
                </a:cubicBezTo>
                <a:cubicBezTo>
                  <a:pt x="4952034" y="4652396"/>
                  <a:pt x="4957430" y="4658874"/>
                  <a:pt x="4961746" y="4665352"/>
                </a:cubicBezTo>
                <a:cubicBezTo>
                  <a:pt x="4967142" y="4671830"/>
                  <a:pt x="4970379" y="4678309"/>
                  <a:pt x="4963904" y="4683708"/>
                </a:cubicBezTo>
                <a:cubicBezTo>
                  <a:pt x="4956350" y="4690186"/>
                  <a:pt x="4949875" y="4685867"/>
                  <a:pt x="4944480" y="4680468"/>
                </a:cubicBezTo>
                <a:cubicBezTo>
                  <a:pt x="4939084" y="4676149"/>
                  <a:pt x="4934767" y="4669671"/>
                  <a:pt x="4930451" y="4665352"/>
                </a:cubicBezTo>
                <a:cubicBezTo>
                  <a:pt x="4920738" y="4655635"/>
                  <a:pt x="4907788" y="4650236"/>
                  <a:pt x="4896997" y="4659954"/>
                </a:cubicBezTo>
                <a:cubicBezTo>
                  <a:pt x="4888363" y="4668591"/>
                  <a:pt x="4896997" y="4680468"/>
                  <a:pt x="4903472" y="4689106"/>
                </a:cubicBezTo>
                <a:cubicBezTo>
                  <a:pt x="4908867" y="4696664"/>
                  <a:pt x="4918580" y="4702062"/>
                  <a:pt x="4921817" y="4711780"/>
                </a:cubicBezTo>
                <a:cubicBezTo>
                  <a:pt x="4927213" y="4725816"/>
                  <a:pt x="4925055" y="4734453"/>
                  <a:pt x="4907788" y="4733374"/>
                </a:cubicBezTo>
                <a:cubicBezTo>
                  <a:pt x="4884047" y="4732294"/>
                  <a:pt x="4864622" y="4722577"/>
                  <a:pt x="4846276" y="4709620"/>
                </a:cubicBezTo>
                <a:cubicBezTo>
                  <a:pt x="4822535" y="4693425"/>
                  <a:pt x="4809585" y="4692345"/>
                  <a:pt x="4786923" y="4709620"/>
                </a:cubicBezTo>
                <a:cubicBezTo>
                  <a:pt x="4778290" y="4715019"/>
                  <a:pt x="4770736" y="4723656"/>
                  <a:pt x="4763181" y="4731214"/>
                </a:cubicBezTo>
                <a:cubicBezTo>
                  <a:pt x="4759944" y="4734453"/>
                  <a:pt x="4756706" y="4739852"/>
                  <a:pt x="4751311" y="4737692"/>
                </a:cubicBezTo>
                <a:cubicBezTo>
                  <a:pt x="4744836" y="4735533"/>
                  <a:pt x="4743756" y="4730135"/>
                  <a:pt x="4744836" y="4725816"/>
                </a:cubicBezTo>
                <a:cubicBezTo>
                  <a:pt x="4749152" y="4706381"/>
                  <a:pt x="4740519" y="4702062"/>
                  <a:pt x="4723252" y="4703142"/>
                </a:cubicBezTo>
                <a:cubicBezTo>
                  <a:pt x="4701669" y="4704222"/>
                  <a:pt x="4686561" y="4690186"/>
                  <a:pt x="4674690" y="4675069"/>
                </a:cubicBezTo>
                <a:cubicBezTo>
                  <a:pt x="4664978" y="4663193"/>
                  <a:pt x="4657424" y="4662113"/>
                  <a:pt x="4648790" y="4673990"/>
                </a:cubicBezTo>
                <a:cubicBezTo>
                  <a:pt x="4644474" y="4680468"/>
                  <a:pt x="4640157" y="4684787"/>
                  <a:pt x="4631524" y="4682628"/>
                </a:cubicBezTo>
                <a:cubicBezTo>
                  <a:pt x="4619653" y="4680468"/>
                  <a:pt x="4621811" y="4671830"/>
                  <a:pt x="4619653" y="4664272"/>
                </a:cubicBezTo>
                <a:cubicBezTo>
                  <a:pt x="4618574" y="4659954"/>
                  <a:pt x="4618574" y="4654555"/>
                  <a:pt x="4617495" y="4649157"/>
                </a:cubicBezTo>
                <a:cubicBezTo>
                  <a:pt x="4615067" y="4627293"/>
                  <a:pt x="4605354" y="4618183"/>
                  <a:pt x="4590179" y="4622282"/>
                </a:cubicBezTo>
                <a:lnTo>
                  <a:pt x="4586817" y="4623974"/>
                </a:lnTo>
                <a:lnTo>
                  <a:pt x="4584630" y="4635875"/>
                </a:lnTo>
                <a:cubicBezTo>
                  <a:pt x="4576236" y="4677803"/>
                  <a:pt x="4574566" y="4681277"/>
                  <a:pt x="4531541" y="4686274"/>
                </a:cubicBezTo>
                <a:cubicBezTo>
                  <a:pt x="4507873" y="4688806"/>
                  <a:pt x="4494629" y="4696343"/>
                  <a:pt x="4492463" y="4723091"/>
                </a:cubicBezTo>
                <a:cubicBezTo>
                  <a:pt x="4490612" y="4742510"/>
                  <a:pt x="4481880" y="4762900"/>
                  <a:pt x="4462206" y="4772694"/>
                </a:cubicBezTo>
                <a:cubicBezTo>
                  <a:pt x="4443818" y="4782036"/>
                  <a:pt x="4447044" y="4795342"/>
                  <a:pt x="4452007" y="4809481"/>
                </a:cubicBezTo>
                <a:cubicBezTo>
                  <a:pt x="4456970" y="4823620"/>
                  <a:pt x="4462768" y="4836023"/>
                  <a:pt x="4457827" y="4850751"/>
                </a:cubicBezTo>
                <a:cubicBezTo>
                  <a:pt x="4454555" y="4862006"/>
                  <a:pt x="4463241" y="4866176"/>
                  <a:pt x="4471025" y="4867775"/>
                </a:cubicBezTo>
                <a:cubicBezTo>
                  <a:pt x="4482667" y="4868020"/>
                  <a:pt x="4492572" y="4867431"/>
                  <a:pt x="4503311" y="4865104"/>
                </a:cubicBezTo>
                <a:cubicBezTo>
                  <a:pt x="4539907" y="4862365"/>
                  <a:pt x="4542095" y="4864484"/>
                  <a:pt x="4538327" y="4899014"/>
                </a:cubicBezTo>
                <a:cubicBezTo>
                  <a:pt x="4537311" y="4916696"/>
                  <a:pt x="4531535" y="4933161"/>
                  <a:pt x="4528782" y="4950009"/>
                </a:cubicBezTo>
                <a:cubicBezTo>
                  <a:pt x="4524359" y="4970331"/>
                  <a:pt x="4519936" y="4990652"/>
                  <a:pt x="4490855" y="4977760"/>
                </a:cubicBezTo>
                <a:cubicBezTo>
                  <a:pt x="4480882" y="4974042"/>
                  <a:pt x="4471948" y="4981510"/>
                  <a:pt x="4473436" y="4993981"/>
                </a:cubicBezTo>
                <a:cubicBezTo>
                  <a:pt x="4474542" y="5009475"/>
                  <a:pt x="4474812" y="5026705"/>
                  <a:pt x="4496877" y="5031953"/>
                </a:cubicBezTo>
                <a:cubicBezTo>
                  <a:pt x="4498163" y="5031502"/>
                  <a:pt x="4499449" y="5031051"/>
                  <a:pt x="4502473" y="5031433"/>
                </a:cubicBezTo>
                <a:cubicBezTo>
                  <a:pt x="4514114" y="5031678"/>
                  <a:pt x="4528961" y="5016360"/>
                  <a:pt x="4538301" y="5034738"/>
                </a:cubicBezTo>
                <a:cubicBezTo>
                  <a:pt x="4547190" y="5051831"/>
                  <a:pt x="4547911" y="5070346"/>
                  <a:pt x="4541751" y="5089834"/>
                </a:cubicBezTo>
                <a:cubicBezTo>
                  <a:pt x="4535524" y="5105014"/>
                  <a:pt x="4524085" y="5117692"/>
                  <a:pt x="4511743" y="5127799"/>
                </a:cubicBezTo>
                <a:cubicBezTo>
                  <a:pt x="4501522" y="5135718"/>
                  <a:pt x="4492520" y="5138878"/>
                  <a:pt x="4485820" y="5123905"/>
                </a:cubicBezTo>
                <a:cubicBezTo>
                  <a:pt x="4482729" y="5119215"/>
                  <a:pt x="4478352" y="5114976"/>
                  <a:pt x="4473208" y="5116782"/>
                </a:cubicBezTo>
                <a:cubicBezTo>
                  <a:pt x="4464206" y="5119942"/>
                  <a:pt x="4465175" y="5126821"/>
                  <a:pt x="4466980" y="5131962"/>
                </a:cubicBezTo>
                <a:cubicBezTo>
                  <a:pt x="4469304" y="5142697"/>
                  <a:pt x="4472462" y="5151694"/>
                  <a:pt x="4474335" y="5161144"/>
                </a:cubicBezTo>
                <a:cubicBezTo>
                  <a:pt x="4481306" y="5193347"/>
                  <a:pt x="4464790" y="5212139"/>
                  <a:pt x="4432436" y="5210502"/>
                </a:cubicBezTo>
                <a:cubicBezTo>
                  <a:pt x="4428127" y="5210571"/>
                  <a:pt x="4425104" y="5210188"/>
                  <a:pt x="4422080" y="5209806"/>
                </a:cubicBezTo>
                <a:cubicBezTo>
                  <a:pt x="4373257" y="5202400"/>
                  <a:pt x="4367278" y="5205942"/>
                  <a:pt x="4363328" y="5256417"/>
                </a:cubicBezTo>
                <a:cubicBezTo>
                  <a:pt x="4361478" y="5275836"/>
                  <a:pt x="4355634" y="5287993"/>
                  <a:pt x="4335441" y="5292194"/>
                </a:cubicBezTo>
                <a:cubicBezTo>
                  <a:pt x="4327273" y="5293617"/>
                  <a:pt x="4321294" y="5297160"/>
                  <a:pt x="4315316" y="5300702"/>
                </a:cubicBezTo>
                <a:cubicBezTo>
                  <a:pt x="4277186" y="5315531"/>
                  <a:pt x="4252570" y="5340053"/>
                  <a:pt x="4258458" y="5385631"/>
                </a:cubicBezTo>
                <a:cubicBezTo>
                  <a:pt x="4260014" y="5402410"/>
                  <a:pt x="4258998" y="5420092"/>
                  <a:pt x="4253222" y="5436557"/>
                </a:cubicBezTo>
                <a:cubicBezTo>
                  <a:pt x="4249950" y="5447812"/>
                  <a:pt x="4241467" y="5456565"/>
                  <a:pt x="4229825" y="5456320"/>
                </a:cubicBezTo>
                <a:cubicBezTo>
                  <a:pt x="4215611" y="5456978"/>
                  <a:pt x="4216694" y="5443604"/>
                  <a:pt x="4214822" y="5434155"/>
                </a:cubicBezTo>
                <a:cubicBezTo>
                  <a:pt x="4200113" y="5375792"/>
                  <a:pt x="4200113" y="5375792"/>
                  <a:pt x="4150160" y="5406321"/>
                </a:cubicBezTo>
                <a:cubicBezTo>
                  <a:pt x="4132223" y="5416948"/>
                  <a:pt x="4114670" y="5424554"/>
                  <a:pt x="4094026" y="5427469"/>
                </a:cubicBezTo>
                <a:cubicBezTo>
                  <a:pt x="4072931" y="5429099"/>
                  <a:pt x="4056144" y="5430660"/>
                  <a:pt x="4039855" y="5408946"/>
                </a:cubicBezTo>
                <a:cubicBezTo>
                  <a:pt x="4014812" y="5378755"/>
                  <a:pt x="3962333" y="5385626"/>
                  <a:pt x="3927948" y="5419353"/>
                </a:cubicBezTo>
                <a:cubicBezTo>
                  <a:pt x="3922421" y="5424181"/>
                  <a:pt x="3918630" y="5429843"/>
                  <a:pt x="3912268" y="5436408"/>
                </a:cubicBezTo>
                <a:cubicBezTo>
                  <a:pt x="3896746" y="5408649"/>
                  <a:pt x="3879554" y="5384365"/>
                  <a:pt x="3845463" y="5381894"/>
                </a:cubicBezTo>
                <a:cubicBezTo>
                  <a:pt x="3814396" y="5379805"/>
                  <a:pt x="3790931" y="5395261"/>
                  <a:pt x="3765729" y="5409883"/>
                </a:cubicBezTo>
                <a:cubicBezTo>
                  <a:pt x="3760450" y="5403073"/>
                  <a:pt x="3764691" y="5398697"/>
                  <a:pt x="3765910" y="5393938"/>
                </a:cubicBezTo>
                <a:cubicBezTo>
                  <a:pt x="3781704" y="5356630"/>
                  <a:pt x="3760136" y="5328107"/>
                  <a:pt x="3718780" y="5329630"/>
                </a:cubicBezTo>
                <a:cubicBezTo>
                  <a:pt x="3676138" y="5331605"/>
                  <a:pt x="3676138" y="5331605"/>
                  <a:pt x="3675462" y="5288528"/>
                </a:cubicBezTo>
                <a:cubicBezTo>
                  <a:pt x="3674989" y="5258375"/>
                  <a:pt x="3649630" y="5235514"/>
                  <a:pt x="3619984" y="5241589"/>
                </a:cubicBezTo>
                <a:cubicBezTo>
                  <a:pt x="3604935" y="5243984"/>
                  <a:pt x="3608161" y="5257289"/>
                  <a:pt x="3608747" y="5267190"/>
                </a:cubicBezTo>
                <a:cubicBezTo>
                  <a:pt x="3610304" y="5283969"/>
                  <a:pt x="3614048" y="5302867"/>
                  <a:pt x="3596563" y="5314780"/>
                </a:cubicBezTo>
                <a:cubicBezTo>
                  <a:pt x="3584605" y="5321866"/>
                  <a:pt x="3576054" y="5326311"/>
                  <a:pt x="3574430" y="5305224"/>
                </a:cubicBezTo>
                <a:cubicBezTo>
                  <a:pt x="3568858" y="5252317"/>
                  <a:pt x="3550132" y="5240121"/>
                  <a:pt x="3499909" y="5253419"/>
                </a:cubicBezTo>
                <a:cubicBezTo>
                  <a:pt x="3436375" y="5269946"/>
                  <a:pt x="3375977" y="5266603"/>
                  <a:pt x="3315692" y="5243008"/>
                </a:cubicBezTo>
                <a:cubicBezTo>
                  <a:pt x="3285324" y="5230567"/>
                  <a:pt x="3255024" y="5222434"/>
                  <a:pt x="3221835" y="5222534"/>
                </a:cubicBezTo>
                <a:cubicBezTo>
                  <a:pt x="3204598" y="5222810"/>
                  <a:pt x="3190452" y="5227776"/>
                  <a:pt x="3181652" y="5243858"/>
                </a:cubicBezTo>
                <a:cubicBezTo>
                  <a:pt x="3173687" y="5258205"/>
                  <a:pt x="3161797" y="5269597"/>
                  <a:pt x="3144425" y="5261258"/>
                </a:cubicBezTo>
                <a:cubicBezTo>
                  <a:pt x="3126601" y="5251633"/>
                  <a:pt x="3137138" y="5236384"/>
                  <a:pt x="3142147" y="5225963"/>
                </a:cubicBezTo>
                <a:cubicBezTo>
                  <a:pt x="3154669" y="5199910"/>
                  <a:pt x="3149638" y="5181464"/>
                  <a:pt x="3132063" y="5160201"/>
                </a:cubicBezTo>
                <a:cubicBezTo>
                  <a:pt x="3063049" y="5074700"/>
                  <a:pt x="3023997" y="4975794"/>
                  <a:pt x="2992209" y="4872894"/>
                </a:cubicBezTo>
                <a:cubicBezTo>
                  <a:pt x="2975447" y="4821027"/>
                  <a:pt x="2975447" y="4821027"/>
                  <a:pt x="2922382" y="4817997"/>
                </a:cubicBezTo>
                <a:cubicBezTo>
                  <a:pt x="2874077" y="4816185"/>
                  <a:pt x="2874077" y="4816185"/>
                  <a:pt x="2852371" y="4861342"/>
                </a:cubicBezTo>
                <a:cubicBezTo>
                  <a:pt x="2837344" y="4892605"/>
                  <a:pt x="2822769" y="4925153"/>
                  <a:pt x="2799055" y="4952246"/>
                </a:cubicBezTo>
                <a:cubicBezTo>
                  <a:pt x="2786330" y="4965376"/>
                  <a:pt x="2772319" y="4978957"/>
                  <a:pt x="2750389" y="4982323"/>
                </a:cubicBezTo>
                <a:cubicBezTo>
                  <a:pt x="2748832" y="4965544"/>
                  <a:pt x="2755511" y="4951650"/>
                  <a:pt x="2759166" y="4937373"/>
                </a:cubicBezTo>
                <a:cubicBezTo>
                  <a:pt x="2766477" y="4908818"/>
                  <a:pt x="2768193" y="4880785"/>
                  <a:pt x="2758717" y="4853791"/>
                </a:cubicBezTo>
                <a:cubicBezTo>
                  <a:pt x="2754589" y="4837915"/>
                  <a:pt x="2758831" y="4833539"/>
                  <a:pt x="2773428" y="4829858"/>
                </a:cubicBezTo>
                <a:cubicBezTo>
                  <a:pt x="2788026" y="4826178"/>
                  <a:pt x="2803458" y="4820761"/>
                  <a:pt x="2813611" y="4808534"/>
                </a:cubicBezTo>
                <a:cubicBezTo>
                  <a:pt x="2819072" y="4799399"/>
                  <a:pt x="2822795" y="4789429"/>
                  <a:pt x="2820922" y="4779980"/>
                </a:cubicBezTo>
                <a:cubicBezTo>
                  <a:pt x="2816861" y="4768411"/>
                  <a:pt x="2805287" y="4772474"/>
                  <a:pt x="2796668" y="4772612"/>
                </a:cubicBezTo>
                <a:cubicBezTo>
                  <a:pt x="2738910" y="4772674"/>
                  <a:pt x="2681603" y="4774021"/>
                  <a:pt x="2622107" y="4773249"/>
                </a:cubicBezTo>
                <a:lnTo>
                  <a:pt x="2591932" y="4771776"/>
                </a:lnTo>
                <a:lnTo>
                  <a:pt x="2581363" y="4784316"/>
                </a:lnTo>
                <a:cubicBezTo>
                  <a:pt x="2571376" y="4791016"/>
                  <a:pt x="2557281" y="4791697"/>
                  <a:pt x="2533973" y="4788867"/>
                </a:cubicBezTo>
                <a:cubicBezTo>
                  <a:pt x="2506747" y="4786794"/>
                  <a:pt x="2502347" y="4789267"/>
                  <a:pt x="2494641" y="4816770"/>
                </a:cubicBezTo>
                <a:cubicBezTo>
                  <a:pt x="2487900" y="4840836"/>
                  <a:pt x="2498074" y="4864084"/>
                  <a:pt x="2502607" y="4887605"/>
                </a:cubicBezTo>
                <a:cubicBezTo>
                  <a:pt x="2510439" y="4932445"/>
                  <a:pt x="2523908" y="4977012"/>
                  <a:pt x="2530777" y="5025291"/>
                </a:cubicBezTo>
                <a:cubicBezTo>
                  <a:pt x="2534074" y="5046611"/>
                  <a:pt x="2534207" y="5072605"/>
                  <a:pt x="2526229" y="5094470"/>
                </a:cubicBezTo>
                <a:cubicBezTo>
                  <a:pt x="2521688" y="5117298"/>
                  <a:pt x="2507797" y="5133797"/>
                  <a:pt x="2476444" y="5139834"/>
                </a:cubicBezTo>
                <a:cubicBezTo>
                  <a:pt x="2488275" y="5104218"/>
                  <a:pt x="2448950" y="5085771"/>
                  <a:pt x="2456379" y="5052626"/>
                </a:cubicBezTo>
                <a:cubicBezTo>
                  <a:pt x="2435621" y="5020847"/>
                  <a:pt x="2438376" y="4984539"/>
                  <a:pt x="2428893" y="4952213"/>
                </a:cubicBezTo>
                <a:cubicBezTo>
                  <a:pt x="2417209" y="4921126"/>
                  <a:pt x="2408687" y="4885362"/>
                  <a:pt x="2404842" y="4852765"/>
                </a:cubicBezTo>
                <a:cubicBezTo>
                  <a:pt x="2399900" y="4797610"/>
                  <a:pt x="2345447" y="4793459"/>
                  <a:pt x="2313953" y="4819852"/>
                </a:cubicBezTo>
                <a:cubicBezTo>
                  <a:pt x="2307352" y="4823562"/>
                  <a:pt x="2305426" y="4830439"/>
                  <a:pt x="2305700" y="4836077"/>
                </a:cubicBezTo>
                <a:cubicBezTo>
                  <a:pt x="2303773" y="4842953"/>
                  <a:pt x="2307486" y="4849557"/>
                  <a:pt x="2307760" y="4855197"/>
                </a:cubicBezTo>
                <a:cubicBezTo>
                  <a:pt x="2301982" y="4875825"/>
                  <a:pt x="2291528" y="4893287"/>
                  <a:pt x="2273652" y="4897541"/>
                </a:cubicBezTo>
                <a:cubicBezTo>
                  <a:pt x="2253574" y="4903035"/>
                  <a:pt x="2241475" y="4886661"/>
                  <a:pt x="2229651" y="4875929"/>
                </a:cubicBezTo>
                <a:cubicBezTo>
                  <a:pt x="2223740" y="4870562"/>
                  <a:pt x="2222228" y="4862722"/>
                  <a:pt x="2219754" y="4858320"/>
                </a:cubicBezTo>
                <a:cubicBezTo>
                  <a:pt x="2192808" y="4815533"/>
                  <a:pt x="2150045" y="4796122"/>
                  <a:pt x="2105490" y="4809581"/>
                </a:cubicBezTo>
                <a:cubicBezTo>
                  <a:pt x="2095451" y="4812326"/>
                  <a:pt x="2084449" y="4818511"/>
                  <a:pt x="2075923" y="4829098"/>
                </a:cubicBezTo>
                <a:cubicBezTo>
                  <a:pt x="2054741" y="4858383"/>
                  <a:pt x="2019261" y="4872533"/>
                  <a:pt x="1995879" y="4903056"/>
                </a:cubicBezTo>
                <a:cubicBezTo>
                  <a:pt x="1992718" y="4907729"/>
                  <a:pt x="1978003" y="4907311"/>
                  <a:pt x="1971127" y="4905382"/>
                </a:cubicBezTo>
                <a:cubicBezTo>
                  <a:pt x="1957377" y="4901526"/>
                  <a:pt x="1943627" y="4897668"/>
                  <a:pt x="1929602" y="4888172"/>
                </a:cubicBezTo>
                <a:cubicBezTo>
                  <a:pt x="1917777" y="4877438"/>
                  <a:pt x="1908976" y="4882386"/>
                  <a:pt x="1900724" y="4898612"/>
                </a:cubicBezTo>
                <a:cubicBezTo>
                  <a:pt x="1899761" y="4902049"/>
                  <a:pt x="1900035" y="4907689"/>
                  <a:pt x="1896871" y="4912363"/>
                </a:cubicBezTo>
                <a:cubicBezTo>
                  <a:pt x="1891507" y="4918275"/>
                  <a:pt x="1883944" y="4925423"/>
                  <a:pt x="1877068" y="4923495"/>
                </a:cubicBezTo>
                <a:cubicBezTo>
                  <a:pt x="1865518" y="4918402"/>
                  <a:pt x="1869644" y="4910289"/>
                  <a:pt x="1870333" y="4901212"/>
                </a:cubicBezTo>
                <a:cubicBezTo>
                  <a:pt x="1875838" y="4874945"/>
                  <a:pt x="1893855" y="4850334"/>
                  <a:pt x="1885608" y="4820209"/>
                </a:cubicBezTo>
                <a:cubicBezTo>
                  <a:pt x="1882860" y="4810168"/>
                  <a:pt x="1874473" y="4800399"/>
                  <a:pt x="1867872" y="4804109"/>
                </a:cubicBezTo>
                <a:cubicBezTo>
                  <a:pt x="1856871" y="4810294"/>
                  <a:pt x="1844630" y="4814276"/>
                  <a:pt x="1837342" y="4827064"/>
                </a:cubicBezTo>
                <a:cubicBezTo>
                  <a:pt x="1832253" y="4838614"/>
                  <a:pt x="1815886" y="4850711"/>
                  <a:pt x="1799662" y="4842451"/>
                </a:cubicBezTo>
                <a:cubicBezTo>
                  <a:pt x="1782199" y="4831991"/>
                  <a:pt x="1762537" y="4822766"/>
                  <a:pt x="1758003" y="4799247"/>
                </a:cubicBezTo>
                <a:cubicBezTo>
                  <a:pt x="1758965" y="4795808"/>
                  <a:pt x="1769967" y="4789623"/>
                  <a:pt x="1769692" y="4783984"/>
                </a:cubicBezTo>
                <a:cubicBezTo>
                  <a:pt x="1765706" y="4771742"/>
                  <a:pt x="1760484" y="4757298"/>
                  <a:pt x="1743295" y="4752477"/>
                </a:cubicBezTo>
                <a:cubicBezTo>
                  <a:pt x="1699843" y="4742143"/>
                  <a:pt x="1659281" y="4721494"/>
                  <a:pt x="1616518" y="4702082"/>
                </a:cubicBezTo>
                <a:cubicBezTo>
                  <a:pt x="1589980" y="4690930"/>
                  <a:pt x="1563302" y="4700133"/>
                  <a:pt x="1541847" y="4723780"/>
                </a:cubicBezTo>
                <a:cubicBezTo>
                  <a:pt x="1515028" y="4753336"/>
                  <a:pt x="1513791" y="4751137"/>
                  <a:pt x="1482305" y="4731179"/>
                </a:cubicBezTo>
                <a:cubicBezTo>
                  <a:pt x="1468280" y="4721683"/>
                  <a:pt x="1460166" y="4717553"/>
                  <a:pt x="1473783" y="4695417"/>
                </a:cubicBezTo>
                <a:cubicBezTo>
                  <a:pt x="1493726" y="4663929"/>
                  <a:pt x="1488645" y="4629131"/>
                  <a:pt x="1468846" y="4593913"/>
                </a:cubicBezTo>
                <a:cubicBezTo>
                  <a:pt x="1444102" y="4549890"/>
                  <a:pt x="1408904" y="4523329"/>
                  <a:pt x="1363940" y="4505154"/>
                </a:cubicBezTo>
                <a:cubicBezTo>
                  <a:pt x="1355828" y="4501025"/>
                  <a:pt x="1348953" y="4499096"/>
                  <a:pt x="1341662" y="4511882"/>
                </a:cubicBezTo>
                <a:cubicBezTo>
                  <a:pt x="1330247" y="4532784"/>
                  <a:pt x="1307968" y="4539514"/>
                  <a:pt x="1289128" y="4547206"/>
                </a:cubicBezTo>
                <a:cubicBezTo>
                  <a:pt x="1263686" y="4558610"/>
                  <a:pt x="1224087" y="4534523"/>
                  <a:pt x="1221480" y="4504127"/>
                </a:cubicBezTo>
                <a:cubicBezTo>
                  <a:pt x="1218870" y="4473732"/>
                  <a:pt x="1214062" y="4444570"/>
                  <a:pt x="1220530" y="4414866"/>
                </a:cubicBezTo>
                <a:cubicBezTo>
                  <a:pt x="1223419" y="4404551"/>
                  <a:pt x="1225345" y="4397676"/>
                  <a:pt x="1239097" y="4401534"/>
                </a:cubicBezTo>
                <a:cubicBezTo>
                  <a:pt x="1249407" y="4404427"/>
                  <a:pt x="1253261" y="4390675"/>
                  <a:pt x="1251750" y="4382834"/>
                </a:cubicBezTo>
                <a:cubicBezTo>
                  <a:pt x="1251202" y="4371557"/>
                  <a:pt x="1255052" y="4357804"/>
                  <a:pt x="1254504" y="4346526"/>
                </a:cubicBezTo>
                <a:cubicBezTo>
                  <a:pt x="1251755" y="4336486"/>
                  <a:pt x="1238969" y="4329190"/>
                  <a:pt x="1230581" y="4319421"/>
                </a:cubicBezTo>
                <a:cubicBezTo>
                  <a:pt x="1216765" y="4302566"/>
                  <a:pt x="1202948" y="4285711"/>
                  <a:pt x="1186758" y="4272364"/>
                </a:cubicBezTo>
                <a:lnTo>
                  <a:pt x="1175214" y="4264939"/>
                </a:lnTo>
                <a:lnTo>
                  <a:pt x="1161833" y="4266023"/>
                </a:lnTo>
                <a:cubicBezTo>
                  <a:pt x="1154415" y="4265067"/>
                  <a:pt x="1147356" y="4262915"/>
                  <a:pt x="1140837" y="4258967"/>
                </a:cubicBezTo>
                <a:lnTo>
                  <a:pt x="1128185" y="4246273"/>
                </a:lnTo>
                <a:lnTo>
                  <a:pt x="1114189" y="4244360"/>
                </a:lnTo>
                <a:cubicBezTo>
                  <a:pt x="1109687" y="4244719"/>
                  <a:pt x="1105528" y="4246333"/>
                  <a:pt x="1101745" y="4249907"/>
                </a:cubicBezTo>
                <a:cubicBezTo>
                  <a:pt x="1097344" y="4252381"/>
                  <a:pt x="1093356" y="4251725"/>
                  <a:pt x="1089334" y="4250366"/>
                </a:cubicBezTo>
                <a:lnTo>
                  <a:pt x="1081819" y="4248119"/>
                </a:lnTo>
                <a:lnTo>
                  <a:pt x="1066120" y="4264125"/>
                </a:lnTo>
                <a:cubicBezTo>
                  <a:pt x="1059898" y="4273698"/>
                  <a:pt x="1055110" y="4284226"/>
                  <a:pt x="1050323" y="4294755"/>
                </a:cubicBezTo>
                <a:cubicBezTo>
                  <a:pt x="1036917" y="4327300"/>
                  <a:pt x="1015857" y="4348360"/>
                  <a:pt x="983313" y="4357938"/>
                </a:cubicBezTo>
                <a:cubicBezTo>
                  <a:pt x="975658" y="4350281"/>
                  <a:pt x="968002" y="4342625"/>
                  <a:pt x="960346" y="4334969"/>
                </a:cubicBezTo>
                <a:cubicBezTo>
                  <a:pt x="971834" y="4319654"/>
                  <a:pt x="985236" y="4306251"/>
                  <a:pt x="1002467" y="4292849"/>
                </a:cubicBezTo>
                <a:cubicBezTo>
                  <a:pt x="1013954" y="4281362"/>
                  <a:pt x="1027355" y="4271788"/>
                  <a:pt x="1033100" y="4258387"/>
                </a:cubicBezTo>
                <a:cubicBezTo>
                  <a:pt x="1065652" y="4210525"/>
                  <a:pt x="1052257" y="4177986"/>
                  <a:pt x="998661" y="4158853"/>
                </a:cubicBezTo>
                <a:cubicBezTo>
                  <a:pt x="958462" y="4149287"/>
                  <a:pt x="954636" y="4141631"/>
                  <a:pt x="956556" y="4105261"/>
                </a:cubicBezTo>
                <a:cubicBezTo>
                  <a:pt x="960392" y="4063146"/>
                  <a:pt x="946994" y="4049748"/>
                  <a:pt x="904879" y="4057413"/>
                </a:cubicBezTo>
                <a:cubicBezTo>
                  <a:pt x="899136" y="4059328"/>
                  <a:pt x="891479" y="4063158"/>
                  <a:pt x="885736" y="4065073"/>
                </a:cubicBezTo>
                <a:cubicBezTo>
                  <a:pt x="843619" y="4080393"/>
                  <a:pt x="822567" y="4059341"/>
                  <a:pt x="818745" y="4013399"/>
                </a:cubicBezTo>
                <a:cubicBezTo>
                  <a:pt x="820662" y="4000000"/>
                  <a:pt x="822578" y="3986599"/>
                  <a:pt x="826409" y="3971284"/>
                </a:cubicBezTo>
                <a:cubicBezTo>
                  <a:pt x="834075" y="3917683"/>
                  <a:pt x="847483" y="3865997"/>
                  <a:pt x="870463" y="3816223"/>
                </a:cubicBezTo>
                <a:cubicBezTo>
                  <a:pt x="887698" y="3779849"/>
                  <a:pt x="883874" y="3753050"/>
                  <a:pt x="849420" y="3733913"/>
                </a:cubicBezTo>
                <a:cubicBezTo>
                  <a:pt x="845592" y="3730085"/>
                  <a:pt x="841764" y="3726257"/>
                  <a:pt x="837936" y="3722429"/>
                </a:cubicBezTo>
                <a:cubicBezTo>
                  <a:pt x="820712" y="3697547"/>
                  <a:pt x="820715" y="3682233"/>
                  <a:pt x="847517" y="3670743"/>
                </a:cubicBezTo>
                <a:lnTo>
                  <a:pt x="871187" y="3654468"/>
                </a:lnTo>
                <a:lnTo>
                  <a:pt x="862921" y="3655033"/>
                </a:lnTo>
                <a:lnTo>
                  <a:pt x="865726" y="3649731"/>
                </a:lnTo>
                <a:cubicBezTo>
                  <a:pt x="872742" y="3631304"/>
                  <a:pt x="907125" y="3594598"/>
                  <a:pt x="920326" y="3587177"/>
                </a:cubicBezTo>
                <a:lnTo>
                  <a:pt x="925490" y="3584399"/>
                </a:lnTo>
                <a:lnTo>
                  <a:pt x="928649" y="3574777"/>
                </a:lnTo>
                <a:cubicBezTo>
                  <a:pt x="929489" y="3567001"/>
                  <a:pt x="928593" y="3559165"/>
                  <a:pt x="925932" y="3550999"/>
                </a:cubicBezTo>
                <a:lnTo>
                  <a:pt x="917654" y="3534979"/>
                </a:lnTo>
                <a:lnTo>
                  <a:pt x="912238" y="3534153"/>
                </a:lnTo>
                <a:cubicBezTo>
                  <a:pt x="905209" y="3531949"/>
                  <a:pt x="898814" y="3528302"/>
                  <a:pt x="892558" y="3527474"/>
                </a:cubicBezTo>
                <a:cubicBezTo>
                  <a:pt x="879637" y="3494184"/>
                  <a:pt x="853232" y="3509027"/>
                  <a:pt x="830681" y="3510117"/>
                </a:cubicBezTo>
                <a:cubicBezTo>
                  <a:pt x="759587" y="3512423"/>
                  <a:pt x="693717" y="3529172"/>
                  <a:pt x="626610" y="3543722"/>
                </a:cubicBezTo>
                <a:cubicBezTo>
                  <a:pt x="613133" y="3545504"/>
                  <a:pt x="597458" y="3548522"/>
                  <a:pt x="581781" y="3551541"/>
                </a:cubicBezTo>
                <a:cubicBezTo>
                  <a:pt x="560466" y="3554832"/>
                  <a:pt x="538189" y="3561561"/>
                  <a:pt x="534885" y="3586592"/>
                </a:cubicBezTo>
                <a:cubicBezTo>
                  <a:pt x="531032" y="3600343"/>
                  <a:pt x="518793" y="3604326"/>
                  <a:pt x="508756" y="3607073"/>
                </a:cubicBezTo>
                <a:cubicBezTo>
                  <a:pt x="497754" y="3613256"/>
                  <a:pt x="482766" y="3607199"/>
                  <a:pt x="473000" y="3615583"/>
                </a:cubicBezTo>
                <a:cubicBezTo>
                  <a:pt x="468600" y="3618056"/>
                  <a:pt x="454850" y="3614200"/>
                  <a:pt x="451138" y="3607596"/>
                </a:cubicBezTo>
                <a:cubicBezTo>
                  <a:pt x="431341" y="3583966"/>
                  <a:pt x="418198" y="3540301"/>
                  <a:pt x="426615" y="3498773"/>
                </a:cubicBezTo>
                <a:lnTo>
                  <a:pt x="434951" y="3478138"/>
                </a:lnTo>
                <a:lnTo>
                  <a:pt x="0" y="3478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0636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CB7E376F-0253-46E6-902C-2CA1892242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9139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E3EB2D9-614D-4F52-A3BD-39613A8924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007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8B8CAF3-9328-4AEF-8C03-A4E21A15B3D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15007" y="564046"/>
            <a:ext cx="6624018" cy="5729909"/>
          </a:xfrm>
          <a:custGeom>
            <a:avLst/>
            <a:gdLst>
              <a:gd name="connsiteX0" fmla="*/ 1832943 w 6624018"/>
              <a:gd name="connsiteY0" fmla="*/ 4748834 h 5729909"/>
              <a:gd name="connsiteX1" fmla="*/ 6624018 w 6624018"/>
              <a:gd name="connsiteY1" fmla="*/ 4748834 h 5729909"/>
              <a:gd name="connsiteX2" fmla="*/ 6624018 w 6624018"/>
              <a:gd name="connsiteY2" fmla="*/ 5729909 h 5729909"/>
              <a:gd name="connsiteX3" fmla="*/ 1832943 w 6624018"/>
              <a:gd name="connsiteY3" fmla="*/ 5729909 h 5729909"/>
              <a:gd name="connsiteX4" fmla="*/ 1841224 w 6624018"/>
              <a:gd name="connsiteY4" fmla="*/ 2822714 h 5729909"/>
              <a:gd name="connsiteX5" fmla="*/ 3091438 w 6624018"/>
              <a:gd name="connsiteY5" fmla="*/ 2822714 h 5729909"/>
              <a:gd name="connsiteX6" fmla="*/ 3091438 w 6624018"/>
              <a:gd name="connsiteY6" fmla="*/ 4611758 h 5729909"/>
              <a:gd name="connsiteX7" fmla="*/ 1841224 w 6624018"/>
              <a:gd name="connsiteY7" fmla="*/ 4611758 h 5729909"/>
              <a:gd name="connsiteX8" fmla="*/ 0 w 6624018"/>
              <a:gd name="connsiteY8" fmla="*/ 2822714 h 5729909"/>
              <a:gd name="connsiteX9" fmla="*/ 1690847 w 6624018"/>
              <a:gd name="connsiteY9" fmla="*/ 2822714 h 5729909"/>
              <a:gd name="connsiteX10" fmla="*/ 1690847 w 6624018"/>
              <a:gd name="connsiteY10" fmla="*/ 4949686 h 5729909"/>
              <a:gd name="connsiteX11" fmla="*/ 0 w 6624018"/>
              <a:gd name="connsiteY11" fmla="*/ 4949686 h 5729909"/>
              <a:gd name="connsiteX12" fmla="*/ 3241814 w 6624018"/>
              <a:gd name="connsiteY12" fmla="*/ 1928192 h 5729909"/>
              <a:gd name="connsiteX13" fmla="*/ 6042992 w 6624018"/>
              <a:gd name="connsiteY13" fmla="*/ 1928192 h 5729909"/>
              <a:gd name="connsiteX14" fmla="*/ 6042992 w 6624018"/>
              <a:gd name="connsiteY14" fmla="*/ 4611758 h 5729909"/>
              <a:gd name="connsiteX15" fmla="*/ 3241814 w 6624018"/>
              <a:gd name="connsiteY15" fmla="*/ 4611758 h 5729909"/>
              <a:gd name="connsiteX16" fmla="*/ 290259 w 6624018"/>
              <a:gd name="connsiteY16" fmla="*/ 894522 h 5729909"/>
              <a:gd name="connsiteX17" fmla="*/ 3091436 w 6624018"/>
              <a:gd name="connsiteY17" fmla="*/ 894522 h 5729909"/>
              <a:gd name="connsiteX18" fmla="*/ 3091436 w 6624018"/>
              <a:gd name="connsiteY18" fmla="*/ 2683566 h 5729909"/>
              <a:gd name="connsiteX19" fmla="*/ 290259 w 6624018"/>
              <a:gd name="connsiteY19" fmla="*/ 2683566 h 5729909"/>
              <a:gd name="connsiteX20" fmla="*/ 3241813 w 6624018"/>
              <a:gd name="connsiteY20" fmla="*/ 0 h 5729909"/>
              <a:gd name="connsiteX21" fmla="*/ 4979872 w 6624018"/>
              <a:gd name="connsiteY21" fmla="*/ 0 h 5729909"/>
              <a:gd name="connsiteX22" fmla="*/ 4979872 w 6624018"/>
              <a:gd name="connsiteY22" fmla="*/ 1789044 h 5729909"/>
              <a:gd name="connsiteX23" fmla="*/ 3241813 w 6624018"/>
              <a:gd name="connsiteY23" fmla="*/ 1789044 h 572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624018" h="5729909">
                <a:moveTo>
                  <a:pt x="1832943" y="4748834"/>
                </a:moveTo>
                <a:lnTo>
                  <a:pt x="6624018" y="4748834"/>
                </a:lnTo>
                <a:lnTo>
                  <a:pt x="6624018" y="5729909"/>
                </a:lnTo>
                <a:lnTo>
                  <a:pt x="1832943" y="5729909"/>
                </a:lnTo>
                <a:close/>
                <a:moveTo>
                  <a:pt x="1841224" y="2822714"/>
                </a:moveTo>
                <a:lnTo>
                  <a:pt x="3091438" y="2822714"/>
                </a:lnTo>
                <a:lnTo>
                  <a:pt x="3091438" y="4611758"/>
                </a:lnTo>
                <a:lnTo>
                  <a:pt x="1841224" y="4611758"/>
                </a:lnTo>
                <a:close/>
                <a:moveTo>
                  <a:pt x="0" y="2822714"/>
                </a:moveTo>
                <a:lnTo>
                  <a:pt x="1690847" y="2822714"/>
                </a:lnTo>
                <a:lnTo>
                  <a:pt x="1690847" y="4949686"/>
                </a:lnTo>
                <a:lnTo>
                  <a:pt x="0" y="4949686"/>
                </a:lnTo>
                <a:close/>
                <a:moveTo>
                  <a:pt x="3241814" y="1928192"/>
                </a:moveTo>
                <a:lnTo>
                  <a:pt x="6042992" y="1928192"/>
                </a:lnTo>
                <a:lnTo>
                  <a:pt x="6042992" y="4611758"/>
                </a:lnTo>
                <a:lnTo>
                  <a:pt x="3241814" y="4611758"/>
                </a:lnTo>
                <a:close/>
                <a:moveTo>
                  <a:pt x="290259" y="894522"/>
                </a:moveTo>
                <a:lnTo>
                  <a:pt x="3091436" y="894522"/>
                </a:lnTo>
                <a:lnTo>
                  <a:pt x="3091436" y="2683566"/>
                </a:lnTo>
                <a:lnTo>
                  <a:pt x="290259" y="2683566"/>
                </a:lnTo>
                <a:close/>
                <a:moveTo>
                  <a:pt x="3241813" y="0"/>
                </a:moveTo>
                <a:lnTo>
                  <a:pt x="4979872" y="0"/>
                </a:lnTo>
                <a:lnTo>
                  <a:pt x="4979872" y="1789044"/>
                </a:lnTo>
                <a:lnTo>
                  <a:pt x="3241813" y="17890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045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0" y="0"/>
            <a:ext cx="12192000" cy="378904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123DBB0-CE3C-4DAF-AE63-CE74A234B78E}"/>
              </a:ext>
            </a:extLst>
          </p:cNvPr>
          <p:cNvGrpSpPr/>
          <p:nvPr userDrawn="1"/>
        </p:nvGrpSpPr>
        <p:grpSpPr>
          <a:xfrm>
            <a:off x="1565648" y="2089862"/>
            <a:ext cx="3814270" cy="2095683"/>
            <a:chOff x="-548507" y="477868"/>
            <a:chExt cx="11570449" cy="6357177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8C24417-1BEC-4CA1-8C74-D66539BFBE39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15425C9-7931-4B76-93DD-E669AB3FEE3A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58F9D2D-AA30-47E4-A55D-0A18CF5CC9DD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E2F31AA-791B-4F0B-86BC-D4EAE38D5453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86015F6-FB8B-410F-A063-1343C3E1E8F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B9F375D-1BB9-4CFD-8F43-D038622D93C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88F0C6E3-914F-40ED-8425-FECE4FCEE6C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27BB132A-5E89-48AB-B865-B31B44CC0CC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522911-06F2-41A0-B4CE-7F3F85A3997A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372ED02B-A4A2-421A-ABB8-EA8B2CE36BD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15CC34C0-717F-48CA-A332-0972887DC802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0C9EF50-70FB-4000-A786-6CD9912883D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158A695-BCF0-4F34-97F6-2822761E919E}"/>
              </a:ext>
            </a:extLst>
          </p:cNvPr>
          <p:cNvGrpSpPr/>
          <p:nvPr userDrawn="1"/>
        </p:nvGrpSpPr>
        <p:grpSpPr>
          <a:xfrm>
            <a:off x="6773073" y="2089862"/>
            <a:ext cx="3814270" cy="2095683"/>
            <a:chOff x="-548507" y="477868"/>
            <a:chExt cx="11570449" cy="635717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F013190-8AC3-4278-BAFC-CC000323CF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9C7A7CC-4DD9-491A-A8BA-25758345D9D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29A491E-FA1E-4F86-9248-2B0B8F2F975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60322D6-4805-4EF4-AD3F-249632814D6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B2E90C-3D86-4380-A7FC-BD1D540AC6F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DEA1BF6-7277-471C-B4AC-747D0FD5D0A9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BE2B16D9-86D3-4BD3-9C2A-27B5284D96E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314C945-CB1C-446E-8347-6D1ACAF7568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A88BDD8-D597-4B37-B0DD-6F1A47B5823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C3BBF54C-B2E1-4A99-8D16-187BA4D517A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B30FA645-9355-4322-8415-7724A8581F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1AF8D72-65C5-4177-8D47-A4679E9EBC2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Oval 20">
            <a:extLst>
              <a:ext uri="{FF2B5EF4-FFF2-40B4-BE49-F238E27FC236}">
                <a16:creationId xmlns:a16="http://schemas.microsoft.com/office/drawing/2014/main" id="{3D355D5A-608F-4392-8874-10EA0BBB127C}"/>
              </a:ext>
            </a:extLst>
          </p:cNvPr>
          <p:cNvSpPr/>
          <p:nvPr userDrawn="1"/>
        </p:nvSpPr>
        <p:spPr>
          <a:xfrm>
            <a:off x="5735326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BFFE63E3-6EF2-4D85-A7E9-D6CA3DA1D889}"/>
              </a:ext>
            </a:extLst>
          </p:cNvPr>
          <p:cNvSpPr/>
          <p:nvPr userDrawn="1"/>
        </p:nvSpPr>
        <p:spPr>
          <a:xfrm>
            <a:off x="519549" y="3923866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AEDD54C4-EF65-4579-B4B8-D952EC7C8B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05281" y="2195565"/>
            <a:ext cx="2745149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51354DF-4A21-4109-B8B8-35468B9428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F84ECC0-BB23-4691-9D09-8BA326B2A239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5EE4B0-CA60-4B79-8A49-1626BE063A69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B44BE42-8CBB-4D57-AE1A-E464856A69F4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D028DD-CFAF-41FA-9BB7-8039B5D1D31E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696E49-A068-4A6A-B766-678FC46008C7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BB08119-5E83-4E7A-8BA5-254549447909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0" name="그림 개체 틀 2">
            <a:extLst>
              <a:ext uri="{FF2B5EF4-FFF2-40B4-BE49-F238E27FC236}">
                <a16:creationId xmlns:a16="http://schemas.microsoft.com/office/drawing/2014/main" id="{4CF79D6D-C02C-4F69-A1BE-2E0575ED8E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05466" y="2195565"/>
            <a:ext cx="2745149" cy="169419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69193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5949280"/>
            <a:ext cx="11459897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815414" y="6021289"/>
            <a:ext cx="10561173" cy="64807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37265" y="188640"/>
            <a:ext cx="5800824" cy="23762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6158508" y="188640"/>
            <a:ext cx="5832243" cy="23762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37266" y="302185"/>
            <a:ext cx="3266447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158509" y="302185"/>
            <a:ext cx="3266447" cy="2149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62663" y="2708920"/>
            <a:ext cx="6929337" cy="31683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6271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945DE9-E3D5-4878-87F8-0F789D212B69}"/>
              </a:ext>
            </a:extLst>
          </p:cNvPr>
          <p:cNvSpPr/>
          <p:nvPr userDrawn="1"/>
        </p:nvSpPr>
        <p:spPr>
          <a:xfrm>
            <a:off x="0" y="2568742"/>
            <a:ext cx="12191999" cy="1720516"/>
          </a:xfrm>
          <a:prstGeom prst="rect">
            <a:avLst/>
          </a:prstGeom>
          <a:gradFill flip="none" rotWithShape="1">
            <a:gsLst>
              <a:gs pos="65000">
                <a:schemeClr val="bg1">
                  <a:alpha val="75000"/>
                </a:schemeClr>
              </a:gs>
              <a:gs pos="39000">
                <a:schemeClr val="bg1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787091-7430-48E2-A263-D592A20EF329}"/>
              </a:ext>
            </a:extLst>
          </p:cNvPr>
          <p:cNvGrpSpPr/>
          <p:nvPr userDrawn="1"/>
        </p:nvGrpSpPr>
        <p:grpSpPr>
          <a:xfrm>
            <a:off x="0" y="3898232"/>
            <a:ext cx="12192000" cy="1467852"/>
            <a:chOff x="4379494" y="697832"/>
            <a:chExt cx="2586787" cy="16844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9D5B5E3-8451-44E0-A2F2-73F627495F6A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E53FCF4-CFA5-4439-85D7-60C093B7B6F6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14D7CB-A7CE-45EA-BFC0-4EA43BD9D79D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3A2D13A-D090-408D-87D5-CF70F6373DDE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284FFD-1FBD-484A-94D6-3BF0E9164477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8F0B19-CA13-4D0E-B06E-67E3D54AF229}"/>
              </a:ext>
            </a:extLst>
          </p:cNvPr>
          <p:cNvGrpSpPr/>
          <p:nvPr userDrawn="1"/>
        </p:nvGrpSpPr>
        <p:grpSpPr>
          <a:xfrm>
            <a:off x="3907972" y="1063755"/>
            <a:ext cx="4376057" cy="77068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4D5EFAE-BB88-4B3D-8484-86A6CBBF386E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1C671-2564-42A5-83F2-E15989574371}"/>
                </a:ext>
              </a:extLst>
            </p:cNvPr>
            <p:cNvSpPr/>
            <p:nvPr/>
          </p:nvSpPr>
          <p:spPr>
            <a:xfrm>
              <a:off x="4896851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46D60C6-F049-4E52-9CEF-E9FCF22BD3D4}"/>
                </a:ext>
              </a:extLst>
            </p:cNvPr>
            <p:cNvSpPr/>
            <p:nvPr/>
          </p:nvSpPr>
          <p:spPr>
            <a:xfrm>
              <a:off x="5414208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45A27E-892D-4D6B-BDFF-5FD860699634}"/>
                </a:ext>
              </a:extLst>
            </p:cNvPr>
            <p:cNvSpPr/>
            <p:nvPr/>
          </p:nvSpPr>
          <p:spPr>
            <a:xfrm>
              <a:off x="5931565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9B937D-CA4A-46E0-8D5A-85C76FF0129D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C46DD9-9A8F-411D-B597-946818B71DE8}"/>
              </a:ext>
            </a:extLst>
          </p:cNvPr>
          <p:cNvGrpSpPr/>
          <p:nvPr userDrawn="1"/>
        </p:nvGrpSpPr>
        <p:grpSpPr>
          <a:xfrm>
            <a:off x="0" y="6597853"/>
            <a:ext cx="12192000" cy="260147"/>
            <a:chOff x="4379494" y="697832"/>
            <a:chExt cx="2586787" cy="16844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E330ED-CBD0-49D6-96D9-8A0C1C4518A4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D028152-6864-487D-B9D6-395800F0CC7C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7E5C8F6-620C-4584-AE0A-5E4F2E6565C5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925AB1-BE47-453E-8EF4-924465289B54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FC2FC1-F83A-44D6-9D9A-A61E40D3B973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C8EC325-CE62-415E-834A-7F70F7855117}"/>
              </a:ext>
            </a:extLst>
          </p:cNvPr>
          <p:cNvSpPr/>
          <p:nvPr userDrawn="1"/>
        </p:nvSpPr>
        <p:spPr>
          <a:xfrm flipV="1">
            <a:off x="0" y="3726714"/>
            <a:ext cx="1762125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52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96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D12A631-1449-458D-8F7A-DD74ACB1BF08}"/>
              </a:ext>
            </a:extLst>
          </p:cNvPr>
          <p:cNvSpPr/>
          <p:nvPr userDrawn="1"/>
        </p:nvSpPr>
        <p:spPr>
          <a:xfrm>
            <a:off x="0" y="2858807"/>
            <a:ext cx="12191999" cy="2204134"/>
          </a:xfrm>
          <a:prstGeom prst="rect">
            <a:avLst/>
          </a:prstGeom>
          <a:gradFill flip="none" rotWithShape="1">
            <a:gsLst>
              <a:gs pos="74000">
                <a:schemeClr val="accent6">
                  <a:alpha val="70000"/>
                </a:schemeClr>
              </a:gs>
              <a:gs pos="45000">
                <a:schemeClr val="accent6">
                  <a:alpha val="75000"/>
                </a:schemeClr>
              </a:gs>
              <a:gs pos="8000">
                <a:schemeClr val="accent1">
                  <a:alpha val="0"/>
                </a:schemeClr>
              </a:gs>
              <a:gs pos="96000">
                <a:schemeClr val="accent5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EB6248EF-B06C-43D0-91E9-33C54CEB5B7B}"/>
              </a:ext>
            </a:extLst>
          </p:cNvPr>
          <p:cNvGrpSpPr/>
          <p:nvPr userDrawn="1"/>
        </p:nvGrpSpPr>
        <p:grpSpPr>
          <a:xfrm>
            <a:off x="753445" y="2639304"/>
            <a:ext cx="4261727" cy="335192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4296F62-9662-4403-9A1B-140DFC6CEF6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C151A04-4E35-4F1C-99AA-68E3920CD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924EC27-EA8E-48AC-B3BA-B86C7B65024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8730B-3EDA-490F-8B6F-5357A5EF0EC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AC3D30-A9EC-437B-BAEC-5158F52270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60114B-7023-4F6E-B074-79932670ADDE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AC2F032-DFD7-46FF-8CCA-E33896C690D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DDB5B76-DE90-4CC7-A371-1C02A86AF77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01CFF7D-B6F4-4B1B-9C6A-AB93A7AA88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30752" y="2858807"/>
            <a:ext cx="3907112" cy="21866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54D7FD-BDA4-445B-8877-80F2FB48F04C}"/>
              </a:ext>
            </a:extLst>
          </p:cNvPr>
          <p:cNvSpPr/>
          <p:nvPr userDrawn="1"/>
        </p:nvSpPr>
        <p:spPr>
          <a:xfrm>
            <a:off x="292770" y="312821"/>
            <a:ext cx="7503694" cy="6304547"/>
          </a:xfrm>
          <a:custGeom>
            <a:avLst/>
            <a:gdLst>
              <a:gd name="connsiteX0" fmla="*/ 0 w 8066763"/>
              <a:gd name="connsiteY0" fmla="*/ 0 h 6304547"/>
              <a:gd name="connsiteX1" fmla="*/ 8066763 w 8066763"/>
              <a:gd name="connsiteY1" fmla="*/ 0 h 6304547"/>
              <a:gd name="connsiteX2" fmla="*/ 5597407 w 8066763"/>
              <a:gd name="connsiteY2" fmla="*/ 6304547 h 6304547"/>
              <a:gd name="connsiteX3" fmla="*/ 0 w 8066763"/>
              <a:gd name="connsiteY3" fmla="*/ 6304547 h 6304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6763" h="6304547">
                <a:moveTo>
                  <a:pt x="0" y="0"/>
                </a:moveTo>
                <a:lnTo>
                  <a:pt x="8066763" y="0"/>
                </a:lnTo>
                <a:lnTo>
                  <a:pt x="5597407" y="6304547"/>
                </a:lnTo>
                <a:lnTo>
                  <a:pt x="0" y="6304547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084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8" r:id="rId2"/>
    <p:sldLayoutId id="2147483742" r:id="rId3"/>
    <p:sldLayoutId id="2147483740" r:id="rId4"/>
    <p:sldLayoutId id="2147483737" r:id="rId5"/>
    <p:sldLayoutId id="2147483736" r:id="rId6"/>
    <p:sldLayoutId id="2147483739" r:id="rId7"/>
    <p:sldLayoutId id="2147483744" r:id="rId8"/>
    <p:sldLayoutId id="2147483745" r:id="rId9"/>
    <p:sldLayoutId id="2147483746" r:id="rId10"/>
    <p:sldLayoutId id="2147483747" r:id="rId11"/>
    <p:sldLayoutId id="2147483743" r:id="rId12"/>
    <p:sldLayoutId id="2147483748" r:id="rId13"/>
    <p:sldLayoutId id="2147483750" r:id="rId14"/>
    <p:sldLayoutId id="2147483749" r:id="rId15"/>
    <p:sldLayoutId id="2147483751" r:id="rId16"/>
    <p:sldLayoutId id="2147483733" r:id="rId17"/>
    <p:sldLayoutId id="2147483734" r:id="rId18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-148" y="6599747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64812" y="6110799"/>
            <a:ext cx="1262227" cy="310203"/>
            <a:chOff x="3275856" y="1242391"/>
            <a:chExt cx="1656184" cy="407020"/>
          </a:xfrm>
        </p:grpSpPr>
        <p:sp>
          <p:nvSpPr>
            <p:cNvPr id="11" name="Rounded Rectangle 10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12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80235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6024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3206E1A-83A8-4DBF-B06F-ED203C78787D}"/>
              </a:ext>
            </a:extLst>
          </p:cNvPr>
          <p:cNvCxnSpPr>
            <a:cxnSpLocks/>
          </p:cNvCxnSpPr>
          <p:nvPr/>
        </p:nvCxnSpPr>
        <p:spPr>
          <a:xfrm>
            <a:off x="3964081" y="2067063"/>
            <a:ext cx="2350387" cy="1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5E221F1A-F046-4319-B387-29EFCD56D099}"/>
              </a:ext>
            </a:extLst>
          </p:cNvPr>
          <p:cNvGrpSpPr/>
          <p:nvPr/>
        </p:nvGrpSpPr>
        <p:grpSpPr>
          <a:xfrm>
            <a:off x="1026773" y="1732967"/>
            <a:ext cx="4068000" cy="4068000"/>
            <a:chOff x="2514579" y="1730962"/>
            <a:chExt cx="4068000" cy="4068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E1F5B6A-F17A-4478-A596-1392BEBD793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6" name="Pie 10">
              <a:extLst>
                <a:ext uri="{FF2B5EF4-FFF2-40B4-BE49-F238E27FC236}">
                  <a16:creationId xmlns:a16="http://schemas.microsoft.com/office/drawing/2014/main" id="{B7CE135D-2F5A-4C68-9F96-C6FD55074912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B6652A-F828-4906-B683-F5C2A6F06A61}"/>
              </a:ext>
            </a:extLst>
          </p:cNvPr>
          <p:cNvCxnSpPr>
            <a:cxnSpLocks/>
          </p:cNvCxnSpPr>
          <p:nvPr/>
        </p:nvCxnSpPr>
        <p:spPr>
          <a:xfrm>
            <a:off x="4143470" y="3213286"/>
            <a:ext cx="2170998" cy="1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6CE45D75-ED80-46EE-A50A-115D381CDC10}"/>
              </a:ext>
            </a:extLst>
          </p:cNvPr>
          <p:cNvGrpSpPr/>
          <p:nvPr/>
        </p:nvGrpSpPr>
        <p:grpSpPr>
          <a:xfrm>
            <a:off x="1386773" y="2092967"/>
            <a:ext cx="3348000" cy="334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8092336-E784-4AFD-9AA9-42F6AA08B8EA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" name="Pie 14">
              <a:extLst>
                <a:ext uri="{FF2B5EF4-FFF2-40B4-BE49-F238E27FC236}">
                  <a16:creationId xmlns:a16="http://schemas.microsoft.com/office/drawing/2014/main" id="{749E539B-E973-48A7-9089-3A2CC2365E03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627220-46B6-4472-9C4D-716E202B98C5}"/>
              </a:ext>
            </a:extLst>
          </p:cNvPr>
          <p:cNvCxnSpPr>
            <a:cxnSpLocks/>
          </p:cNvCxnSpPr>
          <p:nvPr/>
        </p:nvCxnSpPr>
        <p:spPr>
          <a:xfrm>
            <a:off x="4143470" y="4359509"/>
            <a:ext cx="2170998" cy="1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6AB4186-8B6E-4607-9D98-179CAA8366D6}"/>
              </a:ext>
            </a:extLst>
          </p:cNvPr>
          <p:cNvGrpSpPr/>
          <p:nvPr/>
        </p:nvGrpSpPr>
        <p:grpSpPr>
          <a:xfrm>
            <a:off x="1746773" y="2452967"/>
            <a:ext cx="2628000" cy="262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3DC9E00-7090-45E9-A54E-E34A8D3D519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4" name="Pie 18">
              <a:extLst>
                <a:ext uri="{FF2B5EF4-FFF2-40B4-BE49-F238E27FC236}">
                  <a16:creationId xmlns:a16="http://schemas.microsoft.com/office/drawing/2014/main" id="{3317BB1A-5ADF-476A-9B01-A673C8FA1533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E252B3-69F9-4992-9EF5-B629E75D2FCA}"/>
              </a:ext>
            </a:extLst>
          </p:cNvPr>
          <p:cNvGrpSpPr/>
          <p:nvPr/>
        </p:nvGrpSpPr>
        <p:grpSpPr>
          <a:xfrm>
            <a:off x="2106773" y="2812967"/>
            <a:ext cx="1908000" cy="1908000"/>
            <a:chOff x="2514579" y="1730962"/>
            <a:chExt cx="4068000" cy="406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BB14AE-CBA6-4C39-8EAC-1ADB2425F70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7" name="Pie 21">
              <a:extLst>
                <a:ext uri="{FF2B5EF4-FFF2-40B4-BE49-F238E27FC236}">
                  <a16:creationId xmlns:a16="http://schemas.microsoft.com/office/drawing/2014/main" id="{133D800B-8719-4D93-8086-1861F3DDDBDB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BCF7EDB-F334-482E-AE20-0AE2C9011BF7}"/>
              </a:ext>
            </a:extLst>
          </p:cNvPr>
          <p:cNvSpPr/>
          <p:nvPr/>
        </p:nvSpPr>
        <p:spPr>
          <a:xfrm>
            <a:off x="2466773" y="3172967"/>
            <a:ext cx="1188000" cy="118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cxnSp>
        <p:nvCxnSpPr>
          <p:cNvPr id="19" name="Elbow Connector 23">
            <a:extLst>
              <a:ext uri="{FF2B5EF4-FFF2-40B4-BE49-F238E27FC236}">
                <a16:creationId xmlns:a16="http://schemas.microsoft.com/office/drawing/2014/main" id="{4651D134-A270-47A9-A0A6-48209DC43DC6}"/>
              </a:ext>
            </a:extLst>
          </p:cNvPr>
          <p:cNvCxnSpPr>
            <a:cxnSpLocks/>
          </p:cNvCxnSpPr>
          <p:nvPr/>
        </p:nvCxnSpPr>
        <p:spPr>
          <a:xfrm rot="10800000">
            <a:off x="2530754" y="4543347"/>
            <a:ext cx="3783714" cy="962387"/>
          </a:xfrm>
          <a:prstGeom prst="bentConnector3">
            <a:avLst>
              <a:gd name="adj1" fmla="val 99031"/>
            </a:avLst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DF8671-45A7-47E4-88FC-2EDA015B78EC}"/>
              </a:ext>
            </a:extLst>
          </p:cNvPr>
          <p:cNvGrpSpPr/>
          <p:nvPr/>
        </p:nvGrpSpPr>
        <p:grpSpPr>
          <a:xfrm>
            <a:off x="7264214" y="1619488"/>
            <a:ext cx="3827856" cy="895149"/>
            <a:chOff x="6210998" y="1433695"/>
            <a:chExt cx="2688349" cy="8951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AC284A-9D9B-41D5-80DD-96FB0843C45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39F7CD4-3FC4-47E7-971B-FB0562705BBD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Easy to change colors, photos and Text.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A81B98-696B-4623-A9F2-A424409C5117}"/>
              </a:ext>
            </a:extLst>
          </p:cNvPr>
          <p:cNvGrpSpPr/>
          <p:nvPr/>
        </p:nvGrpSpPr>
        <p:grpSpPr>
          <a:xfrm>
            <a:off x="7264214" y="2761231"/>
            <a:ext cx="3827856" cy="895149"/>
            <a:chOff x="6210998" y="1433695"/>
            <a:chExt cx="2688349" cy="89514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B57CCF7-5DA8-4564-B4EC-293035C0B6A2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4F159A-71AD-4C32-A8FE-E43C64091862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Easy to change colors, photos and Text.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224055B-550E-413B-B730-4102CD2C0759}"/>
              </a:ext>
            </a:extLst>
          </p:cNvPr>
          <p:cNvGrpSpPr/>
          <p:nvPr/>
        </p:nvGrpSpPr>
        <p:grpSpPr>
          <a:xfrm>
            <a:off x="7264214" y="3922024"/>
            <a:ext cx="3827856" cy="895149"/>
            <a:chOff x="6210998" y="1433695"/>
            <a:chExt cx="2688349" cy="89514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7F0BAA-66A9-4EC2-9B9A-B9E1D6B843F6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DAB60B1-032C-4B9A-977B-98AB003C6DCD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Easy to change colors, photos and Text.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73816D-1C33-4EF6-810C-7C5E352EF47A}"/>
              </a:ext>
            </a:extLst>
          </p:cNvPr>
          <p:cNvGrpSpPr/>
          <p:nvPr/>
        </p:nvGrpSpPr>
        <p:grpSpPr>
          <a:xfrm>
            <a:off x="7264214" y="5061868"/>
            <a:ext cx="3827856" cy="895149"/>
            <a:chOff x="6210998" y="1433695"/>
            <a:chExt cx="2688349" cy="89514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A5149D-9A50-4F93-8E23-9DA15026579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3106714-E953-4400-87C4-0E719956D2D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Easy to change colors, photos and Text. </a:t>
              </a:r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sp>
        <p:nvSpPr>
          <p:cNvPr id="32" name="Rectangle 9">
            <a:extLst>
              <a:ext uri="{FF2B5EF4-FFF2-40B4-BE49-F238E27FC236}">
                <a16:creationId xmlns:a16="http://schemas.microsoft.com/office/drawing/2014/main" id="{18DBA390-75ED-43AA-91BA-A14DF5EABBF0}"/>
              </a:ext>
            </a:extLst>
          </p:cNvPr>
          <p:cNvSpPr/>
          <p:nvPr/>
        </p:nvSpPr>
        <p:spPr>
          <a:xfrm>
            <a:off x="6693656" y="535197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C931F413-FDAA-4098-B854-36A03837D3A6}"/>
              </a:ext>
            </a:extLst>
          </p:cNvPr>
          <p:cNvSpPr/>
          <p:nvPr/>
        </p:nvSpPr>
        <p:spPr>
          <a:xfrm flipH="1">
            <a:off x="6662546" y="419902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41E65A0E-75A9-4CC3-BEEC-343347FE7EC4}"/>
              </a:ext>
            </a:extLst>
          </p:cNvPr>
          <p:cNvSpPr>
            <a:spLocks noChangeAspect="1"/>
          </p:cNvSpPr>
          <p:nvPr/>
        </p:nvSpPr>
        <p:spPr>
          <a:xfrm rot="9900000">
            <a:off x="6660386" y="304677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C652029C-B909-475E-AE36-DFE86C0F5FA5}"/>
              </a:ext>
            </a:extLst>
          </p:cNvPr>
          <p:cNvSpPr/>
          <p:nvPr/>
        </p:nvSpPr>
        <p:spPr>
          <a:xfrm>
            <a:off x="6685188" y="193402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ed Rectangle 51">
            <a:extLst>
              <a:ext uri="{FF2B5EF4-FFF2-40B4-BE49-F238E27FC236}">
                <a16:creationId xmlns:a16="http://schemas.microsoft.com/office/drawing/2014/main" id="{899650AB-B4FC-42EE-9756-4C4FA4E2086E}"/>
              </a:ext>
            </a:extLst>
          </p:cNvPr>
          <p:cNvSpPr/>
          <p:nvPr/>
        </p:nvSpPr>
        <p:spPr>
          <a:xfrm rot="16200000" flipH="1">
            <a:off x="2807826" y="3512193"/>
            <a:ext cx="541062" cy="50955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6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90A24-D336-42C6-9F79-965E6C91E9E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12FE9C2-76FF-46BF-9AFB-1CD19D601D13}"/>
              </a:ext>
            </a:extLst>
          </p:cNvPr>
          <p:cNvSpPr/>
          <p:nvPr/>
        </p:nvSpPr>
        <p:spPr>
          <a:xfrm>
            <a:off x="4873325" y="1911470"/>
            <a:ext cx="3588869" cy="435582"/>
          </a:xfrm>
          <a:prstGeom prst="rect">
            <a:avLst/>
          </a:prstGeom>
          <a:gradFill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0" scaled="1"/>
          </a:gradFill>
        </p:spPr>
        <p:txBody>
          <a:bodyPr lIns="182880" anchor="ctr"/>
          <a:lstStyle/>
          <a:p>
            <a:pPr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EFEDD2C-5881-44C3-B841-FA1619CF2E8D}"/>
              </a:ext>
            </a:extLst>
          </p:cNvPr>
          <p:cNvSpPr/>
          <p:nvPr/>
        </p:nvSpPr>
        <p:spPr>
          <a:xfrm>
            <a:off x="4873326" y="2413813"/>
            <a:ext cx="3415306" cy="435582"/>
          </a:xfrm>
          <a:prstGeom prst="rect">
            <a:avLst/>
          </a:prstGeom>
          <a:gradFill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0" scaled="1"/>
          </a:gradFill>
        </p:spPr>
        <p:txBody>
          <a:bodyPr lIns="182880" anchor="ctr"/>
          <a:lstStyle/>
          <a:p>
            <a:pPr>
              <a:spcBef>
                <a:spcPct val="20000"/>
              </a:spcBef>
            </a:pPr>
            <a:r>
              <a:rPr lang="en-US" altLang="ko-KR" sz="2400" b="1" dirty="0">
                <a:solidFill>
                  <a:schemeClr val="bg1"/>
                </a:solidFill>
              </a:rPr>
              <a:t>Beautifully Designed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223A71-8D79-4A64-8F41-6E0ED7B7302F}"/>
              </a:ext>
            </a:extLst>
          </p:cNvPr>
          <p:cNvSpPr txBox="1"/>
          <p:nvPr/>
        </p:nvSpPr>
        <p:spPr>
          <a:xfrm>
            <a:off x="0" y="4996304"/>
            <a:ext cx="5529991" cy="1496963"/>
          </a:xfrm>
          <a:prstGeom prst="rect">
            <a:avLst/>
          </a:prstGeom>
          <a:gradFill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0" scaled="1"/>
          </a:gradFill>
        </p:spPr>
        <p:txBody>
          <a:bodyPr lIns="0" rIns="640080" anchor="ctr"/>
          <a:lstStyle>
            <a:defPPr>
              <a:defRPr lang="en-US"/>
            </a:defPPr>
            <a:lvl1pPr algn="r">
              <a:spcBef>
                <a:spcPct val="20000"/>
              </a:spcBef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altLang="ko-KR" sz="4000" dirty="0"/>
              <a:t>Modern Portfolio </a:t>
            </a:r>
          </a:p>
          <a:p>
            <a:r>
              <a:rPr lang="en-US" altLang="ko-KR" sz="4000" dirty="0"/>
              <a:t>Designed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D6459A-BBA4-4C6D-B0DB-53D9245DE2AA}"/>
              </a:ext>
            </a:extLst>
          </p:cNvPr>
          <p:cNvSpPr txBox="1"/>
          <p:nvPr/>
        </p:nvSpPr>
        <p:spPr>
          <a:xfrm>
            <a:off x="6667928" y="846034"/>
            <a:ext cx="5003515" cy="8309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0F0A3B-0980-4C45-8B16-7941A07ACBCE}"/>
              </a:ext>
            </a:extLst>
          </p:cNvPr>
          <p:cNvSpPr txBox="1"/>
          <p:nvPr/>
        </p:nvSpPr>
        <p:spPr>
          <a:xfrm>
            <a:off x="8626588" y="3334751"/>
            <a:ext cx="3129915" cy="286232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18133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타원 44">
            <a:extLst>
              <a:ext uri="{FF2B5EF4-FFF2-40B4-BE49-F238E27FC236}">
                <a16:creationId xmlns:a16="http://schemas.microsoft.com/office/drawing/2014/main" id="{A5682BE4-D3FD-4F10-B784-BE0C2EBF3CA1}"/>
              </a:ext>
            </a:extLst>
          </p:cNvPr>
          <p:cNvSpPr/>
          <p:nvPr/>
        </p:nvSpPr>
        <p:spPr>
          <a:xfrm rot="10800000">
            <a:off x="4100307" y="1858888"/>
            <a:ext cx="1044000" cy="1044000"/>
          </a:xfrm>
          <a:prstGeom prst="ellipse">
            <a:avLst/>
          </a:prstGeom>
          <a:solidFill>
            <a:schemeClr val="accent2">
              <a:alpha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타원 47">
            <a:extLst>
              <a:ext uri="{FF2B5EF4-FFF2-40B4-BE49-F238E27FC236}">
                <a16:creationId xmlns:a16="http://schemas.microsoft.com/office/drawing/2014/main" id="{156665EA-1FF3-46F0-8A60-DE5D56E25259}"/>
              </a:ext>
            </a:extLst>
          </p:cNvPr>
          <p:cNvSpPr/>
          <p:nvPr/>
        </p:nvSpPr>
        <p:spPr>
          <a:xfrm rot="10800000">
            <a:off x="6899220" y="1858776"/>
            <a:ext cx="1044000" cy="1044000"/>
          </a:xfrm>
          <a:prstGeom prst="ellipse">
            <a:avLst/>
          </a:prstGeom>
          <a:solidFill>
            <a:schemeClr val="accent3">
              <a:alpha val="4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7">
            <a:extLst>
              <a:ext uri="{FF2B5EF4-FFF2-40B4-BE49-F238E27FC236}">
                <a16:creationId xmlns:a16="http://schemas.microsoft.com/office/drawing/2014/main" id="{455953D9-05F8-4B72-9064-97FBD3A23E02}"/>
              </a:ext>
            </a:extLst>
          </p:cNvPr>
          <p:cNvSpPr/>
          <p:nvPr/>
        </p:nvSpPr>
        <p:spPr>
          <a:xfrm>
            <a:off x="0" y="3108138"/>
            <a:ext cx="12192000" cy="2520280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8A21EC-C102-45EC-A6F4-B2C7479A789E}"/>
              </a:ext>
            </a:extLst>
          </p:cNvPr>
          <p:cNvSpPr txBox="1"/>
          <p:nvPr/>
        </p:nvSpPr>
        <p:spPr>
          <a:xfrm>
            <a:off x="922957" y="391474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2A962-5163-415F-96FF-5870818C9224}"/>
              </a:ext>
            </a:extLst>
          </p:cNvPr>
          <p:cNvSpPr txBox="1"/>
          <p:nvPr/>
        </p:nvSpPr>
        <p:spPr>
          <a:xfrm>
            <a:off x="931547" y="324127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23ED2-18C6-4CB1-BDD2-87B78268CFC3}"/>
              </a:ext>
            </a:extLst>
          </p:cNvPr>
          <p:cNvSpPr txBox="1"/>
          <p:nvPr/>
        </p:nvSpPr>
        <p:spPr>
          <a:xfrm>
            <a:off x="3745984" y="392744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F951C-9B92-42D0-9A51-DAA6C4500777}"/>
              </a:ext>
            </a:extLst>
          </p:cNvPr>
          <p:cNvSpPr txBox="1"/>
          <p:nvPr/>
        </p:nvSpPr>
        <p:spPr>
          <a:xfrm>
            <a:off x="6569011" y="394014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F45BAC-4FD7-4C40-85C5-DD2374836C79}"/>
              </a:ext>
            </a:extLst>
          </p:cNvPr>
          <p:cNvSpPr txBox="1"/>
          <p:nvPr/>
        </p:nvSpPr>
        <p:spPr>
          <a:xfrm>
            <a:off x="9392038" y="3952843"/>
            <a:ext cx="1890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This text can be replaced with your own text.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35171B-4C7B-4AEA-94F1-E07CD8D07ED7}"/>
              </a:ext>
            </a:extLst>
          </p:cNvPr>
          <p:cNvSpPr txBox="1"/>
          <p:nvPr/>
        </p:nvSpPr>
        <p:spPr>
          <a:xfrm>
            <a:off x="3765380" y="324127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B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C49E5-0F8A-4F38-AF36-DA9D83D9E5E6}"/>
              </a:ext>
            </a:extLst>
          </p:cNvPr>
          <p:cNvSpPr txBox="1"/>
          <p:nvPr/>
        </p:nvSpPr>
        <p:spPr>
          <a:xfrm>
            <a:off x="6599213" y="324127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C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CD2DE4-F8AA-4FF5-80D9-3FA8485F2DE7}"/>
              </a:ext>
            </a:extLst>
          </p:cNvPr>
          <p:cNvSpPr txBox="1"/>
          <p:nvPr/>
        </p:nvSpPr>
        <p:spPr>
          <a:xfrm>
            <a:off x="9433047" y="3241271"/>
            <a:ext cx="144016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D </a:t>
            </a:r>
            <a:r>
              <a:rPr lang="en-US" altLang="ko-KR" sz="1600" dirty="0">
                <a:solidFill>
                  <a:schemeClr val="bg1"/>
                </a:solidFill>
              </a:rPr>
              <a:t>Style</a:t>
            </a:r>
            <a:endParaRPr lang="en-US" altLang="ko-KR" sz="4000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9739368-7D0A-46AE-BBDB-90B80C1B3292}"/>
              </a:ext>
            </a:extLst>
          </p:cNvPr>
          <p:cNvGrpSpPr/>
          <p:nvPr/>
        </p:nvGrpSpPr>
        <p:grpSpPr>
          <a:xfrm>
            <a:off x="1301394" y="1859000"/>
            <a:ext cx="1044000" cy="1044000"/>
            <a:chOff x="1301394" y="1859000"/>
            <a:chExt cx="1044000" cy="1044000"/>
          </a:xfrm>
        </p:grpSpPr>
        <p:sp>
          <p:nvSpPr>
            <p:cNvPr id="13" name="타원 41">
              <a:extLst>
                <a:ext uri="{FF2B5EF4-FFF2-40B4-BE49-F238E27FC236}">
                  <a16:creationId xmlns:a16="http://schemas.microsoft.com/office/drawing/2014/main" id="{72FF3994-E38C-40BC-9B2D-8C84DCFCEB01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16CCA08B-8434-432E-9C57-079AB653A71B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sp>
        <p:nvSpPr>
          <p:cNvPr id="14" name="Oval 10">
            <a:extLst>
              <a:ext uri="{FF2B5EF4-FFF2-40B4-BE49-F238E27FC236}">
                <a16:creationId xmlns:a16="http://schemas.microsoft.com/office/drawing/2014/main" id="{EEE4009C-EC47-45F4-A146-CA84F1872AF5}"/>
              </a:ext>
            </a:extLst>
          </p:cNvPr>
          <p:cNvSpPr/>
          <p:nvPr/>
        </p:nvSpPr>
        <p:spPr>
          <a:xfrm rot="10800000">
            <a:off x="4184721" y="1943302"/>
            <a:ext cx="864000" cy="86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DDDC3CAA-4765-401D-B4CF-E97D08824481}"/>
              </a:ext>
            </a:extLst>
          </p:cNvPr>
          <p:cNvSpPr/>
          <p:nvPr/>
        </p:nvSpPr>
        <p:spPr>
          <a:xfrm rot="10800000">
            <a:off x="6983634" y="1943190"/>
            <a:ext cx="864000" cy="864000"/>
          </a:xfrm>
          <a:prstGeom prst="ellipse">
            <a:avLst/>
          </a:prstGeom>
          <a:solidFill>
            <a:schemeClr val="accent3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0B6696-12D7-4FF4-99CF-9822497988A5}"/>
              </a:ext>
            </a:extLst>
          </p:cNvPr>
          <p:cNvGrpSpPr/>
          <p:nvPr/>
        </p:nvGrpSpPr>
        <p:grpSpPr>
          <a:xfrm>
            <a:off x="9698134" y="1858664"/>
            <a:ext cx="1044000" cy="1044000"/>
            <a:chOff x="9698134" y="1858664"/>
            <a:chExt cx="1044000" cy="1044000"/>
          </a:xfrm>
        </p:grpSpPr>
        <p:sp>
          <p:nvSpPr>
            <p:cNvPr id="19" name="타원 50">
              <a:extLst>
                <a:ext uri="{FF2B5EF4-FFF2-40B4-BE49-F238E27FC236}">
                  <a16:creationId xmlns:a16="http://schemas.microsoft.com/office/drawing/2014/main" id="{576ADF8B-8626-429B-94A8-11D05FAF7307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E69AB5E0-3246-43C0-A8C4-ABDF7610CD72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cxnSp>
        <p:nvCxnSpPr>
          <p:cNvPr id="20" name="직선 연결선 55">
            <a:extLst>
              <a:ext uri="{FF2B5EF4-FFF2-40B4-BE49-F238E27FC236}">
                <a16:creationId xmlns:a16="http://schemas.microsoft.com/office/drawing/2014/main" id="{BB826074-C579-4D6C-BE6A-A7635B1553E9}"/>
              </a:ext>
            </a:extLst>
          </p:cNvPr>
          <p:cNvCxnSpPr/>
          <p:nvPr/>
        </p:nvCxnSpPr>
        <p:spPr>
          <a:xfrm rot="10800000">
            <a:off x="2820519" y="2403934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직선 연결선 56">
            <a:extLst>
              <a:ext uri="{FF2B5EF4-FFF2-40B4-BE49-F238E27FC236}">
                <a16:creationId xmlns:a16="http://schemas.microsoft.com/office/drawing/2014/main" id="{5A2496CC-57EA-46A4-A7D9-DF1E64DC430E}"/>
              </a:ext>
            </a:extLst>
          </p:cNvPr>
          <p:cNvCxnSpPr/>
          <p:nvPr/>
        </p:nvCxnSpPr>
        <p:spPr>
          <a:xfrm rot="10800000">
            <a:off x="5619432" y="2388058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직선 연결선 57">
            <a:extLst>
              <a:ext uri="{FF2B5EF4-FFF2-40B4-BE49-F238E27FC236}">
                <a16:creationId xmlns:a16="http://schemas.microsoft.com/office/drawing/2014/main" id="{4B8EC209-90CE-4348-A7C6-899C91867FAB}"/>
              </a:ext>
            </a:extLst>
          </p:cNvPr>
          <p:cNvCxnSpPr/>
          <p:nvPr/>
        </p:nvCxnSpPr>
        <p:spPr>
          <a:xfrm rot="10800000">
            <a:off x="8418345" y="2372182"/>
            <a:ext cx="804665" cy="0"/>
          </a:xfrm>
          <a:prstGeom prst="line">
            <a:avLst/>
          </a:prstGeom>
          <a:noFill/>
          <a:ln w="19050">
            <a:solidFill>
              <a:schemeClr val="accent6"/>
            </a:solidFill>
            <a:prstDash val="sysDot"/>
            <a:headEnd type="triangle" w="med" len="lg"/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A241C8FE-0BB3-4358-B92A-D9530D4A6C8C}"/>
              </a:ext>
            </a:extLst>
          </p:cNvPr>
          <p:cNvSpPr/>
          <p:nvPr/>
        </p:nvSpPr>
        <p:spPr>
          <a:xfrm flipH="1">
            <a:off x="4432442" y="22423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2B4B1170-786A-4DD9-B523-3010346890EC}"/>
              </a:ext>
            </a:extLst>
          </p:cNvPr>
          <p:cNvSpPr/>
          <p:nvPr/>
        </p:nvSpPr>
        <p:spPr>
          <a:xfrm rot="18805991">
            <a:off x="1626070" y="22015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8960D9AE-8245-4B74-A7F0-6FFE6153947E}"/>
              </a:ext>
            </a:extLst>
          </p:cNvPr>
          <p:cNvSpPr/>
          <p:nvPr/>
        </p:nvSpPr>
        <p:spPr>
          <a:xfrm>
            <a:off x="7226536" y="220944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Chord 15">
            <a:extLst>
              <a:ext uri="{FF2B5EF4-FFF2-40B4-BE49-F238E27FC236}">
                <a16:creationId xmlns:a16="http://schemas.microsoft.com/office/drawing/2014/main" id="{2C72EB7E-1E93-4AC9-AAF5-4D797FD38570}"/>
              </a:ext>
            </a:extLst>
          </p:cNvPr>
          <p:cNvSpPr/>
          <p:nvPr/>
        </p:nvSpPr>
        <p:spPr>
          <a:xfrm>
            <a:off x="10114986" y="2170984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4266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44D6482B-FF59-4C35-A9BC-7A0D87E498D5}"/>
              </a:ext>
            </a:extLst>
          </p:cNvPr>
          <p:cNvGrpSpPr/>
          <p:nvPr/>
        </p:nvGrpSpPr>
        <p:grpSpPr>
          <a:xfrm>
            <a:off x="3529668" y="2933748"/>
            <a:ext cx="1856554" cy="1763310"/>
            <a:chOff x="3432955" y="3105197"/>
            <a:chExt cx="1985378" cy="1885664"/>
          </a:xfrm>
        </p:grpSpPr>
        <p:sp>
          <p:nvSpPr>
            <p:cNvPr id="4" name="Freeform 88">
              <a:extLst>
                <a:ext uri="{FF2B5EF4-FFF2-40B4-BE49-F238E27FC236}">
                  <a16:creationId xmlns:a16="http://schemas.microsoft.com/office/drawing/2014/main" id="{7E522D9A-85E1-4B7C-AEE3-CD0BBA2380A5}"/>
                </a:ext>
              </a:extLst>
            </p:cNvPr>
            <p:cNvSpPr/>
            <p:nvPr/>
          </p:nvSpPr>
          <p:spPr>
            <a:xfrm rot="15392080">
              <a:off x="3380850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" name="Freeform 89">
              <a:extLst>
                <a:ext uri="{FF2B5EF4-FFF2-40B4-BE49-F238E27FC236}">
                  <a16:creationId xmlns:a16="http://schemas.microsoft.com/office/drawing/2014/main" id="{CB4E7B26-4167-40A3-8A8F-18E143AC4B07}"/>
                </a:ext>
              </a:extLst>
            </p:cNvPr>
            <p:cNvSpPr/>
            <p:nvPr/>
          </p:nvSpPr>
          <p:spPr>
            <a:xfrm rot="12600000">
              <a:off x="3468239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Freeform 90">
              <a:extLst>
                <a:ext uri="{FF2B5EF4-FFF2-40B4-BE49-F238E27FC236}">
                  <a16:creationId xmlns:a16="http://schemas.microsoft.com/office/drawing/2014/main" id="{6B78C2CD-2FE6-4E09-A657-91DADC960B33}"/>
                </a:ext>
              </a:extLst>
            </p:cNvPr>
            <p:cNvSpPr/>
            <p:nvPr/>
          </p:nvSpPr>
          <p:spPr>
            <a:xfrm rot="9900000">
              <a:off x="3555629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7" name="그룹 5">
            <a:extLst>
              <a:ext uri="{FF2B5EF4-FFF2-40B4-BE49-F238E27FC236}">
                <a16:creationId xmlns:a16="http://schemas.microsoft.com/office/drawing/2014/main" id="{94AAB3CC-C24D-4588-8ED5-3EE43202FBA9}"/>
              </a:ext>
            </a:extLst>
          </p:cNvPr>
          <p:cNvGrpSpPr/>
          <p:nvPr/>
        </p:nvGrpSpPr>
        <p:grpSpPr>
          <a:xfrm>
            <a:off x="6795432" y="2933748"/>
            <a:ext cx="1856554" cy="1763310"/>
            <a:chOff x="6698719" y="3105197"/>
            <a:chExt cx="1985378" cy="1885664"/>
          </a:xfrm>
        </p:grpSpPr>
        <p:sp>
          <p:nvSpPr>
            <p:cNvPr id="8" name="Freeform 94">
              <a:extLst>
                <a:ext uri="{FF2B5EF4-FFF2-40B4-BE49-F238E27FC236}">
                  <a16:creationId xmlns:a16="http://schemas.microsoft.com/office/drawing/2014/main" id="{887B4BE0-3E27-4269-987F-A3515D303E3E}"/>
                </a:ext>
              </a:extLst>
            </p:cNvPr>
            <p:cNvSpPr/>
            <p:nvPr/>
          </p:nvSpPr>
          <p:spPr>
            <a:xfrm rot="15392080">
              <a:off x="6646614" y="3157302"/>
              <a:ext cx="1862705" cy="1758496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Freeform 95">
              <a:extLst>
                <a:ext uri="{FF2B5EF4-FFF2-40B4-BE49-F238E27FC236}">
                  <a16:creationId xmlns:a16="http://schemas.microsoft.com/office/drawing/2014/main" id="{ED2E2143-60FA-49FE-A815-0096BEB5BFBF}"/>
                </a:ext>
              </a:extLst>
            </p:cNvPr>
            <p:cNvSpPr/>
            <p:nvPr/>
          </p:nvSpPr>
          <p:spPr>
            <a:xfrm rot="12600000">
              <a:off x="6734003" y="319483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Freeform 96">
              <a:extLst>
                <a:ext uri="{FF2B5EF4-FFF2-40B4-BE49-F238E27FC236}">
                  <a16:creationId xmlns:a16="http://schemas.microsoft.com/office/drawing/2014/main" id="{7996F686-BD4C-4986-844C-D48E624FE8A2}"/>
                </a:ext>
              </a:extLst>
            </p:cNvPr>
            <p:cNvSpPr/>
            <p:nvPr/>
          </p:nvSpPr>
          <p:spPr>
            <a:xfrm rot="9900000">
              <a:off x="6821393" y="3232363"/>
              <a:ext cx="1862704" cy="1758498"/>
            </a:xfrm>
            <a:custGeom>
              <a:avLst/>
              <a:gdLst>
                <a:gd name="connsiteX0" fmla="*/ 1884852 w 3784599"/>
                <a:gd name="connsiteY0" fmla="*/ 1 h 3572874"/>
                <a:gd name="connsiteX1" fmla="*/ 40812 w 3784599"/>
                <a:gd name="connsiteY1" fmla="*/ 3169921 h 3572874"/>
                <a:gd name="connsiteX2" fmla="*/ 3744132 w 3784599"/>
                <a:gd name="connsiteY2" fmla="*/ 3185161 h 3572874"/>
                <a:gd name="connsiteX3" fmla="*/ 1884852 w 3784599"/>
                <a:gd name="connsiteY3" fmla="*/ 1 h 357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84599" h="3572874">
                  <a:moveTo>
                    <a:pt x="1884852" y="1"/>
                  </a:moveTo>
                  <a:cubicBezTo>
                    <a:pt x="1267632" y="-2539"/>
                    <a:pt x="-269068" y="2639061"/>
                    <a:pt x="40812" y="3169921"/>
                  </a:cubicBezTo>
                  <a:cubicBezTo>
                    <a:pt x="350692" y="3700781"/>
                    <a:pt x="3434252" y="3708401"/>
                    <a:pt x="3744132" y="3185161"/>
                  </a:cubicBezTo>
                  <a:cubicBezTo>
                    <a:pt x="4054012" y="2661921"/>
                    <a:pt x="2502072" y="2541"/>
                    <a:pt x="188485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alpha val="70000"/>
                  </a:schemeClr>
                </a:gs>
                <a:gs pos="100000">
                  <a:schemeClr val="accent4">
                    <a:alpha val="4600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BCB862-F765-4EB9-BE19-C62C3E2AF339}"/>
              </a:ext>
            </a:extLst>
          </p:cNvPr>
          <p:cNvGrpSpPr/>
          <p:nvPr/>
        </p:nvGrpSpPr>
        <p:grpSpPr>
          <a:xfrm>
            <a:off x="5524556" y="3493626"/>
            <a:ext cx="1132542" cy="643555"/>
            <a:chOff x="4728830" y="910644"/>
            <a:chExt cx="2388531" cy="1357260"/>
          </a:xfrm>
        </p:grpSpPr>
        <p:sp>
          <p:nvSpPr>
            <p:cNvPr id="12" name="Left-Right Arrow 1">
              <a:extLst>
                <a:ext uri="{FF2B5EF4-FFF2-40B4-BE49-F238E27FC236}">
                  <a16:creationId xmlns:a16="http://schemas.microsoft.com/office/drawing/2014/main" id="{0ACDD630-AE4F-4626-83CA-E751F402A039}"/>
                </a:ext>
              </a:extLst>
            </p:cNvPr>
            <p:cNvSpPr/>
            <p:nvPr/>
          </p:nvSpPr>
          <p:spPr>
            <a:xfrm>
              <a:off x="4833072" y="910644"/>
              <a:ext cx="2284289" cy="1357260"/>
            </a:xfrm>
            <a:custGeom>
              <a:avLst/>
              <a:gdLst/>
              <a:ahLst/>
              <a:cxnLst/>
              <a:rect l="l" t="t" r="r" b="b"/>
              <a:pathLst>
                <a:path w="2284289" h="1357260">
                  <a:moveTo>
                    <a:pt x="20525" y="658105"/>
                  </a:moveTo>
                  <a:lnTo>
                    <a:pt x="11850" y="690480"/>
                  </a:lnTo>
                  <a:lnTo>
                    <a:pt x="0" y="678630"/>
                  </a:lnTo>
                  <a:close/>
                  <a:moveTo>
                    <a:pt x="1605659" y="0"/>
                  </a:moveTo>
                  <a:lnTo>
                    <a:pt x="2284289" y="678630"/>
                  </a:lnTo>
                  <a:lnTo>
                    <a:pt x="1605659" y="1357260"/>
                  </a:lnTo>
                  <a:lnTo>
                    <a:pt x="1605659" y="1017945"/>
                  </a:lnTo>
                  <a:lnTo>
                    <a:pt x="1305184" y="1017945"/>
                  </a:lnTo>
                  <a:lnTo>
                    <a:pt x="913377" y="339315"/>
                  </a:lnTo>
                  <a:lnTo>
                    <a:pt x="1605659" y="3393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3" name="Left-Right Arrow 26">
              <a:extLst>
                <a:ext uri="{FF2B5EF4-FFF2-40B4-BE49-F238E27FC236}">
                  <a16:creationId xmlns:a16="http://schemas.microsoft.com/office/drawing/2014/main" id="{CB6E08AA-97D9-49E7-B6A6-2758E8F9FA8D}"/>
                </a:ext>
              </a:extLst>
            </p:cNvPr>
            <p:cNvSpPr/>
            <p:nvPr/>
          </p:nvSpPr>
          <p:spPr>
            <a:xfrm>
              <a:off x="4728830" y="910644"/>
              <a:ext cx="1302347" cy="1357260"/>
            </a:xfrm>
            <a:custGeom>
              <a:avLst/>
              <a:gdLst/>
              <a:ahLst/>
              <a:cxnLst/>
              <a:rect l="l" t="t" r="r" b="b"/>
              <a:pathLst>
                <a:path w="1302347" h="1357260">
                  <a:moveTo>
                    <a:pt x="678630" y="0"/>
                  </a:moveTo>
                  <a:lnTo>
                    <a:pt x="678630" y="339315"/>
                  </a:lnTo>
                  <a:lnTo>
                    <a:pt x="910540" y="339315"/>
                  </a:lnTo>
                  <a:lnTo>
                    <a:pt x="1302347" y="1017945"/>
                  </a:lnTo>
                  <a:lnTo>
                    <a:pt x="678630" y="1017945"/>
                  </a:lnTo>
                  <a:lnTo>
                    <a:pt x="678630" y="1357260"/>
                  </a:lnTo>
                  <a:lnTo>
                    <a:pt x="0" y="6786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8B5D25-C237-4C73-88EE-36BCF041CE19}"/>
              </a:ext>
            </a:extLst>
          </p:cNvPr>
          <p:cNvGrpSpPr/>
          <p:nvPr/>
        </p:nvGrpSpPr>
        <p:grpSpPr>
          <a:xfrm>
            <a:off x="3051222" y="2332415"/>
            <a:ext cx="970926" cy="2844363"/>
            <a:chOff x="1712420" y="2600575"/>
            <a:chExt cx="866746" cy="2539163"/>
          </a:xfrm>
          <a:solidFill>
            <a:srgbClr val="F5679D"/>
          </a:solidFill>
        </p:grpSpPr>
        <p:sp>
          <p:nvSpPr>
            <p:cNvPr id="15" name="Up Arrow 48">
              <a:extLst>
                <a:ext uri="{FF2B5EF4-FFF2-40B4-BE49-F238E27FC236}">
                  <a16:creationId xmlns:a16="http://schemas.microsoft.com/office/drawing/2014/main" id="{1106EC12-5622-4248-BD06-A03034D231E6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6" name="Up Arrow 49">
              <a:extLst>
                <a:ext uri="{FF2B5EF4-FFF2-40B4-BE49-F238E27FC236}">
                  <a16:creationId xmlns:a16="http://schemas.microsoft.com/office/drawing/2014/main" id="{9ABCAF4F-8AB8-4FA7-8C29-97F8A8E41ECB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7" name="Up Arrow 50">
              <a:extLst>
                <a:ext uri="{FF2B5EF4-FFF2-40B4-BE49-F238E27FC236}">
                  <a16:creationId xmlns:a16="http://schemas.microsoft.com/office/drawing/2014/main" id="{E9D88E4A-24ED-4AE4-A12E-633DC04ED743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18" name="Up Arrow 51">
              <a:extLst>
                <a:ext uri="{FF2B5EF4-FFF2-40B4-BE49-F238E27FC236}">
                  <a16:creationId xmlns:a16="http://schemas.microsoft.com/office/drawing/2014/main" id="{B9841DC7-CFBB-4602-AE66-1E010ED67AEF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058F95-ED90-461C-9169-AC132FA749B9}"/>
              </a:ext>
            </a:extLst>
          </p:cNvPr>
          <p:cNvGrpSpPr/>
          <p:nvPr/>
        </p:nvGrpSpPr>
        <p:grpSpPr>
          <a:xfrm flipH="1">
            <a:off x="8161062" y="2332415"/>
            <a:ext cx="970926" cy="2844363"/>
            <a:chOff x="1712420" y="2600575"/>
            <a:chExt cx="866746" cy="2539163"/>
          </a:xfrm>
          <a:solidFill>
            <a:schemeClr val="accent4"/>
          </a:solidFill>
        </p:grpSpPr>
        <p:sp>
          <p:nvSpPr>
            <p:cNvPr id="20" name="Up Arrow 53">
              <a:extLst>
                <a:ext uri="{FF2B5EF4-FFF2-40B4-BE49-F238E27FC236}">
                  <a16:creationId xmlns:a16="http://schemas.microsoft.com/office/drawing/2014/main" id="{0201723A-8BA0-493A-A842-3A5BB03ADD65}"/>
                </a:ext>
              </a:extLst>
            </p:cNvPr>
            <p:cNvSpPr/>
            <p:nvPr/>
          </p:nvSpPr>
          <p:spPr>
            <a:xfrm rot="19800000">
              <a:off x="2217156" y="260057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/>
            </a:p>
          </p:txBody>
        </p:sp>
        <p:sp>
          <p:nvSpPr>
            <p:cNvPr id="21" name="Up Arrow 54">
              <a:extLst>
                <a:ext uri="{FF2B5EF4-FFF2-40B4-BE49-F238E27FC236}">
                  <a16:creationId xmlns:a16="http://schemas.microsoft.com/office/drawing/2014/main" id="{DE7F2785-828C-4E21-9534-23F584F3F38A}"/>
                </a:ext>
              </a:extLst>
            </p:cNvPr>
            <p:cNvSpPr/>
            <p:nvPr/>
          </p:nvSpPr>
          <p:spPr>
            <a:xfrm rot="16800000">
              <a:off x="1726935" y="323020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2" name="Up Arrow 55">
              <a:extLst>
                <a:ext uri="{FF2B5EF4-FFF2-40B4-BE49-F238E27FC236}">
                  <a16:creationId xmlns:a16="http://schemas.microsoft.com/office/drawing/2014/main" id="{9D048853-0ABF-4BD7-82D0-93F12C9808FE}"/>
                </a:ext>
              </a:extLst>
            </p:cNvPr>
            <p:cNvSpPr/>
            <p:nvPr/>
          </p:nvSpPr>
          <p:spPr>
            <a:xfrm rot="1800000" flipV="1">
              <a:off x="2217156" y="4748698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3" name="Up Arrow 56">
              <a:extLst>
                <a:ext uri="{FF2B5EF4-FFF2-40B4-BE49-F238E27FC236}">
                  <a16:creationId xmlns:a16="http://schemas.microsoft.com/office/drawing/2014/main" id="{801164CE-F2D7-4A5A-8CD5-23E1BC29186B}"/>
                </a:ext>
              </a:extLst>
            </p:cNvPr>
            <p:cNvSpPr/>
            <p:nvPr/>
          </p:nvSpPr>
          <p:spPr>
            <a:xfrm rot="4800000" flipV="1">
              <a:off x="1726935" y="4119065"/>
              <a:ext cx="362010" cy="391040"/>
            </a:xfrm>
            <a:prstGeom prst="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09A325-6E33-462E-9241-986D77EDAD39}"/>
              </a:ext>
            </a:extLst>
          </p:cNvPr>
          <p:cNvGrpSpPr/>
          <p:nvPr/>
        </p:nvGrpSpPr>
        <p:grpSpPr>
          <a:xfrm>
            <a:off x="3697902" y="3426988"/>
            <a:ext cx="1615533" cy="678649"/>
            <a:chOff x="3233964" y="1954419"/>
            <a:chExt cx="2049169" cy="678649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855D77-8C60-4DB9-92FF-E9E33C0213A3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DA5F7F5-D7FC-415A-88AA-87377BE08144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그룹 2">
            <a:extLst>
              <a:ext uri="{FF2B5EF4-FFF2-40B4-BE49-F238E27FC236}">
                <a16:creationId xmlns:a16="http://schemas.microsoft.com/office/drawing/2014/main" id="{FE331C7E-00DE-473B-88A5-9ACB6238DD14}"/>
              </a:ext>
            </a:extLst>
          </p:cNvPr>
          <p:cNvGrpSpPr/>
          <p:nvPr/>
        </p:nvGrpSpPr>
        <p:grpSpPr>
          <a:xfrm>
            <a:off x="6966009" y="3426988"/>
            <a:ext cx="1615533" cy="678649"/>
            <a:chOff x="5196812" y="3553477"/>
            <a:chExt cx="1615533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163EF8-5E25-433C-9862-CD5F61B9A986}"/>
                </a:ext>
              </a:extLst>
            </p:cNvPr>
            <p:cNvSpPr txBox="1"/>
            <p:nvPr/>
          </p:nvSpPr>
          <p:spPr>
            <a:xfrm>
              <a:off x="5196812" y="3553477"/>
              <a:ext cx="1608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7D66F3-17FD-424A-9E62-4168426F7C5D}"/>
                </a:ext>
              </a:extLst>
            </p:cNvPr>
            <p:cNvSpPr txBox="1"/>
            <p:nvPr/>
          </p:nvSpPr>
          <p:spPr>
            <a:xfrm>
              <a:off x="5204321" y="3770461"/>
              <a:ext cx="1608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B888BC-F57D-4990-9E13-BB07D07D4E9D}"/>
              </a:ext>
            </a:extLst>
          </p:cNvPr>
          <p:cNvGrpSpPr/>
          <p:nvPr/>
        </p:nvGrpSpPr>
        <p:grpSpPr>
          <a:xfrm>
            <a:off x="8193026" y="1579667"/>
            <a:ext cx="2492398" cy="675930"/>
            <a:chOff x="2079598" y="4287457"/>
            <a:chExt cx="2710798" cy="6759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A32B89-F4CB-4C4E-9591-6CA08D950A80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2319FE3-6EAB-4C95-B529-925287CA83C0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5EB5B17-7151-4423-A771-4390BF73D6BE}"/>
              </a:ext>
            </a:extLst>
          </p:cNvPr>
          <p:cNvGrpSpPr/>
          <p:nvPr/>
        </p:nvGrpSpPr>
        <p:grpSpPr>
          <a:xfrm>
            <a:off x="8193026" y="5225282"/>
            <a:ext cx="2492398" cy="675930"/>
            <a:chOff x="2079598" y="4287457"/>
            <a:chExt cx="2710798" cy="6759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2AACCA-42DB-4350-98C2-2C0F15D16F7A}"/>
                </a:ext>
              </a:extLst>
            </p:cNvPr>
            <p:cNvSpPr txBox="1"/>
            <p:nvPr/>
          </p:nvSpPr>
          <p:spPr>
            <a:xfrm>
              <a:off x="2098435" y="4501722"/>
              <a:ext cx="2671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BBD1153-6BB5-4CFA-8565-F9629AC4A554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7E16EE-B151-4A91-923D-72CBB4D24211}"/>
              </a:ext>
            </a:extLst>
          </p:cNvPr>
          <p:cNvGrpSpPr/>
          <p:nvPr/>
        </p:nvGrpSpPr>
        <p:grpSpPr>
          <a:xfrm>
            <a:off x="9171548" y="2783818"/>
            <a:ext cx="2267250" cy="692510"/>
            <a:chOff x="2079598" y="4270877"/>
            <a:chExt cx="2053645" cy="69251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0816B5-2DC6-4548-B042-0B7F688974A9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7E82FC8-BA7C-4572-B8B6-EC208441DD8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280FE6F-AC9A-4795-963B-BBDCD4161295}"/>
              </a:ext>
            </a:extLst>
          </p:cNvPr>
          <p:cNvGrpSpPr/>
          <p:nvPr/>
        </p:nvGrpSpPr>
        <p:grpSpPr>
          <a:xfrm>
            <a:off x="9171548" y="4004550"/>
            <a:ext cx="2267250" cy="692510"/>
            <a:chOff x="2079598" y="4270877"/>
            <a:chExt cx="2053645" cy="69251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5E887C-96EE-469F-B21A-6F9D53A97A1C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37D08DE-831B-4B96-9553-B10B0664E89E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9FDE89-5D9A-4B9E-A8E6-8F9CAE7C1C36}"/>
              </a:ext>
            </a:extLst>
          </p:cNvPr>
          <p:cNvGrpSpPr/>
          <p:nvPr/>
        </p:nvGrpSpPr>
        <p:grpSpPr>
          <a:xfrm>
            <a:off x="1560168" y="1579666"/>
            <a:ext cx="2421224" cy="675930"/>
            <a:chOff x="2079598" y="4287457"/>
            <a:chExt cx="2710798" cy="6759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B34CC3-F1A1-4F57-8035-9E23377A9B96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272918-5790-4B27-905D-F2F2417E11B6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7785A6D-27A2-4874-8DF4-B95D9F9AFF2E}"/>
              </a:ext>
            </a:extLst>
          </p:cNvPr>
          <p:cNvGrpSpPr/>
          <p:nvPr/>
        </p:nvGrpSpPr>
        <p:grpSpPr>
          <a:xfrm>
            <a:off x="1560168" y="5225281"/>
            <a:ext cx="2421224" cy="675930"/>
            <a:chOff x="2079598" y="4287457"/>
            <a:chExt cx="2710798" cy="67593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B8DA5E5-B23F-49D7-83F9-15A6C3B58120}"/>
                </a:ext>
              </a:extLst>
            </p:cNvPr>
            <p:cNvSpPr txBox="1"/>
            <p:nvPr/>
          </p:nvSpPr>
          <p:spPr>
            <a:xfrm>
              <a:off x="2098435" y="4501722"/>
              <a:ext cx="2671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7C0D27-00E1-4274-A4B3-FA0D45156E27}"/>
                </a:ext>
              </a:extLst>
            </p:cNvPr>
            <p:cNvSpPr txBox="1"/>
            <p:nvPr/>
          </p:nvSpPr>
          <p:spPr>
            <a:xfrm>
              <a:off x="2079598" y="4287457"/>
              <a:ext cx="27107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0D1FBD-5619-4A9A-B635-BFF2D7AD25CB}"/>
              </a:ext>
            </a:extLst>
          </p:cNvPr>
          <p:cNvGrpSpPr/>
          <p:nvPr/>
        </p:nvGrpSpPr>
        <p:grpSpPr>
          <a:xfrm>
            <a:off x="713469" y="2783818"/>
            <a:ext cx="2316311" cy="692510"/>
            <a:chOff x="2079598" y="4270877"/>
            <a:chExt cx="2053645" cy="69251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C83695-8A54-49E4-8808-5506D6224367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CF80F8-718B-4917-AA6B-D952597FFD71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44A0D08-228C-4959-AF7B-0E09B698E987}"/>
              </a:ext>
            </a:extLst>
          </p:cNvPr>
          <p:cNvGrpSpPr/>
          <p:nvPr/>
        </p:nvGrpSpPr>
        <p:grpSpPr>
          <a:xfrm>
            <a:off x="713469" y="4004550"/>
            <a:ext cx="2316311" cy="692510"/>
            <a:chOff x="2079598" y="4270877"/>
            <a:chExt cx="2053645" cy="69251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B89339A-55A7-44D2-97FB-7D13F58DA7BC}"/>
                </a:ext>
              </a:extLst>
            </p:cNvPr>
            <p:cNvSpPr txBox="1"/>
            <p:nvPr/>
          </p:nvSpPr>
          <p:spPr>
            <a:xfrm>
              <a:off x="2098433" y="4501722"/>
              <a:ext cx="20241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A586426-053C-48D0-B2F5-FA66D7F5B4A8}"/>
                </a:ext>
              </a:extLst>
            </p:cNvPr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87E9535-643E-40EC-8617-26C99EB50896}"/>
              </a:ext>
            </a:extLst>
          </p:cNvPr>
          <p:cNvGrpSpPr/>
          <p:nvPr/>
        </p:nvGrpSpPr>
        <p:grpSpPr>
          <a:xfrm>
            <a:off x="5288235" y="2418884"/>
            <a:ext cx="1615533" cy="678649"/>
            <a:chOff x="3233964" y="1954419"/>
            <a:chExt cx="2049169" cy="678649"/>
          </a:xfrm>
          <a:noFill/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F340E96-A660-4C38-AB96-93AE6CD15FDE}"/>
                </a:ext>
              </a:extLst>
            </p:cNvPr>
            <p:cNvSpPr txBox="1"/>
            <p:nvPr/>
          </p:nvSpPr>
          <p:spPr>
            <a:xfrm>
              <a:off x="3233964" y="1954419"/>
              <a:ext cx="2039644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B94E377-C9E3-4AEB-8105-B6F632B2F85D}"/>
                </a:ext>
              </a:extLst>
            </p:cNvPr>
            <p:cNvSpPr txBox="1"/>
            <p:nvPr/>
          </p:nvSpPr>
          <p:spPr>
            <a:xfrm>
              <a:off x="3243489" y="2171403"/>
              <a:ext cx="203964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005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904E4-AE8C-4AD6-AD70-BCA8D692FF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81294" y="1631054"/>
            <a:ext cx="222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04291" y="1631054"/>
            <a:ext cx="222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649710" y="5127702"/>
            <a:ext cx="3675000" cy="943300"/>
            <a:chOff x="4572001" y="2000094"/>
            <a:chExt cx="2586528" cy="943300"/>
          </a:xfrm>
        </p:grpSpPr>
        <p:sp>
          <p:nvSpPr>
            <p:cNvPr id="29" name="TextBox 28"/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3163174" y="4396686"/>
            <a:ext cx="648072" cy="648072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873716" y="5127702"/>
            <a:ext cx="3675000" cy="943300"/>
            <a:chOff x="4572001" y="2000094"/>
            <a:chExt cx="2586528" cy="943300"/>
          </a:xfrm>
        </p:grpSpPr>
        <p:sp>
          <p:nvSpPr>
            <p:cNvPr id="33" name="TextBox 32"/>
            <p:cNvSpPr txBox="1"/>
            <p:nvPr/>
          </p:nvSpPr>
          <p:spPr>
            <a:xfrm>
              <a:off x="4577084" y="2297063"/>
              <a:ext cx="2581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72001" y="2000094"/>
              <a:ext cx="258470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8387180" y="4396686"/>
            <a:ext cx="648072" cy="648072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35FED023-B60D-47CB-A3C9-01C29035C635}"/>
              </a:ext>
            </a:extLst>
          </p:cNvPr>
          <p:cNvSpPr/>
          <p:nvPr/>
        </p:nvSpPr>
        <p:spPr>
          <a:xfrm>
            <a:off x="8543457" y="4586057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4C3D6BD0-234A-474C-B0ED-B9B53FE18950}"/>
              </a:ext>
            </a:extLst>
          </p:cNvPr>
          <p:cNvSpPr/>
          <p:nvPr/>
        </p:nvSpPr>
        <p:spPr>
          <a:xfrm>
            <a:off x="3312582" y="456690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A727316-A589-4666-A3E7-5FE2F36ED7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7AAF83E-19E3-48C9-97A1-D6C473F98E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17624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F62350-16C7-4E40-9AA1-F69FEE461ACD}"/>
              </a:ext>
            </a:extLst>
          </p:cNvPr>
          <p:cNvGrpSpPr/>
          <p:nvPr/>
        </p:nvGrpSpPr>
        <p:grpSpPr>
          <a:xfrm>
            <a:off x="0" y="2833406"/>
            <a:ext cx="12192000" cy="717560"/>
            <a:chOff x="-1" y="2684420"/>
            <a:chExt cx="12192000" cy="71756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6E0E6E4-F3E4-4C9B-BE4A-10824A92D47B}"/>
                </a:ext>
              </a:extLst>
            </p:cNvPr>
            <p:cNvGrpSpPr/>
            <p:nvPr/>
          </p:nvGrpSpPr>
          <p:grpSpPr>
            <a:xfrm>
              <a:off x="4204088" y="2690806"/>
              <a:ext cx="4525172" cy="711174"/>
              <a:chOff x="3131840" y="2201203"/>
              <a:chExt cx="3096344" cy="711174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3E6CBD-5942-4DE0-A037-8ACEC777843D}"/>
                  </a:ext>
                </a:extLst>
              </p:cNvPr>
              <p:cNvSpPr txBox="1"/>
              <p:nvPr/>
            </p:nvSpPr>
            <p:spPr>
              <a:xfrm>
                <a:off x="3131840" y="220120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CA40D4-B5DA-411C-8DE8-C1C28BDB555C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6" name="Pentagon 24">
              <a:extLst>
                <a:ext uri="{FF2B5EF4-FFF2-40B4-BE49-F238E27FC236}">
                  <a16:creationId xmlns:a16="http://schemas.microsoft.com/office/drawing/2014/main" id="{9CF893FD-EB58-4442-9C64-2A82BFB492BC}"/>
                </a:ext>
              </a:extLst>
            </p:cNvPr>
            <p:cNvSpPr/>
            <p:nvPr/>
          </p:nvSpPr>
          <p:spPr>
            <a:xfrm>
              <a:off x="912674" y="2684420"/>
              <a:ext cx="3156908" cy="695785"/>
            </a:xfrm>
            <a:prstGeom prst="homePlat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54DA88A-32EB-4FDE-BB07-DFE2C57BB345}"/>
                </a:ext>
              </a:extLst>
            </p:cNvPr>
            <p:cNvSpPr/>
            <p:nvPr/>
          </p:nvSpPr>
          <p:spPr>
            <a:xfrm>
              <a:off x="9327600" y="2684420"/>
              <a:ext cx="2864399" cy="6957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4" name="Pentagon 41">
              <a:extLst>
                <a:ext uri="{FF2B5EF4-FFF2-40B4-BE49-F238E27FC236}">
                  <a16:creationId xmlns:a16="http://schemas.microsoft.com/office/drawing/2014/main" id="{50976C6B-69E1-4268-B540-C7CBBB54A15A}"/>
                </a:ext>
              </a:extLst>
            </p:cNvPr>
            <p:cNvSpPr/>
            <p:nvPr/>
          </p:nvSpPr>
          <p:spPr>
            <a:xfrm>
              <a:off x="-1" y="2684420"/>
              <a:ext cx="2882452" cy="695785"/>
            </a:xfrm>
            <a:prstGeom prst="homePlate">
              <a:avLst/>
            </a:prstGeom>
            <a:gradFill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F23088-1460-4B78-8876-A24E7E80ED1D}"/>
                </a:ext>
              </a:extLst>
            </p:cNvPr>
            <p:cNvSpPr txBox="1"/>
            <p:nvPr/>
          </p:nvSpPr>
          <p:spPr>
            <a:xfrm>
              <a:off x="9661113" y="2887762"/>
              <a:ext cx="106186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Rectangle 16">
              <a:extLst>
                <a:ext uri="{FF2B5EF4-FFF2-40B4-BE49-F238E27FC236}">
                  <a16:creationId xmlns:a16="http://schemas.microsoft.com/office/drawing/2014/main" id="{EDC5BC3F-3BA2-4BFA-A47F-4B2898AECE5F}"/>
                </a:ext>
              </a:extLst>
            </p:cNvPr>
            <p:cNvSpPr/>
            <p:nvPr/>
          </p:nvSpPr>
          <p:spPr>
            <a:xfrm rot="2700000">
              <a:off x="3373510" y="2785461"/>
              <a:ext cx="265920" cy="476745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ECD9159-32AD-469D-95AD-330F16374642}"/>
              </a:ext>
            </a:extLst>
          </p:cNvPr>
          <p:cNvGrpSpPr/>
          <p:nvPr/>
        </p:nvGrpSpPr>
        <p:grpSpPr>
          <a:xfrm>
            <a:off x="0" y="1750868"/>
            <a:ext cx="12192000" cy="711174"/>
            <a:chOff x="-1" y="1798493"/>
            <a:chExt cx="12192000" cy="71117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E79D84F-4B9D-4D0C-BBA9-C2341C4CCBE1}"/>
                </a:ext>
              </a:extLst>
            </p:cNvPr>
            <p:cNvGrpSpPr/>
            <p:nvPr/>
          </p:nvGrpSpPr>
          <p:grpSpPr>
            <a:xfrm>
              <a:off x="4204088" y="1798493"/>
              <a:ext cx="4525172" cy="711174"/>
              <a:chOff x="3131840" y="2191678"/>
              <a:chExt cx="3096344" cy="711174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77813D-8C1A-4682-A4CC-23A3AD371A27}"/>
                  </a:ext>
                </a:extLst>
              </p:cNvPr>
              <p:cNvSpPr txBox="1"/>
              <p:nvPr/>
            </p:nvSpPr>
            <p:spPr>
              <a:xfrm>
                <a:off x="3131840" y="2191678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BC9621-5D0B-4E73-9F31-6139BE007987}"/>
                  </a:ext>
                </a:extLst>
              </p:cNvPr>
              <p:cNvSpPr txBox="1"/>
              <p:nvPr/>
            </p:nvSpPr>
            <p:spPr>
              <a:xfrm>
                <a:off x="3131840" y="2441187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5" name="Pentagon 2">
              <a:extLst>
                <a:ext uri="{FF2B5EF4-FFF2-40B4-BE49-F238E27FC236}">
                  <a16:creationId xmlns:a16="http://schemas.microsoft.com/office/drawing/2014/main" id="{6EB679E0-F695-4E68-953F-627567F70799}"/>
                </a:ext>
              </a:extLst>
            </p:cNvPr>
            <p:cNvSpPr/>
            <p:nvPr/>
          </p:nvSpPr>
          <p:spPr>
            <a:xfrm>
              <a:off x="912674" y="1801632"/>
              <a:ext cx="3156908" cy="695785"/>
            </a:xfrm>
            <a:prstGeom prst="homePlat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59046-DBBD-433B-A8C5-12BAD43DFD40}"/>
                </a:ext>
              </a:extLst>
            </p:cNvPr>
            <p:cNvSpPr/>
            <p:nvPr/>
          </p:nvSpPr>
          <p:spPr>
            <a:xfrm>
              <a:off x="8772211" y="1801631"/>
              <a:ext cx="3419788" cy="6957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3" name="Pentagon 40">
              <a:extLst>
                <a:ext uri="{FF2B5EF4-FFF2-40B4-BE49-F238E27FC236}">
                  <a16:creationId xmlns:a16="http://schemas.microsoft.com/office/drawing/2014/main" id="{DE06200F-27A4-47BB-B1C7-C5809B3C0BDE}"/>
                </a:ext>
              </a:extLst>
            </p:cNvPr>
            <p:cNvSpPr/>
            <p:nvPr/>
          </p:nvSpPr>
          <p:spPr>
            <a:xfrm>
              <a:off x="-1" y="1801632"/>
              <a:ext cx="2249315" cy="695785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E6FBF72-78ED-4291-B5C8-7F4DA308894F}"/>
                </a:ext>
              </a:extLst>
            </p:cNvPr>
            <p:cNvSpPr txBox="1"/>
            <p:nvPr/>
          </p:nvSpPr>
          <p:spPr>
            <a:xfrm>
              <a:off x="9138798" y="2011024"/>
              <a:ext cx="15672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3BDB4CC7-A5CB-4CAC-AD3D-A86DB5FECD1F}"/>
                </a:ext>
              </a:extLst>
            </p:cNvPr>
            <p:cNvSpPr/>
            <p:nvPr/>
          </p:nvSpPr>
          <p:spPr>
            <a:xfrm>
              <a:off x="3309765" y="1979616"/>
              <a:ext cx="329463" cy="308407"/>
            </a:xfrm>
            <a:custGeom>
              <a:avLst/>
              <a:gdLst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833935 w 3239999"/>
                <a:gd name="connsiteY0" fmla="*/ 22 h 3032924"/>
                <a:gd name="connsiteX1" fmla="*/ 1576606 w 3239999"/>
                <a:gd name="connsiteY1" fmla="*/ 402054 h 3032924"/>
                <a:gd name="connsiteX2" fmla="*/ 1576606 w 3239999"/>
                <a:gd name="connsiteY2" fmla="*/ 430441 h 3032924"/>
                <a:gd name="connsiteX3" fmla="*/ 1576606 w 3239999"/>
                <a:gd name="connsiteY3" fmla="*/ 526981 h 3032924"/>
                <a:gd name="connsiteX4" fmla="*/ 1576606 w 3239999"/>
                <a:gd name="connsiteY4" fmla="*/ 2765302 h 3032924"/>
                <a:gd name="connsiteX5" fmla="*/ 378630 w 3239999"/>
                <a:gd name="connsiteY5" fmla="*/ 2472117 h 3032924"/>
                <a:gd name="connsiteX6" fmla="*/ 384918 w 3239999"/>
                <a:gd name="connsiteY6" fmla="*/ 526981 h 3032924"/>
                <a:gd name="connsiteX7" fmla="*/ 239143 w 3239999"/>
                <a:gd name="connsiteY7" fmla="*/ 526981 h 3032924"/>
                <a:gd name="connsiteX8" fmla="*/ 239143 w 3239999"/>
                <a:gd name="connsiteY8" fmla="*/ 2776423 h 3032924"/>
                <a:gd name="connsiteX9" fmla="*/ 1576606 w 3239999"/>
                <a:gd name="connsiteY9" fmla="*/ 2776423 h 3032924"/>
                <a:gd name="connsiteX10" fmla="*/ 1576606 w 3239999"/>
                <a:gd name="connsiteY10" fmla="*/ 2778202 h 3032924"/>
                <a:gd name="connsiteX11" fmla="*/ 1663394 w 3239999"/>
                <a:gd name="connsiteY11" fmla="*/ 2778202 h 3032924"/>
                <a:gd name="connsiteX12" fmla="*/ 1663394 w 3239999"/>
                <a:gd name="connsiteY12" fmla="*/ 2776423 h 3032924"/>
                <a:gd name="connsiteX13" fmla="*/ 3000856 w 3239999"/>
                <a:gd name="connsiteY13" fmla="*/ 2776423 h 3032924"/>
                <a:gd name="connsiteX14" fmla="*/ 3000856 w 3239999"/>
                <a:gd name="connsiteY14" fmla="*/ 526981 h 3032924"/>
                <a:gd name="connsiteX15" fmla="*/ 2855082 w 3239999"/>
                <a:gd name="connsiteY15" fmla="*/ 526981 h 3032924"/>
                <a:gd name="connsiteX16" fmla="*/ 2861369 w 3239999"/>
                <a:gd name="connsiteY16" fmla="*/ 2472117 h 3032924"/>
                <a:gd name="connsiteX17" fmla="*/ 1663394 w 3239999"/>
                <a:gd name="connsiteY17" fmla="*/ 2765302 h 3032924"/>
                <a:gd name="connsiteX18" fmla="*/ 1663394 w 3239999"/>
                <a:gd name="connsiteY18" fmla="*/ 526981 h 3032924"/>
                <a:gd name="connsiteX19" fmla="*/ 1663394 w 3239999"/>
                <a:gd name="connsiteY19" fmla="*/ 430441 h 3032924"/>
                <a:gd name="connsiteX20" fmla="*/ 1663394 w 3239999"/>
                <a:gd name="connsiteY20" fmla="*/ 402054 h 3032924"/>
                <a:gd name="connsiteX21" fmla="*/ 2406065 w 3239999"/>
                <a:gd name="connsiteY21" fmla="*/ 22 h 3032924"/>
                <a:gd name="connsiteX22" fmla="*/ 2853673 w 3239999"/>
                <a:gd name="connsiteY22" fmla="*/ 91100 h 3032924"/>
                <a:gd name="connsiteX23" fmla="*/ 2854770 w 3239999"/>
                <a:gd name="connsiteY23" fmla="*/ 430441 h 3032924"/>
                <a:gd name="connsiteX24" fmla="*/ 3120669 w 3239999"/>
                <a:gd name="connsiteY24" fmla="*/ 428517 h 3032924"/>
                <a:gd name="connsiteX25" fmla="*/ 3120669 w 3239999"/>
                <a:gd name="connsiteY25" fmla="*/ 738345 h 3032924"/>
                <a:gd name="connsiteX26" fmla="*/ 3239999 w 3239999"/>
                <a:gd name="connsiteY26" fmla="*/ 738345 h 3032924"/>
                <a:gd name="connsiteX27" fmla="*/ 3239999 w 3239999"/>
                <a:gd name="connsiteY27" fmla="*/ 3032924 h 3032924"/>
                <a:gd name="connsiteX28" fmla="*/ 0 w 3239999"/>
                <a:gd name="connsiteY28" fmla="*/ 3032924 h 3032924"/>
                <a:gd name="connsiteX29" fmla="*/ 0 w 3239999"/>
                <a:gd name="connsiteY29" fmla="*/ 738345 h 3032924"/>
                <a:gd name="connsiteX30" fmla="*/ 102477 w 3239999"/>
                <a:gd name="connsiteY30" fmla="*/ 738345 h 3032924"/>
                <a:gd name="connsiteX31" fmla="*/ 102477 w 3239999"/>
                <a:gd name="connsiteY31" fmla="*/ 428517 h 3032924"/>
                <a:gd name="connsiteX32" fmla="*/ 385229 w 3239999"/>
                <a:gd name="connsiteY32" fmla="*/ 430441 h 3032924"/>
                <a:gd name="connsiteX33" fmla="*/ 386326 w 3239999"/>
                <a:gd name="connsiteY33" fmla="*/ 91100 h 3032924"/>
                <a:gd name="connsiteX34" fmla="*/ 833935 w 3239999"/>
                <a:gd name="connsiteY34" fmla="*/ 2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34" fmla="*/ 1668046 w 3239999"/>
                <a:gd name="connsiteY34" fmla="*/ 2869642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39143 w 3239999"/>
                <a:gd name="connsiteY32" fmla="*/ 2776423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3000856 w 3239999"/>
                <a:gd name="connsiteY3" fmla="*/ 2776423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  <a:gd name="connsiteX0" fmla="*/ 1576606 w 3239999"/>
                <a:gd name="connsiteY0" fmla="*/ 2778202 h 3032924"/>
                <a:gd name="connsiteX1" fmla="*/ 1663394 w 3239999"/>
                <a:gd name="connsiteY1" fmla="*/ 2778202 h 3032924"/>
                <a:gd name="connsiteX2" fmla="*/ 1663394 w 3239999"/>
                <a:gd name="connsiteY2" fmla="*/ 2776423 h 3032924"/>
                <a:gd name="connsiteX3" fmla="*/ 2991331 w 3239999"/>
                <a:gd name="connsiteY3" fmla="*/ 2709748 h 3032924"/>
                <a:gd name="connsiteX4" fmla="*/ 3000856 w 3239999"/>
                <a:gd name="connsiteY4" fmla="*/ 526981 h 3032924"/>
                <a:gd name="connsiteX5" fmla="*/ 2855082 w 3239999"/>
                <a:gd name="connsiteY5" fmla="*/ 526981 h 3032924"/>
                <a:gd name="connsiteX6" fmla="*/ 2861369 w 3239999"/>
                <a:gd name="connsiteY6" fmla="*/ 2472117 h 3032924"/>
                <a:gd name="connsiteX7" fmla="*/ 1663394 w 3239999"/>
                <a:gd name="connsiteY7" fmla="*/ 2765302 h 3032924"/>
                <a:gd name="connsiteX8" fmla="*/ 1663394 w 3239999"/>
                <a:gd name="connsiteY8" fmla="*/ 526981 h 3032924"/>
                <a:gd name="connsiteX9" fmla="*/ 1663394 w 3239999"/>
                <a:gd name="connsiteY9" fmla="*/ 430441 h 3032924"/>
                <a:gd name="connsiteX10" fmla="*/ 1663394 w 3239999"/>
                <a:gd name="connsiteY10" fmla="*/ 402054 h 3032924"/>
                <a:gd name="connsiteX11" fmla="*/ 2406065 w 3239999"/>
                <a:gd name="connsiteY11" fmla="*/ 22 h 3032924"/>
                <a:gd name="connsiteX12" fmla="*/ 2853673 w 3239999"/>
                <a:gd name="connsiteY12" fmla="*/ 91100 h 3032924"/>
                <a:gd name="connsiteX13" fmla="*/ 2854770 w 3239999"/>
                <a:gd name="connsiteY13" fmla="*/ 430441 h 3032924"/>
                <a:gd name="connsiteX14" fmla="*/ 3120669 w 3239999"/>
                <a:gd name="connsiteY14" fmla="*/ 428517 h 3032924"/>
                <a:gd name="connsiteX15" fmla="*/ 3120669 w 3239999"/>
                <a:gd name="connsiteY15" fmla="*/ 738345 h 3032924"/>
                <a:gd name="connsiteX16" fmla="*/ 3239999 w 3239999"/>
                <a:gd name="connsiteY16" fmla="*/ 738345 h 3032924"/>
                <a:gd name="connsiteX17" fmla="*/ 3239999 w 3239999"/>
                <a:gd name="connsiteY17" fmla="*/ 3032924 h 3032924"/>
                <a:gd name="connsiteX18" fmla="*/ 0 w 3239999"/>
                <a:gd name="connsiteY18" fmla="*/ 3032924 h 3032924"/>
                <a:gd name="connsiteX19" fmla="*/ 0 w 3239999"/>
                <a:gd name="connsiteY19" fmla="*/ 738345 h 3032924"/>
                <a:gd name="connsiteX20" fmla="*/ 102477 w 3239999"/>
                <a:gd name="connsiteY20" fmla="*/ 738345 h 3032924"/>
                <a:gd name="connsiteX21" fmla="*/ 102477 w 3239999"/>
                <a:gd name="connsiteY21" fmla="*/ 428517 h 3032924"/>
                <a:gd name="connsiteX22" fmla="*/ 385229 w 3239999"/>
                <a:gd name="connsiteY22" fmla="*/ 430441 h 3032924"/>
                <a:gd name="connsiteX23" fmla="*/ 386326 w 3239999"/>
                <a:gd name="connsiteY23" fmla="*/ 91100 h 3032924"/>
                <a:gd name="connsiteX24" fmla="*/ 833935 w 3239999"/>
                <a:gd name="connsiteY24" fmla="*/ 22 h 3032924"/>
                <a:gd name="connsiteX25" fmla="*/ 1576606 w 3239999"/>
                <a:gd name="connsiteY25" fmla="*/ 402054 h 3032924"/>
                <a:gd name="connsiteX26" fmla="*/ 1576606 w 3239999"/>
                <a:gd name="connsiteY26" fmla="*/ 430441 h 3032924"/>
                <a:gd name="connsiteX27" fmla="*/ 1576606 w 3239999"/>
                <a:gd name="connsiteY27" fmla="*/ 526981 h 3032924"/>
                <a:gd name="connsiteX28" fmla="*/ 1576606 w 3239999"/>
                <a:gd name="connsiteY28" fmla="*/ 2765302 h 3032924"/>
                <a:gd name="connsiteX29" fmla="*/ 378630 w 3239999"/>
                <a:gd name="connsiteY29" fmla="*/ 2472117 h 3032924"/>
                <a:gd name="connsiteX30" fmla="*/ 384918 w 3239999"/>
                <a:gd name="connsiteY30" fmla="*/ 526981 h 3032924"/>
                <a:gd name="connsiteX31" fmla="*/ 239143 w 3239999"/>
                <a:gd name="connsiteY31" fmla="*/ 526981 h 3032924"/>
                <a:gd name="connsiteX32" fmla="*/ 229618 w 3239999"/>
                <a:gd name="connsiteY32" fmla="*/ 2690698 h 3032924"/>
                <a:gd name="connsiteX33" fmla="*/ 1576606 w 3239999"/>
                <a:gd name="connsiteY33" fmla="*/ 2776423 h 303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39999" h="3032924">
                  <a:moveTo>
                    <a:pt x="1576606" y="2778202"/>
                  </a:moveTo>
                  <a:cubicBezTo>
                    <a:pt x="1576606" y="2778795"/>
                    <a:pt x="1663394" y="2792670"/>
                    <a:pt x="1663394" y="2778202"/>
                  </a:cubicBezTo>
                  <a:lnTo>
                    <a:pt x="1663394" y="2776423"/>
                  </a:lnTo>
                  <a:cubicBezTo>
                    <a:pt x="2185083" y="2605634"/>
                    <a:pt x="2444552" y="2500589"/>
                    <a:pt x="2991331" y="2709748"/>
                  </a:cubicBezTo>
                  <a:lnTo>
                    <a:pt x="3000856" y="526981"/>
                  </a:lnTo>
                  <a:lnTo>
                    <a:pt x="2855082" y="526981"/>
                  </a:lnTo>
                  <a:cubicBezTo>
                    <a:pt x="2857178" y="1175360"/>
                    <a:pt x="2859273" y="1823738"/>
                    <a:pt x="2861369" y="2472117"/>
                  </a:cubicBezTo>
                  <a:cubicBezTo>
                    <a:pt x="2483869" y="2318121"/>
                    <a:pt x="2052449" y="2439541"/>
                    <a:pt x="1663394" y="2765302"/>
                  </a:cubicBezTo>
                  <a:lnTo>
                    <a:pt x="1663394" y="526981"/>
                  </a:lnTo>
                  <a:lnTo>
                    <a:pt x="1663394" y="430441"/>
                  </a:lnTo>
                  <a:lnTo>
                    <a:pt x="1663394" y="402054"/>
                  </a:lnTo>
                  <a:cubicBezTo>
                    <a:pt x="1896442" y="149589"/>
                    <a:pt x="2115835" y="2106"/>
                    <a:pt x="2406065" y="22"/>
                  </a:cubicBezTo>
                  <a:cubicBezTo>
                    <a:pt x="2537987" y="-925"/>
                    <a:pt x="2684544" y="28169"/>
                    <a:pt x="2853673" y="91100"/>
                  </a:cubicBezTo>
                  <a:cubicBezTo>
                    <a:pt x="2854039" y="204214"/>
                    <a:pt x="2854404" y="317327"/>
                    <a:pt x="2854770" y="430441"/>
                  </a:cubicBezTo>
                  <a:lnTo>
                    <a:pt x="3120669" y="428517"/>
                  </a:lnTo>
                  <a:lnTo>
                    <a:pt x="3120669" y="738345"/>
                  </a:lnTo>
                  <a:lnTo>
                    <a:pt x="3239999" y="738345"/>
                  </a:lnTo>
                  <a:lnTo>
                    <a:pt x="3239999" y="3032924"/>
                  </a:lnTo>
                  <a:lnTo>
                    <a:pt x="0" y="3032924"/>
                  </a:lnTo>
                  <a:lnTo>
                    <a:pt x="0" y="738345"/>
                  </a:lnTo>
                  <a:lnTo>
                    <a:pt x="102477" y="738345"/>
                  </a:lnTo>
                  <a:lnTo>
                    <a:pt x="102477" y="428517"/>
                  </a:lnTo>
                  <a:lnTo>
                    <a:pt x="385229" y="430441"/>
                  </a:lnTo>
                  <a:cubicBezTo>
                    <a:pt x="385595" y="317327"/>
                    <a:pt x="385960" y="204214"/>
                    <a:pt x="386326" y="91100"/>
                  </a:cubicBezTo>
                  <a:cubicBezTo>
                    <a:pt x="555455" y="28169"/>
                    <a:pt x="702013" y="-925"/>
                    <a:pt x="833935" y="22"/>
                  </a:cubicBezTo>
                  <a:cubicBezTo>
                    <a:pt x="1124164" y="2106"/>
                    <a:pt x="1343558" y="149589"/>
                    <a:pt x="1576606" y="402054"/>
                  </a:cubicBezTo>
                  <a:lnTo>
                    <a:pt x="1576606" y="430441"/>
                  </a:lnTo>
                  <a:lnTo>
                    <a:pt x="1576606" y="526981"/>
                  </a:lnTo>
                  <a:lnTo>
                    <a:pt x="1576606" y="2765302"/>
                  </a:lnTo>
                  <a:cubicBezTo>
                    <a:pt x="1187550" y="2439541"/>
                    <a:pt x="756130" y="2318121"/>
                    <a:pt x="378630" y="2472117"/>
                  </a:cubicBezTo>
                  <a:lnTo>
                    <a:pt x="384918" y="526981"/>
                  </a:lnTo>
                  <a:lnTo>
                    <a:pt x="239143" y="526981"/>
                  </a:lnTo>
                  <a:lnTo>
                    <a:pt x="229618" y="2690698"/>
                  </a:lnTo>
                  <a:cubicBezTo>
                    <a:pt x="773243" y="2466244"/>
                    <a:pt x="1081748" y="2626096"/>
                    <a:pt x="1576606" y="277642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5C2437A-D852-42A4-9BBC-901DCD7FA809}"/>
              </a:ext>
            </a:extLst>
          </p:cNvPr>
          <p:cNvGrpSpPr/>
          <p:nvPr/>
        </p:nvGrpSpPr>
        <p:grpSpPr>
          <a:xfrm>
            <a:off x="-1" y="3912805"/>
            <a:ext cx="12192001" cy="717559"/>
            <a:chOff x="-1" y="3567207"/>
            <a:chExt cx="12192001" cy="7175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F068899-DF7E-4498-A864-48E5543C437B}"/>
                </a:ext>
              </a:extLst>
            </p:cNvPr>
            <p:cNvGrpSpPr/>
            <p:nvPr/>
          </p:nvGrpSpPr>
          <p:grpSpPr>
            <a:xfrm>
              <a:off x="4204088" y="3573592"/>
              <a:ext cx="4525172" cy="711174"/>
              <a:chOff x="3131840" y="2201203"/>
              <a:chExt cx="3096344" cy="71117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3FA47D-5D67-4A4A-AEE8-4B27B21272ED}"/>
                  </a:ext>
                </a:extLst>
              </p:cNvPr>
              <p:cNvSpPr txBox="1"/>
              <p:nvPr/>
            </p:nvSpPr>
            <p:spPr>
              <a:xfrm>
                <a:off x="3131840" y="220120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8827283-42EB-44FF-8D01-384514527D2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Pentagon 25">
              <a:extLst>
                <a:ext uri="{FF2B5EF4-FFF2-40B4-BE49-F238E27FC236}">
                  <a16:creationId xmlns:a16="http://schemas.microsoft.com/office/drawing/2014/main" id="{9962CC76-391D-46C6-9D9E-A7638B3EA9F0}"/>
                </a:ext>
              </a:extLst>
            </p:cNvPr>
            <p:cNvSpPr/>
            <p:nvPr/>
          </p:nvSpPr>
          <p:spPr>
            <a:xfrm>
              <a:off x="912674" y="3567207"/>
              <a:ext cx="3156908" cy="695785"/>
            </a:xfrm>
            <a:prstGeom prst="homePlat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AC643A1-E772-4B47-8C38-5732FA83073D}"/>
                </a:ext>
              </a:extLst>
            </p:cNvPr>
            <p:cNvSpPr/>
            <p:nvPr/>
          </p:nvSpPr>
          <p:spPr>
            <a:xfrm>
              <a:off x="8982082" y="3567209"/>
              <a:ext cx="3209918" cy="6957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5" name="Pentagon 42">
              <a:extLst>
                <a:ext uri="{FF2B5EF4-FFF2-40B4-BE49-F238E27FC236}">
                  <a16:creationId xmlns:a16="http://schemas.microsoft.com/office/drawing/2014/main" id="{1D967B75-8B1B-4CE9-92AE-53017136AC0C}"/>
                </a:ext>
              </a:extLst>
            </p:cNvPr>
            <p:cNvSpPr/>
            <p:nvPr/>
          </p:nvSpPr>
          <p:spPr>
            <a:xfrm>
              <a:off x="-1" y="3567208"/>
              <a:ext cx="2882452" cy="695785"/>
            </a:xfrm>
            <a:prstGeom prst="homePlate">
              <a:avLst/>
            </a:pr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56D97B2-4380-4536-AE41-03B0CF93E620}"/>
                </a:ext>
              </a:extLst>
            </p:cNvPr>
            <p:cNvSpPr txBox="1"/>
            <p:nvPr/>
          </p:nvSpPr>
          <p:spPr>
            <a:xfrm>
              <a:off x="9257264" y="3774687"/>
              <a:ext cx="132169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Rectangle 36">
              <a:extLst>
                <a:ext uri="{FF2B5EF4-FFF2-40B4-BE49-F238E27FC236}">
                  <a16:creationId xmlns:a16="http://schemas.microsoft.com/office/drawing/2014/main" id="{62A79B85-E823-4C40-9082-5A1E3DF7D987}"/>
                </a:ext>
              </a:extLst>
            </p:cNvPr>
            <p:cNvSpPr/>
            <p:nvPr/>
          </p:nvSpPr>
          <p:spPr>
            <a:xfrm>
              <a:off x="3274202" y="3756594"/>
              <a:ext cx="389370" cy="325482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5916F5-9261-456A-8D10-F43864CA7428}"/>
              </a:ext>
            </a:extLst>
          </p:cNvPr>
          <p:cNvGrpSpPr/>
          <p:nvPr/>
        </p:nvGrpSpPr>
        <p:grpSpPr>
          <a:xfrm>
            <a:off x="-1" y="4989063"/>
            <a:ext cx="12192001" cy="711174"/>
            <a:chOff x="-1" y="4446855"/>
            <a:chExt cx="12192001" cy="7111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2871972-7E9E-4321-A60F-F15CAA729700}"/>
                </a:ext>
              </a:extLst>
            </p:cNvPr>
            <p:cNvGrpSpPr/>
            <p:nvPr/>
          </p:nvGrpSpPr>
          <p:grpSpPr>
            <a:xfrm>
              <a:off x="4204088" y="4446855"/>
              <a:ext cx="4525172" cy="711174"/>
              <a:chOff x="3131840" y="2191678"/>
              <a:chExt cx="3096344" cy="71117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400814-DE60-442C-A8E0-E22C77374B0D}"/>
                  </a:ext>
                </a:extLst>
              </p:cNvPr>
              <p:cNvSpPr txBox="1"/>
              <p:nvPr/>
            </p:nvSpPr>
            <p:spPr>
              <a:xfrm>
                <a:off x="3131840" y="2191678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FDB5B97-E8C0-40BF-9F4C-4B3B008F3AC2}"/>
                  </a:ext>
                </a:extLst>
              </p:cNvPr>
              <p:cNvSpPr txBox="1"/>
              <p:nvPr/>
            </p:nvSpPr>
            <p:spPr>
              <a:xfrm>
                <a:off x="3131840" y="2441187"/>
                <a:ext cx="30963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Pentagon 26">
              <a:extLst>
                <a:ext uri="{FF2B5EF4-FFF2-40B4-BE49-F238E27FC236}">
                  <a16:creationId xmlns:a16="http://schemas.microsoft.com/office/drawing/2014/main" id="{87DF6FA5-1C2A-42A2-B8E2-01CDBF688503}"/>
                </a:ext>
              </a:extLst>
            </p:cNvPr>
            <p:cNvSpPr/>
            <p:nvPr/>
          </p:nvSpPr>
          <p:spPr>
            <a:xfrm>
              <a:off x="912674" y="4449996"/>
              <a:ext cx="3156908" cy="695785"/>
            </a:xfrm>
            <a:prstGeom prst="homePlat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85D49F9-7E1E-4D94-A0F0-0BA5AA59C1E8}"/>
                </a:ext>
              </a:extLst>
            </p:cNvPr>
            <p:cNvSpPr/>
            <p:nvPr/>
          </p:nvSpPr>
          <p:spPr>
            <a:xfrm>
              <a:off x="9585742" y="4449998"/>
              <a:ext cx="2606258" cy="6957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Pentagon 43">
              <a:extLst>
                <a:ext uri="{FF2B5EF4-FFF2-40B4-BE49-F238E27FC236}">
                  <a16:creationId xmlns:a16="http://schemas.microsoft.com/office/drawing/2014/main" id="{30646DC6-817E-436E-BB71-28EEED06EB1E}"/>
                </a:ext>
              </a:extLst>
            </p:cNvPr>
            <p:cNvSpPr/>
            <p:nvPr/>
          </p:nvSpPr>
          <p:spPr>
            <a:xfrm>
              <a:off x="-1" y="4449996"/>
              <a:ext cx="2249315" cy="695785"/>
            </a:xfrm>
            <a:prstGeom prst="homePlate">
              <a:avLst/>
            </a:pr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>
                    <a:lumMod val="8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1B76DC-D4CB-419A-A5B8-16E793282138}"/>
                </a:ext>
              </a:extLst>
            </p:cNvPr>
            <p:cNvSpPr txBox="1"/>
            <p:nvPr/>
          </p:nvSpPr>
          <p:spPr>
            <a:xfrm>
              <a:off x="9949145" y="4659391"/>
              <a:ext cx="106186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9ECEC46E-CEB1-40B8-88BA-C894EF8F44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21339" y="4641904"/>
              <a:ext cx="354676" cy="35763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826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E6454889-5EC2-494A-8CDD-A767F2395898}"/>
              </a:ext>
            </a:extLst>
          </p:cNvPr>
          <p:cNvSpPr/>
          <p:nvPr/>
        </p:nvSpPr>
        <p:spPr>
          <a:xfrm>
            <a:off x="3528731" y="2669060"/>
            <a:ext cx="1711131" cy="1711131"/>
          </a:xfrm>
          <a:prstGeom prst="ellips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9D933A2-1268-44C3-83BB-CC9890D1BFDC}"/>
              </a:ext>
            </a:extLst>
          </p:cNvPr>
          <p:cNvSpPr/>
          <p:nvPr/>
        </p:nvSpPr>
        <p:spPr>
          <a:xfrm>
            <a:off x="6950514" y="2669060"/>
            <a:ext cx="1711131" cy="1711131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371CE4C-E0FB-4AFA-9387-42BAB6A6FBC0}"/>
              </a:ext>
            </a:extLst>
          </p:cNvPr>
          <p:cNvSpPr/>
          <p:nvPr/>
        </p:nvSpPr>
        <p:spPr>
          <a:xfrm>
            <a:off x="3691405" y="2825336"/>
            <a:ext cx="1406332" cy="14063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AADF5E-33BA-48E6-842D-186D12106159}"/>
              </a:ext>
            </a:extLst>
          </p:cNvPr>
          <p:cNvSpPr/>
          <p:nvPr/>
        </p:nvSpPr>
        <p:spPr>
          <a:xfrm>
            <a:off x="7113188" y="2825336"/>
            <a:ext cx="1406332" cy="14063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Left-Right Arrow 6">
            <a:extLst>
              <a:ext uri="{FF2B5EF4-FFF2-40B4-BE49-F238E27FC236}">
                <a16:creationId xmlns:a16="http://schemas.microsoft.com/office/drawing/2014/main" id="{C50D4A80-673F-4B95-8BFA-87ACFEADE425}"/>
              </a:ext>
            </a:extLst>
          </p:cNvPr>
          <p:cNvSpPr/>
          <p:nvPr/>
        </p:nvSpPr>
        <p:spPr>
          <a:xfrm>
            <a:off x="5413749" y="3105279"/>
            <a:ext cx="1362876" cy="838693"/>
          </a:xfrm>
          <a:prstGeom prst="left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822AE5-88F1-4348-8AD3-C5C3493641D5}"/>
              </a:ext>
            </a:extLst>
          </p:cNvPr>
          <p:cNvSpPr/>
          <p:nvPr/>
        </p:nvSpPr>
        <p:spPr>
          <a:xfrm>
            <a:off x="4439817" y="4612550"/>
            <a:ext cx="33032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</a:rPr>
              <a:t>52,890,000</a:t>
            </a:r>
            <a:endParaRPr lang="ko-KR" altLang="en-US" sz="4400" b="1" dirty="0">
              <a:solidFill>
                <a:schemeClr val="accent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081BD5-7C5E-41E5-8761-449F5C69CDE1}"/>
              </a:ext>
            </a:extLst>
          </p:cNvPr>
          <p:cNvSpPr/>
          <p:nvPr/>
        </p:nvSpPr>
        <p:spPr>
          <a:xfrm>
            <a:off x="1122594" y="2855211"/>
            <a:ext cx="22322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</a:rPr>
              <a:t>Your Business Here </a:t>
            </a:r>
            <a:endParaRPr lang="ko-KR" altLang="en-US" sz="2700" b="1" dirty="0">
              <a:solidFill>
                <a:schemeClr val="accent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F25B2D-3149-4B2F-9FDE-ABE0062E08A7}"/>
              </a:ext>
            </a:extLst>
          </p:cNvPr>
          <p:cNvSpPr/>
          <p:nvPr/>
        </p:nvSpPr>
        <p:spPr>
          <a:xfrm>
            <a:off x="8835532" y="2855211"/>
            <a:ext cx="223224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</a:rPr>
              <a:t>Your Business Here </a:t>
            </a:r>
            <a:endParaRPr lang="ko-KR" altLang="en-US" sz="2700" b="1" dirty="0">
              <a:solidFill>
                <a:schemeClr val="accent3"/>
              </a:solidFill>
            </a:endParaRPr>
          </a:p>
        </p:txBody>
      </p:sp>
      <p:sp>
        <p:nvSpPr>
          <p:cNvPr id="9" name="Rectangle 130">
            <a:extLst>
              <a:ext uri="{FF2B5EF4-FFF2-40B4-BE49-F238E27FC236}">
                <a16:creationId xmlns:a16="http://schemas.microsoft.com/office/drawing/2014/main" id="{4370DADA-DE7F-4B88-8C49-E829CF62A166}"/>
              </a:ext>
            </a:extLst>
          </p:cNvPr>
          <p:cNvSpPr/>
          <p:nvPr/>
        </p:nvSpPr>
        <p:spPr>
          <a:xfrm>
            <a:off x="7564285" y="3294442"/>
            <a:ext cx="499060" cy="50132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Round Same Side Corner Rectangle 36">
            <a:extLst>
              <a:ext uri="{FF2B5EF4-FFF2-40B4-BE49-F238E27FC236}">
                <a16:creationId xmlns:a16="http://schemas.microsoft.com/office/drawing/2014/main" id="{C3354FF7-639F-41EC-9339-CAD84EBBB616}"/>
              </a:ext>
            </a:extLst>
          </p:cNvPr>
          <p:cNvSpPr>
            <a:spLocks noChangeAspect="1"/>
          </p:cNvSpPr>
          <p:nvPr/>
        </p:nvSpPr>
        <p:spPr>
          <a:xfrm>
            <a:off x="4112023" y="3329078"/>
            <a:ext cx="481700" cy="3808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657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51C377-5750-4D3D-8485-9447F1028E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58D76A-1A2F-4738-8A39-9F7471114FB7}"/>
              </a:ext>
            </a:extLst>
          </p:cNvPr>
          <p:cNvSpPr/>
          <p:nvPr/>
        </p:nvSpPr>
        <p:spPr>
          <a:xfrm>
            <a:off x="616449" y="0"/>
            <a:ext cx="3739794" cy="6873411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>
                  <a:alpha val="40000"/>
                </a:schemeClr>
              </a:gs>
              <a:gs pos="0">
                <a:schemeClr val="accent1">
                  <a:alpha val="20000"/>
                </a:schemeClr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EC52BD-29F7-4776-9B4A-439BA261A8C0}"/>
              </a:ext>
            </a:extLst>
          </p:cNvPr>
          <p:cNvSpPr txBox="1"/>
          <p:nvPr/>
        </p:nvSpPr>
        <p:spPr>
          <a:xfrm>
            <a:off x="5351330" y="4473988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61014-ED0A-42A0-94D3-A740903D1AFD}"/>
              </a:ext>
            </a:extLst>
          </p:cNvPr>
          <p:cNvSpPr txBox="1"/>
          <p:nvPr/>
        </p:nvSpPr>
        <p:spPr>
          <a:xfrm>
            <a:off x="5351330" y="4135305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DF425-2BFA-4A72-9747-209FE999679D}"/>
              </a:ext>
            </a:extLst>
          </p:cNvPr>
          <p:cNvSpPr txBox="1"/>
          <p:nvPr/>
        </p:nvSpPr>
        <p:spPr>
          <a:xfrm>
            <a:off x="5351330" y="4997337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9316F235-E586-40F9-B8F6-A1E13865973E}"/>
              </a:ext>
            </a:extLst>
          </p:cNvPr>
          <p:cNvSpPr txBox="1">
            <a:spLocks/>
          </p:cNvSpPr>
          <p:nvPr/>
        </p:nvSpPr>
        <p:spPr>
          <a:xfrm>
            <a:off x="5425799" y="605285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8B62C5F9-4C98-4686-8708-7F23B1FDEB17}"/>
              </a:ext>
            </a:extLst>
          </p:cNvPr>
          <p:cNvSpPr txBox="1">
            <a:spLocks/>
          </p:cNvSpPr>
          <p:nvPr/>
        </p:nvSpPr>
        <p:spPr>
          <a:xfrm>
            <a:off x="6592907" y="605285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C9F7C9AC-7264-498C-8436-9BAB88510F8D}"/>
              </a:ext>
            </a:extLst>
          </p:cNvPr>
          <p:cNvSpPr txBox="1">
            <a:spLocks/>
          </p:cNvSpPr>
          <p:nvPr/>
        </p:nvSpPr>
        <p:spPr>
          <a:xfrm>
            <a:off x="8179115" y="605285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98DCE5B8-EBBA-42EC-8542-579DFA9504F3}"/>
              </a:ext>
            </a:extLst>
          </p:cNvPr>
          <p:cNvSpPr txBox="1">
            <a:spLocks/>
          </p:cNvSpPr>
          <p:nvPr/>
        </p:nvSpPr>
        <p:spPr>
          <a:xfrm>
            <a:off x="9950907" y="6052852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7D1679-E35E-4D19-A019-644C30F61A32}"/>
              </a:ext>
            </a:extLst>
          </p:cNvPr>
          <p:cNvSpPr txBox="1"/>
          <p:nvPr/>
        </p:nvSpPr>
        <p:spPr>
          <a:xfrm>
            <a:off x="880627" y="469489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04FA3-58FB-43E2-B70A-DC01A3549D52}"/>
              </a:ext>
            </a:extLst>
          </p:cNvPr>
          <p:cNvSpPr txBox="1"/>
          <p:nvPr/>
        </p:nvSpPr>
        <p:spPr>
          <a:xfrm>
            <a:off x="616449" y="4929889"/>
            <a:ext cx="373979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3CAF85-93B6-47A7-A0C4-379654C52DDF}"/>
              </a:ext>
            </a:extLst>
          </p:cNvPr>
          <p:cNvSpPr txBox="1"/>
          <p:nvPr/>
        </p:nvSpPr>
        <p:spPr>
          <a:xfrm>
            <a:off x="616449" y="5893199"/>
            <a:ext cx="37397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51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7" name="사각형: 둥근 위쪽 모서리 8">
            <a:extLst>
              <a:ext uri="{FF2B5EF4-FFF2-40B4-BE49-F238E27FC236}">
                <a16:creationId xmlns:a16="http://schemas.microsoft.com/office/drawing/2014/main" id="{8ED5329C-24B1-45F7-909A-8AF95B71C0A4}"/>
              </a:ext>
            </a:extLst>
          </p:cNvPr>
          <p:cNvSpPr/>
          <p:nvPr/>
        </p:nvSpPr>
        <p:spPr>
          <a:xfrm rot="5400000">
            <a:off x="1376205" y="496823"/>
            <a:ext cx="1719612" cy="4472022"/>
          </a:xfrm>
          <a:prstGeom prst="round2SameRect">
            <a:avLst>
              <a:gd name="adj1" fmla="val 9509"/>
              <a:gd name="adj2" fmla="val 0"/>
            </a:avLst>
          </a:pr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17D42A19-75EC-46BB-B753-C365A858EE16}"/>
              </a:ext>
            </a:extLst>
          </p:cNvPr>
          <p:cNvSpPr/>
          <p:nvPr/>
        </p:nvSpPr>
        <p:spPr>
          <a:xfrm>
            <a:off x="0" y="5936414"/>
            <a:ext cx="8832304" cy="182327"/>
          </a:xfrm>
          <a:custGeom>
            <a:avLst/>
            <a:gdLst/>
            <a:ahLst/>
            <a:cxnLst/>
            <a:rect l="l" t="t" r="r" b="b"/>
            <a:pathLst>
              <a:path w="7308304" h="182327">
                <a:moveTo>
                  <a:pt x="0" y="0"/>
                </a:moveTo>
                <a:lnTo>
                  <a:pt x="7308304" y="0"/>
                </a:lnTo>
                <a:lnTo>
                  <a:pt x="7308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Rectangle 38">
            <a:extLst>
              <a:ext uri="{FF2B5EF4-FFF2-40B4-BE49-F238E27FC236}">
                <a16:creationId xmlns:a16="http://schemas.microsoft.com/office/drawing/2014/main" id="{581FC91B-56A4-4B1C-A45B-8F47ED6B6552}"/>
              </a:ext>
            </a:extLst>
          </p:cNvPr>
          <p:cNvSpPr/>
          <p:nvPr/>
        </p:nvSpPr>
        <p:spPr>
          <a:xfrm rot="16200000">
            <a:off x="8398618" y="5523577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Rectangle 41">
            <a:extLst>
              <a:ext uri="{FF2B5EF4-FFF2-40B4-BE49-F238E27FC236}">
                <a16:creationId xmlns:a16="http://schemas.microsoft.com/office/drawing/2014/main" id="{4921A086-DE61-4DD1-9470-4B967E8F9481}"/>
              </a:ext>
            </a:extLst>
          </p:cNvPr>
          <p:cNvSpPr/>
          <p:nvPr/>
        </p:nvSpPr>
        <p:spPr>
          <a:xfrm>
            <a:off x="6240016" y="5110740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Rectangle 38">
            <a:extLst>
              <a:ext uri="{FF2B5EF4-FFF2-40B4-BE49-F238E27FC236}">
                <a16:creationId xmlns:a16="http://schemas.microsoft.com/office/drawing/2014/main" id="{1C40704D-25C0-447F-A68F-878F2493A367}"/>
              </a:ext>
            </a:extLst>
          </p:cNvPr>
          <p:cNvSpPr/>
          <p:nvPr/>
        </p:nvSpPr>
        <p:spPr>
          <a:xfrm rot="16200000">
            <a:off x="5827181" y="4701131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8BC0EDC7-ACC0-429A-B269-D2CA44E738A1}"/>
              </a:ext>
            </a:extLst>
          </p:cNvPr>
          <p:cNvSpPr/>
          <p:nvPr/>
        </p:nvSpPr>
        <p:spPr>
          <a:xfrm>
            <a:off x="6240017" y="4285066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3" name="Rectangle 38">
            <a:extLst>
              <a:ext uri="{FF2B5EF4-FFF2-40B4-BE49-F238E27FC236}">
                <a16:creationId xmlns:a16="http://schemas.microsoft.com/office/drawing/2014/main" id="{E62871D4-0FB9-479B-A582-DA345F85F26F}"/>
              </a:ext>
            </a:extLst>
          </p:cNvPr>
          <p:cNvSpPr/>
          <p:nvPr/>
        </p:nvSpPr>
        <p:spPr>
          <a:xfrm rot="16200000">
            <a:off x="8398618" y="3872229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4" name="Rectangle 41">
            <a:extLst>
              <a:ext uri="{FF2B5EF4-FFF2-40B4-BE49-F238E27FC236}">
                <a16:creationId xmlns:a16="http://schemas.microsoft.com/office/drawing/2014/main" id="{5F205B0F-4205-4324-8843-46F201182EBB}"/>
              </a:ext>
            </a:extLst>
          </p:cNvPr>
          <p:cNvSpPr/>
          <p:nvPr/>
        </p:nvSpPr>
        <p:spPr>
          <a:xfrm>
            <a:off x="6240016" y="3459392"/>
            <a:ext cx="273630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5" name="Rectangle 38">
            <a:extLst>
              <a:ext uri="{FF2B5EF4-FFF2-40B4-BE49-F238E27FC236}">
                <a16:creationId xmlns:a16="http://schemas.microsoft.com/office/drawing/2014/main" id="{F8458CA4-3626-4798-A0D7-163057E95AC7}"/>
              </a:ext>
            </a:extLst>
          </p:cNvPr>
          <p:cNvSpPr/>
          <p:nvPr/>
        </p:nvSpPr>
        <p:spPr>
          <a:xfrm rot="16200000">
            <a:off x="5827180" y="3046555"/>
            <a:ext cx="1008000" cy="182327"/>
          </a:xfrm>
          <a:custGeom>
            <a:avLst/>
            <a:gdLst/>
            <a:ahLst/>
            <a:cxnLst/>
            <a:rect l="l" t="t" r="r" b="b"/>
            <a:pathLst>
              <a:path w="1082428" h="182327">
                <a:moveTo>
                  <a:pt x="1082428" y="0"/>
                </a:moveTo>
                <a:lnTo>
                  <a:pt x="1082428" y="182327"/>
                </a:lnTo>
                <a:lnTo>
                  <a:pt x="0" y="18232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6" name="Rectangle 41">
            <a:extLst>
              <a:ext uri="{FF2B5EF4-FFF2-40B4-BE49-F238E27FC236}">
                <a16:creationId xmlns:a16="http://schemas.microsoft.com/office/drawing/2014/main" id="{13250496-56F0-4A79-9B80-94FA649A472A}"/>
              </a:ext>
            </a:extLst>
          </p:cNvPr>
          <p:cNvSpPr/>
          <p:nvPr/>
        </p:nvSpPr>
        <p:spPr>
          <a:xfrm>
            <a:off x="6240016" y="2633718"/>
            <a:ext cx="5951984" cy="182327"/>
          </a:xfrm>
          <a:custGeom>
            <a:avLst/>
            <a:gdLst/>
            <a:ahLst/>
            <a:cxnLst/>
            <a:rect l="l" t="t" r="r" b="b"/>
            <a:pathLst>
              <a:path w="2736304" h="182327">
                <a:moveTo>
                  <a:pt x="0" y="0"/>
                </a:moveTo>
                <a:lnTo>
                  <a:pt x="2736304" y="0"/>
                </a:lnTo>
                <a:lnTo>
                  <a:pt x="2736304" y="182327"/>
                </a:lnTo>
                <a:lnTo>
                  <a:pt x="0" y="18232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4EA343-3B20-4515-A58C-6C28C0FD6544}"/>
              </a:ext>
            </a:extLst>
          </p:cNvPr>
          <p:cNvSpPr txBox="1"/>
          <p:nvPr/>
        </p:nvSpPr>
        <p:spPr>
          <a:xfrm>
            <a:off x="6422344" y="5341775"/>
            <a:ext cx="204992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E927032-8D53-4584-A613-C7CC74215855}"/>
              </a:ext>
            </a:extLst>
          </p:cNvPr>
          <p:cNvSpPr/>
          <p:nvPr/>
        </p:nvSpPr>
        <p:spPr>
          <a:xfrm>
            <a:off x="8648176" y="5353847"/>
            <a:ext cx="521786" cy="52178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39" name="그룹 6">
            <a:extLst>
              <a:ext uri="{FF2B5EF4-FFF2-40B4-BE49-F238E27FC236}">
                <a16:creationId xmlns:a16="http://schemas.microsoft.com/office/drawing/2014/main" id="{C197AAF6-DE84-48EC-8C5D-480E7A0BC4BF}"/>
              </a:ext>
            </a:extLst>
          </p:cNvPr>
          <p:cNvGrpSpPr/>
          <p:nvPr/>
        </p:nvGrpSpPr>
        <p:grpSpPr>
          <a:xfrm>
            <a:off x="9267913" y="5389166"/>
            <a:ext cx="1836000" cy="451147"/>
            <a:chOff x="9267913" y="5380667"/>
            <a:chExt cx="1836000" cy="451147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AB932A-0039-41A6-BED2-88A1974E0A88}"/>
                </a:ext>
              </a:extLst>
            </p:cNvPr>
            <p:cNvSpPr txBox="1"/>
            <p:nvPr/>
          </p:nvSpPr>
          <p:spPr>
            <a:xfrm>
              <a:off x="9267913" y="5647148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0281EF-334F-44A9-AD26-7D2ABCF92EDE}"/>
                </a:ext>
              </a:extLst>
            </p:cNvPr>
            <p:cNvSpPr txBox="1"/>
            <p:nvPr/>
          </p:nvSpPr>
          <p:spPr>
            <a:xfrm>
              <a:off x="9267913" y="5380667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</a:rPr>
                <a:t>MISSION</a:t>
              </a: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519102E-33F9-4BC9-B410-90D457F9C5F6}"/>
              </a:ext>
            </a:extLst>
          </p:cNvPr>
          <p:cNvSpPr/>
          <p:nvPr/>
        </p:nvSpPr>
        <p:spPr>
          <a:xfrm>
            <a:off x="8648176" y="3702499"/>
            <a:ext cx="521786" cy="5217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3" name="그룹 7">
            <a:extLst>
              <a:ext uri="{FF2B5EF4-FFF2-40B4-BE49-F238E27FC236}">
                <a16:creationId xmlns:a16="http://schemas.microsoft.com/office/drawing/2014/main" id="{143F819D-2B5C-462E-AF4A-A07EC3334E6A}"/>
              </a:ext>
            </a:extLst>
          </p:cNvPr>
          <p:cNvGrpSpPr/>
          <p:nvPr/>
        </p:nvGrpSpPr>
        <p:grpSpPr>
          <a:xfrm>
            <a:off x="9267913" y="3737818"/>
            <a:ext cx="1836000" cy="451147"/>
            <a:chOff x="9267913" y="3529265"/>
            <a:chExt cx="1836000" cy="45114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1799902-EE62-487C-95C1-F5AEAFD5D4E1}"/>
                </a:ext>
              </a:extLst>
            </p:cNvPr>
            <p:cNvSpPr txBox="1"/>
            <p:nvPr/>
          </p:nvSpPr>
          <p:spPr>
            <a:xfrm>
              <a:off x="9267913" y="379574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EE51A4A-D1A2-4E51-BB9B-A96B40978037}"/>
                </a:ext>
              </a:extLst>
            </p:cNvPr>
            <p:cNvSpPr txBox="1"/>
            <p:nvPr/>
          </p:nvSpPr>
          <p:spPr>
            <a:xfrm>
              <a:off x="9267913" y="352926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E04CED44-D36F-40CF-99E9-722B196B4CF4}"/>
              </a:ext>
            </a:extLst>
          </p:cNvPr>
          <p:cNvSpPr/>
          <p:nvPr/>
        </p:nvSpPr>
        <p:spPr>
          <a:xfrm>
            <a:off x="6089796" y="4531401"/>
            <a:ext cx="521786" cy="5217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7" name="그룹 4">
            <a:extLst>
              <a:ext uri="{FF2B5EF4-FFF2-40B4-BE49-F238E27FC236}">
                <a16:creationId xmlns:a16="http://schemas.microsoft.com/office/drawing/2014/main" id="{83387DA5-B75E-448E-908F-1D1349EC70EF}"/>
              </a:ext>
            </a:extLst>
          </p:cNvPr>
          <p:cNvGrpSpPr/>
          <p:nvPr/>
        </p:nvGrpSpPr>
        <p:grpSpPr>
          <a:xfrm>
            <a:off x="4108722" y="4566720"/>
            <a:ext cx="1836000" cy="451147"/>
            <a:chOff x="4108722" y="4448325"/>
            <a:chExt cx="1836000" cy="45114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696415A-C2B6-481C-A75B-A3DB47240CDF}"/>
                </a:ext>
              </a:extLst>
            </p:cNvPr>
            <p:cNvSpPr txBox="1"/>
            <p:nvPr/>
          </p:nvSpPr>
          <p:spPr>
            <a:xfrm>
              <a:off x="4108722" y="4714806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060A980-5D9A-4535-861E-C9F562427D36}"/>
                </a:ext>
              </a:extLst>
            </p:cNvPr>
            <p:cNvSpPr txBox="1"/>
            <p:nvPr/>
          </p:nvSpPr>
          <p:spPr>
            <a:xfrm>
              <a:off x="4108722" y="4448325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</a:rPr>
                <a:t>MISSION</a:t>
              </a:r>
            </a:p>
          </p:txBody>
        </p: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A73B7D87-877D-4B36-9433-65637923BB7F}"/>
              </a:ext>
            </a:extLst>
          </p:cNvPr>
          <p:cNvSpPr/>
          <p:nvPr/>
        </p:nvSpPr>
        <p:spPr>
          <a:xfrm>
            <a:off x="6076708" y="2876825"/>
            <a:ext cx="521786" cy="5217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51" name="그룹 3">
            <a:extLst>
              <a:ext uri="{FF2B5EF4-FFF2-40B4-BE49-F238E27FC236}">
                <a16:creationId xmlns:a16="http://schemas.microsoft.com/office/drawing/2014/main" id="{DC87D1A9-0323-4BE9-B51A-8A9546512F9F}"/>
              </a:ext>
            </a:extLst>
          </p:cNvPr>
          <p:cNvGrpSpPr/>
          <p:nvPr/>
        </p:nvGrpSpPr>
        <p:grpSpPr>
          <a:xfrm>
            <a:off x="4108722" y="2912144"/>
            <a:ext cx="1836000" cy="451147"/>
            <a:chOff x="4108722" y="2600500"/>
            <a:chExt cx="1836000" cy="45114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FC758B1-FE74-4838-8F41-1363F5F49C1A}"/>
                </a:ext>
              </a:extLst>
            </p:cNvPr>
            <p:cNvSpPr txBox="1"/>
            <p:nvPr/>
          </p:nvSpPr>
          <p:spPr>
            <a:xfrm>
              <a:off x="4108722" y="2866981"/>
              <a:ext cx="1836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0C2D6B9-6A10-443D-97CB-D1A52EA3F83C}"/>
                </a:ext>
              </a:extLst>
            </p:cNvPr>
            <p:cNvSpPr txBox="1"/>
            <p:nvPr/>
          </p:nvSpPr>
          <p:spPr>
            <a:xfrm>
              <a:off x="4108722" y="2600500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</a:rPr>
                <a:t>MISSION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7E778D84-39D1-4431-BE1C-E2983DF00F2D}"/>
              </a:ext>
            </a:extLst>
          </p:cNvPr>
          <p:cNvSpPr/>
          <p:nvPr/>
        </p:nvSpPr>
        <p:spPr>
          <a:xfrm>
            <a:off x="8634580" y="2469813"/>
            <a:ext cx="521786" cy="5217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55" name="그룹 11">
            <a:extLst>
              <a:ext uri="{FF2B5EF4-FFF2-40B4-BE49-F238E27FC236}">
                <a16:creationId xmlns:a16="http://schemas.microsoft.com/office/drawing/2014/main" id="{6B636297-AF18-4980-B179-AAA668104262}"/>
              </a:ext>
            </a:extLst>
          </p:cNvPr>
          <p:cNvGrpSpPr/>
          <p:nvPr/>
        </p:nvGrpSpPr>
        <p:grpSpPr>
          <a:xfrm>
            <a:off x="7971100" y="1934146"/>
            <a:ext cx="1837329" cy="454065"/>
            <a:chOff x="8028249" y="1638871"/>
            <a:chExt cx="1837329" cy="45406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27089D-35DA-4CBD-BF03-64E94DB73F36}"/>
                </a:ext>
              </a:extLst>
            </p:cNvPr>
            <p:cNvSpPr txBox="1"/>
            <p:nvPr/>
          </p:nvSpPr>
          <p:spPr>
            <a:xfrm>
              <a:off x="8029577" y="1908270"/>
              <a:ext cx="183600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Modern PowerPoint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EEF756E-A373-4930-A4B2-5F1E375E3C45}"/>
                </a:ext>
              </a:extLst>
            </p:cNvPr>
            <p:cNvSpPr txBox="1"/>
            <p:nvPr/>
          </p:nvSpPr>
          <p:spPr>
            <a:xfrm>
              <a:off x="8028249" y="1638871"/>
              <a:ext cx="183600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</a:rPr>
                <a:t>MISSION</a:t>
              </a:r>
            </a:p>
          </p:txBody>
        </p:sp>
      </p:grpSp>
      <p:grpSp>
        <p:nvGrpSpPr>
          <p:cNvPr id="58" name="그룹 9">
            <a:extLst>
              <a:ext uri="{FF2B5EF4-FFF2-40B4-BE49-F238E27FC236}">
                <a16:creationId xmlns:a16="http://schemas.microsoft.com/office/drawing/2014/main" id="{AFB946E6-7B79-4496-8A0D-9E7FC84F14E1}"/>
              </a:ext>
            </a:extLst>
          </p:cNvPr>
          <p:cNvGrpSpPr/>
          <p:nvPr/>
        </p:nvGrpSpPr>
        <p:grpSpPr>
          <a:xfrm>
            <a:off x="910096" y="2108427"/>
            <a:ext cx="3380551" cy="1248817"/>
            <a:chOff x="910095" y="1775759"/>
            <a:chExt cx="3561928" cy="124881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ECC9F5A-0EC8-4A2A-802A-85EB59EC6E20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BC0292AC-C4F4-4A14-96A4-63246AC491D5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6C7945C-A9E7-49CD-9E19-28ECE438B558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6D0CF75-40BE-4822-A278-9860E364C138}"/>
              </a:ext>
            </a:extLst>
          </p:cNvPr>
          <p:cNvSpPr txBox="1"/>
          <p:nvPr/>
        </p:nvSpPr>
        <p:spPr>
          <a:xfrm>
            <a:off x="910095" y="3709702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3" name="Rectangle 30">
            <a:extLst>
              <a:ext uri="{FF2B5EF4-FFF2-40B4-BE49-F238E27FC236}">
                <a16:creationId xmlns:a16="http://schemas.microsoft.com/office/drawing/2014/main" id="{6966C7E8-EDC8-40CB-A6FB-8B989200D0FB}"/>
              </a:ext>
            </a:extLst>
          </p:cNvPr>
          <p:cNvSpPr/>
          <p:nvPr/>
        </p:nvSpPr>
        <p:spPr>
          <a:xfrm>
            <a:off x="8787776" y="3831043"/>
            <a:ext cx="242584" cy="24187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4D652E56-8B0C-49A5-8EEA-D4ABB85713A9}"/>
              </a:ext>
            </a:extLst>
          </p:cNvPr>
          <p:cNvSpPr/>
          <p:nvPr/>
        </p:nvSpPr>
        <p:spPr>
          <a:xfrm flipH="1">
            <a:off x="8779875" y="5486835"/>
            <a:ext cx="268949" cy="26961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DFCF3976-E8E6-4D4E-988C-49A9F8BA8449}"/>
              </a:ext>
            </a:extLst>
          </p:cNvPr>
          <p:cNvSpPr/>
          <p:nvPr/>
        </p:nvSpPr>
        <p:spPr>
          <a:xfrm>
            <a:off x="6217308" y="4664237"/>
            <a:ext cx="251954" cy="23585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id="{A7DB7AF5-55DC-4476-A556-14CFDD6B7B7F}"/>
              </a:ext>
            </a:extLst>
          </p:cNvPr>
          <p:cNvSpPr/>
          <p:nvPr/>
        </p:nvSpPr>
        <p:spPr>
          <a:xfrm flipH="1">
            <a:off x="6182575" y="3028130"/>
            <a:ext cx="299536" cy="2470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 Same Side Corner Rectangle 36">
            <a:extLst>
              <a:ext uri="{FF2B5EF4-FFF2-40B4-BE49-F238E27FC236}">
                <a16:creationId xmlns:a16="http://schemas.microsoft.com/office/drawing/2014/main" id="{2FD10A79-FDF1-40F9-93D5-E44D125AACBE}"/>
              </a:ext>
            </a:extLst>
          </p:cNvPr>
          <p:cNvSpPr>
            <a:spLocks noChangeAspect="1"/>
          </p:cNvSpPr>
          <p:nvPr/>
        </p:nvSpPr>
        <p:spPr>
          <a:xfrm>
            <a:off x="8745986" y="2595252"/>
            <a:ext cx="302838" cy="23942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8713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6E8C3E-B12B-43DC-A3B5-E8E625E4FB97}"/>
              </a:ext>
            </a:extLst>
          </p:cNvPr>
          <p:cNvSpPr/>
          <p:nvPr/>
        </p:nvSpPr>
        <p:spPr>
          <a:xfrm>
            <a:off x="5489529" y="3400429"/>
            <a:ext cx="1196553" cy="1196553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09062A-6FE5-49E0-A97E-273093377F4C}"/>
              </a:ext>
            </a:extLst>
          </p:cNvPr>
          <p:cNvGrpSpPr/>
          <p:nvPr/>
        </p:nvGrpSpPr>
        <p:grpSpPr>
          <a:xfrm>
            <a:off x="5571727" y="3482627"/>
            <a:ext cx="1032157" cy="1032157"/>
            <a:chOff x="4023402" y="3219622"/>
            <a:chExt cx="1080120" cy="1080120"/>
          </a:xfrm>
        </p:grpSpPr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DFD625CE-C612-4C91-ABB9-1008B50870E9}"/>
                </a:ext>
              </a:extLst>
            </p:cNvPr>
            <p:cNvSpPr/>
            <p:nvPr/>
          </p:nvSpPr>
          <p:spPr>
            <a:xfrm rot="18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729F0916-698B-4010-A9D3-7949AB98CD90}"/>
                </a:ext>
              </a:extLst>
            </p:cNvPr>
            <p:cNvSpPr/>
            <p:nvPr/>
          </p:nvSpPr>
          <p:spPr>
            <a:xfrm rot="1908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58B3501A-EAA4-4F3F-9533-F92C5A1B516F}"/>
                </a:ext>
              </a:extLst>
            </p:cNvPr>
            <p:cNvSpPr/>
            <p:nvPr/>
          </p:nvSpPr>
          <p:spPr>
            <a:xfrm rot="1470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4BE8FD2A-6F28-4DCF-B57B-F10AE761A720}"/>
                </a:ext>
              </a:extLst>
            </p:cNvPr>
            <p:cNvSpPr/>
            <p:nvPr/>
          </p:nvSpPr>
          <p:spPr>
            <a:xfrm rot="1044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F4223758-EC06-49B8-828F-D45A4E532769}"/>
                </a:ext>
              </a:extLst>
            </p:cNvPr>
            <p:cNvSpPr/>
            <p:nvPr/>
          </p:nvSpPr>
          <p:spPr>
            <a:xfrm rot="6120000">
              <a:off x="4023402" y="3219622"/>
              <a:ext cx="1080120" cy="1080120"/>
            </a:xfrm>
            <a:prstGeom prst="blockArc">
              <a:avLst>
                <a:gd name="adj1" fmla="val 10800000"/>
                <a:gd name="adj2" fmla="val 14902241"/>
                <a:gd name="adj3" fmla="val 2056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AE1AB7-788A-4485-9526-28507D741C3D}"/>
              </a:ext>
            </a:extLst>
          </p:cNvPr>
          <p:cNvGrpSpPr/>
          <p:nvPr/>
        </p:nvGrpSpPr>
        <p:grpSpPr>
          <a:xfrm>
            <a:off x="3885422" y="1938560"/>
            <a:ext cx="4428772" cy="4259759"/>
            <a:chOff x="2185685" y="1605569"/>
            <a:chExt cx="4731783" cy="45512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5B3B96D-07CA-4CE4-AD39-022BC30BFEB1}"/>
                </a:ext>
              </a:extLst>
            </p:cNvPr>
            <p:cNvGrpSpPr/>
            <p:nvPr/>
          </p:nvGrpSpPr>
          <p:grpSpPr>
            <a:xfrm rot="3600000">
              <a:off x="4888007" y="1768971"/>
              <a:ext cx="1261779" cy="1898518"/>
              <a:chOff x="3970237" y="1678193"/>
              <a:chExt cx="1091921" cy="1642943"/>
            </a:xfrm>
          </p:grpSpPr>
          <p:sp>
            <p:nvSpPr>
              <p:cNvPr id="24" name="Teardrop 4">
                <a:extLst>
                  <a:ext uri="{FF2B5EF4-FFF2-40B4-BE49-F238E27FC236}">
                    <a16:creationId xmlns:a16="http://schemas.microsoft.com/office/drawing/2014/main" id="{0AE06ED6-7ABE-404C-A6D5-791CEB790EC5}"/>
                  </a:ext>
                </a:extLst>
              </p:cNvPr>
              <p:cNvSpPr/>
              <p:nvPr/>
            </p:nvSpPr>
            <p:spPr>
              <a:xfrm rot="10800000">
                <a:off x="3970237" y="1678193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A7F8E9A-1F44-44EE-BDED-65DF9B8502D3}"/>
                  </a:ext>
                </a:extLst>
              </p:cNvPr>
              <p:cNvSpPr/>
              <p:nvPr/>
            </p:nvSpPr>
            <p:spPr>
              <a:xfrm>
                <a:off x="4136683" y="1760831"/>
                <a:ext cx="842835" cy="842835"/>
              </a:xfrm>
              <a:prstGeom prst="ellipse">
                <a:avLst/>
              </a:prstGeom>
              <a:solidFill>
                <a:schemeClr val="accent5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10F96D-A941-488C-9371-7E11D0652AF6}"/>
                </a:ext>
              </a:extLst>
            </p:cNvPr>
            <p:cNvGrpSpPr/>
            <p:nvPr/>
          </p:nvGrpSpPr>
          <p:grpSpPr>
            <a:xfrm rot="20700000">
              <a:off x="3184574" y="1605569"/>
              <a:ext cx="1261779" cy="1898518"/>
              <a:chOff x="3954829" y="1674065"/>
              <a:chExt cx="1091921" cy="1642943"/>
            </a:xfrm>
          </p:grpSpPr>
          <p:sp>
            <p:nvSpPr>
              <p:cNvPr id="22" name="Teardrop 4">
                <a:extLst>
                  <a:ext uri="{FF2B5EF4-FFF2-40B4-BE49-F238E27FC236}">
                    <a16:creationId xmlns:a16="http://schemas.microsoft.com/office/drawing/2014/main" id="{C626E42D-5C30-4945-A63E-3F738FDC303A}"/>
                  </a:ext>
                </a:extLst>
              </p:cNvPr>
              <p:cNvSpPr/>
              <p:nvPr/>
            </p:nvSpPr>
            <p:spPr>
              <a:xfrm rot="10800000">
                <a:off x="3954829" y="1674065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3BCB282-4E60-4051-BB32-7C0F1689F609}"/>
                  </a:ext>
                </a:extLst>
              </p:cNvPr>
              <p:cNvSpPr/>
              <p:nvPr/>
            </p:nvSpPr>
            <p:spPr>
              <a:xfrm>
                <a:off x="4121275" y="1756703"/>
                <a:ext cx="842835" cy="842835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103600-DB1F-45A3-9E46-DF4FD9D3149D}"/>
                </a:ext>
              </a:extLst>
            </p:cNvPr>
            <p:cNvGrpSpPr/>
            <p:nvPr/>
          </p:nvGrpSpPr>
          <p:grpSpPr>
            <a:xfrm rot="17100000">
              <a:off x="2504054" y="3011231"/>
              <a:ext cx="1261779" cy="1898518"/>
              <a:chOff x="3880957" y="1643161"/>
              <a:chExt cx="1091921" cy="1642943"/>
            </a:xfrm>
          </p:grpSpPr>
          <p:sp>
            <p:nvSpPr>
              <p:cNvPr id="20" name="Teardrop 4">
                <a:extLst>
                  <a:ext uri="{FF2B5EF4-FFF2-40B4-BE49-F238E27FC236}">
                    <a16:creationId xmlns:a16="http://schemas.microsoft.com/office/drawing/2014/main" id="{C80F5365-F10C-4ED6-B3F9-DA88CA2E50C4}"/>
                  </a:ext>
                </a:extLst>
              </p:cNvPr>
              <p:cNvSpPr/>
              <p:nvPr/>
            </p:nvSpPr>
            <p:spPr>
              <a:xfrm rot="10800000">
                <a:off x="3880957" y="1643161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905942A-44A2-4510-B77B-13E7762FC706}"/>
                  </a:ext>
                </a:extLst>
              </p:cNvPr>
              <p:cNvSpPr/>
              <p:nvPr/>
            </p:nvSpPr>
            <p:spPr>
              <a:xfrm>
                <a:off x="4047404" y="1725799"/>
                <a:ext cx="842835" cy="842835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2EAB603-E857-481E-9B2D-77FDCFA5B79B}"/>
                </a:ext>
              </a:extLst>
            </p:cNvPr>
            <p:cNvGrpSpPr/>
            <p:nvPr/>
          </p:nvGrpSpPr>
          <p:grpSpPr>
            <a:xfrm rot="12600000">
              <a:off x="3694237" y="4258261"/>
              <a:ext cx="1261779" cy="1898518"/>
              <a:chOff x="3906991" y="1595327"/>
              <a:chExt cx="1091921" cy="1642943"/>
            </a:xfrm>
          </p:grpSpPr>
          <p:sp>
            <p:nvSpPr>
              <p:cNvPr id="18" name="Teardrop 4">
                <a:extLst>
                  <a:ext uri="{FF2B5EF4-FFF2-40B4-BE49-F238E27FC236}">
                    <a16:creationId xmlns:a16="http://schemas.microsoft.com/office/drawing/2014/main" id="{DF417214-D11B-4167-A653-80439354ADEF}"/>
                  </a:ext>
                </a:extLst>
              </p:cNvPr>
              <p:cNvSpPr/>
              <p:nvPr/>
            </p:nvSpPr>
            <p:spPr>
              <a:xfrm rot="10800000">
                <a:off x="3906991" y="1595327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118BDFD-C0A2-464F-80C6-4CBA0C3E87AD}"/>
                  </a:ext>
                </a:extLst>
              </p:cNvPr>
              <p:cNvSpPr/>
              <p:nvPr/>
            </p:nvSpPr>
            <p:spPr>
              <a:xfrm>
                <a:off x="4073437" y="1677965"/>
                <a:ext cx="842835" cy="842835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2C248CF-AF02-407C-804C-A000613C10B4}"/>
                </a:ext>
              </a:extLst>
            </p:cNvPr>
            <p:cNvGrpSpPr/>
            <p:nvPr/>
          </p:nvGrpSpPr>
          <p:grpSpPr>
            <a:xfrm rot="7200000">
              <a:off x="5337319" y="3276515"/>
              <a:ext cx="1261779" cy="1898518"/>
              <a:chOff x="3983024" y="1653099"/>
              <a:chExt cx="1091921" cy="1642943"/>
            </a:xfrm>
          </p:grpSpPr>
          <p:sp>
            <p:nvSpPr>
              <p:cNvPr id="16" name="Teardrop 4">
                <a:extLst>
                  <a:ext uri="{FF2B5EF4-FFF2-40B4-BE49-F238E27FC236}">
                    <a16:creationId xmlns:a16="http://schemas.microsoft.com/office/drawing/2014/main" id="{2793EDA4-BBD9-423E-B9F7-98C54269BAA1}"/>
                  </a:ext>
                </a:extLst>
              </p:cNvPr>
              <p:cNvSpPr/>
              <p:nvPr/>
            </p:nvSpPr>
            <p:spPr>
              <a:xfrm rot="10800000">
                <a:off x="3983024" y="1653099"/>
                <a:ext cx="1091921" cy="1642943"/>
              </a:xfrm>
              <a:custGeom>
                <a:avLst/>
                <a:gdLst/>
                <a:ahLst/>
                <a:cxnLst/>
                <a:rect l="l" t="t" r="r" b="b"/>
                <a:pathLst>
                  <a:path w="1091921" h="1642943">
                    <a:moveTo>
                      <a:pt x="504056" y="1642943"/>
                    </a:moveTo>
                    <a:cubicBezTo>
                      <a:pt x="225674" y="1642943"/>
                      <a:pt x="0" y="1417269"/>
                      <a:pt x="0" y="1138887"/>
                    </a:cubicBezTo>
                    <a:cubicBezTo>
                      <a:pt x="0" y="894120"/>
                      <a:pt x="174465" y="690100"/>
                      <a:pt x="405888" y="644727"/>
                    </a:cubicBezTo>
                    <a:cubicBezTo>
                      <a:pt x="415871" y="637085"/>
                      <a:pt x="426805" y="631149"/>
                      <a:pt x="437891" y="625616"/>
                    </a:cubicBezTo>
                    <a:cubicBezTo>
                      <a:pt x="621825" y="533815"/>
                      <a:pt x="704331" y="158955"/>
                      <a:pt x="566414" y="0"/>
                    </a:cubicBezTo>
                    <a:cubicBezTo>
                      <a:pt x="1101455" y="231762"/>
                      <a:pt x="1193710" y="682767"/>
                      <a:pt x="996550" y="1248239"/>
                    </a:cubicBezTo>
                    <a:lnTo>
                      <a:pt x="990853" y="1263082"/>
                    </a:lnTo>
                    <a:cubicBezTo>
                      <a:pt x="937110" y="1481624"/>
                      <a:pt x="739422" y="1642943"/>
                      <a:pt x="504056" y="1642943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4316F574-D1E3-4A7E-86EC-A3D35F347EC7}"/>
                  </a:ext>
                </a:extLst>
              </p:cNvPr>
              <p:cNvSpPr/>
              <p:nvPr/>
            </p:nvSpPr>
            <p:spPr>
              <a:xfrm>
                <a:off x="4149466" y="1735740"/>
                <a:ext cx="842835" cy="842835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73661B-1802-4B63-8BFF-CBB92B23D3C6}"/>
              </a:ext>
            </a:extLst>
          </p:cNvPr>
          <p:cNvGrpSpPr/>
          <p:nvPr/>
        </p:nvGrpSpPr>
        <p:grpSpPr>
          <a:xfrm>
            <a:off x="736737" y="3480103"/>
            <a:ext cx="3014929" cy="923331"/>
            <a:chOff x="819819" y="3646109"/>
            <a:chExt cx="1906666" cy="923331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39A18A-E6CB-4DB7-8F8C-916172EE90A0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7796E8-0529-403B-BF5B-BFB90C910568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71F9E3-CABD-4D20-A426-3B79D2F759E9}"/>
              </a:ext>
            </a:extLst>
          </p:cNvPr>
          <p:cNvGrpSpPr/>
          <p:nvPr/>
        </p:nvGrpSpPr>
        <p:grpSpPr>
          <a:xfrm>
            <a:off x="1670800" y="1771441"/>
            <a:ext cx="3014929" cy="923331"/>
            <a:chOff x="819819" y="3646109"/>
            <a:chExt cx="1906666" cy="923331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3DA212-47B9-4238-93D7-658A84A26DCC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CEA3E1F-F01E-4E3C-ADF7-4A4C44825AE0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58BD882-9133-4753-A35E-DC2309B4107F}"/>
              </a:ext>
            </a:extLst>
          </p:cNvPr>
          <p:cNvGrpSpPr/>
          <p:nvPr/>
        </p:nvGrpSpPr>
        <p:grpSpPr>
          <a:xfrm>
            <a:off x="1995855" y="5188765"/>
            <a:ext cx="3014929" cy="923331"/>
            <a:chOff x="819819" y="3646109"/>
            <a:chExt cx="1906666" cy="923331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DBB8FB-0703-483C-B9AB-6788698CD2AF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DEE755B-9367-41F2-8E9E-F04EA43B6164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3C1358-879D-4677-9AE3-3BC411237188}"/>
              </a:ext>
            </a:extLst>
          </p:cNvPr>
          <p:cNvGrpSpPr/>
          <p:nvPr/>
        </p:nvGrpSpPr>
        <p:grpSpPr>
          <a:xfrm>
            <a:off x="8385611" y="4334434"/>
            <a:ext cx="3016800" cy="923331"/>
            <a:chOff x="819819" y="3646109"/>
            <a:chExt cx="1906666" cy="923331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9CBF006-CC1E-445B-9981-C66E3CEF2CDF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F25B07A-B8A9-4447-943E-984EC8531339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0DCCDBD-3BBD-4A6E-9C75-A3C6E5C8BE50}"/>
              </a:ext>
            </a:extLst>
          </p:cNvPr>
          <p:cNvGrpSpPr/>
          <p:nvPr/>
        </p:nvGrpSpPr>
        <p:grpSpPr>
          <a:xfrm>
            <a:off x="7993070" y="2625772"/>
            <a:ext cx="3016800" cy="923331"/>
            <a:chOff x="819819" y="3646109"/>
            <a:chExt cx="1906666" cy="923331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2F5E81-9E4C-4F5D-A828-F52503891CA5}"/>
                </a:ext>
              </a:extLst>
            </p:cNvPr>
            <p:cNvSpPr txBox="1"/>
            <p:nvPr/>
          </p:nvSpPr>
          <p:spPr>
            <a:xfrm>
              <a:off x="819821" y="3646109"/>
              <a:ext cx="190666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CACA92E-15E4-4ED8-BC5A-6176120CEBF1}"/>
                </a:ext>
              </a:extLst>
            </p:cNvPr>
            <p:cNvSpPr txBox="1"/>
            <p:nvPr/>
          </p:nvSpPr>
          <p:spPr>
            <a:xfrm>
              <a:off x="819819" y="3923109"/>
              <a:ext cx="1906663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Isosceles Triangle 51">
            <a:extLst>
              <a:ext uri="{FF2B5EF4-FFF2-40B4-BE49-F238E27FC236}">
                <a16:creationId xmlns:a16="http://schemas.microsoft.com/office/drawing/2014/main" id="{D7E01F56-81F4-4156-AD00-4FEAFBC8DE72}"/>
              </a:ext>
            </a:extLst>
          </p:cNvPr>
          <p:cNvSpPr/>
          <p:nvPr/>
        </p:nvSpPr>
        <p:spPr>
          <a:xfrm>
            <a:off x="7546886" y="450718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AABF92C9-3B45-4FD3-B608-4602D20B6B95}"/>
              </a:ext>
            </a:extLst>
          </p:cNvPr>
          <p:cNvSpPr/>
          <p:nvPr/>
        </p:nvSpPr>
        <p:spPr>
          <a:xfrm rot="5400000">
            <a:off x="4289973" y="3837684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3" name="Rounded Rectangle 32">
            <a:extLst>
              <a:ext uri="{FF2B5EF4-FFF2-40B4-BE49-F238E27FC236}">
                <a16:creationId xmlns:a16="http://schemas.microsoft.com/office/drawing/2014/main" id="{BABA239A-215E-4795-A52F-FFCC915D7FD2}"/>
              </a:ext>
            </a:extLst>
          </p:cNvPr>
          <p:cNvSpPr/>
          <p:nvPr/>
        </p:nvSpPr>
        <p:spPr>
          <a:xfrm>
            <a:off x="7181410" y="2668834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061FECF0-0E8F-497B-A338-F4048818585C}"/>
              </a:ext>
            </a:extLst>
          </p:cNvPr>
          <p:cNvSpPr/>
          <p:nvPr/>
        </p:nvSpPr>
        <p:spPr>
          <a:xfrm flipH="1">
            <a:off x="5481118" y="542294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5" name="Rectangle 16">
            <a:extLst>
              <a:ext uri="{FF2B5EF4-FFF2-40B4-BE49-F238E27FC236}">
                <a16:creationId xmlns:a16="http://schemas.microsoft.com/office/drawing/2014/main" id="{AE8C6F67-38FB-4836-BEDE-374E4F0C5EFD}"/>
              </a:ext>
            </a:extLst>
          </p:cNvPr>
          <p:cNvSpPr/>
          <p:nvPr/>
        </p:nvSpPr>
        <p:spPr>
          <a:xfrm>
            <a:off x="5168698" y="233190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846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DFE3C7E-8758-4EAA-8D55-71C391129664}"/>
              </a:ext>
            </a:extLst>
          </p:cNvPr>
          <p:cNvSpPr/>
          <p:nvPr/>
        </p:nvSpPr>
        <p:spPr>
          <a:xfrm>
            <a:off x="3850105" y="469232"/>
            <a:ext cx="8341895" cy="591953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90352" y="60206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Agenda Style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1A27BF-1099-4231-B085-2EEBB60E1960}"/>
              </a:ext>
            </a:extLst>
          </p:cNvPr>
          <p:cNvGrpSpPr/>
          <p:nvPr/>
        </p:nvGrpSpPr>
        <p:grpSpPr>
          <a:xfrm>
            <a:off x="4717485" y="1690188"/>
            <a:ext cx="5465788" cy="886162"/>
            <a:chOff x="5812355" y="1666120"/>
            <a:chExt cx="5465788" cy="8861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5E5475-7904-4404-9EE1-C0D975C30508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2355" y="167511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cs typeface="Arial" pitchFamily="34" charset="0"/>
                </a:rPr>
                <a:t>01</a:t>
              </a:r>
              <a:endParaRPr lang="ko-KR" altLang="en-US" sz="48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7C7C5D-DF37-421D-85EF-D91DC28FF2C5}"/>
              </a:ext>
            </a:extLst>
          </p:cNvPr>
          <p:cNvGrpSpPr/>
          <p:nvPr/>
        </p:nvGrpSpPr>
        <p:grpSpPr>
          <a:xfrm>
            <a:off x="4699013" y="2841804"/>
            <a:ext cx="5465788" cy="886162"/>
            <a:chOff x="5812355" y="1666120"/>
            <a:chExt cx="5465788" cy="8861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8B5DD05-D683-429A-A6B7-50D4355F603E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16FAAE6-5486-4FE8-8D02-50C769003FD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FCF020E-F563-4A38-B75A-4F379805BB7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15C5F3-46BC-42F5-8C0C-91D1D7B9B8F1}"/>
                </a:ext>
              </a:extLst>
            </p:cNvPr>
            <p:cNvSpPr txBox="1"/>
            <p:nvPr/>
          </p:nvSpPr>
          <p:spPr>
            <a:xfrm>
              <a:off x="5812355" y="167511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cs typeface="Arial" pitchFamily="34" charset="0"/>
                </a:rPr>
                <a:t>02</a:t>
              </a:r>
              <a:endParaRPr lang="ko-KR" altLang="en-US" sz="4800" b="1" dirty="0"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7A9AEF-E5BB-4E71-B9DE-59D591451261}"/>
              </a:ext>
            </a:extLst>
          </p:cNvPr>
          <p:cNvGrpSpPr/>
          <p:nvPr/>
        </p:nvGrpSpPr>
        <p:grpSpPr>
          <a:xfrm>
            <a:off x="4680541" y="3993420"/>
            <a:ext cx="5465788" cy="886162"/>
            <a:chOff x="5812355" y="1666120"/>
            <a:chExt cx="5465788" cy="88616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35FBA5F-3519-46CE-AF64-77BFFA85AD8A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9CE16B8-342D-492B-B84E-83C67A5098A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EC4BBA-83AC-4B69-8462-790FF94AC1F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0AE37B-26E9-4EEE-989E-B727A9446C72}"/>
                </a:ext>
              </a:extLst>
            </p:cNvPr>
            <p:cNvSpPr txBox="1"/>
            <p:nvPr/>
          </p:nvSpPr>
          <p:spPr>
            <a:xfrm>
              <a:off x="5812355" y="167511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cs typeface="Arial" pitchFamily="34" charset="0"/>
                </a:rPr>
                <a:t>03</a:t>
              </a:r>
              <a:endParaRPr lang="ko-KR" altLang="en-US" sz="4800" b="1" dirty="0"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821F40-66D0-46F5-B65E-0E07A4BA0883}"/>
              </a:ext>
            </a:extLst>
          </p:cNvPr>
          <p:cNvGrpSpPr/>
          <p:nvPr/>
        </p:nvGrpSpPr>
        <p:grpSpPr>
          <a:xfrm>
            <a:off x="4662069" y="5145036"/>
            <a:ext cx="5465788" cy="886162"/>
            <a:chOff x="5812355" y="1666120"/>
            <a:chExt cx="5465788" cy="88616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AA6751F-8516-406C-AB47-93E245384783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BE4D254-9E9C-429F-AE22-A4282F410539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39C1AF-47E8-4627-AEEA-FDCC6CEB470D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DD974D-7108-4C2A-B890-B3A4C483193C}"/>
                </a:ext>
              </a:extLst>
            </p:cNvPr>
            <p:cNvSpPr txBox="1"/>
            <p:nvPr/>
          </p:nvSpPr>
          <p:spPr>
            <a:xfrm>
              <a:off x="5812355" y="167511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cs typeface="Arial" pitchFamily="34" charset="0"/>
                </a:rPr>
                <a:t>04</a:t>
              </a:r>
              <a:endParaRPr lang="ko-KR" altLang="en-US" sz="4800" b="1" dirty="0"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A7CA9C8-FDF5-4E96-A012-E8E524C9AF6B}"/>
              </a:ext>
            </a:extLst>
          </p:cNvPr>
          <p:cNvGrpSpPr/>
          <p:nvPr/>
        </p:nvGrpSpPr>
        <p:grpSpPr>
          <a:xfrm rot="5400000">
            <a:off x="9043736" y="3240510"/>
            <a:ext cx="5919538" cy="376988"/>
            <a:chOff x="4379494" y="697832"/>
            <a:chExt cx="2586787" cy="16844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326ABE8-C7BB-442E-840A-D50FC1DD044F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9866835-F79F-42D8-8D5D-E04BDB39E262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C395C0-7559-44A7-BA81-93FD49DD2D73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7EFBB4-0EF0-4995-A85A-9AB27DC72B1D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5F89E9D-1C44-41B8-91F1-E08EC348E972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534067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66D4ABD-0085-490A-A641-633837B7D1BE}"/>
              </a:ext>
            </a:extLst>
          </p:cNvPr>
          <p:cNvSpPr/>
          <p:nvPr/>
        </p:nvSpPr>
        <p:spPr>
          <a:xfrm>
            <a:off x="3629127" y="0"/>
            <a:ext cx="8176007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7E07B7-EBCD-47F5-8498-A769B04E8827}"/>
              </a:ext>
            </a:extLst>
          </p:cNvPr>
          <p:cNvSpPr/>
          <p:nvPr/>
        </p:nvSpPr>
        <p:spPr>
          <a:xfrm>
            <a:off x="3622426" y="3332284"/>
            <a:ext cx="8182708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7A8E21-5482-44D0-ABEB-1AE21D7738AB}"/>
              </a:ext>
            </a:extLst>
          </p:cNvPr>
          <p:cNvSpPr/>
          <p:nvPr/>
        </p:nvSpPr>
        <p:spPr>
          <a:xfrm>
            <a:off x="3622426" y="4122859"/>
            <a:ext cx="8182708" cy="67627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56DC9-AFFD-491E-967F-4A3A7832ACC9}"/>
              </a:ext>
            </a:extLst>
          </p:cNvPr>
          <p:cNvSpPr/>
          <p:nvPr/>
        </p:nvSpPr>
        <p:spPr>
          <a:xfrm>
            <a:off x="3622426" y="4913434"/>
            <a:ext cx="8182708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58F20-85EF-4D26-A8B7-FA919AF66677}"/>
              </a:ext>
            </a:extLst>
          </p:cNvPr>
          <p:cNvSpPr txBox="1"/>
          <p:nvPr/>
        </p:nvSpPr>
        <p:spPr>
          <a:xfrm>
            <a:off x="9791788" y="340881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2D9C0B-724E-4C0C-8EFB-9099EAB3F79E}"/>
              </a:ext>
            </a:extLst>
          </p:cNvPr>
          <p:cNvSpPr txBox="1"/>
          <p:nvPr/>
        </p:nvSpPr>
        <p:spPr>
          <a:xfrm>
            <a:off x="9791788" y="4166049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1EC0E7-C567-4E66-BCCE-ECC8DFA03921}"/>
              </a:ext>
            </a:extLst>
          </p:cNvPr>
          <p:cNvSpPr txBox="1"/>
          <p:nvPr/>
        </p:nvSpPr>
        <p:spPr>
          <a:xfrm>
            <a:off x="9791788" y="4989961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98F00-2921-4B75-9D58-B538B7D30FB3}"/>
              </a:ext>
            </a:extLst>
          </p:cNvPr>
          <p:cNvSpPr txBox="1"/>
          <p:nvPr/>
        </p:nvSpPr>
        <p:spPr>
          <a:xfrm>
            <a:off x="7365863" y="3428977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B2A829-1502-4AA8-A3E4-8EDCBBB8BC0C}"/>
              </a:ext>
            </a:extLst>
          </p:cNvPr>
          <p:cNvSpPr txBox="1"/>
          <p:nvPr/>
        </p:nvSpPr>
        <p:spPr>
          <a:xfrm>
            <a:off x="4119600" y="3439589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BFAB3-8315-4843-9B0D-829F302105AE}"/>
              </a:ext>
            </a:extLst>
          </p:cNvPr>
          <p:cNvSpPr txBox="1"/>
          <p:nvPr/>
        </p:nvSpPr>
        <p:spPr>
          <a:xfrm>
            <a:off x="7365863" y="4223219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470740-66BD-4B0D-8B33-B05111E04E8F}"/>
              </a:ext>
            </a:extLst>
          </p:cNvPr>
          <p:cNvSpPr txBox="1"/>
          <p:nvPr/>
        </p:nvSpPr>
        <p:spPr>
          <a:xfrm>
            <a:off x="4119600" y="4233831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FA8BD4-3004-4AA3-AEE4-EE02F7622AD7}"/>
              </a:ext>
            </a:extLst>
          </p:cNvPr>
          <p:cNvSpPr txBox="1"/>
          <p:nvPr/>
        </p:nvSpPr>
        <p:spPr>
          <a:xfrm>
            <a:off x="7365863" y="5017461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3CCCB9-737A-49F5-A459-2EA9F7EEC1BD}"/>
              </a:ext>
            </a:extLst>
          </p:cNvPr>
          <p:cNvSpPr txBox="1"/>
          <p:nvPr/>
        </p:nvSpPr>
        <p:spPr>
          <a:xfrm>
            <a:off x="4119600" y="5028073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A85244-85AC-49F7-A006-63249BB6F442}"/>
              </a:ext>
            </a:extLst>
          </p:cNvPr>
          <p:cNvSpPr/>
          <p:nvPr/>
        </p:nvSpPr>
        <p:spPr>
          <a:xfrm>
            <a:off x="3629127" y="5704009"/>
            <a:ext cx="8182708" cy="676275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011078-6AB2-4FFC-A5DD-B4A16BA8351D}"/>
              </a:ext>
            </a:extLst>
          </p:cNvPr>
          <p:cNvSpPr txBox="1"/>
          <p:nvPr/>
        </p:nvSpPr>
        <p:spPr>
          <a:xfrm>
            <a:off x="9798489" y="5780536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$382,090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F43737-95B6-463F-B596-10F431F6E373}"/>
              </a:ext>
            </a:extLst>
          </p:cNvPr>
          <p:cNvSpPr txBox="1"/>
          <p:nvPr/>
        </p:nvSpPr>
        <p:spPr>
          <a:xfrm>
            <a:off x="7372564" y="5808036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8BE9617-F7DC-4E67-BDF9-2F2F87962D3D}"/>
              </a:ext>
            </a:extLst>
          </p:cNvPr>
          <p:cNvSpPr txBox="1"/>
          <p:nvPr/>
        </p:nvSpPr>
        <p:spPr>
          <a:xfrm>
            <a:off x="4126301" y="5818648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9A9CA-17C1-46A5-AB37-3BBAE6A74CA8}"/>
              </a:ext>
            </a:extLst>
          </p:cNvPr>
          <p:cNvSpPr txBox="1"/>
          <p:nvPr/>
        </p:nvSpPr>
        <p:spPr>
          <a:xfrm>
            <a:off x="6822377" y="380195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F9197C-95AE-4B52-A973-D5D74FD9F584}"/>
              </a:ext>
            </a:extLst>
          </p:cNvPr>
          <p:cNvSpPr txBox="1"/>
          <p:nvPr/>
        </p:nvSpPr>
        <p:spPr>
          <a:xfrm>
            <a:off x="6822377" y="1027357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CB62CF-98FD-4DE9-AF79-3307214A2E99}"/>
              </a:ext>
            </a:extLst>
          </p:cNvPr>
          <p:cNvSpPr txBox="1"/>
          <p:nvPr/>
        </p:nvSpPr>
        <p:spPr>
          <a:xfrm>
            <a:off x="6822377" y="1591825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59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7179A5D-A1C8-4DDC-9CC5-C50E20367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70687"/>
              </p:ext>
            </p:extLst>
          </p:nvPr>
        </p:nvGraphicFramePr>
        <p:xfrm>
          <a:off x="880782" y="1953871"/>
          <a:ext cx="2411266" cy="4104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2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59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0CA99E-128D-4536-906E-25C5C4443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544638"/>
              </p:ext>
            </p:extLst>
          </p:nvPr>
        </p:nvGraphicFramePr>
        <p:xfrm>
          <a:off x="6165049" y="1953870"/>
          <a:ext cx="2412001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03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4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1310C78-B3A7-4094-AB01-A97CD85EF0E1}"/>
              </a:ext>
            </a:extLst>
          </p:cNvPr>
          <p:cNvSpPr/>
          <p:nvPr/>
        </p:nvSpPr>
        <p:spPr>
          <a:xfrm>
            <a:off x="8807548" y="1953870"/>
            <a:ext cx="2412000" cy="41044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58853-71B5-4330-838D-E529BD5C9280}"/>
              </a:ext>
            </a:extLst>
          </p:cNvPr>
          <p:cNvSpPr/>
          <p:nvPr/>
        </p:nvSpPr>
        <p:spPr>
          <a:xfrm>
            <a:off x="3522548" y="1953870"/>
            <a:ext cx="2412000" cy="4104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1581B3-CE2D-49E7-9EEB-5AFABD3478F7}"/>
              </a:ext>
            </a:extLst>
          </p:cNvPr>
          <p:cNvGrpSpPr/>
          <p:nvPr/>
        </p:nvGrpSpPr>
        <p:grpSpPr>
          <a:xfrm>
            <a:off x="3666548" y="2105500"/>
            <a:ext cx="2124000" cy="3211244"/>
            <a:chOff x="3651644" y="919838"/>
            <a:chExt cx="1975714" cy="3211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BB331A-D8FC-447D-A967-BBAA2D3D22B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35C98C-9AD9-4499-9336-A5E2B95FEBD6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5B1A86-72FF-4186-BDD1-8A382D61629C}"/>
              </a:ext>
            </a:extLst>
          </p:cNvPr>
          <p:cNvGrpSpPr/>
          <p:nvPr/>
        </p:nvGrpSpPr>
        <p:grpSpPr>
          <a:xfrm>
            <a:off x="8951548" y="2105500"/>
            <a:ext cx="2124000" cy="3211244"/>
            <a:chOff x="3651644" y="919838"/>
            <a:chExt cx="1975714" cy="32112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95A0C9-9870-4F03-9E94-AF9DBEAFEBCA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5EE95A-9B4A-4CBF-B1F7-0A14D3EDE4FC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18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19982FE-F056-4F92-A93D-8B802214E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35948"/>
              </p:ext>
            </p:extLst>
          </p:nvPr>
        </p:nvGraphicFramePr>
        <p:xfrm>
          <a:off x="6170610" y="1622635"/>
          <a:ext cx="1579210" cy="191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B99F63B-AC1D-4421-8EB9-4E54D85D99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8794867"/>
              </p:ext>
            </p:extLst>
          </p:nvPr>
        </p:nvGraphicFramePr>
        <p:xfrm>
          <a:off x="4329466" y="4479969"/>
          <a:ext cx="1579210" cy="1911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7278BC1-B330-4945-B757-F93DCBB2A99E}"/>
              </a:ext>
            </a:extLst>
          </p:cNvPr>
          <p:cNvSpPr/>
          <p:nvPr/>
        </p:nvSpPr>
        <p:spPr>
          <a:xfrm>
            <a:off x="4039071" y="2470158"/>
            <a:ext cx="2160000" cy="2124000"/>
          </a:xfrm>
          <a:prstGeom prst="triangl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9FDCA7C-723C-4093-8C1E-CC25048C53B1}"/>
              </a:ext>
            </a:extLst>
          </p:cNvPr>
          <p:cNvSpPr/>
          <p:nvPr/>
        </p:nvSpPr>
        <p:spPr>
          <a:xfrm rot="10800000">
            <a:off x="5880216" y="3436282"/>
            <a:ext cx="2160000" cy="2124000"/>
          </a:xfrm>
          <a:prstGeom prst="triangl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BB20C9-F414-43F8-8F02-A92AE3B38B1B}"/>
              </a:ext>
            </a:extLst>
          </p:cNvPr>
          <p:cNvSpPr txBox="1"/>
          <p:nvPr/>
        </p:nvSpPr>
        <p:spPr>
          <a:xfrm>
            <a:off x="4362987" y="4065138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D97B4F-CE93-4224-B697-5CE806D3BD80}"/>
              </a:ext>
            </a:extLst>
          </p:cNvPr>
          <p:cNvSpPr txBox="1"/>
          <p:nvPr/>
        </p:nvSpPr>
        <p:spPr>
          <a:xfrm>
            <a:off x="6204131" y="3716339"/>
            <a:ext cx="151216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70D64C-9477-4E35-B5E9-125BA76A31A2}"/>
              </a:ext>
            </a:extLst>
          </p:cNvPr>
          <p:cNvGrpSpPr/>
          <p:nvPr/>
        </p:nvGrpSpPr>
        <p:grpSpPr>
          <a:xfrm>
            <a:off x="887867" y="1869393"/>
            <a:ext cx="3613404" cy="1112546"/>
            <a:chOff x="323529" y="1876742"/>
            <a:chExt cx="2664296" cy="11125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53A3FE-CC31-48FF-8EE8-10F95364701E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119D9D-0B06-4A60-9F38-9E3357FA1C36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1778BFA-6191-42AE-8F2C-A63A693DFA36}"/>
              </a:ext>
            </a:extLst>
          </p:cNvPr>
          <p:cNvGrpSpPr/>
          <p:nvPr/>
        </p:nvGrpSpPr>
        <p:grpSpPr>
          <a:xfrm>
            <a:off x="7716300" y="5069659"/>
            <a:ext cx="3642993" cy="1112546"/>
            <a:chOff x="6012160" y="4657016"/>
            <a:chExt cx="2664296" cy="11125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D734CFE-AF44-469B-A292-750F03221887}"/>
                </a:ext>
              </a:extLst>
            </p:cNvPr>
            <p:cNvSpPr txBox="1"/>
            <p:nvPr/>
          </p:nvSpPr>
          <p:spPr>
            <a:xfrm>
              <a:off x="6012160" y="4657016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EDE426-448E-4D58-82FF-7C83A08742AB}"/>
                </a:ext>
              </a:extLst>
            </p:cNvPr>
            <p:cNvSpPr txBox="1"/>
            <p:nvPr/>
          </p:nvSpPr>
          <p:spPr>
            <a:xfrm>
              <a:off x="6012162" y="4938565"/>
              <a:ext cx="26642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D892991-B271-4D3F-BDAD-51FD1FE417D6}"/>
              </a:ext>
            </a:extLst>
          </p:cNvPr>
          <p:cNvSpPr txBox="1"/>
          <p:nvPr/>
        </p:nvSpPr>
        <p:spPr>
          <a:xfrm>
            <a:off x="4501271" y="5173995"/>
            <a:ext cx="1235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71746C-2C71-481F-9AA1-B7F992AFB6FE}"/>
              </a:ext>
            </a:extLst>
          </p:cNvPr>
          <p:cNvSpPr txBox="1"/>
          <p:nvPr/>
        </p:nvSpPr>
        <p:spPr>
          <a:xfrm>
            <a:off x="7893164" y="2070439"/>
            <a:ext cx="280831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375EE5-C257-4C80-9EB8-10BC1FC67BDF}"/>
              </a:ext>
            </a:extLst>
          </p:cNvPr>
          <p:cNvSpPr txBox="1"/>
          <p:nvPr/>
        </p:nvSpPr>
        <p:spPr>
          <a:xfrm>
            <a:off x="1558338" y="4926556"/>
            <a:ext cx="262778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53B0A2-ED4F-4D25-9066-30A77B9A2603}"/>
              </a:ext>
            </a:extLst>
          </p:cNvPr>
          <p:cNvSpPr txBox="1"/>
          <p:nvPr/>
        </p:nvSpPr>
        <p:spPr>
          <a:xfrm>
            <a:off x="6342415" y="2316661"/>
            <a:ext cx="12356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4232D736-77F5-4255-BE7A-D82AD545289F}"/>
              </a:ext>
            </a:extLst>
          </p:cNvPr>
          <p:cNvSpPr/>
          <p:nvPr/>
        </p:nvSpPr>
        <p:spPr>
          <a:xfrm flipH="1">
            <a:off x="6752465" y="4177630"/>
            <a:ext cx="415501" cy="416529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32">
            <a:extLst>
              <a:ext uri="{FF2B5EF4-FFF2-40B4-BE49-F238E27FC236}">
                <a16:creationId xmlns:a16="http://schemas.microsoft.com/office/drawing/2014/main" id="{8C53A5CB-F28C-4A23-8CA7-99AF83AD17F5}"/>
              </a:ext>
            </a:extLst>
          </p:cNvPr>
          <p:cNvSpPr/>
          <p:nvPr/>
        </p:nvSpPr>
        <p:spPr>
          <a:xfrm>
            <a:off x="4944848" y="3482216"/>
            <a:ext cx="381182" cy="38118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9202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3EAAA-71B7-4F8C-87D8-5EE414375B92}"/>
              </a:ext>
            </a:extLst>
          </p:cNvPr>
          <p:cNvSpPr txBox="1"/>
          <p:nvPr/>
        </p:nvSpPr>
        <p:spPr>
          <a:xfrm>
            <a:off x="623384" y="48394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D0B1F-2E91-42FF-9F35-CE1A27E12F41}"/>
              </a:ext>
            </a:extLst>
          </p:cNvPr>
          <p:cNvSpPr txBox="1"/>
          <p:nvPr/>
        </p:nvSpPr>
        <p:spPr>
          <a:xfrm>
            <a:off x="617588" y="136399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6D4E23-4D8C-4F77-993D-DEBACA9E7A3D}"/>
              </a:ext>
            </a:extLst>
          </p:cNvPr>
          <p:cNvSpPr txBox="1"/>
          <p:nvPr/>
        </p:nvSpPr>
        <p:spPr>
          <a:xfrm>
            <a:off x="5769031" y="2033767"/>
            <a:ext cx="2355793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CFD92B-B528-4992-9539-5D61BB6152FC}"/>
              </a:ext>
            </a:extLst>
          </p:cNvPr>
          <p:cNvSpPr txBox="1"/>
          <p:nvPr/>
        </p:nvSpPr>
        <p:spPr>
          <a:xfrm>
            <a:off x="8798685" y="3429000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B536F025-54DD-4D7E-A4B4-FBDBC40DAB05}"/>
              </a:ext>
            </a:extLst>
          </p:cNvPr>
          <p:cNvGrpSpPr/>
          <p:nvPr/>
        </p:nvGrpSpPr>
        <p:grpSpPr>
          <a:xfrm>
            <a:off x="5769032" y="4626701"/>
            <a:ext cx="5925956" cy="1451903"/>
            <a:chOff x="4822352" y="1840632"/>
            <a:chExt cx="3422056" cy="1451903"/>
          </a:xfrm>
        </p:grpSpPr>
        <p:sp>
          <p:nvSpPr>
            <p:cNvPr id="22" name="Text Placeholder 10">
              <a:extLst>
                <a:ext uri="{FF2B5EF4-FFF2-40B4-BE49-F238E27FC236}">
                  <a16:creationId xmlns:a16="http://schemas.microsoft.com/office/drawing/2014/main" id="{0F26A040-0DAC-4E3A-B7E9-5574D11389B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8406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E0B90-167B-4715-9DD3-63A4972C95E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9A6B0CE-B098-492C-A6DB-E2B13A815F91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25913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257035A1-303D-444D-A430-1590AEFBAD59}"/>
              </a:ext>
            </a:extLst>
          </p:cNvPr>
          <p:cNvSpPr/>
          <p:nvPr/>
        </p:nvSpPr>
        <p:spPr>
          <a:xfrm rot="18900000">
            <a:off x="5679272" y="1820121"/>
            <a:ext cx="779420" cy="3903391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5AF1624-0402-48CA-89B9-DA9210BDCBC0}"/>
              </a:ext>
            </a:extLst>
          </p:cNvPr>
          <p:cNvSpPr/>
          <p:nvPr/>
        </p:nvSpPr>
        <p:spPr>
          <a:xfrm rot="5400000">
            <a:off x="5679272" y="1820121"/>
            <a:ext cx="779420" cy="3903391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E9621E1-7DF4-4DB6-AB8A-121F8284313E}"/>
              </a:ext>
            </a:extLst>
          </p:cNvPr>
          <p:cNvSpPr/>
          <p:nvPr/>
        </p:nvSpPr>
        <p:spPr>
          <a:xfrm rot="2700000">
            <a:off x="5679272" y="1820121"/>
            <a:ext cx="779420" cy="3903391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41C471-0C79-4355-A0C5-DADAE941B6DA}"/>
              </a:ext>
            </a:extLst>
          </p:cNvPr>
          <p:cNvSpPr/>
          <p:nvPr/>
        </p:nvSpPr>
        <p:spPr>
          <a:xfrm rot="18900000" flipH="1">
            <a:off x="4626962" y="4541714"/>
            <a:ext cx="683630" cy="6836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8F952B-41CE-4438-968F-6F8DA34B4BD5}"/>
              </a:ext>
            </a:extLst>
          </p:cNvPr>
          <p:cNvSpPr/>
          <p:nvPr/>
        </p:nvSpPr>
        <p:spPr>
          <a:xfrm rot="2700000" flipH="1">
            <a:off x="4625653" y="2326412"/>
            <a:ext cx="683629" cy="6836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D68362-47BE-430D-86C1-B1F2C74585D9}"/>
              </a:ext>
            </a:extLst>
          </p:cNvPr>
          <p:cNvSpPr/>
          <p:nvPr/>
        </p:nvSpPr>
        <p:spPr>
          <a:xfrm flipH="1">
            <a:off x="4157850" y="3423835"/>
            <a:ext cx="683629" cy="6836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F4714DB-3810-4609-BF3D-07A8B9F8695D}"/>
              </a:ext>
            </a:extLst>
          </p:cNvPr>
          <p:cNvSpPr/>
          <p:nvPr/>
        </p:nvSpPr>
        <p:spPr>
          <a:xfrm rot="2700000">
            <a:off x="6833739" y="4532189"/>
            <a:ext cx="683630" cy="683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A1D6A04-2FED-4DB1-BF91-860173D932E1}"/>
              </a:ext>
            </a:extLst>
          </p:cNvPr>
          <p:cNvSpPr/>
          <p:nvPr/>
        </p:nvSpPr>
        <p:spPr>
          <a:xfrm rot="18900000">
            <a:off x="6833740" y="2316887"/>
            <a:ext cx="683629" cy="68363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D40C136-1A3B-46AE-B349-DC57BCA97596}"/>
              </a:ext>
            </a:extLst>
          </p:cNvPr>
          <p:cNvSpPr/>
          <p:nvPr/>
        </p:nvSpPr>
        <p:spPr>
          <a:xfrm>
            <a:off x="7286960" y="3423835"/>
            <a:ext cx="683629" cy="68363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D7213B-6C24-4462-A9E0-3E39CFCA32CD}"/>
              </a:ext>
            </a:extLst>
          </p:cNvPr>
          <p:cNvGrpSpPr/>
          <p:nvPr/>
        </p:nvGrpSpPr>
        <p:grpSpPr>
          <a:xfrm>
            <a:off x="5345392" y="3048226"/>
            <a:ext cx="1447181" cy="1447181"/>
            <a:chOff x="3957502" y="2814502"/>
            <a:chExt cx="1228997" cy="1228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8B0ADB-C6EC-4884-89D6-691928D1FBA8}"/>
                </a:ext>
              </a:extLst>
            </p:cNvPr>
            <p:cNvSpPr/>
            <p:nvPr/>
          </p:nvSpPr>
          <p:spPr>
            <a:xfrm>
              <a:off x="3957502" y="2814502"/>
              <a:ext cx="1228997" cy="12289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ADC2B2E-2F31-42B2-AEA1-9AE861FB76E3}"/>
                </a:ext>
              </a:extLst>
            </p:cNvPr>
            <p:cNvSpPr/>
            <p:nvPr/>
          </p:nvSpPr>
          <p:spPr>
            <a:xfrm>
              <a:off x="4097726" y="2954727"/>
              <a:ext cx="948548" cy="948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905679A-6039-4C37-ABF3-1EDAE6219E59}"/>
              </a:ext>
            </a:extLst>
          </p:cNvPr>
          <p:cNvGrpSpPr/>
          <p:nvPr/>
        </p:nvGrpSpPr>
        <p:grpSpPr>
          <a:xfrm>
            <a:off x="7693961" y="1592780"/>
            <a:ext cx="3168000" cy="921320"/>
            <a:chOff x="491149" y="3343901"/>
            <a:chExt cx="2996743" cy="9213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CAB4C25-51D5-4E5A-8DB0-530CC7962574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342EC8F-04DD-4429-9663-37DA75D2E932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DF7E30-7DC6-410F-B6BE-35E80A94372B}"/>
              </a:ext>
            </a:extLst>
          </p:cNvPr>
          <p:cNvGrpSpPr/>
          <p:nvPr/>
        </p:nvGrpSpPr>
        <p:grpSpPr>
          <a:xfrm>
            <a:off x="8181293" y="3304112"/>
            <a:ext cx="3169577" cy="921320"/>
            <a:chOff x="491149" y="3343901"/>
            <a:chExt cx="2564695" cy="9213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8FC8C35-857B-4768-B008-5FC18ED5327C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C5F849-FB7B-4F5E-A22A-4C82316BDA2E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9C6ABD-4F7A-4612-BDB9-ECF24C1E3921}"/>
              </a:ext>
            </a:extLst>
          </p:cNvPr>
          <p:cNvGrpSpPr/>
          <p:nvPr/>
        </p:nvGrpSpPr>
        <p:grpSpPr>
          <a:xfrm>
            <a:off x="7693961" y="5015444"/>
            <a:ext cx="3168000" cy="921320"/>
            <a:chOff x="491149" y="3343901"/>
            <a:chExt cx="2996743" cy="9213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FADC885-DC95-4B93-8856-B9AF213E12C9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31EC4B6-7D02-430E-A8DD-63C164E8770C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DACE8EB-0A78-4B2C-9449-AE6113F8D0A2}"/>
              </a:ext>
            </a:extLst>
          </p:cNvPr>
          <p:cNvGrpSpPr/>
          <p:nvPr/>
        </p:nvGrpSpPr>
        <p:grpSpPr>
          <a:xfrm>
            <a:off x="1354014" y="1592780"/>
            <a:ext cx="3168000" cy="921320"/>
            <a:chOff x="491149" y="3343901"/>
            <a:chExt cx="2996743" cy="9213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99D1E7-1D39-4A2E-BA27-56214EE35F50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7E4DF38-0994-45A7-8760-8B92E1FCD052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E0D3E92-426D-40DE-8CDE-D7FD1ADF6238}"/>
              </a:ext>
            </a:extLst>
          </p:cNvPr>
          <p:cNvGrpSpPr/>
          <p:nvPr/>
        </p:nvGrpSpPr>
        <p:grpSpPr>
          <a:xfrm>
            <a:off x="782515" y="3304112"/>
            <a:ext cx="3168000" cy="921320"/>
            <a:chOff x="491149" y="3343901"/>
            <a:chExt cx="2564695" cy="9213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9DB0D59-E141-41E2-B580-C258D90BC4A7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CC892EA-4098-45E7-AA43-74E26C730F1B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EEFC220-CC57-4614-A5DB-35CB25EE7B2B}"/>
              </a:ext>
            </a:extLst>
          </p:cNvPr>
          <p:cNvGrpSpPr/>
          <p:nvPr/>
        </p:nvGrpSpPr>
        <p:grpSpPr>
          <a:xfrm>
            <a:off x="1354014" y="5015444"/>
            <a:ext cx="3168000" cy="921320"/>
            <a:chOff x="491149" y="3343901"/>
            <a:chExt cx="2996743" cy="9213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52E9F1-20B8-4231-AC27-A9B46EC742E2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EBF934-ACB0-4ACF-979A-211F2C156A19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E9B84503-1555-4F8D-BDAC-48BC9882F55D}"/>
              </a:ext>
            </a:extLst>
          </p:cNvPr>
          <p:cNvSpPr/>
          <p:nvPr/>
        </p:nvSpPr>
        <p:spPr>
          <a:xfrm flipH="1">
            <a:off x="7488783" y="3589373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Donut 8">
            <a:extLst>
              <a:ext uri="{FF2B5EF4-FFF2-40B4-BE49-F238E27FC236}">
                <a16:creationId xmlns:a16="http://schemas.microsoft.com/office/drawing/2014/main" id="{8C362B51-6C4C-4252-896C-B2405534E560}"/>
              </a:ext>
            </a:extLst>
          </p:cNvPr>
          <p:cNvSpPr/>
          <p:nvPr/>
        </p:nvSpPr>
        <p:spPr>
          <a:xfrm>
            <a:off x="4812559" y="467947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Teardrop 6">
            <a:extLst>
              <a:ext uri="{FF2B5EF4-FFF2-40B4-BE49-F238E27FC236}">
                <a16:creationId xmlns:a16="http://schemas.microsoft.com/office/drawing/2014/main" id="{7E3B3319-B86F-4D05-8E05-AD96EF1469B2}"/>
              </a:ext>
            </a:extLst>
          </p:cNvPr>
          <p:cNvSpPr/>
          <p:nvPr/>
        </p:nvSpPr>
        <p:spPr>
          <a:xfrm rot="8100000">
            <a:off x="7028982" y="4727431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Donut 24">
            <a:extLst>
              <a:ext uri="{FF2B5EF4-FFF2-40B4-BE49-F238E27FC236}">
                <a16:creationId xmlns:a16="http://schemas.microsoft.com/office/drawing/2014/main" id="{BF764490-1C7E-4875-9384-7F5778836887}"/>
              </a:ext>
            </a:extLst>
          </p:cNvPr>
          <p:cNvSpPr/>
          <p:nvPr/>
        </p:nvSpPr>
        <p:spPr>
          <a:xfrm>
            <a:off x="6977946" y="2459485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Block Arc 25">
            <a:extLst>
              <a:ext uri="{FF2B5EF4-FFF2-40B4-BE49-F238E27FC236}">
                <a16:creationId xmlns:a16="http://schemas.microsoft.com/office/drawing/2014/main" id="{5F043630-A405-43D7-8EEF-92F150510DF4}"/>
              </a:ext>
            </a:extLst>
          </p:cNvPr>
          <p:cNvSpPr>
            <a:spLocks noChangeAspect="1"/>
          </p:cNvSpPr>
          <p:nvPr/>
        </p:nvSpPr>
        <p:spPr>
          <a:xfrm>
            <a:off x="4832642" y="246323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자유형 151">
            <a:extLst>
              <a:ext uri="{FF2B5EF4-FFF2-40B4-BE49-F238E27FC236}">
                <a16:creationId xmlns:a16="http://schemas.microsoft.com/office/drawing/2014/main" id="{6003356C-3F5C-41DF-A357-7D52E73E0782}"/>
              </a:ext>
            </a:extLst>
          </p:cNvPr>
          <p:cNvSpPr/>
          <p:nvPr/>
        </p:nvSpPr>
        <p:spPr>
          <a:xfrm>
            <a:off x="5710018" y="3388892"/>
            <a:ext cx="717929" cy="753517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C58EA140-47A6-452C-94A4-71282E5673A4}"/>
              </a:ext>
            </a:extLst>
          </p:cNvPr>
          <p:cNvSpPr/>
          <p:nvPr/>
        </p:nvSpPr>
        <p:spPr>
          <a:xfrm rot="2700000">
            <a:off x="4387920" y="352727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95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20081BC2-5479-41F5-A767-2D1D0F53F3DA}"/>
              </a:ext>
            </a:extLst>
          </p:cNvPr>
          <p:cNvSpPr/>
          <p:nvPr/>
        </p:nvSpPr>
        <p:spPr>
          <a:xfrm>
            <a:off x="5996222" y="1925844"/>
            <a:ext cx="1547578" cy="3820076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1">
            <a:extLst>
              <a:ext uri="{FF2B5EF4-FFF2-40B4-BE49-F238E27FC236}">
                <a16:creationId xmlns:a16="http://schemas.microsoft.com/office/drawing/2014/main" id="{E2B8BE26-541C-4C7E-A5B4-2AAD71D36B8F}"/>
              </a:ext>
            </a:extLst>
          </p:cNvPr>
          <p:cNvSpPr/>
          <p:nvPr/>
        </p:nvSpPr>
        <p:spPr>
          <a:xfrm>
            <a:off x="4505659" y="1925844"/>
            <a:ext cx="1490563" cy="3844511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33B3530-5BA4-4C22-A618-0C31895A976B}"/>
              </a:ext>
            </a:extLst>
          </p:cNvPr>
          <p:cNvGrpSpPr/>
          <p:nvPr/>
        </p:nvGrpSpPr>
        <p:grpSpPr>
          <a:xfrm>
            <a:off x="923325" y="1767582"/>
            <a:ext cx="724247" cy="724247"/>
            <a:chOff x="1301394" y="1859000"/>
            <a:chExt cx="1044000" cy="1044000"/>
          </a:xfrm>
        </p:grpSpPr>
        <p:sp>
          <p:nvSpPr>
            <p:cNvPr id="7" name="타원 41">
              <a:extLst>
                <a:ext uri="{FF2B5EF4-FFF2-40B4-BE49-F238E27FC236}">
                  <a16:creationId xmlns:a16="http://schemas.microsoft.com/office/drawing/2014/main" id="{D5CA22B3-731E-474E-97E9-EB660277E088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10">
              <a:extLst>
                <a:ext uri="{FF2B5EF4-FFF2-40B4-BE49-F238E27FC236}">
                  <a16:creationId xmlns:a16="http://schemas.microsoft.com/office/drawing/2014/main" id="{DABD9A6F-92D8-4B6D-8923-23986EB5B2FB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B103044-95B1-4003-ACA8-D67BB2BB2C42}"/>
              </a:ext>
            </a:extLst>
          </p:cNvPr>
          <p:cNvGrpSpPr/>
          <p:nvPr/>
        </p:nvGrpSpPr>
        <p:grpSpPr>
          <a:xfrm>
            <a:off x="10544429" y="1767582"/>
            <a:ext cx="724247" cy="724247"/>
            <a:chOff x="9698134" y="1858664"/>
            <a:chExt cx="1044000" cy="1044000"/>
          </a:xfrm>
        </p:grpSpPr>
        <p:sp>
          <p:nvSpPr>
            <p:cNvPr id="10" name="타원 50">
              <a:extLst>
                <a:ext uri="{FF2B5EF4-FFF2-40B4-BE49-F238E27FC236}">
                  <a16:creationId xmlns:a16="http://schemas.microsoft.com/office/drawing/2014/main" id="{4F8B2A18-0856-424A-BA1F-D66A49C62121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59192F-8BD1-4DBD-A956-51B0A06002BB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33E771-94DD-41C9-B495-8BE33F4B9342}"/>
              </a:ext>
            </a:extLst>
          </p:cNvPr>
          <p:cNvGrpSpPr/>
          <p:nvPr/>
        </p:nvGrpSpPr>
        <p:grpSpPr>
          <a:xfrm>
            <a:off x="923325" y="2843174"/>
            <a:ext cx="724247" cy="724247"/>
            <a:chOff x="1301394" y="1859000"/>
            <a:chExt cx="1044000" cy="1044000"/>
          </a:xfrm>
        </p:grpSpPr>
        <p:sp>
          <p:nvSpPr>
            <p:cNvPr id="13" name="타원 41">
              <a:extLst>
                <a:ext uri="{FF2B5EF4-FFF2-40B4-BE49-F238E27FC236}">
                  <a16:creationId xmlns:a16="http://schemas.microsoft.com/office/drawing/2014/main" id="{A35CDDFD-895D-4CEB-83F1-D8D08AC9A97F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0">
              <a:extLst>
                <a:ext uri="{FF2B5EF4-FFF2-40B4-BE49-F238E27FC236}">
                  <a16:creationId xmlns:a16="http://schemas.microsoft.com/office/drawing/2014/main" id="{860765E7-B1B6-4DAE-90BD-8EDDE5AB209E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FDD58B-8354-4560-AF9F-4B8B8985F713}"/>
              </a:ext>
            </a:extLst>
          </p:cNvPr>
          <p:cNvGrpSpPr/>
          <p:nvPr/>
        </p:nvGrpSpPr>
        <p:grpSpPr>
          <a:xfrm>
            <a:off x="10544429" y="2843174"/>
            <a:ext cx="724247" cy="724247"/>
            <a:chOff x="9698134" y="1858664"/>
            <a:chExt cx="1044000" cy="1044000"/>
          </a:xfrm>
        </p:grpSpPr>
        <p:sp>
          <p:nvSpPr>
            <p:cNvPr id="16" name="타원 50">
              <a:extLst>
                <a:ext uri="{FF2B5EF4-FFF2-40B4-BE49-F238E27FC236}">
                  <a16:creationId xmlns:a16="http://schemas.microsoft.com/office/drawing/2014/main" id="{B4C68ED1-2BAD-4541-AA41-21C94A188024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22B7E06-A206-4560-8859-DF37FE5A5592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51C1E15-0728-4B8E-971E-F7B483C95FCA}"/>
              </a:ext>
            </a:extLst>
          </p:cNvPr>
          <p:cNvGrpSpPr/>
          <p:nvPr/>
        </p:nvGrpSpPr>
        <p:grpSpPr>
          <a:xfrm>
            <a:off x="923325" y="3918766"/>
            <a:ext cx="724247" cy="724247"/>
            <a:chOff x="1301394" y="1859000"/>
            <a:chExt cx="1044000" cy="1044000"/>
          </a:xfrm>
        </p:grpSpPr>
        <p:sp>
          <p:nvSpPr>
            <p:cNvPr id="19" name="타원 41">
              <a:extLst>
                <a:ext uri="{FF2B5EF4-FFF2-40B4-BE49-F238E27FC236}">
                  <a16:creationId xmlns:a16="http://schemas.microsoft.com/office/drawing/2014/main" id="{03093695-5E3A-452B-B604-5A32D1144A31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0">
              <a:extLst>
                <a:ext uri="{FF2B5EF4-FFF2-40B4-BE49-F238E27FC236}">
                  <a16:creationId xmlns:a16="http://schemas.microsoft.com/office/drawing/2014/main" id="{17D01DF1-7914-4FE9-B7DC-8A25B03FCA65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814786-0950-4233-A574-DA83B846DEAB}"/>
              </a:ext>
            </a:extLst>
          </p:cNvPr>
          <p:cNvGrpSpPr/>
          <p:nvPr/>
        </p:nvGrpSpPr>
        <p:grpSpPr>
          <a:xfrm>
            <a:off x="10544429" y="3918766"/>
            <a:ext cx="724247" cy="724247"/>
            <a:chOff x="9698134" y="1858664"/>
            <a:chExt cx="1044000" cy="1044000"/>
          </a:xfrm>
        </p:grpSpPr>
        <p:sp>
          <p:nvSpPr>
            <p:cNvPr id="22" name="타원 50">
              <a:extLst>
                <a:ext uri="{FF2B5EF4-FFF2-40B4-BE49-F238E27FC236}">
                  <a16:creationId xmlns:a16="http://schemas.microsoft.com/office/drawing/2014/main" id="{FF049152-9C16-4240-B173-0C8C4E48DB95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0B365F0-7412-40CA-BA0F-45862DF23B7F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F1CA7C-A628-4CB6-B457-5FB2472D4D40}"/>
              </a:ext>
            </a:extLst>
          </p:cNvPr>
          <p:cNvGrpSpPr/>
          <p:nvPr/>
        </p:nvGrpSpPr>
        <p:grpSpPr>
          <a:xfrm>
            <a:off x="923325" y="4994358"/>
            <a:ext cx="724247" cy="724247"/>
            <a:chOff x="1301394" y="1859000"/>
            <a:chExt cx="1044000" cy="1044000"/>
          </a:xfrm>
        </p:grpSpPr>
        <p:sp>
          <p:nvSpPr>
            <p:cNvPr id="25" name="타원 41">
              <a:extLst>
                <a:ext uri="{FF2B5EF4-FFF2-40B4-BE49-F238E27FC236}">
                  <a16:creationId xmlns:a16="http://schemas.microsoft.com/office/drawing/2014/main" id="{EEADA30E-627D-49F1-9401-BBB7A582D150}"/>
                </a:ext>
              </a:extLst>
            </p:cNvPr>
            <p:cNvSpPr/>
            <p:nvPr/>
          </p:nvSpPr>
          <p:spPr>
            <a:xfrm rot="10800000">
              <a:off x="1301394" y="1859000"/>
              <a:ext cx="1044000" cy="1044000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BBADE0C3-C8BD-4B87-A7F0-5B44BE0CA585}"/>
                </a:ext>
              </a:extLst>
            </p:cNvPr>
            <p:cNvSpPr/>
            <p:nvPr/>
          </p:nvSpPr>
          <p:spPr>
            <a:xfrm rot="10800000">
              <a:off x="1385808" y="1943414"/>
              <a:ext cx="864000" cy="864000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636C4BD-3BDC-4384-8875-37FED719EDBB}"/>
              </a:ext>
            </a:extLst>
          </p:cNvPr>
          <p:cNvGrpSpPr/>
          <p:nvPr/>
        </p:nvGrpSpPr>
        <p:grpSpPr>
          <a:xfrm>
            <a:off x="10544429" y="4994358"/>
            <a:ext cx="724247" cy="724247"/>
            <a:chOff x="9698134" y="1858664"/>
            <a:chExt cx="1044000" cy="1044000"/>
          </a:xfrm>
        </p:grpSpPr>
        <p:sp>
          <p:nvSpPr>
            <p:cNvPr id="28" name="타원 50">
              <a:extLst>
                <a:ext uri="{FF2B5EF4-FFF2-40B4-BE49-F238E27FC236}">
                  <a16:creationId xmlns:a16="http://schemas.microsoft.com/office/drawing/2014/main" id="{DA9CC12F-BDAD-466F-8CA8-788B61E30BA0}"/>
                </a:ext>
              </a:extLst>
            </p:cNvPr>
            <p:cNvSpPr/>
            <p:nvPr/>
          </p:nvSpPr>
          <p:spPr>
            <a:xfrm rot="10800000">
              <a:off x="9698134" y="1858664"/>
              <a:ext cx="1044000" cy="1044000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7AEE5F8-23D0-4D38-83A7-4F79D1CD93D1}"/>
                </a:ext>
              </a:extLst>
            </p:cNvPr>
            <p:cNvSpPr/>
            <p:nvPr/>
          </p:nvSpPr>
          <p:spPr>
            <a:xfrm rot="10800000">
              <a:off x="9782548" y="1943078"/>
              <a:ext cx="864000" cy="864000"/>
            </a:xfrm>
            <a:prstGeom prst="ellipse">
              <a:avLst/>
            </a:prstGeom>
            <a:solidFill>
              <a:schemeClr val="accent4"/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JM" sz="2700">
                <a:solidFill>
                  <a:srgbClr val="0070C0"/>
                </a:solidFill>
              </a:endParaRPr>
            </a:p>
          </p:txBody>
        </p:sp>
      </p:grpSp>
      <p:sp>
        <p:nvSpPr>
          <p:cNvPr id="30" name="Parallelogram 15">
            <a:extLst>
              <a:ext uri="{FF2B5EF4-FFF2-40B4-BE49-F238E27FC236}">
                <a16:creationId xmlns:a16="http://schemas.microsoft.com/office/drawing/2014/main" id="{09B82A4E-DC13-4A05-92D1-B63DFBB98BD3}"/>
              </a:ext>
            </a:extLst>
          </p:cNvPr>
          <p:cNvSpPr/>
          <p:nvPr/>
        </p:nvSpPr>
        <p:spPr>
          <a:xfrm flipH="1">
            <a:off x="1128978" y="1977001"/>
            <a:ext cx="323979" cy="32397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CA1C595-3663-4525-92F5-6B92ACB612A3}"/>
              </a:ext>
            </a:extLst>
          </p:cNvPr>
          <p:cNvSpPr/>
          <p:nvPr/>
        </p:nvSpPr>
        <p:spPr>
          <a:xfrm>
            <a:off x="1143937" y="4127981"/>
            <a:ext cx="284076" cy="28324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005BE8E3-271A-493C-B03F-5C13414F20F3}"/>
              </a:ext>
            </a:extLst>
          </p:cNvPr>
          <p:cNvSpPr/>
          <p:nvPr/>
        </p:nvSpPr>
        <p:spPr>
          <a:xfrm>
            <a:off x="1128978" y="3071524"/>
            <a:ext cx="299035" cy="2990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8B8E867-BBF6-4555-B27C-ECA477D98390}"/>
              </a:ext>
            </a:extLst>
          </p:cNvPr>
          <p:cNvSpPr/>
          <p:nvPr/>
        </p:nvSpPr>
        <p:spPr>
          <a:xfrm flipH="1">
            <a:off x="1110979" y="5241133"/>
            <a:ext cx="325826" cy="26878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 Same Side Corner Rectangle 11">
            <a:extLst>
              <a:ext uri="{FF2B5EF4-FFF2-40B4-BE49-F238E27FC236}">
                <a16:creationId xmlns:a16="http://schemas.microsoft.com/office/drawing/2014/main" id="{85B7F80B-B430-4A89-B0F8-A9BCBC49DE43}"/>
              </a:ext>
            </a:extLst>
          </p:cNvPr>
          <p:cNvSpPr>
            <a:spLocks noChangeAspect="1"/>
          </p:cNvSpPr>
          <p:nvPr/>
        </p:nvSpPr>
        <p:spPr>
          <a:xfrm rot="9900000">
            <a:off x="10781866" y="3080869"/>
            <a:ext cx="330084" cy="28034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6">
            <a:extLst>
              <a:ext uri="{FF2B5EF4-FFF2-40B4-BE49-F238E27FC236}">
                <a16:creationId xmlns:a16="http://schemas.microsoft.com/office/drawing/2014/main" id="{B4BFCE8C-17C4-4061-81C0-AFB20EAD3C5A}"/>
              </a:ext>
            </a:extLst>
          </p:cNvPr>
          <p:cNvSpPr/>
          <p:nvPr/>
        </p:nvSpPr>
        <p:spPr>
          <a:xfrm>
            <a:off x="10751212" y="4140274"/>
            <a:ext cx="324138" cy="27095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6ADCC708-CB9B-428E-92CB-6AC1AF942E34}"/>
              </a:ext>
            </a:extLst>
          </p:cNvPr>
          <p:cNvSpPr>
            <a:spLocks noChangeAspect="1"/>
          </p:cNvSpPr>
          <p:nvPr/>
        </p:nvSpPr>
        <p:spPr>
          <a:xfrm>
            <a:off x="10751211" y="1977001"/>
            <a:ext cx="317629" cy="32028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10">
            <a:extLst>
              <a:ext uri="{FF2B5EF4-FFF2-40B4-BE49-F238E27FC236}">
                <a16:creationId xmlns:a16="http://schemas.microsoft.com/office/drawing/2014/main" id="{CBFBF659-28F5-485F-AEF9-5E800C8E45B5}"/>
              </a:ext>
            </a:extLst>
          </p:cNvPr>
          <p:cNvSpPr/>
          <p:nvPr/>
        </p:nvSpPr>
        <p:spPr>
          <a:xfrm>
            <a:off x="10800039" y="5207052"/>
            <a:ext cx="219972" cy="291108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50DA73-6956-426C-B850-FEA2E4664C94}"/>
              </a:ext>
            </a:extLst>
          </p:cNvPr>
          <p:cNvSpPr txBox="1"/>
          <p:nvPr/>
        </p:nvSpPr>
        <p:spPr>
          <a:xfrm>
            <a:off x="1722255" y="1785493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87A30B-D8A6-421D-9E8E-6AF9070CC84D}"/>
              </a:ext>
            </a:extLst>
          </p:cNvPr>
          <p:cNvSpPr txBox="1"/>
          <p:nvPr/>
        </p:nvSpPr>
        <p:spPr>
          <a:xfrm>
            <a:off x="1722255" y="2878256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1121B3-6CCB-4CB8-AFE2-69A36E6E4CEC}"/>
              </a:ext>
            </a:extLst>
          </p:cNvPr>
          <p:cNvSpPr txBox="1"/>
          <p:nvPr/>
        </p:nvSpPr>
        <p:spPr>
          <a:xfrm>
            <a:off x="1722255" y="3971019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383869-24F2-4390-A4BD-F1664D87B95E}"/>
              </a:ext>
            </a:extLst>
          </p:cNvPr>
          <p:cNvSpPr txBox="1"/>
          <p:nvPr/>
        </p:nvSpPr>
        <p:spPr>
          <a:xfrm>
            <a:off x="1722255" y="5029440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A27A4B-D99A-4C41-AF6F-824AE0C13507}"/>
              </a:ext>
            </a:extLst>
          </p:cNvPr>
          <p:cNvSpPr txBox="1"/>
          <p:nvPr/>
        </p:nvSpPr>
        <p:spPr>
          <a:xfrm>
            <a:off x="7854753" y="1767581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790210-3E24-46C0-8D99-108E683B8C70}"/>
              </a:ext>
            </a:extLst>
          </p:cNvPr>
          <p:cNvSpPr txBox="1"/>
          <p:nvPr/>
        </p:nvSpPr>
        <p:spPr>
          <a:xfrm>
            <a:off x="7854753" y="2860344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C30A90-5C41-41AC-9B62-28D6DECC34B4}"/>
              </a:ext>
            </a:extLst>
          </p:cNvPr>
          <p:cNvSpPr txBox="1"/>
          <p:nvPr/>
        </p:nvSpPr>
        <p:spPr>
          <a:xfrm>
            <a:off x="7854753" y="3953107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A2AD13-5768-4D90-8EA7-38D657EB63A4}"/>
              </a:ext>
            </a:extLst>
          </p:cNvPr>
          <p:cNvSpPr txBox="1"/>
          <p:nvPr/>
        </p:nvSpPr>
        <p:spPr>
          <a:xfrm>
            <a:off x="7854753" y="5011528"/>
            <a:ext cx="26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65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BE5EFCA-3DDD-483D-8A6A-CBC0BC03A8E8}"/>
              </a:ext>
            </a:extLst>
          </p:cNvPr>
          <p:cNvSpPr txBox="1"/>
          <p:nvPr/>
        </p:nvSpPr>
        <p:spPr>
          <a:xfrm>
            <a:off x="614580" y="2921169"/>
            <a:ext cx="5399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F34D6-BEB0-440D-AD63-7FE76390C181}"/>
              </a:ext>
            </a:extLst>
          </p:cNvPr>
          <p:cNvSpPr txBox="1"/>
          <p:nvPr/>
        </p:nvSpPr>
        <p:spPr>
          <a:xfrm>
            <a:off x="841926" y="4514284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/>
              <a:t>We Create Quality </a:t>
            </a:r>
          </a:p>
          <a:p>
            <a:r>
              <a:rPr lang="en-US" altLang="ko-KR" sz="2800" dirty="0">
                <a:solidFill>
                  <a:schemeClr val="accent2"/>
                </a:solidFill>
              </a:rPr>
              <a:t>Professional PPT </a:t>
            </a:r>
            <a:r>
              <a:rPr lang="en-US" altLang="ko-KR" sz="2800" dirty="0"/>
              <a:t>Presentation</a:t>
            </a:r>
            <a:endParaRPr lang="ko-KR" altLang="en-US" sz="2800" dirty="0"/>
          </a:p>
        </p:txBody>
      </p:sp>
      <p:sp>
        <p:nvSpPr>
          <p:cNvPr id="24" name="직사각형 5">
            <a:extLst>
              <a:ext uri="{FF2B5EF4-FFF2-40B4-BE49-F238E27FC236}">
                <a16:creationId xmlns:a16="http://schemas.microsoft.com/office/drawing/2014/main" id="{AB8B20FE-5C22-48A0-8274-D00C1E7CAFDF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25" name="직사각형 6">
            <a:extLst>
              <a:ext uri="{FF2B5EF4-FFF2-40B4-BE49-F238E27FC236}">
                <a16:creationId xmlns:a16="http://schemas.microsoft.com/office/drawing/2014/main" id="{51A7D20D-152B-4951-ADB3-F724F1708BD7}"/>
              </a:ext>
            </a:extLst>
          </p:cNvPr>
          <p:cNvSpPr/>
          <p:nvPr/>
        </p:nvSpPr>
        <p:spPr>
          <a:xfrm>
            <a:off x="2297428" y="1192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876278-2654-46B7-8FA2-B64F9347F65C}"/>
              </a:ext>
            </a:extLst>
          </p:cNvPr>
          <p:cNvSpPr txBox="1"/>
          <p:nvPr/>
        </p:nvSpPr>
        <p:spPr>
          <a:xfrm>
            <a:off x="841926" y="5439751"/>
            <a:ext cx="5293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556A5-5C30-48CD-962E-66A8E80239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834170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8D044C-FDC6-47B8-AAFD-3186561A1FBC}"/>
              </a:ext>
            </a:extLst>
          </p:cNvPr>
          <p:cNvSpPr/>
          <p:nvPr/>
        </p:nvSpPr>
        <p:spPr>
          <a:xfrm>
            <a:off x="1838325" y="2569283"/>
            <a:ext cx="8546825" cy="756543"/>
          </a:xfrm>
          <a:prstGeom prst="rect">
            <a:avLst/>
          </a:prstGeom>
          <a:gradFill flip="none" rotWithShape="1">
            <a:gsLst>
              <a:gs pos="66000">
                <a:schemeClr val="accent3">
                  <a:lumMod val="40000"/>
                  <a:lumOff val="60000"/>
                </a:schemeClr>
              </a:gs>
              <a:gs pos="33000">
                <a:schemeClr val="accent2">
                  <a:lumMod val="40000"/>
                  <a:lumOff val="60000"/>
                </a:schemeClr>
              </a:gs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4E323A-1098-462E-8168-35CC15CFC7C7}"/>
              </a:ext>
            </a:extLst>
          </p:cNvPr>
          <p:cNvGrpSpPr/>
          <p:nvPr/>
        </p:nvGrpSpPr>
        <p:grpSpPr>
          <a:xfrm>
            <a:off x="1156124" y="2251867"/>
            <a:ext cx="1366517" cy="1366517"/>
            <a:chOff x="491147" y="1767507"/>
            <a:chExt cx="1228997" cy="122899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8FD48EE-9204-4DAC-8DC4-070EF2CE9714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EA4E879-0FD8-46A0-A902-72AC15C981F3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8050A5-379A-4E6A-88D9-1A0E54598CCE}"/>
              </a:ext>
            </a:extLst>
          </p:cNvPr>
          <p:cNvGrpSpPr/>
          <p:nvPr/>
        </p:nvGrpSpPr>
        <p:grpSpPr>
          <a:xfrm>
            <a:off x="3999108" y="2251867"/>
            <a:ext cx="1366517" cy="1366517"/>
            <a:chOff x="491147" y="1767507"/>
            <a:chExt cx="1228997" cy="122899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5BBF0BC-A588-4E39-BEB0-9338B1E6EDA7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19219BC-B536-4FBC-87E0-8047B748EA45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502380-A6F7-45E0-BDAC-77D2E4D6E144}"/>
              </a:ext>
            </a:extLst>
          </p:cNvPr>
          <p:cNvGrpSpPr/>
          <p:nvPr/>
        </p:nvGrpSpPr>
        <p:grpSpPr>
          <a:xfrm>
            <a:off x="6842092" y="2251867"/>
            <a:ext cx="1366517" cy="1366517"/>
            <a:chOff x="491147" y="1767507"/>
            <a:chExt cx="1228997" cy="122899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D03E3CD-14AC-4248-9CAE-07B911AAB394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E110FC-5B60-407B-97A2-3704DD923ABA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6AF1B2B-CFD0-46A2-B468-DCF977045C7B}"/>
              </a:ext>
            </a:extLst>
          </p:cNvPr>
          <p:cNvGrpSpPr/>
          <p:nvPr/>
        </p:nvGrpSpPr>
        <p:grpSpPr>
          <a:xfrm>
            <a:off x="9685075" y="2251867"/>
            <a:ext cx="1366517" cy="1366517"/>
            <a:chOff x="491147" y="1767507"/>
            <a:chExt cx="1228997" cy="122899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7749C1-1C43-44E8-8E58-E712799A0D83}"/>
                </a:ext>
              </a:extLst>
            </p:cNvPr>
            <p:cNvSpPr/>
            <p:nvPr/>
          </p:nvSpPr>
          <p:spPr>
            <a:xfrm>
              <a:off x="491147" y="1767507"/>
              <a:ext cx="1228997" cy="122899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72FE4F4-CA05-4798-9B3F-D420F36D2FD9}"/>
                </a:ext>
              </a:extLst>
            </p:cNvPr>
            <p:cNvSpPr/>
            <p:nvPr/>
          </p:nvSpPr>
          <p:spPr>
            <a:xfrm>
              <a:off x="631371" y="1907731"/>
              <a:ext cx="948548" cy="9485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F880DB-1C43-4BE6-A2A8-5E300B8543CB}"/>
              </a:ext>
            </a:extLst>
          </p:cNvPr>
          <p:cNvGrpSpPr/>
          <p:nvPr/>
        </p:nvGrpSpPr>
        <p:grpSpPr>
          <a:xfrm>
            <a:off x="866721" y="3947517"/>
            <a:ext cx="1945320" cy="2213981"/>
            <a:chOff x="491147" y="3343901"/>
            <a:chExt cx="2064629" cy="221398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0DB55C-6501-4149-93BE-B9EE24ACA8F8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E5FA97-A0CD-4D4F-9C65-DA27E7DCCCD6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93679BF-11E9-4BB2-B9A3-1AEA6ABDB3C9}"/>
              </a:ext>
            </a:extLst>
          </p:cNvPr>
          <p:cNvGrpSpPr/>
          <p:nvPr/>
        </p:nvGrpSpPr>
        <p:grpSpPr>
          <a:xfrm>
            <a:off x="3709705" y="3947517"/>
            <a:ext cx="1945320" cy="2213981"/>
            <a:chOff x="491147" y="3343901"/>
            <a:chExt cx="2064629" cy="221398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B0244C-6401-41C5-9FB3-9A7152DFDECB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3F62BC6-2BE9-4AA8-8AFD-40E4377A7506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ADAEA4-21CC-41F9-8DF6-F5C22D7A9C0D}"/>
              </a:ext>
            </a:extLst>
          </p:cNvPr>
          <p:cNvGrpSpPr/>
          <p:nvPr/>
        </p:nvGrpSpPr>
        <p:grpSpPr>
          <a:xfrm>
            <a:off x="6552689" y="3947517"/>
            <a:ext cx="1945320" cy="2213981"/>
            <a:chOff x="491147" y="3343901"/>
            <a:chExt cx="2064629" cy="221398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5E4564-6BAE-4ED2-A1DE-365E781D67EC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5EB006-F1B5-46FD-A97B-F2DF8C73236C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386D5C-32C8-4010-B00E-6DEA459F12E8}"/>
              </a:ext>
            </a:extLst>
          </p:cNvPr>
          <p:cNvGrpSpPr/>
          <p:nvPr/>
        </p:nvGrpSpPr>
        <p:grpSpPr>
          <a:xfrm>
            <a:off x="9395672" y="3947517"/>
            <a:ext cx="1945320" cy="2213981"/>
            <a:chOff x="491147" y="3343901"/>
            <a:chExt cx="2064629" cy="221398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D99246-76B9-4E7D-B9C3-72470643017C}"/>
                </a:ext>
              </a:extLst>
            </p:cNvPr>
            <p:cNvSpPr txBox="1"/>
            <p:nvPr/>
          </p:nvSpPr>
          <p:spPr>
            <a:xfrm>
              <a:off x="491147" y="3343901"/>
              <a:ext cx="20646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645CD9-17F9-4547-A9D0-2DF79171F252}"/>
                </a:ext>
              </a:extLst>
            </p:cNvPr>
            <p:cNvSpPr txBox="1"/>
            <p:nvPr/>
          </p:nvSpPr>
          <p:spPr>
            <a:xfrm>
              <a:off x="491147" y="3618890"/>
              <a:ext cx="206462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C4946BD-67B9-4D77-A567-BD74C9776561}"/>
              </a:ext>
            </a:extLst>
          </p:cNvPr>
          <p:cNvSpPr txBox="1"/>
          <p:nvPr/>
        </p:nvSpPr>
        <p:spPr>
          <a:xfrm>
            <a:off x="807068" y="187771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0225A1-A91C-4555-8169-8899C2337ED7}"/>
              </a:ext>
            </a:extLst>
          </p:cNvPr>
          <p:cNvSpPr txBox="1"/>
          <p:nvPr/>
        </p:nvSpPr>
        <p:spPr>
          <a:xfrm>
            <a:off x="3650052" y="187771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46C89B-4371-4782-910F-22A8E6A8CC63}"/>
              </a:ext>
            </a:extLst>
          </p:cNvPr>
          <p:cNvSpPr txBox="1"/>
          <p:nvPr/>
        </p:nvSpPr>
        <p:spPr>
          <a:xfrm>
            <a:off x="6493036" y="187771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9B6723-790F-4F47-99F1-39040432A51F}"/>
              </a:ext>
            </a:extLst>
          </p:cNvPr>
          <p:cNvSpPr txBox="1"/>
          <p:nvPr/>
        </p:nvSpPr>
        <p:spPr>
          <a:xfrm>
            <a:off x="9336019" y="1877710"/>
            <a:ext cx="2064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Rounded Rectangle 10">
            <a:extLst>
              <a:ext uri="{FF2B5EF4-FFF2-40B4-BE49-F238E27FC236}">
                <a16:creationId xmlns:a16="http://schemas.microsoft.com/office/drawing/2014/main" id="{C5788D0E-79DA-42F1-97A7-01BEA73F3393}"/>
              </a:ext>
            </a:extLst>
          </p:cNvPr>
          <p:cNvSpPr/>
          <p:nvPr/>
        </p:nvSpPr>
        <p:spPr>
          <a:xfrm>
            <a:off x="1721988" y="276426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160970CA-634C-477C-9476-6083C5AD315B}"/>
              </a:ext>
            </a:extLst>
          </p:cNvPr>
          <p:cNvSpPr/>
          <p:nvPr/>
        </p:nvSpPr>
        <p:spPr>
          <a:xfrm rot="2700000">
            <a:off x="10277184" y="267386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EC23B768-6FA7-4CE0-85F7-39111FB73288}"/>
              </a:ext>
            </a:extLst>
          </p:cNvPr>
          <p:cNvSpPr/>
          <p:nvPr/>
        </p:nvSpPr>
        <p:spPr>
          <a:xfrm flipH="1">
            <a:off x="4483213" y="27932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A13B7E3-3C30-48FB-AACE-13B33C480C37}"/>
              </a:ext>
            </a:extLst>
          </p:cNvPr>
          <p:cNvSpPr/>
          <p:nvPr/>
        </p:nvSpPr>
        <p:spPr>
          <a:xfrm>
            <a:off x="7332139" y="2764263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26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86EFB-4B09-410C-9353-5E284436CC84}"/>
              </a:ext>
            </a:extLst>
          </p:cNvPr>
          <p:cNvSpPr txBox="1"/>
          <p:nvPr/>
        </p:nvSpPr>
        <p:spPr>
          <a:xfrm>
            <a:off x="984332" y="72458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A5952-0D6E-4BD5-921E-C222F0C359F9}"/>
              </a:ext>
            </a:extLst>
          </p:cNvPr>
          <p:cNvSpPr txBox="1"/>
          <p:nvPr/>
        </p:nvSpPr>
        <p:spPr>
          <a:xfrm>
            <a:off x="978536" y="1604625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5AA54D-8D6F-4662-B448-C5F1260D7E78}"/>
              </a:ext>
            </a:extLst>
          </p:cNvPr>
          <p:cNvGrpSpPr/>
          <p:nvPr/>
        </p:nvGrpSpPr>
        <p:grpSpPr>
          <a:xfrm>
            <a:off x="3287844" y="2356819"/>
            <a:ext cx="4303384" cy="3498892"/>
            <a:chOff x="1914525" y="1276351"/>
            <a:chExt cx="5333999" cy="433684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50C30E6-873C-4927-B6F4-A6B388FC144D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A4429BF6-385F-4D58-9D14-143D332376F4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7C7573A-CB38-440F-A17F-CFD0668693A2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A4B27C9-86DD-4B97-B9E7-8D26BAF5B396}"/>
              </a:ext>
            </a:extLst>
          </p:cNvPr>
          <p:cNvSpPr/>
          <p:nvPr/>
        </p:nvSpPr>
        <p:spPr>
          <a:xfrm>
            <a:off x="5908628" y="3334810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5A7F72-258B-4F55-B98A-4796217F8B93}"/>
              </a:ext>
            </a:extLst>
          </p:cNvPr>
          <p:cNvSpPr/>
          <p:nvPr/>
        </p:nvSpPr>
        <p:spPr>
          <a:xfrm>
            <a:off x="3107429" y="3893857"/>
            <a:ext cx="828093" cy="82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21651F-C8ED-4C9F-87B7-5403085E417C}"/>
              </a:ext>
            </a:extLst>
          </p:cNvPr>
          <p:cNvSpPr/>
          <p:nvPr/>
        </p:nvSpPr>
        <p:spPr>
          <a:xfrm>
            <a:off x="5266581" y="5209369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3EB5F-190A-4562-8495-884151D0E52E}"/>
              </a:ext>
            </a:extLst>
          </p:cNvPr>
          <p:cNvSpPr txBox="1"/>
          <p:nvPr/>
        </p:nvSpPr>
        <p:spPr>
          <a:xfrm>
            <a:off x="5842507" y="2611739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8D02FA-54A4-4CA3-91E6-83DF7F5353AC}"/>
              </a:ext>
            </a:extLst>
          </p:cNvPr>
          <p:cNvGrpSpPr/>
          <p:nvPr/>
        </p:nvGrpSpPr>
        <p:grpSpPr>
          <a:xfrm>
            <a:off x="3711364" y="2074146"/>
            <a:ext cx="2212122" cy="1107996"/>
            <a:chOff x="2551705" y="4283314"/>
            <a:chExt cx="2357003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7C67FD7-F531-448C-812D-3F10B79E84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0F0CA1-CFDF-4B46-A89B-98697F501E6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C1539E-2C07-4F7E-8FA4-6752A6E5AF98}"/>
              </a:ext>
            </a:extLst>
          </p:cNvPr>
          <p:cNvGrpSpPr/>
          <p:nvPr/>
        </p:nvGrpSpPr>
        <p:grpSpPr>
          <a:xfrm>
            <a:off x="1180781" y="4727463"/>
            <a:ext cx="2126423" cy="1107996"/>
            <a:chOff x="2551705" y="4283314"/>
            <a:chExt cx="2357003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87BC33-0253-4B7A-9304-8FF8F136DD5F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FED00C-C89E-4F6E-B0BF-ECBBF2EC1C3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7AD6592-ECAA-4A80-B3F5-E7611D43A638}"/>
              </a:ext>
            </a:extLst>
          </p:cNvPr>
          <p:cNvSpPr txBox="1"/>
          <p:nvPr/>
        </p:nvSpPr>
        <p:spPr>
          <a:xfrm>
            <a:off x="2068119" y="3923184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9FC25A-C364-4746-AD51-FB8C0765625A}"/>
              </a:ext>
            </a:extLst>
          </p:cNvPr>
          <p:cNvSpPr txBox="1"/>
          <p:nvPr/>
        </p:nvSpPr>
        <p:spPr>
          <a:xfrm>
            <a:off x="6913779" y="518909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A66061-6737-413B-8C2D-0FB736748CEB}"/>
              </a:ext>
            </a:extLst>
          </p:cNvPr>
          <p:cNvGrpSpPr/>
          <p:nvPr/>
        </p:nvGrpSpPr>
        <p:grpSpPr>
          <a:xfrm>
            <a:off x="7766273" y="5112155"/>
            <a:ext cx="2663906" cy="923330"/>
            <a:chOff x="2551705" y="4283314"/>
            <a:chExt cx="2357003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47293D-D583-4507-9442-148D7098423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C099BF-C4D0-49A5-9471-43CFC752789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EFCE886-0F1F-4E09-A2D0-71E37EDBA1B9}"/>
              </a:ext>
            </a:extLst>
          </p:cNvPr>
          <p:cNvSpPr/>
          <p:nvPr/>
        </p:nvSpPr>
        <p:spPr>
          <a:xfrm rot="19800000">
            <a:off x="5497000" y="5412846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Donut 15">
            <a:extLst>
              <a:ext uri="{FF2B5EF4-FFF2-40B4-BE49-F238E27FC236}">
                <a16:creationId xmlns:a16="http://schemas.microsoft.com/office/drawing/2014/main" id="{AFD36A5A-B3EA-4217-AF9B-1D8E3DBE55AE}"/>
              </a:ext>
            </a:extLst>
          </p:cNvPr>
          <p:cNvSpPr/>
          <p:nvPr/>
        </p:nvSpPr>
        <p:spPr>
          <a:xfrm>
            <a:off x="6108152" y="3532518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8718A095-FDEF-41DB-8850-4E5A0B16C472}"/>
              </a:ext>
            </a:extLst>
          </p:cNvPr>
          <p:cNvSpPr/>
          <p:nvPr/>
        </p:nvSpPr>
        <p:spPr>
          <a:xfrm rot="20700000">
            <a:off x="3322348" y="4133383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5838AB-F0C5-4141-B77F-D14B96DDD40B}"/>
              </a:ext>
            </a:extLst>
          </p:cNvPr>
          <p:cNvSpPr txBox="1"/>
          <p:nvPr/>
        </p:nvSpPr>
        <p:spPr>
          <a:xfrm>
            <a:off x="8796465" y="1934132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9CED3-8A01-495F-8A63-F4DB451A8D8E}"/>
              </a:ext>
            </a:extLst>
          </p:cNvPr>
          <p:cNvSpPr txBox="1"/>
          <p:nvPr/>
        </p:nvSpPr>
        <p:spPr>
          <a:xfrm>
            <a:off x="8796464" y="991792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945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28C106-DA67-4BCB-B80C-71D3E375062F}"/>
              </a:ext>
            </a:extLst>
          </p:cNvPr>
          <p:cNvGrpSpPr/>
          <p:nvPr/>
        </p:nvGrpSpPr>
        <p:grpSpPr>
          <a:xfrm rot="2700000">
            <a:off x="4435420" y="2405260"/>
            <a:ext cx="3349414" cy="3272616"/>
            <a:chOff x="5090840" y="2579702"/>
            <a:chExt cx="2387934" cy="2333182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396029A-B2AB-43B6-AF52-20687C602FE0}"/>
                </a:ext>
              </a:extLst>
            </p:cNvPr>
            <p:cNvSpPr/>
            <p:nvPr/>
          </p:nvSpPr>
          <p:spPr>
            <a:xfrm>
              <a:off x="5621493" y="4116906"/>
              <a:ext cx="1326628" cy="79597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F6A5AC6-C0F4-4C2A-892B-CF763FB3DA45}"/>
                </a:ext>
              </a:extLst>
            </p:cNvPr>
            <p:cNvSpPr/>
            <p:nvPr/>
          </p:nvSpPr>
          <p:spPr>
            <a:xfrm>
              <a:off x="5886818" y="2579702"/>
              <a:ext cx="795978" cy="1061303"/>
            </a:xfrm>
            <a:custGeom>
              <a:avLst/>
              <a:gdLst>
                <a:gd name="connsiteX0" fmla="*/ 222086 w 442678"/>
                <a:gd name="connsiteY0" fmla="*/ 1407 h 590237"/>
                <a:gd name="connsiteX1" fmla="*/ 418832 w 442678"/>
                <a:gd name="connsiteY1" fmla="*/ 704 h 590237"/>
                <a:gd name="connsiteX2" fmla="*/ 443425 w 442678"/>
                <a:gd name="connsiteY2" fmla="*/ 23892 h 590237"/>
                <a:gd name="connsiteX3" fmla="*/ 442722 w 442678"/>
                <a:gd name="connsiteY3" fmla="*/ 136318 h 590237"/>
                <a:gd name="connsiteX4" fmla="*/ 428669 w 442678"/>
                <a:gd name="connsiteY4" fmla="*/ 176370 h 590237"/>
                <a:gd name="connsiteX5" fmla="*/ 380185 w 442678"/>
                <a:gd name="connsiteY5" fmla="*/ 175667 h 590237"/>
                <a:gd name="connsiteX6" fmla="*/ 338025 w 442678"/>
                <a:gd name="connsiteY6" fmla="*/ 153182 h 590237"/>
                <a:gd name="connsiteX7" fmla="*/ 295163 w 442678"/>
                <a:gd name="connsiteY7" fmla="*/ 201666 h 590237"/>
                <a:gd name="connsiteX8" fmla="*/ 319756 w 442678"/>
                <a:gd name="connsiteY8" fmla="*/ 280365 h 590237"/>
                <a:gd name="connsiteX9" fmla="*/ 373861 w 442678"/>
                <a:gd name="connsiteY9" fmla="*/ 275446 h 590237"/>
                <a:gd name="connsiteX10" fmla="*/ 410400 w 442678"/>
                <a:gd name="connsiteY10" fmla="*/ 254366 h 590237"/>
                <a:gd name="connsiteX11" fmla="*/ 442020 w 442678"/>
                <a:gd name="connsiteY11" fmla="*/ 298634 h 590237"/>
                <a:gd name="connsiteX12" fmla="*/ 442722 w 442678"/>
                <a:gd name="connsiteY12" fmla="*/ 430032 h 590237"/>
                <a:gd name="connsiteX13" fmla="*/ 425156 w 442678"/>
                <a:gd name="connsiteY13" fmla="*/ 443382 h 590237"/>
                <a:gd name="connsiteX14" fmla="*/ 307811 w 442678"/>
                <a:gd name="connsiteY14" fmla="*/ 443382 h 590237"/>
                <a:gd name="connsiteX15" fmla="*/ 276894 w 442678"/>
                <a:gd name="connsiteY15" fmla="*/ 451112 h 590237"/>
                <a:gd name="connsiteX16" fmla="*/ 276191 w 442678"/>
                <a:gd name="connsiteY16" fmla="*/ 482732 h 590237"/>
                <a:gd name="connsiteX17" fmla="*/ 301487 w 442678"/>
                <a:gd name="connsiteY17" fmla="*/ 538242 h 590237"/>
                <a:gd name="connsiteX18" fmla="*/ 245976 w 442678"/>
                <a:gd name="connsiteY18" fmla="*/ 588834 h 590237"/>
                <a:gd name="connsiteX19" fmla="*/ 152522 w 442678"/>
                <a:gd name="connsiteY19" fmla="*/ 560025 h 590237"/>
                <a:gd name="connsiteX20" fmla="*/ 158846 w 442678"/>
                <a:gd name="connsiteY20" fmla="*/ 488353 h 590237"/>
                <a:gd name="connsiteX21" fmla="*/ 175007 w 442678"/>
                <a:gd name="connsiteY21" fmla="*/ 463760 h 590237"/>
                <a:gd name="connsiteX22" fmla="*/ 142685 w 442678"/>
                <a:gd name="connsiteY22" fmla="*/ 443382 h 590237"/>
                <a:gd name="connsiteX23" fmla="*/ 22529 w 442678"/>
                <a:gd name="connsiteY23" fmla="*/ 444085 h 590237"/>
                <a:gd name="connsiteX24" fmla="*/ 44 w 442678"/>
                <a:gd name="connsiteY24" fmla="*/ 423708 h 590237"/>
                <a:gd name="connsiteX25" fmla="*/ 44 w 442678"/>
                <a:gd name="connsiteY25" fmla="*/ 300742 h 590237"/>
                <a:gd name="connsiteX26" fmla="*/ 18313 w 442678"/>
                <a:gd name="connsiteY26" fmla="*/ 262798 h 590237"/>
                <a:gd name="connsiteX27" fmla="*/ 59770 w 442678"/>
                <a:gd name="connsiteY27" fmla="*/ 265609 h 590237"/>
                <a:gd name="connsiteX28" fmla="*/ 106146 w 442678"/>
                <a:gd name="connsiteY28" fmla="*/ 289499 h 590237"/>
                <a:gd name="connsiteX29" fmla="*/ 148306 w 442678"/>
                <a:gd name="connsiteY29" fmla="*/ 233989 h 590237"/>
                <a:gd name="connsiteX30" fmla="*/ 143388 w 442678"/>
                <a:gd name="connsiteY30" fmla="*/ 188316 h 590237"/>
                <a:gd name="connsiteX31" fmla="*/ 64689 w 442678"/>
                <a:gd name="connsiteY31" fmla="*/ 171452 h 590237"/>
                <a:gd name="connsiteX32" fmla="*/ 35880 w 442678"/>
                <a:gd name="connsiteY32" fmla="*/ 190423 h 590237"/>
                <a:gd name="connsiteX33" fmla="*/ 2152 w 442678"/>
                <a:gd name="connsiteY33" fmla="*/ 151777 h 590237"/>
                <a:gd name="connsiteX34" fmla="*/ 1449 w 442678"/>
                <a:gd name="connsiteY34" fmla="*/ 11947 h 590237"/>
                <a:gd name="connsiteX35" fmla="*/ 20421 w 442678"/>
                <a:gd name="connsiteY35" fmla="*/ 704 h 590237"/>
                <a:gd name="connsiteX36" fmla="*/ 222086 w 442678"/>
                <a:gd name="connsiteY36" fmla="*/ 14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590237">
                  <a:moveTo>
                    <a:pt x="222086" y="1407"/>
                  </a:moveTo>
                  <a:cubicBezTo>
                    <a:pt x="287434" y="1407"/>
                    <a:pt x="353484" y="2110"/>
                    <a:pt x="418832" y="704"/>
                  </a:cubicBezTo>
                  <a:cubicBezTo>
                    <a:pt x="437101" y="704"/>
                    <a:pt x="444830" y="4218"/>
                    <a:pt x="443425" y="23892"/>
                  </a:cubicBezTo>
                  <a:cubicBezTo>
                    <a:pt x="442020" y="61133"/>
                    <a:pt x="442722" y="98374"/>
                    <a:pt x="442722" y="136318"/>
                  </a:cubicBezTo>
                  <a:cubicBezTo>
                    <a:pt x="442722" y="151777"/>
                    <a:pt x="439209" y="165128"/>
                    <a:pt x="428669" y="176370"/>
                  </a:cubicBezTo>
                  <a:cubicBezTo>
                    <a:pt x="408994" y="197450"/>
                    <a:pt x="399157" y="197450"/>
                    <a:pt x="380185" y="175667"/>
                  </a:cubicBezTo>
                  <a:cubicBezTo>
                    <a:pt x="368943" y="163020"/>
                    <a:pt x="358403" y="146156"/>
                    <a:pt x="338025" y="153182"/>
                  </a:cubicBezTo>
                  <a:cubicBezTo>
                    <a:pt x="315540" y="161614"/>
                    <a:pt x="298676" y="176370"/>
                    <a:pt x="295163" y="201666"/>
                  </a:cubicBezTo>
                  <a:cubicBezTo>
                    <a:pt x="290947" y="231881"/>
                    <a:pt x="291649" y="259987"/>
                    <a:pt x="319756" y="280365"/>
                  </a:cubicBezTo>
                  <a:cubicBezTo>
                    <a:pt x="342241" y="296526"/>
                    <a:pt x="354889" y="295823"/>
                    <a:pt x="373861" y="275446"/>
                  </a:cubicBezTo>
                  <a:cubicBezTo>
                    <a:pt x="383699" y="264906"/>
                    <a:pt x="390022" y="245231"/>
                    <a:pt x="410400" y="254366"/>
                  </a:cubicBezTo>
                  <a:cubicBezTo>
                    <a:pt x="429372" y="262798"/>
                    <a:pt x="441317" y="277554"/>
                    <a:pt x="442020" y="298634"/>
                  </a:cubicBezTo>
                  <a:cubicBezTo>
                    <a:pt x="442722" y="342199"/>
                    <a:pt x="442020" y="386467"/>
                    <a:pt x="442722" y="430032"/>
                  </a:cubicBezTo>
                  <a:cubicBezTo>
                    <a:pt x="442722" y="444085"/>
                    <a:pt x="434993" y="444085"/>
                    <a:pt x="425156" y="443382"/>
                  </a:cubicBezTo>
                  <a:cubicBezTo>
                    <a:pt x="385807" y="443382"/>
                    <a:pt x="346457" y="443382"/>
                    <a:pt x="307811" y="443382"/>
                  </a:cubicBezTo>
                  <a:cubicBezTo>
                    <a:pt x="296568" y="443382"/>
                    <a:pt x="286028" y="442680"/>
                    <a:pt x="276894" y="451112"/>
                  </a:cubicBezTo>
                  <a:cubicBezTo>
                    <a:pt x="266354" y="461652"/>
                    <a:pt x="258624" y="470786"/>
                    <a:pt x="276191" y="482732"/>
                  </a:cubicBezTo>
                  <a:cubicBezTo>
                    <a:pt x="295163" y="495380"/>
                    <a:pt x="309919" y="513649"/>
                    <a:pt x="301487" y="538242"/>
                  </a:cubicBezTo>
                  <a:cubicBezTo>
                    <a:pt x="292352" y="564241"/>
                    <a:pt x="274786" y="583213"/>
                    <a:pt x="245976" y="588834"/>
                  </a:cubicBezTo>
                  <a:cubicBezTo>
                    <a:pt x="209438" y="595861"/>
                    <a:pt x="177115" y="591645"/>
                    <a:pt x="152522" y="560025"/>
                  </a:cubicBezTo>
                  <a:cubicBezTo>
                    <a:pt x="131442" y="532621"/>
                    <a:pt x="133550" y="512244"/>
                    <a:pt x="158846" y="488353"/>
                  </a:cubicBezTo>
                  <a:cubicBezTo>
                    <a:pt x="165873" y="481326"/>
                    <a:pt x="181331" y="478516"/>
                    <a:pt x="175007" y="463760"/>
                  </a:cubicBezTo>
                  <a:cubicBezTo>
                    <a:pt x="169386" y="450409"/>
                    <a:pt x="158143" y="443382"/>
                    <a:pt x="142685" y="443382"/>
                  </a:cubicBezTo>
                  <a:cubicBezTo>
                    <a:pt x="102633" y="443382"/>
                    <a:pt x="62581" y="442680"/>
                    <a:pt x="22529" y="444085"/>
                  </a:cubicBezTo>
                  <a:cubicBezTo>
                    <a:pt x="7071" y="444788"/>
                    <a:pt x="-659" y="442680"/>
                    <a:pt x="44" y="423708"/>
                  </a:cubicBezTo>
                  <a:cubicBezTo>
                    <a:pt x="1449" y="382953"/>
                    <a:pt x="747" y="341496"/>
                    <a:pt x="44" y="300742"/>
                  </a:cubicBezTo>
                  <a:cubicBezTo>
                    <a:pt x="44" y="284580"/>
                    <a:pt x="6368" y="272635"/>
                    <a:pt x="18313" y="262798"/>
                  </a:cubicBezTo>
                  <a:cubicBezTo>
                    <a:pt x="33069" y="250150"/>
                    <a:pt x="46420" y="248042"/>
                    <a:pt x="59770" y="265609"/>
                  </a:cubicBezTo>
                  <a:cubicBezTo>
                    <a:pt x="71013" y="280365"/>
                    <a:pt x="82958" y="299336"/>
                    <a:pt x="106146" y="289499"/>
                  </a:cubicBezTo>
                  <a:cubicBezTo>
                    <a:pt x="130037" y="279662"/>
                    <a:pt x="146198" y="261393"/>
                    <a:pt x="148306" y="233989"/>
                  </a:cubicBezTo>
                  <a:cubicBezTo>
                    <a:pt x="149009" y="218530"/>
                    <a:pt x="149712" y="203072"/>
                    <a:pt x="143388" y="188316"/>
                  </a:cubicBezTo>
                  <a:cubicBezTo>
                    <a:pt x="125821" y="149669"/>
                    <a:pt x="90688" y="142642"/>
                    <a:pt x="64689" y="171452"/>
                  </a:cubicBezTo>
                  <a:cubicBezTo>
                    <a:pt x="56960" y="179884"/>
                    <a:pt x="52041" y="196045"/>
                    <a:pt x="35880" y="190423"/>
                  </a:cubicBezTo>
                  <a:cubicBezTo>
                    <a:pt x="17611" y="184100"/>
                    <a:pt x="2855" y="171452"/>
                    <a:pt x="2152" y="151777"/>
                  </a:cubicBezTo>
                  <a:cubicBezTo>
                    <a:pt x="747" y="105401"/>
                    <a:pt x="1449" y="59025"/>
                    <a:pt x="1449" y="11947"/>
                  </a:cubicBezTo>
                  <a:cubicBezTo>
                    <a:pt x="1449" y="-4214"/>
                    <a:pt x="12692" y="704"/>
                    <a:pt x="20421" y="704"/>
                  </a:cubicBezTo>
                  <a:cubicBezTo>
                    <a:pt x="87174" y="1407"/>
                    <a:pt x="154630" y="1407"/>
                    <a:pt x="222086" y="140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32A2E64-5366-4C29-915D-F66F73342736}"/>
                </a:ext>
              </a:extLst>
            </p:cNvPr>
            <p:cNvSpPr/>
            <p:nvPr/>
          </p:nvSpPr>
          <p:spPr>
            <a:xfrm>
              <a:off x="6682796" y="3092504"/>
              <a:ext cx="795978" cy="1061303"/>
            </a:xfrm>
            <a:custGeom>
              <a:avLst/>
              <a:gdLst>
                <a:gd name="connsiteX0" fmla="*/ 442778 w 442678"/>
                <a:gd name="connsiteY0" fmla="*/ 370410 h 590237"/>
                <a:gd name="connsiteX1" fmla="*/ 443481 w 442678"/>
                <a:gd name="connsiteY1" fmla="*/ 570669 h 590237"/>
                <a:gd name="connsiteX2" fmla="*/ 422401 w 442678"/>
                <a:gd name="connsiteY2" fmla="*/ 592452 h 590237"/>
                <a:gd name="connsiteX3" fmla="*/ 307164 w 442678"/>
                <a:gd name="connsiteY3" fmla="*/ 591749 h 590237"/>
                <a:gd name="connsiteX4" fmla="*/ 269220 w 442678"/>
                <a:gd name="connsiteY4" fmla="*/ 579803 h 590237"/>
                <a:gd name="connsiteX5" fmla="*/ 268517 w 442678"/>
                <a:gd name="connsiteY5" fmla="*/ 529212 h 590237"/>
                <a:gd name="connsiteX6" fmla="*/ 290300 w 442678"/>
                <a:gd name="connsiteY6" fmla="*/ 489160 h 590237"/>
                <a:gd name="connsiteX7" fmla="*/ 246032 w 442678"/>
                <a:gd name="connsiteY7" fmla="*/ 445595 h 590237"/>
                <a:gd name="connsiteX8" fmla="*/ 165929 w 442678"/>
                <a:gd name="connsiteY8" fmla="*/ 465972 h 590237"/>
                <a:gd name="connsiteX9" fmla="*/ 169442 w 442678"/>
                <a:gd name="connsiteY9" fmla="*/ 524293 h 590237"/>
                <a:gd name="connsiteX10" fmla="*/ 189819 w 442678"/>
                <a:gd name="connsiteY10" fmla="*/ 558021 h 590237"/>
                <a:gd name="connsiteX11" fmla="*/ 143443 w 442678"/>
                <a:gd name="connsiteY11" fmla="*/ 590343 h 590237"/>
                <a:gd name="connsiteX12" fmla="*/ 14856 w 442678"/>
                <a:gd name="connsiteY12" fmla="*/ 591046 h 590237"/>
                <a:gd name="connsiteX13" fmla="*/ 100 w 442678"/>
                <a:gd name="connsiteY13" fmla="*/ 574885 h 590237"/>
                <a:gd name="connsiteX14" fmla="*/ 100 w 442678"/>
                <a:gd name="connsiteY14" fmla="*/ 446297 h 590237"/>
                <a:gd name="connsiteX15" fmla="*/ 31720 w 442678"/>
                <a:gd name="connsiteY15" fmla="*/ 402732 h 590237"/>
                <a:gd name="connsiteX16" fmla="*/ 66150 w 442678"/>
                <a:gd name="connsiteY16" fmla="*/ 421704 h 590237"/>
                <a:gd name="connsiteX17" fmla="*/ 142038 w 442678"/>
                <a:gd name="connsiteY17" fmla="*/ 406246 h 590237"/>
                <a:gd name="connsiteX18" fmla="*/ 125174 w 442678"/>
                <a:gd name="connsiteY18" fmla="*/ 313494 h 590237"/>
                <a:gd name="connsiteX19" fmla="*/ 66853 w 442678"/>
                <a:gd name="connsiteY19" fmla="*/ 317710 h 590237"/>
                <a:gd name="connsiteX20" fmla="*/ 33828 w 442678"/>
                <a:gd name="connsiteY20" fmla="*/ 337384 h 590237"/>
                <a:gd name="connsiteX21" fmla="*/ 802 w 442678"/>
                <a:gd name="connsiteY21" fmla="*/ 291711 h 590237"/>
                <a:gd name="connsiteX22" fmla="*/ 100 w 442678"/>
                <a:gd name="connsiteY22" fmla="*/ 168745 h 590237"/>
                <a:gd name="connsiteX23" fmla="*/ 19774 w 442678"/>
                <a:gd name="connsiteY23" fmla="*/ 149071 h 590237"/>
                <a:gd name="connsiteX24" fmla="*/ 135011 w 442678"/>
                <a:gd name="connsiteY24" fmla="*/ 149773 h 590237"/>
                <a:gd name="connsiteX25" fmla="*/ 165929 w 442678"/>
                <a:gd name="connsiteY25" fmla="*/ 141341 h 590237"/>
                <a:gd name="connsiteX26" fmla="*/ 166631 w 442678"/>
                <a:gd name="connsiteY26" fmla="*/ 107613 h 590237"/>
                <a:gd name="connsiteX27" fmla="*/ 163820 w 442678"/>
                <a:gd name="connsiteY27" fmla="*/ 21186 h 590237"/>
                <a:gd name="connsiteX28" fmla="*/ 294516 w 442678"/>
                <a:gd name="connsiteY28" fmla="*/ 35942 h 590237"/>
                <a:gd name="connsiteX29" fmla="*/ 288192 w 442678"/>
                <a:gd name="connsiteY29" fmla="*/ 101992 h 590237"/>
                <a:gd name="connsiteX30" fmla="*/ 269923 w 442678"/>
                <a:gd name="connsiteY30" fmla="*/ 130099 h 590237"/>
                <a:gd name="connsiteX31" fmla="*/ 308569 w 442678"/>
                <a:gd name="connsiteY31" fmla="*/ 150476 h 590237"/>
                <a:gd name="connsiteX32" fmla="*/ 420995 w 442678"/>
                <a:gd name="connsiteY32" fmla="*/ 149773 h 590237"/>
                <a:gd name="connsiteX33" fmla="*/ 444183 w 442678"/>
                <a:gd name="connsiteY33" fmla="*/ 174367 h 590237"/>
                <a:gd name="connsiteX34" fmla="*/ 442778 w 442678"/>
                <a:gd name="connsiteY34" fmla="*/ 3704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590237">
                  <a:moveTo>
                    <a:pt x="442778" y="370410"/>
                  </a:moveTo>
                  <a:cubicBezTo>
                    <a:pt x="442778" y="437163"/>
                    <a:pt x="442075" y="503916"/>
                    <a:pt x="443481" y="570669"/>
                  </a:cubicBezTo>
                  <a:cubicBezTo>
                    <a:pt x="443481" y="587533"/>
                    <a:pt x="439967" y="592452"/>
                    <a:pt x="422401" y="592452"/>
                  </a:cubicBezTo>
                  <a:cubicBezTo>
                    <a:pt x="384457" y="591046"/>
                    <a:pt x="345810" y="591749"/>
                    <a:pt x="307164" y="591749"/>
                  </a:cubicBezTo>
                  <a:cubicBezTo>
                    <a:pt x="293111" y="591749"/>
                    <a:pt x="279760" y="590343"/>
                    <a:pt x="269220" y="579803"/>
                  </a:cubicBezTo>
                  <a:cubicBezTo>
                    <a:pt x="252356" y="562940"/>
                    <a:pt x="241114" y="548184"/>
                    <a:pt x="268517" y="529212"/>
                  </a:cubicBezTo>
                  <a:cubicBezTo>
                    <a:pt x="281868" y="520077"/>
                    <a:pt x="296624" y="508835"/>
                    <a:pt x="290300" y="489160"/>
                  </a:cubicBezTo>
                  <a:cubicBezTo>
                    <a:pt x="283273" y="467377"/>
                    <a:pt x="269220" y="450514"/>
                    <a:pt x="246032" y="445595"/>
                  </a:cubicBezTo>
                  <a:cubicBezTo>
                    <a:pt x="216520" y="439271"/>
                    <a:pt x="187711" y="439974"/>
                    <a:pt x="165929" y="465972"/>
                  </a:cubicBezTo>
                  <a:cubicBezTo>
                    <a:pt x="146957" y="488457"/>
                    <a:pt x="147659" y="504619"/>
                    <a:pt x="169442" y="524293"/>
                  </a:cubicBezTo>
                  <a:cubicBezTo>
                    <a:pt x="179279" y="533428"/>
                    <a:pt x="197548" y="539049"/>
                    <a:pt x="189819" y="558021"/>
                  </a:cubicBezTo>
                  <a:cubicBezTo>
                    <a:pt x="181387" y="577696"/>
                    <a:pt x="165929" y="590343"/>
                    <a:pt x="143443" y="590343"/>
                  </a:cubicBezTo>
                  <a:cubicBezTo>
                    <a:pt x="100581" y="590343"/>
                    <a:pt x="57718" y="590343"/>
                    <a:pt x="14856" y="591046"/>
                  </a:cubicBezTo>
                  <a:cubicBezTo>
                    <a:pt x="2208" y="591046"/>
                    <a:pt x="-603" y="586128"/>
                    <a:pt x="100" y="574885"/>
                  </a:cubicBezTo>
                  <a:cubicBezTo>
                    <a:pt x="802" y="532022"/>
                    <a:pt x="100" y="489160"/>
                    <a:pt x="100" y="446297"/>
                  </a:cubicBezTo>
                  <a:cubicBezTo>
                    <a:pt x="100" y="424515"/>
                    <a:pt x="13450" y="410462"/>
                    <a:pt x="31720" y="402732"/>
                  </a:cubicBezTo>
                  <a:cubicBezTo>
                    <a:pt x="49989" y="394300"/>
                    <a:pt x="57016" y="411164"/>
                    <a:pt x="66150" y="421704"/>
                  </a:cubicBezTo>
                  <a:cubicBezTo>
                    <a:pt x="90743" y="449108"/>
                    <a:pt x="122363" y="442784"/>
                    <a:pt x="142038" y="406246"/>
                  </a:cubicBezTo>
                  <a:cubicBezTo>
                    <a:pt x="156794" y="378139"/>
                    <a:pt x="148362" y="332466"/>
                    <a:pt x="125174" y="313494"/>
                  </a:cubicBezTo>
                  <a:cubicBezTo>
                    <a:pt x="101986" y="294522"/>
                    <a:pt x="87230" y="295927"/>
                    <a:pt x="66853" y="317710"/>
                  </a:cubicBezTo>
                  <a:cubicBezTo>
                    <a:pt x="57718" y="326844"/>
                    <a:pt x="54205" y="346519"/>
                    <a:pt x="33828" y="337384"/>
                  </a:cubicBezTo>
                  <a:cubicBezTo>
                    <a:pt x="13450" y="328953"/>
                    <a:pt x="802" y="314899"/>
                    <a:pt x="802" y="291711"/>
                  </a:cubicBezTo>
                  <a:cubicBezTo>
                    <a:pt x="100" y="250957"/>
                    <a:pt x="1505" y="209500"/>
                    <a:pt x="100" y="168745"/>
                  </a:cubicBezTo>
                  <a:cubicBezTo>
                    <a:pt x="-603" y="153287"/>
                    <a:pt x="3613" y="148368"/>
                    <a:pt x="19774" y="149071"/>
                  </a:cubicBezTo>
                  <a:cubicBezTo>
                    <a:pt x="58421" y="150476"/>
                    <a:pt x="96365" y="149071"/>
                    <a:pt x="135011" y="149773"/>
                  </a:cubicBezTo>
                  <a:cubicBezTo>
                    <a:pt x="146254" y="149773"/>
                    <a:pt x="156794" y="149071"/>
                    <a:pt x="165929" y="141341"/>
                  </a:cubicBezTo>
                  <a:cubicBezTo>
                    <a:pt x="179279" y="130099"/>
                    <a:pt x="184198" y="121667"/>
                    <a:pt x="166631" y="107613"/>
                  </a:cubicBezTo>
                  <a:cubicBezTo>
                    <a:pt x="130795" y="79507"/>
                    <a:pt x="130795" y="52103"/>
                    <a:pt x="163820" y="21186"/>
                  </a:cubicBezTo>
                  <a:cubicBezTo>
                    <a:pt x="199656" y="-12542"/>
                    <a:pt x="266409" y="-4813"/>
                    <a:pt x="294516" y="35942"/>
                  </a:cubicBezTo>
                  <a:cubicBezTo>
                    <a:pt x="312083" y="61238"/>
                    <a:pt x="309272" y="79507"/>
                    <a:pt x="288192" y="101992"/>
                  </a:cubicBezTo>
                  <a:cubicBezTo>
                    <a:pt x="280463" y="109721"/>
                    <a:pt x="260788" y="112532"/>
                    <a:pt x="269923" y="130099"/>
                  </a:cubicBezTo>
                  <a:cubicBezTo>
                    <a:pt x="277652" y="144855"/>
                    <a:pt x="291705" y="150476"/>
                    <a:pt x="308569" y="150476"/>
                  </a:cubicBezTo>
                  <a:cubicBezTo>
                    <a:pt x="345810" y="149773"/>
                    <a:pt x="383754" y="151881"/>
                    <a:pt x="420995" y="149773"/>
                  </a:cubicBezTo>
                  <a:cubicBezTo>
                    <a:pt x="441373" y="149071"/>
                    <a:pt x="444886" y="155395"/>
                    <a:pt x="444183" y="174367"/>
                  </a:cubicBezTo>
                  <a:cubicBezTo>
                    <a:pt x="442075" y="239011"/>
                    <a:pt x="442778" y="305062"/>
                    <a:pt x="442778" y="3704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82B953-7BFD-4A34-9233-6E5E40172DD5}"/>
                </a:ext>
              </a:extLst>
            </p:cNvPr>
            <p:cNvSpPr/>
            <p:nvPr/>
          </p:nvSpPr>
          <p:spPr>
            <a:xfrm>
              <a:off x="5090840" y="3092504"/>
              <a:ext cx="795978" cy="1326628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Isosceles Triangle 51">
            <a:extLst>
              <a:ext uri="{FF2B5EF4-FFF2-40B4-BE49-F238E27FC236}">
                <a16:creationId xmlns:a16="http://schemas.microsoft.com/office/drawing/2014/main" id="{D6E41365-E3BA-44A9-A8EC-7DB55867E664}"/>
              </a:ext>
            </a:extLst>
          </p:cNvPr>
          <p:cNvSpPr/>
          <p:nvPr/>
        </p:nvSpPr>
        <p:spPr>
          <a:xfrm>
            <a:off x="5046923" y="308485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A883A5BF-5A80-47D0-B789-BF84D2A51088}"/>
              </a:ext>
            </a:extLst>
          </p:cNvPr>
          <p:cNvSpPr/>
          <p:nvPr/>
        </p:nvSpPr>
        <p:spPr>
          <a:xfrm>
            <a:off x="6484464" y="332907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ardrop 1">
            <a:extLst>
              <a:ext uri="{FF2B5EF4-FFF2-40B4-BE49-F238E27FC236}">
                <a16:creationId xmlns:a16="http://schemas.microsoft.com/office/drawing/2014/main" id="{51B66B6B-5466-4041-AD06-46116B8CC949}"/>
              </a:ext>
            </a:extLst>
          </p:cNvPr>
          <p:cNvSpPr/>
          <p:nvPr/>
        </p:nvSpPr>
        <p:spPr>
          <a:xfrm rot="18805991">
            <a:off x="6940198" y="470196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83AA415B-0176-4FD1-8B86-C0244A6E16E0}"/>
              </a:ext>
            </a:extLst>
          </p:cNvPr>
          <p:cNvSpPr/>
          <p:nvPr/>
        </p:nvSpPr>
        <p:spPr>
          <a:xfrm>
            <a:off x="5083024" y="477616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Block Arc 14">
            <a:extLst>
              <a:ext uri="{FF2B5EF4-FFF2-40B4-BE49-F238E27FC236}">
                <a16:creationId xmlns:a16="http://schemas.microsoft.com/office/drawing/2014/main" id="{9E081F35-443F-43FD-9974-066FC3F44E69}"/>
              </a:ext>
            </a:extLst>
          </p:cNvPr>
          <p:cNvSpPr/>
          <p:nvPr/>
        </p:nvSpPr>
        <p:spPr>
          <a:xfrm rot="16200000">
            <a:off x="5689252" y="3834814"/>
            <a:ext cx="603871" cy="6042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5A03C68-B29B-438E-A63C-0B913A13BE83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E83975-D6E5-42AA-A677-72EB86DCE0FC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EE9E86D-E56D-42D3-B4C9-662BA9B3A96C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F1C647-1285-400B-85D3-F1BCF39A9F6F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DEFCEE-DC42-446A-9F55-C20C278AF22F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FFC0C1-1674-46D1-9C2C-027C837CB70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147B0C-5050-4E69-A793-21AD706B8233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46D41C-A7B8-4D01-98C5-DD09DB656F4F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94F503-C345-46D7-AA74-4161C26D8489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59E78CC-2D29-41FD-8C8B-6C84C66B5A23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D9040BC-9098-4C17-AC46-1C81E2C4F279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6F5B051-4785-45AE-9AB6-73A0FB326068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2" name="Elbow Connector 10">
            <a:extLst>
              <a:ext uri="{FF2B5EF4-FFF2-40B4-BE49-F238E27FC236}">
                <a16:creationId xmlns:a16="http://schemas.microsoft.com/office/drawing/2014/main" id="{41C673A4-5875-4C74-966B-08BE942E5FD4}"/>
              </a:ext>
            </a:extLst>
          </p:cNvPr>
          <p:cNvCxnSpPr>
            <a:cxnSpLocks/>
          </p:cNvCxnSpPr>
          <p:nvPr/>
        </p:nvCxnSpPr>
        <p:spPr>
          <a:xfrm flipV="1">
            <a:off x="7363406" y="1926706"/>
            <a:ext cx="1109389" cy="68283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124">
            <a:extLst>
              <a:ext uri="{FF2B5EF4-FFF2-40B4-BE49-F238E27FC236}">
                <a16:creationId xmlns:a16="http://schemas.microsoft.com/office/drawing/2014/main" id="{DABD43B8-C3BF-4339-9B7F-76AC730129B3}"/>
              </a:ext>
            </a:extLst>
          </p:cNvPr>
          <p:cNvCxnSpPr>
            <a:cxnSpLocks/>
          </p:cNvCxnSpPr>
          <p:nvPr/>
        </p:nvCxnSpPr>
        <p:spPr>
          <a:xfrm rot="10800000">
            <a:off x="7393585" y="5444979"/>
            <a:ext cx="1083135" cy="41152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132">
            <a:extLst>
              <a:ext uri="{FF2B5EF4-FFF2-40B4-BE49-F238E27FC236}">
                <a16:creationId xmlns:a16="http://schemas.microsoft.com/office/drawing/2014/main" id="{DBB58366-73AB-4B78-8BAE-C66907BB17E5}"/>
              </a:ext>
            </a:extLst>
          </p:cNvPr>
          <p:cNvCxnSpPr>
            <a:cxnSpLocks/>
          </p:cNvCxnSpPr>
          <p:nvPr/>
        </p:nvCxnSpPr>
        <p:spPr>
          <a:xfrm flipV="1">
            <a:off x="2845273" y="4537910"/>
            <a:ext cx="1671544" cy="414394"/>
          </a:xfrm>
          <a:prstGeom prst="bentConnector3">
            <a:avLst>
              <a:gd name="adj1" fmla="val 556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138">
            <a:extLst>
              <a:ext uri="{FF2B5EF4-FFF2-40B4-BE49-F238E27FC236}">
                <a16:creationId xmlns:a16="http://schemas.microsoft.com/office/drawing/2014/main" id="{42E0744A-1EAB-4E11-A699-2A70517F2224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07684" cy="62089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991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" y="4012624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-1" y="4753768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28572-AEF4-4378-96AA-9AB3CEC23B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E1D412-54FF-445F-976D-7B106E172CFE}"/>
              </a:ext>
            </a:extLst>
          </p:cNvPr>
          <p:cNvSpPr/>
          <p:nvPr/>
        </p:nvSpPr>
        <p:spPr>
          <a:xfrm>
            <a:off x="0" y="3760343"/>
            <a:ext cx="12192000" cy="3097657"/>
          </a:xfrm>
          <a:prstGeom prst="rect">
            <a:avLst/>
          </a:prstGeom>
          <a:gradFill>
            <a:gsLst>
              <a:gs pos="67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99785C7-800C-4216-9253-8126F06FEF20}"/>
              </a:ext>
            </a:extLst>
          </p:cNvPr>
          <p:cNvSpPr>
            <a:spLocks/>
          </p:cNvSpPr>
          <p:nvPr/>
        </p:nvSpPr>
        <p:spPr bwMode="auto">
          <a:xfrm>
            <a:off x="-2951" y="2047536"/>
            <a:ext cx="6711481" cy="1745785"/>
          </a:xfrm>
          <a:custGeom>
            <a:avLst/>
            <a:gdLst>
              <a:gd name="connsiteX0" fmla="*/ 1099583 w 4312110"/>
              <a:gd name="connsiteY0" fmla="*/ 0 h 1121663"/>
              <a:gd name="connsiteX1" fmla="*/ 1101609 w 4312110"/>
              <a:gd name="connsiteY1" fmla="*/ 246443 h 1121663"/>
              <a:gd name="connsiteX2" fmla="*/ 1140116 w 4312110"/>
              <a:gd name="connsiteY2" fmla="*/ 326429 h 1121663"/>
              <a:gd name="connsiteX3" fmla="*/ 1142143 w 4312110"/>
              <a:gd name="connsiteY3" fmla="*/ 326429 h 1121663"/>
              <a:gd name="connsiteX4" fmla="*/ 1156330 w 4312110"/>
              <a:gd name="connsiteY4" fmla="*/ 326429 h 1121663"/>
              <a:gd name="connsiteX5" fmla="*/ 1156330 w 4312110"/>
              <a:gd name="connsiteY5" fmla="*/ 350208 h 1121663"/>
              <a:gd name="connsiteX6" fmla="*/ 1156837 w 4312110"/>
              <a:gd name="connsiteY6" fmla="*/ 351019 h 1121663"/>
              <a:gd name="connsiteX7" fmla="*/ 1160383 w 4312110"/>
              <a:gd name="connsiteY7" fmla="*/ 356694 h 1121663"/>
              <a:gd name="connsiteX8" fmla="*/ 1160383 w 4312110"/>
              <a:gd name="connsiteY8" fmla="*/ 471268 h 1121663"/>
              <a:gd name="connsiteX9" fmla="*/ 1162663 w 4312110"/>
              <a:gd name="connsiteY9" fmla="*/ 471268 h 1121663"/>
              <a:gd name="connsiteX10" fmla="*/ 1178624 w 4312110"/>
              <a:gd name="connsiteY10" fmla="*/ 471268 h 1121663"/>
              <a:gd name="connsiteX11" fmla="*/ 1178624 w 4312110"/>
              <a:gd name="connsiteY11" fmla="*/ 611783 h 1121663"/>
              <a:gd name="connsiteX12" fmla="*/ 1180144 w 4312110"/>
              <a:gd name="connsiteY12" fmla="*/ 611513 h 1121663"/>
              <a:gd name="connsiteX13" fmla="*/ 1190784 w 4312110"/>
              <a:gd name="connsiteY13" fmla="*/ 609622 h 1121663"/>
              <a:gd name="connsiteX14" fmla="*/ 1188757 w 4312110"/>
              <a:gd name="connsiteY14" fmla="*/ 698254 h 1121663"/>
              <a:gd name="connsiteX15" fmla="*/ 1190277 w 4312110"/>
              <a:gd name="connsiteY15" fmla="*/ 698525 h 1121663"/>
              <a:gd name="connsiteX16" fmla="*/ 1200917 w 4312110"/>
              <a:gd name="connsiteY16" fmla="*/ 700416 h 1121663"/>
              <a:gd name="connsiteX17" fmla="*/ 1201170 w 4312110"/>
              <a:gd name="connsiteY17" fmla="*/ 701227 h 1121663"/>
              <a:gd name="connsiteX18" fmla="*/ 1202944 w 4312110"/>
              <a:gd name="connsiteY18" fmla="*/ 706902 h 1121663"/>
              <a:gd name="connsiteX19" fmla="*/ 1203704 w 4312110"/>
              <a:gd name="connsiteY19" fmla="*/ 704470 h 1121663"/>
              <a:gd name="connsiteX20" fmla="*/ 1209024 w 4312110"/>
              <a:gd name="connsiteY20" fmla="*/ 687446 h 1121663"/>
              <a:gd name="connsiteX21" fmla="*/ 1210797 w 4312110"/>
              <a:gd name="connsiteY21" fmla="*/ 687446 h 1121663"/>
              <a:gd name="connsiteX22" fmla="*/ 1223211 w 4312110"/>
              <a:gd name="connsiteY22" fmla="*/ 687446 h 1121663"/>
              <a:gd name="connsiteX23" fmla="*/ 1223211 w 4312110"/>
              <a:gd name="connsiteY23" fmla="*/ 719872 h 1121663"/>
              <a:gd name="connsiteX24" fmla="*/ 1224224 w 4312110"/>
              <a:gd name="connsiteY24" fmla="*/ 720413 h 1121663"/>
              <a:gd name="connsiteX25" fmla="*/ 1231318 w 4312110"/>
              <a:gd name="connsiteY25" fmla="*/ 724196 h 1121663"/>
              <a:gd name="connsiteX26" fmla="*/ 1231318 w 4312110"/>
              <a:gd name="connsiteY26" fmla="*/ 725547 h 1121663"/>
              <a:gd name="connsiteX27" fmla="*/ 1231318 w 4312110"/>
              <a:gd name="connsiteY27" fmla="*/ 735005 h 1121663"/>
              <a:gd name="connsiteX28" fmla="*/ 1275905 w 4312110"/>
              <a:gd name="connsiteY28" fmla="*/ 735005 h 1121663"/>
              <a:gd name="connsiteX29" fmla="*/ 1275905 w 4312110"/>
              <a:gd name="connsiteY29" fmla="*/ 736086 h 1121663"/>
              <a:gd name="connsiteX30" fmla="*/ 1275905 w 4312110"/>
              <a:gd name="connsiteY30" fmla="*/ 743652 h 1121663"/>
              <a:gd name="connsiteX31" fmla="*/ 1277931 w 4312110"/>
              <a:gd name="connsiteY31" fmla="*/ 743652 h 1121663"/>
              <a:gd name="connsiteX32" fmla="*/ 1292118 w 4312110"/>
              <a:gd name="connsiteY32" fmla="*/ 743652 h 1121663"/>
              <a:gd name="connsiteX33" fmla="*/ 1292118 w 4312110"/>
              <a:gd name="connsiteY33" fmla="*/ 713387 h 1121663"/>
              <a:gd name="connsiteX34" fmla="*/ 1336705 w 4312110"/>
              <a:gd name="connsiteY34" fmla="*/ 713387 h 1121663"/>
              <a:gd name="connsiteX35" fmla="*/ 1336705 w 4312110"/>
              <a:gd name="connsiteY35" fmla="*/ 712036 h 1121663"/>
              <a:gd name="connsiteX36" fmla="*/ 1336705 w 4312110"/>
              <a:gd name="connsiteY36" fmla="*/ 702578 h 1121663"/>
              <a:gd name="connsiteX37" fmla="*/ 1337719 w 4312110"/>
              <a:gd name="connsiteY37" fmla="*/ 702578 h 1121663"/>
              <a:gd name="connsiteX38" fmla="*/ 1344812 w 4312110"/>
              <a:gd name="connsiteY38" fmla="*/ 702578 h 1121663"/>
              <a:gd name="connsiteX39" fmla="*/ 1344812 w 4312110"/>
              <a:gd name="connsiteY39" fmla="*/ 700687 h 1121663"/>
              <a:gd name="connsiteX40" fmla="*/ 1344812 w 4312110"/>
              <a:gd name="connsiteY40" fmla="*/ 687446 h 1121663"/>
              <a:gd name="connsiteX41" fmla="*/ 1345572 w 4312110"/>
              <a:gd name="connsiteY41" fmla="*/ 687446 h 1121663"/>
              <a:gd name="connsiteX42" fmla="*/ 1350892 w 4312110"/>
              <a:gd name="connsiteY42" fmla="*/ 687446 h 1121663"/>
              <a:gd name="connsiteX43" fmla="*/ 1350892 w 4312110"/>
              <a:gd name="connsiteY43" fmla="*/ 686365 h 1121663"/>
              <a:gd name="connsiteX44" fmla="*/ 1350892 w 4312110"/>
              <a:gd name="connsiteY44" fmla="*/ 678798 h 1121663"/>
              <a:gd name="connsiteX45" fmla="*/ 1352919 w 4312110"/>
              <a:gd name="connsiteY45" fmla="*/ 678798 h 1121663"/>
              <a:gd name="connsiteX46" fmla="*/ 1367106 w 4312110"/>
              <a:gd name="connsiteY46" fmla="*/ 678798 h 1121663"/>
              <a:gd name="connsiteX47" fmla="*/ 1367106 w 4312110"/>
              <a:gd name="connsiteY47" fmla="*/ 679879 h 1121663"/>
              <a:gd name="connsiteX48" fmla="*/ 1367106 w 4312110"/>
              <a:gd name="connsiteY48" fmla="*/ 687446 h 1121663"/>
              <a:gd name="connsiteX49" fmla="*/ 1389399 w 4312110"/>
              <a:gd name="connsiteY49" fmla="*/ 687446 h 1121663"/>
              <a:gd name="connsiteX50" fmla="*/ 1389399 w 4312110"/>
              <a:gd name="connsiteY50" fmla="*/ 685554 h 1121663"/>
              <a:gd name="connsiteX51" fmla="*/ 1389399 w 4312110"/>
              <a:gd name="connsiteY51" fmla="*/ 672313 h 1121663"/>
              <a:gd name="connsiteX52" fmla="*/ 1391173 w 4312110"/>
              <a:gd name="connsiteY52" fmla="*/ 672313 h 1121663"/>
              <a:gd name="connsiteX53" fmla="*/ 1403586 w 4312110"/>
              <a:gd name="connsiteY53" fmla="*/ 672313 h 1121663"/>
              <a:gd name="connsiteX54" fmla="*/ 1403586 w 4312110"/>
              <a:gd name="connsiteY54" fmla="*/ 696093 h 1121663"/>
              <a:gd name="connsiteX55" fmla="*/ 1404600 w 4312110"/>
              <a:gd name="connsiteY55" fmla="*/ 696093 h 1121663"/>
              <a:gd name="connsiteX56" fmla="*/ 1411693 w 4312110"/>
              <a:gd name="connsiteY56" fmla="*/ 696093 h 1121663"/>
              <a:gd name="connsiteX57" fmla="*/ 1411693 w 4312110"/>
              <a:gd name="connsiteY57" fmla="*/ 695012 h 1121663"/>
              <a:gd name="connsiteX58" fmla="*/ 1411693 w 4312110"/>
              <a:gd name="connsiteY58" fmla="*/ 687446 h 1121663"/>
              <a:gd name="connsiteX59" fmla="*/ 1413466 w 4312110"/>
              <a:gd name="connsiteY59" fmla="*/ 687446 h 1121663"/>
              <a:gd name="connsiteX60" fmla="*/ 1425880 w 4312110"/>
              <a:gd name="connsiteY60" fmla="*/ 687446 h 1121663"/>
              <a:gd name="connsiteX61" fmla="*/ 1425880 w 4312110"/>
              <a:gd name="connsiteY61" fmla="*/ 713387 h 1121663"/>
              <a:gd name="connsiteX62" fmla="*/ 1427907 w 4312110"/>
              <a:gd name="connsiteY62" fmla="*/ 713387 h 1121663"/>
              <a:gd name="connsiteX63" fmla="*/ 1442093 w 4312110"/>
              <a:gd name="connsiteY63" fmla="*/ 713387 h 1121663"/>
              <a:gd name="connsiteX64" fmla="*/ 1442093 w 4312110"/>
              <a:gd name="connsiteY64" fmla="*/ 715008 h 1121663"/>
              <a:gd name="connsiteX65" fmla="*/ 1442093 w 4312110"/>
              <a:gd name="connsiteY65" fmla="*/ 726358 h 1121663"/>
              <a:gd name="connsiteX66" fmla="*/ 1442853 w 4312110"/>
              <a:gd name="connsiteY66" fmla="*/ 726358 h 1121663"/>
              <a:gd name="connsiteX67" fmla="*/ 1448174 w 4312110"/>
              <a:gd name="connsiteY67" fmla="*/ 726358 h 1121663"/>
              <a:gd name="connsiteX68" fmla="*/ 1448174 w 4312110"/>
              <a:gd name="connsiteY68" fmla="*/ 725547 h 1121663"/>
              <a:gd name="connsiteX69" fmla="*/ 1448174 w 4312110"/>
              <a:gd name="connsiteY69" fmla="*/ 719872 h 1121663"/>
              <a:gd name="connsiteX70" fmla="*/ 1478574 w 4312110"/>
              <a:gd name="connsiteY70" fmla="*/ 719872 h 1121663"/>
              <a:gd name="connsiteX71" fmla="*/ 1478574 w 4312110"/>
              <a:gd name="connsiteY71" fmla="*/ 743652 h 1121663"/>
              <a:gd name="connsiteX72" fmla="*/ 1479587 w 4312110"/>
              <a:gd name="connsiteY72" fmla="*/ 743652 h 1121663"/>
              <a:gd name="connsiteX73" fmla="*/ 1486681 w 4312110"/>
              <a:gd name="connsiteY73" fmla="*/ 743652 h 1121663"/>
              <a:gd name="connsiteX74" fmla="*/ 1486681 w 4312110"/>
              <a:gd name="connsiteY74" fmla="*/ 744733 h 1121663"/>
              <a:gd name="connsiteX75" fmla="*/ 1486681 w 4312110"/>
              <a:gd name="connsiteY75" fmla="*/ 752299 h 1121663"/>
              <a:gd name="connsiteX76" fmla="*/ 1487441 w 4312110"/>
              <a:gd name="connsiteY76" fmla="*/ 752299 h 1121663"/>
              <a:gd name="connsiteX77" fmla="*/ 1492761 w 4312110"/>
              <a:gd name="connsiteY77" fmla="*/ 752299 h 1121663"/>
              <a:gd name="connsiteX78" fmla="*/ 1492761 w 4312110"/>
              <a:gd name="connsiteY78" fmla="*/ 750137 h 1121663"/>
              <a:gd name="connsiteX79" fmla="*/ 1492761 w 4312110"/>
              <a:gd name="connsiteY79" fmla="*/ 735005 h 1121663"/>
              <a:gd name="connsiteX80" fmla="*/ 1493774 w 4312110"/>
              <a:gd name="connsiteY80" fmla="*/ 735005 h 1121663"/>
              <a:gd name="connsiteX81" fmla="*/ 1500868 w 4312110"/>
              <a:gd name="connsiteY81" fmla="*/ 735005 h 1121663"/>
              <a:gd name="connsiteX82" fmla="*/ 1500868 w 4312110"/>
              <a:gd name="connsiteY82" fmla="*/ 736086 h 1121663"/>
              <a:gd name="connsiteX83" fmla="*/ 1500868 w 4312110"/>
              <a:gd name="connsiteY83" fmla="*/ 743652 h 1121663"/>
              <a:gd name="connsiteX84" fmla="*/ 1506188 w 4312110"/>
              <a:gd name="connsiteY84" fmla="*/ 741659 h 1121663"/>
              <a:gd name="connsiteX85" fmla="*/ 1506948 w 4312110"/>
              <a:gd name="connsiteY85" fmla="*/ 740679 h 1121663"/>
              <a:gd name="connsiteX86" fmla="*/ 1506948 w 4312110"/>
              <a:gd name="connsiteY86" fmla="*/ 735005 h 1121663"/>
              <a:gd name="connsiteX87" fmla="*/ 1545455 w 4312110"/>
              <a:gd name="connsiteY87" fmla="*/ 735005 h 1121663"/>
              <a:gd name="connsiteX88" fmla="*/ 1545455 w 4312110"/>
              <a:gd name="connsiteY88" fmla="*/ 758784 h 1121663"/>
              <a:gd name="connsiteX89" fmla="*/ 1547481 w 4312110"/>
              <a:gd name="connsiteY89" fmla="*/ 758784 h 1121663"/>
              <a:gd name="connsiteX90" fmla="*/ 1561668 w 4312110"/>
              <a:gd name="connsiteY90" fmla="*/ 758784 h 1121663"/>
              <a:gd name="connsiteX91" fmla="*/ 1561668 w 4312110"/>
              <a:gd name="connsiteY91" fmla="*/ 759865 h 1121663"/>
              <a:gd name="connsiteX92" fmla="*/ 1561668 w 4312110"/>
              <a:gd name="connsiteY92" fmla="*/ 767431 h 1121663"/>
              <a:gd name="connsiteX93" fmla="*/ 1563442 w 4312110"/>
              <a:gd name="connsiteY93" fmla="*/ 767431 h 1121663"/>
              <a:gd name="connsiteX94" fmla="*/ 1575855 w 4312110"/>
              <a:gd name="connsiteY94" fmla="*/ 767431 h 1121663"/>
              <a:gd name="connsiteX95" fmla="*/ 1575855 w 4312110"/>
              <a:gd name="connsiteY95" fmla="*/ 743652 h 1121663"/>
              <a:gd name="connsiteX96" fmla="*/ 1576868 w 4312110"/>
              <a:gd name="connsiteY96" fmla="*/ 743652 h 1121663"/>
              <a:gd name="connsiteX97" fmla="*/ 1583962 w 4312110"/>
              <a:gd name="connsiteY97" fmla="*/ 743652 h 1121663"/>
              <a:gd name="connsiteX98" fmla="*/ 1583962 w 4312110"/>
              <a:gd name="connsiteY98" fmla="*/ 711225 h 1121663"/>
              <a:gd name="connsiteX99" fmla="*/ 1584975 w 4312110"/>
              <a:gd name="connsiteY99" fmla="*/ 711225 h 1121663"/>
              <a:gd name="connsiteX100" fmla="*/ 1592069 w 4312110"/>
              <a:gd name="connsiteY100" fmla="*/ 711225 h 1121663"/>
              <a:gd name="connsiteX101" fmla="*/ 1592069 w 4312110"/>
              <a:gd name="connsiteY101" fmla="*/ 709334 h 1121663"/>
              <a:gd name="connsiteX102" fmla="*/ 1592069 w 4312110"/>
              <a:gd name="connsiteY102" fmla="*/ 696093 h 1121663"/>
              <a:gd name="connsiteX103" fmla="*/ 1590802 w 4312110"/>
              <a:gd name="connsiteY103" fmla="*/ 694471 h 1121663"/>
              <a:gd name="connsiteX104" fmla="*/ 1596122 w 4312110"/>
              <a:gd name="connsiteY104" fmla="*/ 683122 h 1121663"/>
              <a:gd name="connsiteX105" fmla="*/ 1604229 w 4312110"/>
              <a:gd name="connsiteY105" fmla="*/ 711225 h 1121663"/>
              <a:gd name="connsiteX106" fmla="*/ 1604989 w 4312110"/>
              <a:gd name="connsiteY106" fmla="*/ 711225 h 1121663"/>
              <a:gd name="connsiteX107" fmla="*/ 1610309 w 4312110"/>
              <a:gd name="connsiteY107" fmla="*/ 711225 h 1121663"/>
              <a:gd name="connsiteX108" fmla="*/ 1610309 w 4312110"/>
              <a:gd name="connsiteY108" fmla="*/ 605298 h 1121663"/>
              <a:gd name="connsiteX109" fmla="*/ 1611829 w 4312110"/>
              <a:gd name="connsiteY109" fmla="*/ 605298 h 1121663"/>
              <a:gd name="connsiteX110" fmla="*/ 1622469 w 4312110"/>
              <a:gd name="connsiteY110" fmla="*/ 605298 h 1121663"/>
              <a:gd name="connsiteX111" fmla="*/ 1622469 w 4312110"/>
              <a:gd name="connsiteY111" fmla="*/ 557739 h 1121663"/>
              <a:gd name="connsiteX112" fmla="*/ 1648816 w 4312110"/>
              <a:gd name="connsiteY112" fmla="*/ 557739 h 1121663"/>
              <a:gd name="connsiteX113" fmla="*/ 1648816 w 4312110"/>
              <a:gd name="connsiteY113" fmla="*/ 536121 h 1121663"/>
              <a:gd name="connsiteX114" fmla="*/ 1683270 w 4312110"/>
              <a:gd name="connsiteY114" fmla="*/ 536121 h 1121663"/>
              <a:gd name="connsiteX115" fmla="*/ 1683270 w 4312110"/>
              <a:gd name="connsiteY115" fmla="*/ 538553 h 1121663"/>
              <a:gd name="connsiteX116" fmla="*/ 1683270 w 4312110"/>
              <a:gd name="connsiteY116" fmla="*/ 555577 h 1121663"/>
              <a:gd name="connsiteX117" fmla="*/ 1685550 w 4312110"/>
              <a:gd name="connsiteY117" fmla="*/ 555577 h 1121663"/>
              <a:gd name="connsiteX118" fmla="*/ 1701510 w 4312110"/>
              <a:gd name="connsiteY118" fmla="*/ 555577 h 1121663"/>
              <a:gd name="connsiteX119" fmla="*/ 1701510 w 4312110"/>
              <a:gd name="connsiteY119" fmla="*/ 603136 h 1121663"/>
              <a:gd name="connsiteX120" fmla="*/ 1702523 w 4312110"/>
              <a:gd name="connsiteY120" fmla="*/ 603136 h 1121663"/>
              <a:gd name="connsiteX121" fmla="*/ 1709617 w 4312110"/>
              <a:gd name="connsiteY121" fmla="*/ 603136 h 1121663"/>
              <a:gd name="connsiteX122" fmla="*/ 1723804 w 4312110"/>
              <a:gd name="connsiteY122" fmla="*/ 607460 h 1121663"/>
              <a:gd name="connsiteX123" fmla="*/ 1723804 w 4312110"/>
              <a:gd name="connsiteY123" fmla="*/ 646372 h 1121663"/>
              <a:gd name="connsiteX124" fmla="*/ 1724817 w 4312110"/>
              <a:gd name="connsiteY124" fmla="*/ 646372 h 1121663"/>
              <a:gd name="connsiteX125" fmla="*/ 1731910 w 4312110"/>
              <a:gd name="connsiteY125" fmla="*/ 646372 h 1121663"/>
              <a:gd name="connsiteX126" fmla="*/ 1731910 w 4312110"/>
              <a:gd name="connsiteY126" fmla="*/ 647993 h 1121663"/>
              <a:gd name="connsiteX127" fmla="*/ 1731910 w 4312110"/>
              <a:gd name="connsiteY127" fmla="*/ 659342 h 1121663"/>
              <a:gd name="connsiteX128" fmla="*/ 1733937 w 4312110"/>
              <a:gd name="connsiteY128" fmla="*/ 659342 h 1121663"/>
              <a:gd name="connsiteX129" fmla="*/ 1748124 w 4312110"/>
              <a:gd name="connsiteY129" fmla="*/ 659342 h 1121663"/>
              <a:gd name="connsiteX130" fmla="*/ 1754204 w 4312110"/>
              <a:gd name="connsiteY130" fmla="*/ 665828 h 1121663"/>
              <a:gd name="connsiteX131" fmla="*/ 1754204 w 4312110"/>
              <a:gd name="connsiteY131" fmla="*/ 687446 h 1121663"/>
              <a:gd name="connsiteX132" fmla="*/ 1756484 w 4312110"/>
              <a:gd name="connsiteY132" fmla="*/ 687446 h 1121663"/>
              <a:gd name="connsiteX133" fmla="*/ 1772444 w 4312110"/>
              <a:gd name="connsiteY133" fmla="*/ 687446 h 1121663"/>
              <a:gd name="connsiteX134" fmla="*/ 1772444 w 4312110"/>
              <a:gd name="connsiteY134" fmla="*/ 688526 h 1121663"/>
              <a:gd name="connsiteX135" fmla="*/ 1772444 w 4312110"/>
              <a:gd name="connsiteY135" fmla="*/ 696093 h 1121663"/>
              <a:gd name="connsiteX136" fmla="*/ 1773711 w 4312110"/>
              <a:gd name="connsiteY136" fmla="*/ 696093 h 1121663"/>
              <a:gd name="connsiteX137" fmla="*/ 1782578 w 4312110"/>
              <a:gd name="connsiteY137" fmla="*/ 696093 h 1121663"/>
              <a:gd name="connsiteX138" fmla="*/ 1782578 w 4312110"/>
              <a:gd name="connsiteY138" fmla="*/ 698254 h 1121663"/>
              <a:gd name="connsiteX139" fmla="*/ 1782578 w 4312110"/>
              <a:gd name="connsiteY139" fmla="*/ 713387 h 1121663"/>
              <a:gd name="connsiteX140" fmla="*/ 1786631 w 4312110"/>
              <a:gd name="connsiteY140" fmla="*/ 711495 h 1121663"/>
              <a:gd name="connsiteX141" fmla="*/ 1786631 w 4312110"/>
              <a:gd name="connsiteY141" fmla="*/ 698254 h 1121663"/>
              <a:gd name="connsiteX142" fmla="*/ 1787644 w 4312110"/>
              <a:gd name="connsiteY142" fmla="*/ 698254 h 1121663"/>
              <a:gd name="connsiteX143" fmla="*/ 1794738 w 4312110"/>
              <a:gd name="connsiteY143" fmla="*/ 698254 h 1121663"/>
              <a:gd name="connsiteX144" fmla="*/ 1794738 w 4312110"/>
              <a:gd name="connsiteY144" fmla="*/ 699876 h 1121663"/>
              <a:gd name="connsiteX145" fmla="*/ 1794738 w 4312110"/>
              <a:gd name="connsiteY145" fmla="*/ 711225 h 1121663"/>
              <a:gd name="connsiteX146" fmla="*/ 1795498 w 4312110"/>
              <a:gd name="connsiteY146" fmla="*/ 711225 h 1121663"/>
              <a:gd name="connsiteX147" fmla="*/ 1800818 w 4312110"/>
              <a:gd name="connsiteY147" fmla="*/ 711225 h 1121663"/>
              <a:gd name="connsiteX148" fmla="*/ 1849458 w 4312110"/>
              <a:gd name="connsiteY148" fmla="*/ 706902 h 1121663"/>
              <a:gd name="connsiteX149" fmla="*/ 1849458 w 4312110"/>
              <a:gd name="connsiteY149" fmla="*/ 708253 h 1121663"/>
              <a:gd name="connsiteX150" fmla="*/ 1849458 w 4312110"/>
              <a:gd name="connsiteY150" fmla="*/ 717710 h 1121663"/>
              <a:gd name="connsiteX151" fmla="*/ 1850218 w 4312110"/>
              <a:gd name="connsiteY151" fmla="*/ 717710 h 1121663"/>
              <a:gd name="connsiteX152" fmla="*/ 1855539 w 4312110"/>
              <a:gd name="connsiteY152" fmla="*/ 717710 h 1121663"/>
              <a:gd name="connsiteX153" fmla="*/ 1855539 w 4312110"/>
              <a:gd name="connsiteY153" fmla="*/ 719872 h 1121663"/>
              <a:gd name="connsiteX154" fmla="*/ 1855539 w 4312110"/>
              <a:gd name="connsiteY154" fmla="*/ 735005 h 1121663"/>
              <a:gd name="connsiteX155" fmla="*/ 1857565 w 4312110"/>
              <a:gd name="connsiteY155" fmla="*/ 733654 h 1121663"/>
              <a:gd name="connsiteX156" fmla="*/ 1871752 w 4312110"/>
              <a:gd name="connsiteY156" fmla="*/ 724196 h 1121663"/>
              <a:gd name="connsiteX157" fmla="*/ 1877832 w 4312110"/>
              <a:gd name="connsiteY157" fmla="*/ 683122 h 1121663"/>
              <a:gd name="connsiteX158" fmla="*/ 1878592 w 4312110"/>
              <a:gd name="connsiteY158" fmla="*/ 682852 h 1121663"/>
              <a:gd name="connsiteX159" fmla="*/ 1883912 w 4312110"/>
              <a:gd name="connsiteY159" fmla="*/ 680960 h 1121663"/>
              <a:gd name="connsiteX160" fmla="*/ 1885939 w 4312110"/>
              <a:gd name="connsiteY160" fmla="*/ 611783 h 1121663"/>
              <a:gd name="connsiteX161" fmla="*/ 1887966 w 4312110"/>
              <a:gd name="connsiteY161" fmla="*/ 680960 h 1121663"/>
              <a:gd name="connsiteX162" fmla="*/ 1888726 w 4312110"/>
              <a:gd name="connsiteY162" fmla="*/ 681230 h 1121663"/>
              <a:gd name="connsiteX163" fmla="*/ 1894046 w 4312110"/>
              <a:gd name="connsiteY163" fmla="*/ 683122 h 1121663"/>
              <a:gd name="connsiteX164" fmla="*/ 1894046 w 4312110"/>
              <a:gd name="connsiteY164" fmla="*/ 596651 h 1121663"/>
              <a:gd name="connsiteX165" fmla="*/ 1898099 w 4312110"/>
              <a:gd name="connsiteY165" fmla="*/ 564224 h 1121663"/>
              <a:gd name="connsiteX166" fmla="*/ 1936606 w 4312110"/>
              <a:gd name="connsiteY166" fmla="*/ 564224 h 1121663"/>
              <a:gd name="connsiteX167" fmla="*/ 1936606 w 4312110"/>
              <a:gd name="connsiteY167" fmla="*/ 596651 h 1121663"/>
              <a:gd name="connsiteX168" fmla="*/ 1937366 w 4312110"/>
              <a:gd name="connsiteY168" fmla="*/ 596651 h 1121663"/>
              <a:gd name="connsiteX169" fmla="*/ 1942686 w 4312110"/>
              <a:gd name="connsiteY169" fmla="*/ 596651 h 1121663"/>
              <a:gd name="connsiteX170" fmla="*/ 1942686 w 4312110"/>
              <a:gd name="connsiteY170" fmla="*/ 514503 h 1121663"/>
              <a:gd name="connsiteX171" fmla="*/ 1944460 w 4312110"/>
              <a:gd name="connsiteY171" fmla="*/ 514503 h 1121663"/>
              <a:gd name="connsiteX172" fmla="*/ 1956873 w 4312110"/>
              <a:gd name="connsiteY172" fmla="*/ 514503 h 1121663"/>
              <a:gd name="connsiteX173" fmla="*/ 1956873 w 4312110"/>
              <a:gd name="connsiteY173" fmla="*/ 512612 h 1121663"/>
              <a:gd name="connsiteX174" fmla="*/ 1956873 w 4312110"/>
              <a:gd name="connsiteY174" fmla="*/ 499371 h 1121663"/>
              <a:gd name="connsiteX175" fmla="*/ 1979167 w 4312110"/>
              <a:gd name="connsiteY175" fmla="*/ 499371 h 1121663"/>
              <a:gd name="connsiteX176" fmla="*/ 1979167 w 4312110"/>
              <a:gd name="connsiteY176" fmla="*/ 498290 h 1121663"/>
              <a:gd name="connsiteX177" fmla="*/ 1979167 w 4312110"/>
              <a:gd name="connsiteY177" fmla="*/ 490724 h 1121663"/>
              <a:gd name="connsiteX178" fmla="*/ 1980940 w 4312110"/>
              <a:gd name="connsiteY178" fmla="*/ 490724 h 1121663"/>
              <a:gd name="connsiteX179" fmla="*/ 1993354 w 4312110"/>
              <a:gd name="connsiteY179" fmla="*/ 490724 h 1121663"/>
              <a:gd name="connsiteX180" fmla="*/ 1993354 w 4312110"/>
              <a:gd name="connsiteY180" fmla="*/ 491805 h 1121663"/>
              <a:gd name="connsiteX181" fmla="*/ 1993354 w 4312110"/>
              <a:gd name="connsiteY181" fmla="*/ 499371 h 1121663"/>
              <a:gd name="connsiteX182" fmla="*/ 1994114 w 4312110"/>
              <a:gd name="connsiteY182" fmla="*/ 499371 h 1121663"/>
              <a:gd name="connsiteX183" fmla="*/ 1999434 w 4312110"/>
              <a:gd name="connsiteY183" fmla="*/ 499371 h 1121663"/>
              <a:gd name="connsiteX184" fmla="*/ 2009567 w 4312110"/>
              <a:gd name="connsiteY184" fmla="*/ 495047 h 1121663"/>
              <a:gd name="connsiteX185" fmla="*/ 2013620 w 4312110"/>
              <a:gd name="connsiteY185" fmla="*/ 498290 h 1121663"/>
              <a:gd name="connsiteX186" fmla="*/ 2013620 w 4312110"/>
              <a:gd name="connsiteY186" fmla="*/ 490724 h 1121663"/>
              <a:gd name="connsiteX187" fmla="*/ 2015900 w 4312110"/>
              <a:gd name="connsiteY187" fmla="*/ 490724 h 1121663"/>
              <a:gd name="connsiteX188" fmla="*/ 2031861 w 4312110"/>
              <a:gd name="connsiteY188" fmla="*/ 490724 h 1121663"/>
              <a:gd name="connsiteX189" fmla="*/ 2031861 w 4312110"/>
              <a:gd name="connsiteY189" fmla="*/ 491805 h 1121663"/>
              <a:gd name="connsiteX190" fmla="*/ 2031861 w 4312110"/>
              <a:gd name="connsiteY190" fmla="*/ 499371 h 1121663"/>
              <a:gd name="connsiteX191" fmla="*/ 2062261 w 4312110"/>
              <a:gd name="connsiteY191" fmla="*/ 499371 h 1121663"/>
              <a:gd name="connsiteX192" fmla="*/ 2062261 w 4312110"/>
              <a:gd name="connsiteY192" fmla="*/ 500992 h 1121663"/>
              <a:gd name="connsiteX193" fmla="*/ 2062261 w 4312110"/>
              <a:gd name="connsiteY193" fmla="*/ 512342 h 1121663"/>
              <a:gd name="connsiteX194" fmla="*/ 2088608 w 4312110"/>
              <a:gd name="connsiteY194" fmla="*/ 512342 h 1121663"/>
              <a:gd name="connsiteX195" fmla="*/ 2088608 w 4312110"/>
              <a:gd name="connsiteY195" fmla="*/ 542606 h 1121663"/>
              <a:gd name="connsiteX196" fmla="*/ 2089368 w 4312110"/>
              <a:gd name="connsiteY196" fmla="*/ 542606 h 1121663"/>
              <a:gd name="connsiteX197" fmla="*/ 2094688 w 4312110"/>
              <a:gd name="connsiteY197" fmla="*/ 542606 h 1121663"/>
              <a:gd name="connsiteX198" fmla="*/ 2094688 w 4312110"/>
              <a:gd name="connsiteY198" fmla="*/ 543687 h 1121663"/>
              <a:gd name="connsiteX199" fmla="*/ 2094688 w 4312110"/>
              <a:gd name="connsiteY199" fmla="*/ 551254 h 1121663"/>
              <a:gd name="connsiteX200" fmla="*/ 2098742 w 4312110"/>
              <a:gd name="connsiteY200" fmla="*/ 581518 h 1121663"/>
              <a:gd name="connsiteX201" fmla="*/ 2099502 w 4312110"/>
              <a:gd name="connsiteY201" fmla="*/ 581518 h 1121663"/>
              <a:gd name="connsiteX202" fmla="*/ 2104822 w 4312110"/>
              <a:gd name="connsiteY202" fmla="*/ 581518 h 1121663"/>
              <a:gd name="connsiteX203" fmla="*/ 2104822 w 4312110"/>
              <a:gd name="connsiteY203" fmla="*/ 582329 h 1121663"/>
              <a:gd name="connsiteX204" fmla="*/ 2104822 w 4312110"/>
              <a:gd name="connsiteY204" fmla="*/ 588004 h 1121663"/>
              <a:gd name="connsiteX205" fmla="*/ 2105835 w 4312110"/>
              <a:gd name="connsiteY205" fmla="*/ 588004 h 1121663"/>
              <a:gd name="connsiteX206" fmla="*/ 2112928 w 4312110"/>
              <a:gd name="connsiteY206" fmla="*/ 588004 h 1121663"/>
              <a:gd name="connsiteX207" fmla="*/ 2112928 w 4312110"/>
              <a:gd name="connsiteY207" fmla="*/ 618269 h 1121663"/>
              <a:gd name="connsiteX208" fmla="*/ 2114955 w 4312110"/>
              <a:gd name="connsiteY208" fmla="*/ 618269 h 1121663"/>
              <a:gd name="connsiteX209" fmla="*/ 2129142 w 4312110"/>
              <a:gd name="connsiteY209" fmla="*/ 618269 h 1121663"/>
              <a:gd name="connsiteX210" fmla="*/ 2129142 w 4312110"/>
              <a:gd name="connsiteY210" fmla="*/ 642048 h 1121663"/>
              <a:gd name="connsiteX211" fmla="*/ 2131169 w 4312110"/>
              <a:gd name="connsiteY211" fmla="*/ 643669 h 1121663"/>
              <a:gd name="connsiteX212" fmla="*/ 2131169 w 4312110"/>
              <a:gd name="connsiteY212" fmla="*/ 655019 h 1121663"/>
              <a:gd name="connsiteX213" fmla="*/ 2131929 w 4312110"/>
              <a:gd name="connsiteY213" fmla="*/ 655019 h 1121663"/>
              <a:gd name="connsiteX214" fmla="*/ 2137249 w 4312110"/>
              <a:gd name="connsiteY214" fmla="*/ 655019 h 1121663"/>
              <a:gd name="connsiteX215" fmla="*/ 2137249 w 4312110"/>
              <a:gd name="connsiteY215" fmla="*/ 678798 h 1121663"/>
              <a:gd name="connsiteX216" fmla="*/ 2138515 w 4312110"/>
              <a:gd name="connsiteY216" fmla="*/ 678798 h 1121663"/>
              <a:gd name="connsiteX217" fmla="*/ 2147382 w 4312110"/>
              <a:gd name="connsiteY217" fmla="*/ 678798 h 1121663"/>
              <a:gd name="connsiteX218" fmla="*/ 2149409 w 4312110"/>
              <a:gd name="connsiteY218" fmla="*/ 682852 h 1121663"/>
              <a:gd name="connsiteX219" fmla="*/ 2149409 w 4312110"/>
              <a:gd name="connsiteY219" fmla="*/ 696093 h 1121663"/>
              <a:gd name="connsiteX220" fmla="*/ 2150929 w 4312110"/>
              <a:gd name="connsiteY220" fmla="*/ 694201 h 1121663"/>
              <a:gd name="connsiteX221" fmla="*/ 2161569 w 4312110"/>
              <a:gd name="connsiteY221" fmla="*/ 680960 h 1121663"/>
              <a:gd name="connsiteX222" fmla="*/ 2189943 w 4312110"/>
              <a:gd name="connsiteY222" fmla="*/ 680960 h 1121663"/>
              <a:gd name="connsiteX223" fmla="*/ 2189943 w 4312110"/>
              <a:gd name="connsiteY223" fmla="*/ 767431 h 1121663"/>
              <a:gd name="connsiteX224" fmla="*/ 2190703 w 4312110"/>
              <a:gd name="connsiteY224" fmla="*/ 767431 h 1121663"/>
              <a:gd name="connsiteX225" fmla="*/ 2196023 w 4312110"/>
              <a:gd name="connsiteY225" fmla="*/ 767431 h 1121663"/>
              <a:gd name="connsiteX226" fmla="*/ 2196783 w 4312110"/>
              <a:gd name="connsiteY226" fmla="*/ 766080 h 1121663"/>
              <a:gd name="connsiteX227" fmla="*/ 2202103 w 4312110"/>
              <a:gd name="connsiteY227" fmla="*/ 756622 h 1121663"/>
              <a:gd name="connsiteX228" fmla="*/ 2202103 w 4312110"/>
              <a:gd name="connsiteY228" fmla="*/ 758514 h 1121663"/>
              <a:gd name="connsiteX229" fmla="*/ 2202103 w 4312110"/>
              <a:gd name="connsiteY229" fmla="*/ 771755 h 1121663"/>
              <a:gd name="connsiteX230" fmla="*/ 2206156 w 4312110"/>
              <a:gd name="connsiteY230" fmla="*/ 726358 h 1121663"/>
              <a:gd name="connsiteX231" fmla="*/ 2206916 w 4312110"/>
              <a:gd name="connsiteY231" fmla="*/ 726358 h 1121663"/>
              <a:gd name="connsiteX232" fmla="*/ 2212236 w 4312110"/>
              <a:gd name="connsiteY232" fmla="*/ 726358 h 1121663"/>
              <a:gd name="connsiteX233" fmla="*/ 2212236 w 4312110"/>
              <a:gd name="connsiteY233" fmla="*/ 661504 h 1121663"/>
              <a:gd name="connsiteX234" fmla="*/ 2213250 w 4312110"/>
              <a:gd name="connsiteY234" fmla="*/ 661504 h 1121663"/>
              <a:gd name="connsiteX235" fmla="*/ 2220343 w 4312110"/>
              <a:gd name="connsiteY235" fmla="*/ 661504 h 1121663"/>
              <a:gd name="connsiteX236" fmla="*/ 2232503 w 4312110"/>
              <a:gd name="connsiteY236" fmla="*/ 618269 h 1121663"/>
              <a:gd name="connsiteX237" fmla="*/ 2233770 w 4312110"/>
              <a:gd name="connsiteY237" fmla="*/ 618269 h 1121663"/>
              <a:gd name="connsiteX238" fmla="*/ 2242637 w 4312110"/>
              <a:gd name="connsiteY238" fmla="*/ 618269 h 1121663"/>
              <a:gd name="connsiteX239" fmla="*/ 2252770 w 4312110"/>
              <a:gd name="connsiteY239" fmla="*/ 661504 h 1121663"/>
              <a:gd name="connsiteX240" fmla="*/ 2253783 w 4312110"/>
              <a:gd name="connsiteY240" fmla="*/ 661504 h 1121663"/>
              <a:gd name="connsiteX241" fmla="*/ 2260877 w 4312110"/>
              <a:gd name="connsiteY241" fmla="*/ 661504 h 1121663"/>
              <a:gd name="connsiteX242" fmla="*/ 2260877 w 4312110"/>
              <a:gd name="connsiteY242" fmla="*/ 700416 h 1121663"/>
              <a:gd name="connsiteX243" fmla="*/ 2262650 w 4312110"/>
              <a:gd name="connsiteY243" fmla="*/ 700416 h 1121663"/>
              <a:gd name="connsiteX244" fmla="*/ 2275064 w 4312110"/>
              <a:gd name="connsiteY244" fmla="*/ 700416 h 1121663"/>
              <a:gd name="connsiteX245" fmla="*/ 2275064 w 4312110"/>
              <a:gd name="connsiteY245" fmla="*/ 702578 h 1121663"/>
              <a:gd name="connsiteX246" fmla="*/ 2275064 w 4312110"/>
              <a:gd name="connsiteY246" fmla="*/ 717710 h 1121663"/>
              <a:gd name="connsiteX247" fmla="*/ 2279117 w 4312110"/>
              <a:gd name="connsiteY247" fmla="*/ 715549 h 1121663"/>
              <a:gd name="connsiteX248" fmla="*/ 2279117 w 4312110"/>
              <a:gd name="connsiteY248" fmla="*/ 700416 h 1121663"/>
              <a:gd name="connsiteX249" fmla="*/ 2280637 w 4312110"/>
              <a:gd name="connsiteY249" fmla="*/ 700416 h 1121663"/>
              <a:gd name="connsiteX250" fmla="*/ 2291277 w 4312110"/>
              <a:gd name="connsiteY250" fmla="*/ 700416 h 1121663"/>
              <a:gd name="connsiteX251" fmla="*/ 2291277 w 4312110"/>
              <a:gd name="connsiteY251" fmla="*/ 702037 h 1121663"/>
              <a:gd name="connsiteX252" fmla="*/ 2291277 w 4312110"/>
              <a:gd name="connsiteY252" fmla="*/ 713387 h 1121663"/>
              <a:gd name="connsiteX253" fmla="*/ 2321678 w 4312110"/>
              <a:gd name="connsiteY253" fmla="*/ 713387 h 1121663"/>
              <a:gd name="connsiteX254" fmla="*/ 2321678 w 4312110"/>
              <a:gd name="connsiteY254" fmla="*/ 676637 h 1121663"/>
              <a:gd name="connsiteX255" fmla="*/ 2322944 w 4312110"/>
              <a:gd name="connsiteY255" fmla="*/ 676637 h 1121663"/>
              <a:gd name="connsiteX256" fmla="*/ 2331811 w 4312110"/>
              <a:gd name="connsiteY256" fmla="*/ 676637 h 1121663"/>
              <a:gd name="connsiteX257" fmla="*/ 2331811 w 4312110"/>
              <a:gd name="connsiteY257" fmla="*/ 698254 h 1121663"/>
              <a:gd name="connsiteX258" fmla="*/ 2333838 w 4312110"/>
              <a:gd name="connsiteY258" fmla="*/ 665828 h 1121663"/>
              <a:gd name="connsiteX259" fmla="*/ 2356131 w 4312110"/>
              <a:gd name="connsiteY259" fmla="*/ 665828 h 1121663"/>
              <a:gd name="connsiteX260" fmla="*/ 2356131 w 4312110"/>
              <a:gd name="connsiteY260" fmla="*/ 664206 h 1121663"/>
              <a:gd name="connsiteX261" fmla="*/ 2356131 w 4312110"/>
              <a:gd name="connsiteY261" fmla="*/ 652857 h 1121663"/>
              <a:gd name="connsiteX262" fmla="*/ 2356891 w 4312110"/>
              <a:gd name="connsiteY262" fmla="*/ 652857 h 1121663"/>
              <a:gd name="connsiteX263" fmla="*/ 2362211 w 4312110"/>
              <a:gd name="connsiteY263" fmla="*/ 652857 h 1121663"/>
              <a:gd name="connsiteX264" fmla="*/ 2362211 w 4312110"/>
              <a:gd name="connsiteY264" fmla="*/ 650966 h 1121663"/>
              <a:gd name="connsiteX265" fmla="*/ 2362211 w 4312110"/>
              <a:gd name="connsiteY265" fmla="*/ 637725 h 1121663"/>
              <a:gd name="connsiteX266" fmla="*/ 2366265 w 4312110"/>
              <a:gd name="connsiteY266" fmla="*/ 644210 h 1121663"/>
              <a:gd name="connsiteX267" fmla="*/ 2368545 w 4312110"/>
              <a:gd name="connsiteY267" fmla="*/ 644210 h 1121663"/>
              <a:gd name="connsiteX268" fmla="*/ 2384505 w 4312110"/>
              <a:gd name="connsiteY268" fmla="*/ 644210 h 1121663"/>
              <a:gd name="connsiteX269" fmla="*/ 2384505 w 4312110"/>
              <a:gd name="connsiteY269" fmla="*/ 643399 h 1121663"/>
              <a:gd name="connsiteX270" fmla="*/ 2384505 w 4312110"/>
              <a:gd name="connsiteY270" fmla="*/ 637725 h 1121663"/>
              <a:gd name="connsiteX271" fmla="*/ 2385265 w 4312110"/>
              <a:gd name="connsiteY271" fmla="*/ 637725 h 1121663"/>
              <a:gd name="connsiteX272" fmla="*/ 2390585 w 4312110"/>
              <a:gd name="connsiteY272" fmla="*/ 637725 h 1121663"/>
              <a:gd name="connsiteX273" fmla="*/ 2390585 w 4312110"/>
              <a:gd name="connsiteY273" fmla="*/ 639076 h 1121663"/>
              <a:gd name="connsiteX274" fmla="*/ 2390585 w 4312110"/>
              <a:gd name="connsiteY274" fmla="*/ 648534 h 1121663"/>
              <a:gd name="connsiteX275" fmla="*/ 2429092 w 4312110"/>
              <a:gd name="connsiteY275" fmla="*/ 648534 h 1121663"/>
              <a:gd name="connsiteX276" fmla="*/ 2429092 w 4312110"/>
              <a:gd name="connsiteY276" fmla="*/ 786887 h 1121663"/>
              <a:gd name="connsiteX277" fmla="*/ 2430612 w 4312110"/>
              <a:gd name="connsiteY277" fmla="*/ 786887 h 1121663"/>
              <a:gd name="connsiteX278" fmla="*/ 2441252 w 4312110"/>
              <a:gd name="connsiteY278" fmla="*/ 786887 h 1121663"/>
              <a:gd name="connsiteX279" fmla="*/ 2441252 w 4312110"/>
              <a:gd name="connsiteY279" fmla="*/ 773917 h 1121663"/>
              <a:gd name="connsiteX280" fmla="*/ 2445306 w 4312110"/>
              <a:gd name="connsiteY280" fmla="*/ 773917 h 1121663"/>
              <a:gd name="connsiteX281" fmla="*/ 2445306 w 4312110"/>
              <a:gd name="connsiteY281" fmla="*/ 786887 h 1121663"/>
              <a:gd name="connsiteX282" fmla="*/ 2475706 w 4312110"/>
              <a:gd name="connsiteY282" fmla="*/ 786887 h 1121663"/>
              <a:gd name="connsiteX283" fmla="*/ 2475706 w 4312110"/>
              <a:gd name="connsiteY283" fmla="*/ 756622 h 1121663"/>
              <a:gd name="connsiteX284" fmla="*/ 2487866 w 4312110"/>
              <a:gd name="connsiteY284" fmla="*/ 756622 h 1121663"/>
              <a:gd name="connsiteX285" fmla="*/ 2500026 w 4312110"/>
              <a:gd name="connsiteY285" fmla="*/ 754461 h 1121663"/>
              <a:gd name="connsiteX286" fmla="*/ 2504080 w 4312110"/>
              <a:gd name="connsiteY286" fmla="*/ 756622 h 1121663"/>
              <a:gd name="connsiteX287" fmla="*/ 2514213 w 4312110"/>
              <a:gd name="connsiteY287" fmla="*/ 756622 h 1121663"/>
              <a:gd name="connsiteX288" fmla="*/ 2514213 w 4312110"/>
              <a:gd name="connsiteY288" fmla="*/ 786887 h 1121663"/>
              <a:gd name="connsiteX289" fmla="*/ 2522320 w 4312110"/>
              <a:gd name="connsiteY289" fmla="*/ 786887 h 1121663"/>
              <a:gd name="connsiteX290" fmla="*/ 2522320 w 4312110"/>
              <a:gd name="connsiteY290" fmla="*/ 804182 h 1121663"/>
              <a:gd name="connsiteX291" fmla="*/ 2531656 w 4312110"/>
              <a:gd name="connsiteY291" fmla="*/ 805087 h 1121663"/>
              <a:gd name="connsiteX292" fmla="*/ 2544614 w 4312110"/>
              <a:gd name="connsiteY292" fmla="*/ 805087 h 1121663"/>
              <a:gd name="connsiteX293" fmla="*/ 2544614 w 4312110"/>
              <a:gd name="connsiteY293" fmla="*/ 789049 h 1121663"/>
              <a:gd name="connsiteX294" fmla="*/ 2612570 w 4312110"/>
              <a:gd name="connsiteY294" fmla="*/ 789049 h 1121663"/>
              <a:gd name="connsiteX295" fmla="*/ 2612570 w 4312110"/>
              <a:gd name="connsiteY295" fmla="*/ 703796 h 1121663"/>
              <a:gd name="connsiteX296" fmla="*/ 2684578 w 4312110"/>
              <a:gd name="connsiteY296" fmla="*/ 703796 h 1121663"/>
              <a:gd name="connsiteX297" fmla="*/ 2684578 w 4312110"/>
              <a:gd name="connsiteY297" fmla="*/ 782564 h 1121663"/>
              <a:gd name="connsiteX298" fmla="*/ 2686482 w 4312110"/>
              <a:gd name="connsiteY298" fmla="*/ 782564 h 1121663"/>
              <a:gd name="connsiteX299" fmla="*/ 2687724 w 4312110"/>
              <a:gd name="connsiteY299" fmla="*/ 805087 h 1121663"/>
              <a:gd name="connsiteX300" fmla="*/ 2697400 w 4312110"/>
              <a:gd name="connsiteY300" fmla="*/ 805087 h 1121663"/>
              <a:gd name="connsiteX301" fmla="*/ 2698642 w 4312110"/>
              <a:gd name="connsiteY301" fmla="*/ 782564 h 1121663"/>
              <a:gd name="connsiteX302" fmla="*/ 2704722 w 4312110"/>
              <a:gd name="connsiteY302" fmla="*/ 782564 h 1121663"/>
              <a:gd name="connsiteX303" fmla="*/ 2705964 w 4312110"/>
              <a:gd name="connsiteY303" fmla="*/ 805087 h 1121663"/>
              <a:gd name="connsiteX304" fmla="*/ 2756586 w 4312110"/>
              <a:gd name="connsiteY304" fmla="*/ 805087 h 1121663"/>
              <a:gd name="connsiteX305" fmla="*/ 2756586 w 4312110"/>
              <a:gd name="connsiteY305" fmla="*/ 642059 h 1121663"/>
              <a:gd name="connsiteX306" fmla="*/ 2953913 w 4312110"/>
              <a:gd name="connsiteY306" fmla="*/ 642059 h 1121663"/>
              <a:gd name="connsiteX307" fmla="*/ 2953913 w 4312110"/>
              <a:gd name="connsiteY307" fmla="*/ 805087 h 1121663"/>
              <a:gd name="connsiteX308" fmla="*/ 2972610 w 4312110"/>
              <a:gd name="connsiteY308" fmla="*/ 805087 h 1121663"/>
              <a:gd name="connsiteX309" fmla="*/ 2972610 w 4312110"/>
              <a:gd name="connsiteY309" fmla="*/ 722394 h 1121663"/>
              <a:gd name="connsiteX310" fmla="*/ 3067730 w 4312110"/>
              <a:gd name="connsiteY310" fmla="*/ 722394 h 1121663"/>
              <a:gd name="connsiteX311" fmla="*/ 3079661 w 4312110"/>
              <a:gd name="connsiteY311" fmla="*/ 404253 h 1121663"/>
              <a:gd name="connsiteX312" fmla="*/ 3067501 w 4312110"/>
              <a:gd name="connsiteY312" fmla="*/ 382635 h 1121663"/>
              <a:gd name="connsiteX313" fmla="*/ 3061421 w 4312110"/>
              <a:gd name="connsiteY313" fmla="*/ 378311 h 1121663"/>
              <a:gd name="connsiteX314" fmla="*/ 3069527 w 4312110"/>
              <a:gd name="connsiteY314" fmla="*/ 354532 h 1121663"/>
              <a:gd name="connsiteX315" fmla="*/ 3069527 w 4312110"/>
              <a:gd name="connsiteY315" fmla="*/ 337238 h 1121663"/>
              <a:gd name="connsiteX316" fmla="*/ 3083714 w 4312110"/>
              <a:gd name="connsiteY316" fmla="*/ 337238 h 1121663"/>
              <a:gd name="connsiteX317" fmla="*/ 3083714 w 4312110"/>
              <a:gd name="connsiteY317" fmla="*/ 315620 h 1121663"/>
              <a:gd name="connsiteX318" fmla="*/ 3085741 w 4312110"/>
              <a:gd name="connsiteY318" fmla="*/ 311296 h 1121663"/>
              <a:gd name="connsiteX319" fmla="*/ 3085741 w 4312110"/>
              <a:gd name="connsiteY319" fmla="*/ 233472 h 1121663"/>
              <a:gd name="connsiteX320" fmla="*/ 3083714 w 4312110"/>
              <a:gd name="connsiteY320" fmla="*/ 226987 h 1121663"/>
              <a:gd name="connsiteX321" fmla="*/ 3089794 w 4312110"/>
              <a:gd name="connsiteY321" fmla="*/ 220501 h 1121663"/>
              <a:gd name="connsiteX322" fmla="*/ 3089794 w 4312110"/>
              <a:gd name="connsiteY322" fmla="*/ 162133 h 1121663"/>
              <a:gd name="connsiteX323" fmla="*/ 3091821 w 4312110"/>
              <a:gd name="connsiteY323" fmla="*/ 157810 h 1121663"/>
              <a:gd name="connsiteX324" fmla="*/ 3091821 w 4312110"/>
              <a:gd name="connsiteY324" fmla="*/ 101604 h 1121663"/>
              <a:gd name="connsiteX325" fmla="*/ 3093847 w 4312110"/>
              <a:gd name="connsiteY325" fmla="*/ 82148 h 1121663"/>
              <a:gd name="connsiteX326" fmla="*/ 3097901 w 4312110"/>
              <a:gd name="connsiteY326" fmla="*/ 99442 h 1121663"/>
              <a:gd name="connsiteX327" fmla="*/ 3099927 w 4312110"/>
              <a:gd name="connsiteY327" fmla="*/ 157810 h 1121663"/>
              <a:gd name="connsiteX328" fmla="*/ 3101954 w 4312110"/>
              <a:gd name="connsiteY328" fmla="*/ 220501 h 1121663"/>
              <a:gd name="connsiteX329" fmla="*/ 3108034 w 4312110"/>
              <a:gd name="connsiteY329" fmla="*/ 226987 h 1121663"/>
              <a:gd name="connsiteX330" fmla="*/ 3106007 w 4312110"/>
              <a:gd name="connsiteY330" fmla="*/ 233472 h 1121663"/>
              <a:gd name="connsiteX331" fmla="*/ 3106007 w 4312110"/>
              <a:gd name="connsiteY331" fmla="*/ 311296 h 1121663"/>
              <a:gd name="connsiteX332" fmla="*/ 3108034 w 4312110"/>
              <a:gd name="connsiteY332" fmla="*/ 315620 h 1121663"/>
              <a:gd name="connsiteX333" fmla="*/ 3108034 w 4312110"/>
              <a:gd name="connsiteY333" fmla="*/ 337238 h 1121663"/>
              <a:gd name="connsiteX334" fmla="*/ 3122221 w 4312110"/>
              <a:gd name="connsiteY334" fmla="*/ 337238 h 1121663"/>
              <a:gd name="connsiteX335" fmla="*/ 3122221 w 4312110"/>
              <a:gd name="connsiteY335" fmla="*/ 354532 h 1121663"/>
              <a:gd name="connsiteX336" fmla="*/ 3130329 w 4312110"/>
              <a:gd name="connsiteY336" fmla="*/ 378311 h 1121663"/>
              <a:gd name="connsiteX337" fmla="*/ 3124249 w 4312110"/>
              <a:gd name="connsiteY337" fmla="*/ 382635 h 1121663"/>
              <a:gd name="connsiteX338" fmla="*/ 3112087 w 4312110"/>
              <a:gd name="connsiteY338" fmla="*/ 404253 h 1121663"/>
              <a:gd name="connsiteX339" fmla="*/ 3120194 w 4312110"/>
              <a:gd name="connsiteY339" fmla="*/ 657181 h 1121663"/>
              <a:gd name="connsiteX340" fmla="*/ 3185049 w 4312110"/>
              <a:gd name="connsiteY340" fmla="*/ 657181 h 1121663"/>
              <a:gd name="connsiteX341" fmla="*/ 3185049 w 4312110"/>
              <a:gd name="connsiteY341" fmla="*/ 732843 h 1121663"/>
              <a:gd name="connsiteX342" fmla="*/ 3193155 w 4312110"/>
              <a:gd name="connsiteY342" fmla="*/ 732843 h 1121663"/>
              <a:gd name="connsiteX343" fmla="*/ 3195182 w 4312110"/>
              <a:gd name="connsiteY343" fmla="*/ 726358 h 1121663"/>
              <a:gd name="connsiteX344" fmla="*/ 3201262 w 4312110"/>
              <a:gd name="connsiteY344" fmla="*/ 726358 h 1121663"/>
              <a:gd name="connsiteX345" fmla="*/ 3203290 w 4312110"/>
              <a:gd name="connsiteY345" fmla="*/ 735005 h 1121663"/>
              <a:gd name="connsiteX346" fmla="*/ 3215450 w 4312110"/>
              <a:gd name="connsiteY346" fmla="*/ 735005 h 1121663"/>
              <a:gd name="connsiteX347" fmla="*/ 3215450 w 4312110"/>
              <a:gd name="connsiteY347" fmla="*/ 728519 h 1121663"/>
              <a:gd name="connsiteX348" fmla="*/ 3237742 w 4312110"/>
              <a:gd name="connsiteY348" fmla="*/ 728519 h 1121663"/>
              <a:gd name="connsiteX349" fmla="*/ 3237742 w 4312110"/>
              <a:gd name="connsiteY349" fmla="*/ 735005 h 1121663"/>
              <a:gd name="connsiteX350" fmla="*/ 3258010 w 4312110"/>
              <a:gd name="connsiteY350" fmla="*/ 735005 h 1121663"/>
              <a:gd name="connsiteX351" fmla="*/ 3258010 w 4312110"/>
              <a:gd name="connsiteY351" fmla="*/ 780402 h 1121663"/>
              <a:gd name="connsiteX352" fmla="*/ 3272197 w 4312110"/>
              <a:gd name="connsiteY352" fmla="*/ 780402 h 1121663"/>
              <a:gd name="connsiteX353" fmla="*/ 3272197 w 4312110"/>
              <a:gd name="connsiteY353" fmla="*/ 767431 h 1121663"/>
              <a:gd name="connsiteX354" fmla="*/ 3288410 w 4312110"/>
              <a:gd name="connsiteY354" fmla="*/ 767431 h 1121663"/>
              <a:gd name="connsiteX355" fmla="*/ 3288410 w 4312110"/>
              <a:gd name="connsiteY355" fmla="*/ 588004 h 1121663"/>
              <a:gd name="connsiteX356" fmla="*/ 3294490 w 4312110"/>
              <a:gd name="connsiteY356" fmla="*/ 581518 h 1121663"/>
              <a:gd name="connsiteX357" fmla="*/ 3367451 w 4312110"/>
              <a:gd name="connsiteY357" fmla="*/ 581518 h 1121663"/>
              <a:gd name="connsiteX358" fmla="*/ 3367451 w 4312110"/>
              <a:gd name="connsiteY358" fmla="*/ 590166 h 1121663"/>
              <a:gd name="connsiteX359" fmla="*/ 3377585 w 4312110"/>
              <a:gd name="connsiteY359" fmla="*/ 590166 h 1121663"/>
              <a:gd name="connsiteX360" fmla="*/ 3377585 w 4312110"/>
              <a:gd name="connsiteY360" fmla="*/ 704740 h 1121663"/>
              <a:gd name="connsiteX361" fmla="*/ 3399878 w 4312110"/>
              <a:gd name="connsiteY361" fmla="*/ 704740 h 1121663"/>
              <a:gd name="connsiteX362" fmla="*/ 3399878 w 4312110"/>
              <a:gd name="connsiteY362" fmla="*/ 637725 h 1121663"/>
              <a:gd name="connsiteX363" fmla="*/ 3426226 w 4312110"/>
              <a:gd name="connsiteY363" fmla="*/ 637725 h 1121663"/>
              <a:gd name="connsiteX364" fmla="*/ 3430278 w 4312110"/>
              <a:gd name="connsiteY364" fmla="*/ 633401 h 1121663"/>
              <a:gd name="connsiteX365" fmla="*/ 3438386 w 4312110"/>
              <a:gd name="connsiteY365" fmla="*/ 633401 h 1121663"/>
              <a:gd name="connsiteX366" fmla="*/ 3442438 w 4312110"/>
              <a:gd name="connsiteY366" fmla="*/ 637725 h 1121663"/>
              <a:gd name="connsiteX367" fmla="*/ 3464733 w 4312110"/>
              <a:gd name="connsiteY367" fmla="*/ 637725 h 1121663"/>
              <a:gd name="connsiteX368" fmla="*/ 3464733 w 4312110"/>
              <a:gd name="connsiteY368" fmla="*/ 520989 h 1121663"/>
              <a:gd name="connsiteX369" fmla="*/ 3521479 w 4312110"/>
              <a:gd name="connsiteY369" fmla="*/ 510180 h 1121663"/>
              <a:gd name="connsiteX370" fmla="*/ 3521479 w 4312110"/>
              <a:gd name="connsiteY370" fmla="*/ 511261 h 1121663"/>
              <a:gd name="connsiteX371" fmla="*/ 3521479 w 4312110"/>
              <a:gd name="connsiteY371" fmla="*/ 518827 h 1121663"/>
              <a:gd name="connsiteX372" fmla="*/ 3547826 w 4312110"/>
              <a:gd name="connsiteY372" fmla="*/ 518827 h 1121663"/>
              <a:gd name="connsiteX373" fmla="*/ 3547826 w 4312110"/>
              <a:gd name="connsiteY373" fmla="*/ 773917 h 1121663"/>
              <a:gd name="connsiteX374" fmla="*/ 3570121 w 4312110"/>
              <a:gd name="connsiteY374" fmla="*/ 773917 h 1121663"/>
              <a:gd name="connsiteX375" fmla="*/ 3570121 w 4312110"/>
              <a:gd name="connsiteY375" fmla="*/ 769593 h 1121663"/>
              <a:gd name="connsiteX376" fmla="*/ 3582281 w 4312110"/>
              <a:gd name="connsiteY376" fmla="*/ 769593 h 1121663"/>
              <a:gd name="connsiteX377" fmla="*/ 3582281 w 4312110"/>
              <a:gd name="connsiteY377" fmla="*/ 773917 h 1121663"/>
              <a:gd name="connsiteX378" fmla="*/ 3606601 w 4312110"/>
              <a:gd name="connsiteY378" fmla="*/ 773917 h 1121663"/>
              <a:gd name="connsiteX379" fmla="*/ 3606601 w 4312110"/>
              <a:gd name="connsiteY379" fmla="*/ 760946 h 1121663"/>
              <a:gd name="connsiteX380" fmla="*/ 3634974 w 4312110"/>
              <a:gd name="connsiteY380" fmla="*/ 760946 h 1121663"/>
              <a:gd name="connsiteX381" fmla="*/ 3647134 w 4312110"/>
              <a:gd name="connsiteY381" fmla="*/ 756622 h 1121663"/>
              <a:gd name="connsiteX382" fmla="*/ 3667402 w 4312110"/>
              <a:gd name="connsiteY382" fmla="*/ 760946 h 1121663"/>
              <a:gd name="connsiteX383" fmla="*/ 3667402 w 4312110"/>
              <a:gd name="connsiteY383" fmla="*/ 743652 h 1121663"/>
              <a:gd name="connsiteX384" fmla="*/ 3675509 w 4312110"/>
              <a:gd name="connsiteY384" fmla="*/ 743652 h 1121663"/>
              <a:gd name="connsiteX385" fmla="*/ 3675509 w 4312110"/>
              <a:gd name="connsiteY385" fmla="*/ 730681 h 1121663"/>
              <a:gd name="connsiteX386" fmla="*/ 3732255 w 4312110"/>
              <a:gd name="connsiteY386" fmla="*/ 730681 h 1121663"/>
              <a:gd name="connsiteX387" fmla="*/ 3732255 w 4312110"/>
              <a:gd name="connsiteY387" fmla="*/ 700416 h 1121663"/>
              <a:gd name="connsiteX388" fmla="*/ 3750495 w 4312110"/>
              <a:gd name="connsiteY388" fmla="*/ 700416 h 1121663"/>
              <a:gd name="connsiteX389" fmla="*/ 3750495 w 4312110"/>
              <a:gd name="connsiteY389" fmla="*/ 693931 h 1121663"/>
              <a:gd name="connsiteX390" fmla="*/ 3762655 w 4312110"/>
              <a:gd name="connsiteY390" fmla="*/ 693931 h 1121663"/>
              <a:gd name="connsiteX391" fmla="*/ 3762655 w 4312110"/>
              <a:gd name="connsiteY391" fmla="*/ 700416 h 1121663"/>
              <a:gd name="connsiteX392" fmla="*/ 3778869 w 4312110"/>
              <a:gd name="connsiteY392" fmla="*/ 700416 h 1121663"/>
              <a:gd name="connsiteX393" fmla="*/ 3778869 w 4312110"/>
              <a:gd name="connsiteY393" fmla="*/ 750137 h 1121663"/>
              <a:gd name="connsiteX394" fmla="*/ 3811297 w 4312110"/>
              <a:gd name="connsiteY394" fmla="*/ 750137 h 1121663"/>
              <a:gd name="connsiteX395" fmla="*/ 3811297 w 4312110"/>
              <a:gd name="connsiteY395" fmla="*/ 724196 h 1121663"/>
              <a:gd name="connsiteX396" fmla="*/ 3849803 w 4312110"/>
              <a:gd name="connsiteY396" fmla="*/ 724196 h 1121663"/>
              <a:gd name="connsiteX397" fmla="*/ 3849803 w 4312110"/>
              <a:gd name="connsiteY397" fmla="*/ 693931 h 1121663"/>
              <a:gd name="connsiteX398" fmla="*/ 3898445 w 4312110"/>
              <a:gd name="connsiteY398" fmla="*/ 693931 h 1121663"/>
              <a:gd name="connsiteX399" fmla="*/ 3898445 w 4312110"/>
              <a:gd name="connsiteY399" fmla="*/ 805087 h 1121663"/>
              <a:gd name="connsiteX400" fmla="*/ 3898445 w 4312110"/>
              <a:gd name="connsiteY400" fmla="*/ 818866 h 1121663"/>
              <a:gd name="connsiteX401" fmla="*/ 3964319 w 4312110"/>
              <a:gd name="connsiteY401" fmla="*/ 818866 h 1121663"/>
              <a:gd name="connsiteX402" fmla="*/ 3964319 w 4312110"/>
              <a:gd name="connsiteY402" fmla="*/ 924638 h 1121663"/>
              <a:gd name="connsiteX403" fmla="*/ 3964319 w 4312110"/>
              <a:gd name="connsiteY403" fmla="*/ 947885 h 1121663"/>
              <a:gd name="connsiteX404" fmla="*/ 3979279 w 4312110"/>
              <a:gd name="connsiteY404" fmla="*/ 947885 h 1121663"/>
              <a:gd name="connsiteX405" fmla="*/ 3979279 w 4312110"/>
              <a:gd name="connsiteY405" fmla="*/ 946723 h 1121663"/>
              <a:gd name="connsiteX406" fmla="*/ 3979279 w 4312110"/>
              <a:gd name="connsiteY406" fmla="*/ 938587 h 1121663"/>
              <a:gd name="connsiteX407" fmla="*/ 4023859 w 4312110"/>
              <a:gd name="connsiteY407" fmla="*/ 938587 h 1121663"/>
              <a:gd name="connsiteX408" fmla="*/ 4023859 w 4312110"/>
              <a:gd name="connsiteY408" fmla="*/ 959508 h 1121663"/>
              <a:gd name="connsiteX409" fmla="*/ 4026087 w 4312110"/>
              <a:gd name="connsiteY409" fmla="*/ 960671 h 1121663"/>
              <a:gd name="connsiteX410" fmla="*/ 4041691 w 4312110"/>
              <a:gd name="connsiteY410" fmla="*/ 968807 h 1121663"/>
              <a:gd name="connsiteX411" fmla="*/ 4041691 w 4312110"/>
              <a:gd name="connsiteY411" fmla="*/ 999027 h 1121663"/>
              <a:gd name="connsiteX412" fmla="*/ 4043085 w 4312110"/>
              <a:gd name="connsiteY412" fmla="*/ 999609 h 1121663"/>
              <a:gd name="connsiteX413" fmla="*/ 4052837 w 4312110"/>
              <a:gd name="connsiteY413" fmla="*/ 1003677 h 1121663"/>
              <a:gd name="connsiteX414" fmla="*/ 4052837 w 4312110"/>
              <a:gd name="connsiteY414" fmla="*/ 1002515 h 1121663"/>
              <a:gd name="connsiteX415" fmla="*/ 4052837 w 4312110"/>
              <a:gd name="connsiteY415" fmla="*/ 994378 h 1121663"/>
              <a:gd name="connsiteX416" fmla="*/ 4053951 w 4312110"/>
              <a:gd name="connsiteY416" fmla="*/ 994378 h 1121663"/>
              <a:gd name="connsiteX417" fmla="*/ 4061753 w 4312110"/>
              <a:gd name="connsiteY417" fmla="*/ 994378 h 1121663"/>
              <a:gd name="connsiteX418" fmla="*/ 4061753 w 4312110"/>
              <a:gd name="connsiteY418" fmla="*/ 993506 h 1121663"/>
              <a:gd name="connsiteX419" fmla="*/ 4061753 w 4312110"/>
              <a:gd name="connsiteY419" fmla="*/ 987404 h 1121663"/>
              <a:gd name="connsiteX420" fmla="*/ 4060638 w 4312110"/>
              <a:gd name="connsiteY420" fmla="*/ 987404 h 1121663"/>
              <a:gd name="connsiteX421" fmla="*/ 4052837 w 4312110"/>
              <a:gd name="connsiteY421" fmla="*/ 987404 h 1121663"/>
              <a:gd name="connsiteX422" fmla="*/ 4052837 w 4312110"/>
              <a:gd name="connsiteY422" fmla="*/ 986242 h 1121663"/>
              <a:gd name="connsiteX423" fmla="*/ 4052837 w 4312110"/>
              <a:gd name="connsiteY423" fmla="*/ 978106 h 1121663"/>
              <a:gd name="connsiteX424" fmla="*/ 4053951 w 4312110"/>
              <a:gd name="connsiteY424" fmla="*/ 978106 h 1121663"/>
              <a:gd name="connsiteX425" fmla="*/ 4061753 w 4312110"/>
              <a:gd name="connsiteY425" fmla="*/ 978106 h 1121663"/>
              <a:gd name="connsiteX426" fmla="*/ 4061753 w 4312110"/>
              <a:gd name="connsiteY426" fmla="*/ 976943 h 1121663"/>
              <a:gd name="connsiteX427" fmla="*/ 4061753 w 4312110"/>
              <a:gd name="connsiteY427" fmla="*/ 968807 h 1121663"/>
              <a:gd name="connsiteX428" fmla="*/ 4060638 w 4312110"/>
              <a:gd name="connsiteY428" fmla="*/ 968807 h 1121663"/>
              <a:gd name="connsiteX429" fmla="*/ 4052837 w 4312110"/>
              <a:gd name="connsiteY429" fmla="*/ 968807 h 1121663"/>
              <a:gd name="connsiteX430" fmla="*/ 4052837 w 4312110"/>
              <a:gd name="connsiteY430" fmla="*/ 967645 h 1121663"/>
              <a:gd name="connsiteX431" fmla="*/ 4052837 w 4312110"/>
              <a:gd name="connsiteY431" fmla="*/ 959508 h 1121663"/>
              <a:gd name="connsiteX432" fmla="*/ 4053951 w 4312110"/>
              <a:gd name="connsiteY432" fmla="*/ 959508 h 1121663"/>
              <a:gd name="connsiteX433" fmla="*/ 4061753 w 4312110"/>
              <a:gd name="connsiteY433" fmla="*/ 959508 h 1121663"/>
              <a:gd name="connsiteX434" fmla="*/ 4061753 w 4312110"/>
              <a:gd name="connsiteY434" fmla="*/ 958637 h 1121663"/>
              <a:gd name="connsiteX435" fmla="*/ 4061753 w 4312110"/>
              <a:gd name="connsiteY435" fmla="*/ 952535 h 1121663"/>
              <a:gd name="connsiteX436" fmla="*/ 4060638 w 4312110"/>
              <a:gd name="connsiteY436" fmla="*/ 952535 h 1121663"/>
              <a:gd name="connsiteX437" fmla="*/ 4052837 w 4312110"/>
              <a:gd name="connsiteY437" fmla="*/ 952535 h 1121663"/>
              <a:gd name="connsiteX438" fmla="*/ 4052837 w 4312110"/>
              <a:gd name="connsiteY438" fmla="*/ 951372 h 1121663"/>
              <a:gd name="connsiteX439" fmla="*/ 4052837 w 4312110"/>
              <a:gd name="connsiteY439" fmla="*/ 943236 h 1121663"/>
              <a:gd name="connsiteX440" fmla="*/ 4053951 w 4312110"/>
              <a:gd name="connsiteY440" fmla="*/ 943236 h 1121663"/>
              <a:gd name="connsiteX441" fmla="*/ 4061753 w 4312110"/>
              <a:gd name="connsiteY441" fmla="*/ 943236 h 1121663"/>
              <a:gd name="connsiteX442" fmla="*/ 4061753 w 4312110"/>
              <a:gd name="connsiteY442" fmla="*/ 942074 h 1121663"/>
              <a:gd name="connsiteX443" fmla="*/ 4061753 w 4312110"/>
              <a:gd name="connsiteY443" fmla="*/ 933937 h 1121663"/>
              <a:gd name="connsiteX444" fmla="*/ 4060638 w 4312110"/>
              <a:gd name="connsiteY444" fmla="*/ 933937 h 1121663"/>
              <a:gd name="connsiteX445" fmla="*/ 4052837 w 4312110"/>
              <a:gd name="connsiteY445" fmla="*/ 933937 h 1121663"/>
              <a:gd name="connsiteX446" fmla="*/ 4052837 w 4312110"/>
              <a:gd name="connsiteY446" fmla="*/ 933066 h 1121663"/>
              <a:gd name="connsiteX447" fmla="*/ 4052837 w 4312110"/>
              <a:gd name="connsiteY447" fmla="*/ 926963 h 1121663"/>
              <a:gd name="connsiteX448" fmla="*/ 4053951 w 4312110"/>
              <a:gd name="connsiteY448" fmla="*/ 926963 h 1121663"/>
              <a:gd name="connsiteX449" fmla="*/ 4061753 w 4312110"/>
              <a:gd name="connsiteY449" fmla="*/ 926963 h 1121663"/>
              <a:gd name="connsiteX450" fmla="*/ 4061753 w 4312110"/>
              <a:gd name="connsiteY450" fmla="*/ 925801 h 1121663"/>
              <a:gd name="connsiteX451" fmla="*/ 4061753 w 4312110"/>
              <a:gd name="connsiteY451" fmla="*/ 917665 h 1121663"/>
              <a:gd name="connsiteX452" fmla="*/ 4060638 w 4312110"/>
              <a:gd name="connsiteY452" fmla="*/ 917665 h 1121663"/>
              <a:gd name="connsiteX453" fmla="*/ 4052837 w 4312110"/>
              <a:gd name="connsiteY453" fmla="*/ 917665 h 1121663"/>
              <a:gd name="connsiteX454" fmla="*/ 4052837 w 4312110"/>
              <a:gd name="connsiteY454" fmla="*/ 916503 h 1121663"/>
              <a:gd name="connsiteX455" fmla="*/ 4052837 w 4312110"/>
              <a:gd name="connsiteY455" fmla="*/ 908366 h 1121663"/>
              <a:gd name="connsiteX456" fmla="*/ 4053951 w 4312110"/>
              <a:gd name="connsiteY456" fmla="*/ 908366 h 1121663"/>
              <a:gd name="connsiteX457" fmla="*/ 4061753 w 4312110"/>
              <a:gd name="connsiteY457" fmla="*/ 908366 h 1121663"/>
              <a:gd name="connsiteX458" fmla="*/ 4061753 w 4312110"/>
              <a:gd name="connsiteY458" fmla="*/ 907204 h 1121663"/>
              <a:gd name="connsiteX459" fmla="*/ 4061753 w 4312110"/>
              <a:gd name="connsiteY459" fmla="*/ 899068 h 1121663"/>
              <a:gd name="connsiteX460" fmla="*/ 4060638 w 4312110"/>
              <a:gd name="connsiteY460" fmla="*/ 899068 h 1121663"/>
              <a:gd name="connsiteX461" fmla="*/ 4052837 w 4312110"/>
              <a:gd name="connsiteY461" fmla="*/ 899068 h 1121663"/>
              <a:gd name="connsiteX462" fmla="*/ 4052837 w 4312110"/>
              <a:gd name="connsiteY462" fmla="*/ 898196 h 1121663"/>
              <a:gd name="connsiteX463" fmla="*/ 4052837 w 4312110"/>
              <a:gd name="connsiteY463" fmla="*/ 892094 h 1121663"/>
              <a:gd name="connsiteX464" fmla="*/ 4053951 w 4312110"/>
              <a:gd name="connsiteY464" fmla="*/ 892094 h 1121663"/>
              <a:gd name="connsiteX465" fmla="*/ 4061753 w 4312110"/>
              <a:gd name="connsiteY465" fmla="*/ 892094 h 1121663"/>
              <a:gd name="connsiteX466" fmla="*/ 4061753 w 4312110"/>
              <a:gd name="connsiteY466" fmla="*/ 890931 h 1121663"/>
              <a:gd name="connsiteX467" fmla="*/ 4061753 w 4312110"/>
              <a:gd name="connsiteY467" fmla="*/ 882795 h 1121663"/>
              <a:gd name="connsiteX468" fmla="*/ 4060638 w 4312110"/>
              <a:gd name="connsiteY468" fmla="*/ 882795 h 1121663"/>
              <a:gd name="connsiteX469" fmla="*/ 4052837 w 4312110"/>
              <a:gd name="connsiteY469" fmla="*/ 882795 h 1121663"/>
              <a:gd name="connsiteX470" fmla="*/ 4052837 w 4312110"/>
              <a:gd name="connsiteY470" fmla="*/ 881633 h 1121663"/>
              <a:gd name="connsiteX471" fmla="*/ 4052837 w 4312110"/>
              <a:gd name="connsiteY471" fmla="*/ 873496 h 1121663"/>
              <a:gd name="connsiteX472" fmla="*/ 4053951 w 4312110"/>
              <a:gd name="connsiteY472" fmla="*/ 873496 h 1121663"/>
              <a:gd name="connsiteX473" fmla="*/ 4061753 w 4312110"/>
              <a:gd name="connsiteY473" fmla="*/ 873496 h 1121663"/>
              <a:gd name="connsiteX474" fmla="*/ 4061753 w 4312110"/>
              <a:gd name="connsiteY474" fmla="*/ 872625 h 1121663"/>
              <a:gd name="connsiteX475" fmla="*/ 4061753 w 4312110"/>
              <a:gd name="connsiteY475" fmla="*/ 866523 h 1121663"/>
              <a:gd name="connsiteX476" fmla="*/ 4060638 w 4312110"/>
              <a:gd name="connsiteY476" fmla="*/ 866523 h 1121663"/>
              <a:gd name="connsiteX477" fmla="*/ 4052837 w 4312110"/>
              <a:gd name="connsiteY477" fmla="*/ 866523 h 1121663"/>
              <a:gd name="connsiteX478" fmla="*/ 4052837 w 4312110"/>
              <a:gd name="connsiteY478" fmla="*/ 865360 h 1121663"/>
              <a:gd name="connsiteX479" fmla="*/ 4052837 w 4312110"/>
              <a:gd name="connsiteY479" fmla="*/ 857224 h 1121663"/>
              <a:gd name="connsiteX480" fmla="*/ 4053951 w 4312110"/>
              <a:gd name="connsiteY480" fmla="*/ 857224 h 1121663"/>
              <a:gd name="connsiteX481" fmla="*/ 4061753 w 4312110"/>
              <a:gd name="connsiteY481" fmla="*/ 857224 h 1121663"/>
              <a:gd name="connsiteX482" fmla="*/ 4061753 w 4312110"/>
              <a:gd name="connsiteY482" fmla="*/ 856062 h 1121663"/>
              <a:gd name="connsiteX483" fmla="*/ 4061753 w 4312110"/>
              <a:gd name="connsiteY483" fmla="*/ 847925 h 1121663"/>
              <a:gd name="connsiteX484" fmla="*/ 4060638 w 4312110"/>
              <a:gd name="connsiteY484" fmla="*/ 847925 h 1121663"/>
              <a:gd name="connsiteX485" fmla="*/ 4052837 w 4312110"/>
              <a:gd name="connsiteY485" fmla="*/ 847925 h 1121663"/>
              <a:gd name="connsiteX486" fmla="*/ 4052837 w 4312110"/>
              <a:gd name="connsiteY486" fmla="*/ 846763 h 1121663"/>
              <a:gd name="connsiteX487" fmla="*/ 4052837 w 4312110"/>
              <a:gd name="connsiteY487" fmla="*/ 838627 h 1121663"/>
              <a:gd name="connsiteX488" fmla="*/ 4053951 w 4312110"/>
              <a:gd name="connsiteY488" fmla="*/ 838627 h 1121663"/>
              <a:gd name="connsiteX489" fmla="*/ 4061753 w 4312110"/>
              <a:gd name="connsiteY489" fmla="*/ 838627 h 1121663"/>
              <a:gd name="connsiteX490" fmla="*/ 4061753 w 4312110"/>
              <a:gd name="connsiteY490" fmla="*/ 837755 h 1121663"/>
              <a:gd name="connsiteX491" fmla="*/ 4061753 w 4312110"/>
              <a:gd name="connsiteY491" fmla="*/ 831653 h 1121663"/>
              <a:gd name="connsiteX492" fmla="*/ 4060638 w 4312110"/>
              <a:gd name="connsiteY492" fmla="*/ 831653 h 1121663"/>
              <a:gd name="connsiteX493" fmla="*/ 4052837 w 4312110"/>
              <a:gd name="connsiteY493" fmla="*/ 831653 h 1121663"/>
              <a:gd name="connsiteX494" fmla="*/ 4052837 w 4312110"/>
              <a:gd name="connsiteY494" fmla="*/ 830491 h 1121663"/>
              <a:gd name="connsiteX495" fmla="*/ 4052837 w 4312110"/>
              <a:gd name="connsiteY495" fmla="*/ 822354 h 1121663"/>
              <a:gd name="connsiteX496" fmla="*/ 4053951 w 4312110"/>
              <a:gd name="connsiteY496" fmla="*/ 822354 h 1121663"/>
              <a:gd name="connsiteX497" fmla="*/ 4061753 w 4312110"/>
              <a:gd name="connsiteY497" fmla="*/ 822354 h 1121663"/>
              <a:gd name="connsiteX498" fmla="*/ 4061753 w 4312110"/>
              <a:gd name="connsiteY498" fmla="*/ 821192 h 1121663"/>
              <a:gd name="connsiteX499" fmla="*/ 4061753 w 4312110"/>
              <a:gd name="connsiteY499" fmla="*/ 813056 h 1121663"/>
              <a:gd name="connsiteX500" fmla="*/ 4060638 w 4312110"/>
              <a:gd name="connsiteY500" fmla="*/ 813056 h 1121663"/>
              <a:gd name="connsiteX501" fmla="*/ 4052837 w 4312110"/>
              <a:gd name="connsiteY501" fmla="*/ 813056 h 1121663"/>
              <a:gd name="connsiteX502" fmla="*/ 4052837 w 4312110"/>
              <a:gd name="connsiteY502" fmla="*/ 811893 h 1121663"/>
              <a:gd name="connsiteX503" fmla="*/ 4052837 w 4312110"/>
              <a:gd name="connsiteY503" fmla="*/ 803757 h 1121663"/>
              <a:gd name="connsiteX504" fmla="*/ 4053951 w 4312110"/>
              <a:gd name="connsiteY504" fmla="*/ 803757 h 1121663"/>
              <a:gd name="connsiteX505" fmla="*/ 4061753 w 4312110"/>
              <a:gd name="connsiteY505" fmla="*/ 803757 h 1121663"/>
              <a:gd name="connsiteX506" fmla="*/ 4061753 w 4312110"/>
              <a:gd name="connsiteY506" fmla="*/ 802885 h 1121663"/>
              <a:gd name="connsiteX507" fmla="*/ 4061753 w 4312110"/>
              <a:gd name="connsiteY507" fmla="*/ 796783 h 1121663"/>
              <a:gd name="connsiteX508" fmla="*/ 4060638 w 4312110"/>
              <a:gd name="connsiteY508" fmla="*/ 796783 h 1121663"/>
              <a:gd name="connsiteX509" fmla="*/ 4052837 w 4312110"/>
              <a:gd name="connsiteY509" fmla="*/ 796783 h 1121663"/>
              <a:gd name="connsiteX510" fmla="*/ 4052837 w 4312110"/>
              <a:gd name="connsiteY510" fmla="*/ 795621 h 1121663"/>
              <a:gd name="connsiteX511" fmla="*/ 4052837 w 4312110"/>
              <a:gd name="connsiteY511" fmla="*/ 787484 h 1121663"/>
              <a:gd name="connsiteX512" fmla="*/ 4053951 w 4312110"/>
              <a:gd name="connsiteY512" fmla="*/ 787484 h 1121663"/>
              <a:gd name="connsiteX513" fmla="*/ 4061753 w 4312110"/>
              <a:gd name="connsiteY513" fmla="*/ 787484 h 1121663"/>
              <a:gd name="connsiteX514" fmla="*/ 4060638 w 4312110"/>
              <a:gd name="connsiteY514" fmla="*/ 785741 h 1121663"/>
              <a:gd name="connsiteX515" fmla="*/ 4052837 w 4312110"/>
              <a:gd name="connsiteY515" fmla="*/ 773537 h 1121663"/>
              <a:gd name="connsiteX516" fmla="*/ 4052837 w 4312110"/>
              <a:gd name="connsiteY516" fmla="*/ 736342 h 1121663"/>
              <a:gd name="connsiteX517" fmla="*/ 4202181 w 4312110"/>
              <a:gd name="connsiteY517" fmla="*/ 736342 h 1121663"/>
              <a:gd name="connsiteX518" fmla="*/ 4215554 w 4312110"/>
              <a:gd name="connsiteY518" fmla="*/ 757264 h 1121663"/>
              <a:gd name="connsiteX519" fmla="*/ 4215554 w 4312110"/>
              <a:gd name="connsiteY519" fmla="*/ 803757 h 1121663"/>
              <a:gd name="connsiteX520" fmla="*/ 4214439 w 4312110"/>
              <a:gd name="connsiteY520" fmla="*/ 803757 h 1121663"/>
              <a:gd name="connsiteX521" fmla="*/ 4206638 w 4312110"/>
              <a:gd name="connsiteY521" fmla="*/ 803757 h 1121663"/>
              <a:gd name="connsiteX522" fmla="*/ 4206638 w 4312110"/>
              <a:gd name="connsiteY522" fmla="*/ 804919 h 1121663"/>
              <a:gd name="connsiteX523" fmla="*/ 4206638 w 4312110"/>
              <a:gd name="connsiteY523" fmla="*/ 813056 h 1121663"/>
              <a:gd name="connsiteX524" fmla="*/ 4207753 w 4312110"/>
              <a:gd name="connsiteY524" fmla="*/ 813056 h 1121663"/>
              <a:gd name="connsiteX525" fmla="*/ 4215554 w 4312110"/>
              <a:gd name="connsiteY525" fmla="*/ 813056 h 1121663"/>
              <a:gd name="connsiteX526" fmla="*/ 4215554 w 4312110"/>
              <a:gd name="connsiteY526" fmla="*/ 814218 h 1121663"/>
              <a:gd name="connsiteX527" fmla="*/ 4215554 w 4312110"/>
              <a:gd name="connsiteY527" fmla="*/ 822354 h 1121663"/>
              <a:gd name="connsiteX528" fmla="*/ 4214439 w 4312110"/>
              <a:gd name="connsiteY528" fmla="*/ 822354 h 1121663"/>
              <a:gd name="connsiteX529" fmla="*/ 4206638 w 4312110"/>
              <a:gd name="connsiteY529" fmla="*/ 822354 h 1121663"/>
              <a:gd name="connsiteX530" fmla="*/ 4206638 w 4312110"/>
              <a:gd name="connsiteY530" fmla="*/ 823516 h 1121663"/>
              <a:gd name="connsiteX531" fmla="*/ 4206638 w 4312110"/>
              <a:gd name="connsiteY531" fmla="*/ 831653 h 1121663"/>
              <a:gd name="connsiteX532" fmla="*/ 4207753 w 4312110"/>
              <a:gd name="connsiteY532" fmla="*/ 831653 h 1121663"/>
              <a:gd name="connsiteX533" fmla="*/ 4215554 w 4312110"/>
              <a:gd name="connsiteY533" fmla="*/ 831653 h 1121663"/>
              <a:gd name="connsiteX534" fmla="*/ 4215554 w 4312110"/>
              <a:gd name="connsiteY534" fmla="*/ 832525 h 1121663"/>
              <a:gd name="connsiteX535" fmla="*/ 4215554 w 4312110"/>
              <a:gd name="connsiteY535" fmla="*/ 838627 h 1121663"/>
              <a:gd name="connsiteX536" fmla="*/ 4214439 w 4312110"/>
              <a:gd name="connsiteY536" fmla="*/ 838627 h 1121663"/>
              <a:gd name="connsiteX537" fmla="*/ 4206638 w 4312110"/>
              <a:gd name="connsiteY537" fmla="*/ 838627 h 1121663"/>
              <a:gd name="connsiteX538" fmla="*/ 4206638 w 4312110"/>
              <a:gd name="connsiteY538" fmla="*/ 839789 h 1121663"/>
              <a:gd name="connsiteX539" fmla="*/ 4206638 w 4312110"/>
              <a:gd name="connsiteY539" fmla="*/ 847925 h 1121663"/>
              <a:gd name="connsiteX540" fmla="*/ 4207753 w 4312110"/>
              <a:gd name="connsiteY540" fmla="*/ 847925 h 1121663"/>
              <a:gd name="connsiteX541" fmla="*/ 4215554 w 4312110"/>
              <a:gd name="connsiteY541" fmla="*/ 847925 h 1121663"/>
              <a:gd name="connsiteX542" fmla="*/ 4215554 w 4312110"/>
              <a:gd name="connsiteY542" fmla="*/ 849088 h 1121663"/>
              <a:gd name="connsiteX543" fmla="*/ 4215554 w 4312110"/>
              <a:gd name="connsiteY543" fmla="*/ 857224 h 1121663"/>
              <a:gd name="connsiteX544" fmla="*/ 4214439 w 4312110"/>
              <a:gd name="connsiteY544" fmla="*/ 857224 h 1121663"/>
              <a:gd name="connsiteX545" fmla="*/ 4206638 w 4312110"/>
              <a:gd name="connsiteY545" fmla="*/ 857224 h 1121663"/>
              <a:gd name="connsiteX546" fmla="*/ 4206638 w 4312110"/>
              <a:gd name="connsiteY546" fmla="*/ 858386 h 1121663"/>
              <a:gd name="connsiteX547" fmla="*/ 4206638 w 4312110"/>
              <a:gd name="connsiteY547" fmla="*/ 866523 h 1121663"/>
              <a:gd name="connsiteX548" fmla="*/ 4207753 w 4312110"/>
              <a:gd name="connsiteY548" fmla="*/ 866523 h 1121663"/>
              <a:gd name="connsiteX549" fmla="*/ 4215554 w 4312110"/>
              <a:gd name="connsiteY549" fmla="*/ 866523 h 1121663"/>
              <a:gd name="connsiteX550" fmla="*/ 4215554 w 4312110"/>
              <a:gd name="connsiteY550" fmla="*/ 867394 h 1121663"/>
              <a:gd name="connsiteX551" fmla="*/ 4215554 w 4312110"/>
              <a:gd name="connsiteY551" fmla="*/ 873496 h 1121663"/>
              <a:gd name="connsiteX552" fmla="*/ 4214439 w 4312110"/>
              <a:gd name="connsiteY552" fmla="*/ 873496 h 1121663"/>
              <a:gd name="connsiteX553" fmla="*/ 4206638 w 4312110"/>
              <a:gd name="connsiteY553" fmla="*/ 873496 h 1121663"/>
              <a:gd name="connsiteX554" fmla="*/ 4206638 w 4312110"/>
              <a:gd name="connsiteY554" fmla="*/ 874659 h 1121663"/>
              <a:gd name="connsiteX555" fmla="*/ 4206638 w 4312110"/>
              <a:gd name="connsiteY555" fmla="*/ 882795 h 1121663"/>
              <a:gd name="connsiteX556" fmla="*/ 4207753 w 4312110"/>
              <a:gd name="connsiteY556" fmla="*/ 882795 h 1121663"/>
              <a:gd name="connsiteX557" fmla="*/ 4215554 w 4312110"/>
              <a:gd name="connsiteY557" fmla="*/ 882795 h 1121663"/>
              <a:gd name="connsiteX558" fmla="*/ 4215554 w 4312110"/>
              <a:gd name="connsiteY558" fmla="*/ 883957 h 1121663"/>
              <a:gd name="connsiteX559" fmla="*/ 4215554 w 4312110"/>
              <a:gd name="connsiteY559" fmla="*/ 892094 h 1121663"/>
              <a:gd name="connsiteX560" fmla="*/ 4214439 w 4312110"/>
              <a:gd name="connsiteY560" fmla="*/ 892094 h 1121663"/>
              <a:gd name="connsiteX561" fmla="*/ 4206638 w 4312110"/>
              <a:gd name="connsiteY561" fmla="*/ 892094 h 1121663"/>
              <a:gd name="connsiteX562" fmla="*/ 4206638 w 4312110"/>
              <a:gd name="connsiteY562" fmla="*/ 892965 h 1121663"/>
              <a:gd name="connsiteX563" fmla="*/ 4206638 w 4312110"/>
              <a:gd name="connsiteY563" fmla="*/ 899068 h 1121663"/>
              <a:gd name="connsiteX564" fmla="*/ 4207753 w 4312110"/>
              <a:gd name="connsiteY564" fmla="*/ 899068 h 1121663"/>
              <a:gd name="connsiteX565" fmla="*/ 4215554 w 4312110"/>
              <a:gd name="connsiteY565" fmla="*/ 899068 h 1121663"/>
              <a:gd name="connsiteX566" fmla="*/ 4215554 w 4312110"/>
              <a:gd name="connsiteY566" fmla="*/ 900230 h 1121663"/>
              <a:gd name="connsiteX567" fmla="*/ 4215554 w 4312110"/>
              <a:gd name="connsiteY567" fmla="*/ 908366 h 1121663"/>
              <a:gd name="connsiteX568" fmla="*/ 4214439 w 4312110"/>
              <a:gd name="connsiteY568" fmla="*/ 908366 h 1121663"/>
              <a:gd name="connsiteX569" fmla="*/ 4206638 w 4312110"/>
              <a:gd name="connsiteY569" fmla="*/ 908366 h 1121663"/>
              <a:gd name="connsiteX570" fmla="*/ 4206638 w 4312110"/>
              <a:gd name="connsiteY570" fmla="*/ 909528 h 1121663"/>
              <a:gd name="connsiteX571" fmla="*/ 4206638 w 4312110"/>
              <a:gd name="connsiteY571" fmla="*/ 917665 h 1121663"/>
              <a:gd name="connsiteX572" fmla="*/ 4207753 w 4312110"/>
              <a:gd name="connsiteY572" fmla="*/ 917665 h 1121663"/>
              <a:gd name="connsiteX573" fmla="*/ 4215554 w 4312110"/>
              <a:gd name="connsiteY573" fmla="*/ 917665 h 1121663"/>
              <a:gd name="connsiteX574" fmla="*/ 4215554 w 4312110"/>
              <a:gd name="connsiteY574" fmla="*/ 918827 h 1121663"/>
              <a:gd name="connsiteX575" fmla="*/ 4215554 w 4312110"/>
              <a:gd name="connsiteY575" fmla="*/ 926963 h 1121663"/>
              <a:gd name="connsiteX576" fmla="*/ 4214439 w 4312110"/>
              <a:gd name="connsiteY576" fmla="*/ 926963 h 1121663"/>
              <a:gd name="connsiteX577" fmla="*/ 4206638 w 4312110"/>
              <a:gd name="connsiteY577" fmla="*/ 926963 h 1121663"/>
              <a:gd name="connsiteX578" fmla="*/ 4206638 w 4312110"/>
              <a:gd name="connsiteY578" fmla="*/ 927835 h 1121663"/>
              <a:gd name="connsiteX579" fmla="*/ 4206638 w 4312110"/>
              <a:gd name="connsiteY579" fmla="*/ 933937 h 1121663"/>
              <a:gd name="connsiteX580" fmla="*/ 4207753 w 4312110"/>
              <a:gd name="connsiteY580" fmla="*/ 933937 h 1121663"/>
              <a:gd name="connsiteX581" fmla="*/ 4215554 w 4312110"/>
              <a:gd name="connsiteY581" fmla="*/ 933937 h 1121663"/>
              <a:gd name="connsiteX582" fmla="*/ 4215554 w 4312110"/>
              <a:gd name="connsiteY582" fmla="*/ 935100 h 1121663"/>
              <a:gd name="connsiteX583" fmla="*/ 4215554 w 4312110"/>
              <a:gd name="connsiteY583" fmla="*/ 943236 h 1121663"/>
              <a:gd name="connsiteX584" fmla="*/ 4214439 w 4312110"/>
              <a:gd name="connsiteY584" fmla="*/ 943236 h 1121663"/>
              <a:gd name="connsiteX585" fmla="*/ 4206638 w 4312110"/>
              <a:gd name="connsiteY585" fmla="*/ 943236 h 1121663"/>
              <a:gd name="connsiteX586" fmla="*/ 4206638 w 4312110"/>
              <a:gd name="connsiteY586" fmla="*/ 944398 h 1121663"/>
              <a:gd name="connsiteX587" fmla="*/ 4206638 w 4312110"/>
              <a:gd name="connsiteY587" fmla="*/ 952535 h 1121663"/>
              <a:gd name="connsiteX588" fmla="*/ 4207753 w 4312110"/>
              <a:gd name="connsiteY588" fmla="*/ 952535 h 1121663"/>
              <a:gd name="connsiteX589" fmla="*/ 4215554 w 4312110"/>
              <a:gd name="connsiteY589" fmla="*/ 952535 h 1121663"/>
              <a:gd name="connsiteX590" fmla="*/ 4215554 w 4312110"/>
              <a:gd name="connsiteY590" fmla="*/ 953406 h 1121663"/>
              <a:gd name="connsiteX591" fmla="*/ 4215554 w 4312110"/>
              <a:gd name="connsiteY591" fmla="*/ 959508 h 1121663"/>
              <a:gd name="connsiteX592" fmla="*/ 4214439 w 4312110"/>
              <a:gd name="connsiteY592" fmla="*/ 959508 h 1121663"/>
              <a:gd name="connsiteX593" fmla="*/ 4206638 w 4312110"/>
              <a:gd name="connsiteY593" fmla="*/ 959508 h 1121663"/>
              <a:gd name="connsiteX594" fmla="*/ 4206638 w 4312110"/>
              <a:gd name="connsiteY594" fmla="*/ 960671 h 1121663"/>
              <a:gd name="connsiteX595" fmla="*/ 4206638 w 4312110"/>
              <a:gd name="connsiteY595" fmla="*/ 968807 h 1121663"/>
              <a:gd name="connsiteX596" fmla="*/ 4207753 w 4312110"/>
              <a:gd name="connsiteY596" fmla="*/ 968807 h 1121663"/>
              <a:gd name="connsiteX597" fmla="*/ 4215554 w 4312110"/>
              <a:gd name="connsiteY597" fmla="*/ 968807 h 1121663"/>
              <a:gd name="connsiteX598" fmla="*/ 4215554 w 4312110"/>
              <a:gd name="connsiteY598" fmla="*/ 969969 h 1121663"/>
              <a:gd name="connsiteX599" fmla="*/ 4215554 w 4312110"/>
              <a:gd name="connsiteY599" fmla="*/ 978106 h 1121663"/>
              <a:gd name="connsiteX600" fmla="*/ 4214439 w 4312110"/>
              <a:gd name="connsiteY600" fmla="*/ 978106 h 1121663"/>
              <a:gd name="connsiteX601" fmla="*/ 4206638 w 4312110"/>
              <a:gd name="connsiteY601" fmla="*/ 978106 h 1121663"/>
              <a:gd name="connsiteX602" fmla="*/ 4206638 w 4312110"/>
              <a:gd name="connsiteY602" fmla="*/ 979268 h 1121663"/>
              <a:gd name="connsiteX603" fmla="*/ 4206638 w 4312110"/>
              <a:gd name="connsiteY603" fmla="*/ 987404 h 1121663"/>
              <a:gd name="connsiteX604" fmla="*/ 4207753 w 4312110"/>
              <a:gd name="connsiteY604" fmla="*/ 987404 h 1121663"/>
              <a:gd name="connsiteX605" fmla="*/ 4215554 w 4312110"/>
              <a:gd name="connsiteY605" fmla="*/ 987404 h 1121663"/>
              <a:gd name="connsiteX606" fmla="*/ 4215554 w 4312110"/>
              <a:gd name="connsiteY606" fmla="*/ 988276 h 1121663"/>
              <a:gd name="connsiteX607" fmla="*/ 4215554 w 4312110"/>
              <a:gd name="connsiteY607" fmla="*/ 994378 h 1121663"/>
              <a:gd name="connsiteX608" fmla="*/ 4214439 w 4312110"/>
              <a:gd name="connsiteY608" fmla="*/ 994378 h 1121663"/>
              <a:gd name="connsiteX609" fmla="*/ 4206638 w 4312110"/>
              <a:gd name="connsiteY609" fmla="*/ 994378 h 1121663"/>
              <a:gd name="connsiteX610" fmla="*/ 4206638 w 4312110"/>
              <a:gd name="connsiteY610" fmla="*/ 995540 h 1121663"/>
              <a:gd name="connsiteX611" fmla="*/ 4206638 w 4312110"/>
              <a:gd name="connsiteY611" fmla="*/ 1003677 h 1121663"/>
              <a:gd name="connsiteX612" fmla="*/ 4231157 w 4312110"/>
              <a:gd name="connsiteY612" fmla="*/ 1024599 h 1121663"/>
              <a:gd name="connsiteX613" fmla="*/ 4230043 w 4312110"/>
              <a:gd name="connsiteY613" fmla="*/ 1029248 h 1121663"/>
              <a:gd name="connsiteX614" fmla="*/ 4222241 w 4312110"/>
              <a:gd name="connsiteY614" fmla="*/ 1029248 h 1121663"/>
              <a:gd name="connsiteX615" fmla="*/ 4222241 w 4312110"/>
              <a:gd name="connsiteY615" fmla="*/ 1054819 h 1121663"/>
              <a:gd name="connsiteX616" fmla="*/ 4223357 w 4312110"/>
              <a:gd name="connsiteY616" fmla="*/ 1054819 h 1121663"/>
              <a:gd name="connsiteX617" fmla="*/ 4231157 w 4312110"/>
              <a:gd name="connsiteY617" fmla="*/ 1054819 h 1121663"/>
              <a:gd name="connsiteX618" fmla="*/ 4231157 w 4312110"/>
              <a:gd name="connsiteY618" fmla="*/ 1053366 h 1121663"/>
              <a:gd name="connsiteX619" fmla="*/ 4231157 w 4312110"/>
              <a:gd name="connsiteY619" fmla="*/ 1043196 h 1121663"/>
              <a:gd name="connsiteX620" fmla="*/ 4232271 w 4312110"/>
              <a:gd name="connsiteY620" fmla="*/ 1042615 h 1121663"/>
              <a:gd name="connsiteX621" fmla="*/ 4240073 w 4312110"/>
              <a:gd name="connsiteY621" fmla="*/ 1038547 h 1121663"/>
              <a:gd name="connsiteX622" fmla="*/ 4242023 w 4312110"/>
              <a:gd name="connsiteY622" fmla="*/ 1038547 h 1121663"/>
              <a:gd name="connsiteX623" fmla="*/ 4255677 w 4312110"/>
              <a:gd name="connsiteY623" fmla="*/ 1038547 h 1121663"/>
              <a:gd name="connsiteX624" fmla="*/ 4255677 w 4312110"/>
              <a:gd name="connsiteY624" fmla="*/ 1039709 h 1121663"/>
              <a:gd name="connsiteX625" fmla="*/ 4255677 w 4312110"/>
              <a:gd name="connsiteY625" fmla="*/ 1047845 h 1121663"/>
              <a:gd name="connsiteX626" fmla="*/ 4257349 w 4312110"/>
              <a:gd name="connsiteY626" fmla="*/ 1047845 h 1121663"/>
              <a:gd name="connsiteX627" fmla="*/ 4269051 w 4312110"/>
              <a:gd name="connsiteY627" fmla="*/ 1047845 h 1121663"/>
              <a:gd name="connsiteX628" fmla="*/ 4270165 w 4312110"/>
              <a:gd name="connsiteY628" fmla="*/ 1052494 h 1121663"/>
              <a:gd name="connsiteX629" fmla="*/ 4277967 w 4312110"/>
              <a:gd name="connsiteY629" fmla="*/ 1052494 h 1121663"/>
              <a:gd name="connsiteX630" fmla="*/ 4302486 w 4312110"/>
              <a:gd name="connsiteY630" fmla="*/ 1085039 h 1121663"/>
              <a:gd name="connsiteX631" fmla="*/ 4302486 w 4312110"/>
              <a:gd name="connsiteY631" fmla="*/ 1119909 h 1121663"/>
              <a:gd name="connsiteX632" fmla="*/ 4303599 w 4312110"/>
              <a:gd name="connsiteY632" fmla="*/ 1119909 h 1121663"/>
              <a:gd name="connsiteX633" fmla="*/ 4311402 w 4312110"/>
              <a:gd name="connsiteY633" fmla="*/ 1119909 h 1121663"/>
              <a:gd name="connsiteX634" fmla="*/ 4311402 w 4312110"/>
              <a:gd name="connsiteY634" fmla="*/ 1117875 h 1121663"/>
              <a:gd name="connsiteX635" fmla="*/ 4311402 w 4312110"/>
              <a:gd name="connsiteY635" fmla="*/ 1103637 h 1121663"/>
              <a:gd name="connsiteX636" fmla="*/ 4312110 w 4312110"/>
              <a:gd name="connsiteY636" fmla="*/ 1103637 h 1121663"/>
              <a:gd name="connsiteX637" fmla="*/ 4312110 w 4312110"/>
              <a:gd name="connsiteY637" fmla="*/ 1121663 h 1121663"/>
              <a:gd name="connsiteX638" fmla="*/ 0 w 4312110"/>
              <a:gd name="connsiteY638" fmla="*/ 1121663 h 1121663"/>
              <a:gd name="connsiteX639" fmla="*/ 42052 w 4312110"/>
              <a:gd name="connsiteY639" fmla="*/ 1048827 h 1121663"/>
              <a:gd name="connsiteX640" fmla="*/ 82230 w 4312110"/>
              <a:gd name="connsiteY640" fmla="*/ 1045519 h 1121663"/>
              <a:gd name="connsiteX641" fmla="*/ 82230 w 4312110"/>
              <a:gd name="connsiteY641" fmla="*/ 1012974 h 1121663"/>
              <a:gd name="connsiteX642" fmla="*/ 126810 w 4312110"/>
              <a:gd name="connsiteY642" fmla="*/ 1012974 h 1121663"/>
              <a:gd name="connsiteX643" fmla="*/ 126810 w 4312110"/>
              <a:gd name="connsiteY643" fmla="*/ 994377 h 1121663"/>
              <a:gd name="connsiteX644" fmla="*/ 220429 w 4312110"/>
              <a:gd name="connsiteY644" fmla="*/ 994377 h 1121663"/>
              <a:gd name="connsiteX645" fmla="*/ 220429 w 4312110"/>
              <a:gd name="connsiteY645" fmla="*/ 1006000 h 1121663"/>
              <a:gd name="connsiteX646" fmla="*/ 280612 w 4312110"/>
              <a:gd name="connsiteY646" fmla="*/ 1006000 h 1121663"/>
              <a:gd name="connsiteX647" fmla="*/ 280612 w 4312110"/>
              <a:gd name="connsiteY647" fmla="*/ 1012974 h 1121663"/>
              <a:gd name="connsiteX648" fmla="*/ 298444 w 4312110"/>
              <a:gd name="connsiteY648" fmla="*/ 1012974 h 1121663"/>
              <a:gd name="connsiteX649" fmla="*/ 298444 w 4312110"/>
              <a:gd name="connsiteY649" fmla="*/ 1019948 h 1121663"/>
              <a:gd name="connsiteX650" fmla="*/ 314047 w 4312110"/>
              <a:gd name="connsiteY650" fmla="*/ 1019948 h 1121663"/>
              <a:gd name="connsiteX651" fmla="*/ 314047 w 4312110"/>
              <a:gd name="connsiteY651" fmla="*/ 915339 h 1121663"/>
              <a:gd name="connsiteX652" fmla="*/ 360857 w 4312110"/>
              <a:gd name="connsiteY652" fmla="*/ 901391 h 1121663"/>
              <a:gd name="connsiteX653" fmla="*/ 447788 w 4312110"/>
              <a:gd name="connsiteY653" fmla="*/ 901391 h 1121663"/>
              <a:gd name="connsiteX654" fmla="*/ 447788 w 4312110"/>
              <a:gd name="connsiteY654" fmla="*/ 734017 h 1121663"/>
              <a:gd name="connsiteX655" fmla="*/ 472307 w 4312110"/>
              <a:gd name="connsiteY655" fmla="*/ 722393 h 1121663"/>
              <a:gd name="connsiteX656" fmla="*/ 579300 w 4312110"/>
              <a:gd name="connsiteY656" fmla="*/ 703796 h 1121663"/>
              <a:gd name="connsiteX657" fmla="*/ 617193 w 4312110"/>
              <a:gd name="connsiteY657" fmla="*/ 715419 h 1121663"/>
              <a:gd name="connsiteX658" fmla="*/ 623880 w 4312110"/>
              <a:gd name="connsiteY658" fmla="*/ 722393 h 1121663"/>
              <a:gd name="connsiteX659" fmla="*/ 623880 w 4312110"/>
              <a:gd name="connsiteY659" fmla="*/ 1033896 h 1121663"/>
              <a:gd name="connsiteX660" fmla="*/ 639483 w 4312110"/>
              <a:gd name="connsiteY660" fmla="*/ 1033896 h 1121663"/>
              <a:gd name="connsiteX661" fmla="*/ 639483 w 4312110"/>
              <a:gd name="connsiteY661" fmla="*/ 908365 h 1121663"/>
              <a:gd name="connsiteX662" fmla="*/ 652857 w 4312110"/>
              <a:gd name="connsiteY662" fmla="*/ 908365 h 1121663"/>
              <a:gd name="connsiteX663" fmla="*/ 652857 w 4312110"/>
              <a:gd name="connsiteY663" fmla="*/ 896742 h 1121663"/>
              <a:gd name="connsiteX664" fmla="*/ 666231 w 4312110"/>
              <a:gd name="connsiteY664" fmla="*/ 889768 h 1121663"/>
              <a:gd name="connsiteX665" fmla="*/ 677376 w 4312110"/>
              <a:gd name="connsiteY665" fmla="*/ 889768 h 1121663"/>
              <a:gd name="connsiteX666" fmla="*/ 677376 w 4312110"/>
              <a:gd name="connsiteY666" fmla="*/ 878145 h 1121663"/>
              <a:gd name="connsiteX667" fmla="*/ 686292 w 4312110"/>
              <a:gd name="connsiteY667" fmla="*/ 871171 h 1121663"/>
              <a:gd name="connsiteX668" fmla="*/ 708583 w 4312110"/>
              <a:gd name="connsiteY668" fmla="*/ 871171 h 1121663"/>
              <a:gd name="connsiteX669" fmla="*/ 708583 w 4312110"/>
              <a:gd name="connsiteY669" fmla="*/ 908365 h 1121663"/>
              <a:gd name="connsiteX670" fmla="*/ 755392 w 4312110"/>
              <a:gd name="connsiteY670" fmla="*/ 908365 h 1121663"/>
              <a:gd name="connsiteX671" fmla="*/ 755392 w 4312110"/>
              <a:gd name="connsiteY671" fmla="*/ 1038546 h 1121663"/>
              <a:gd name="connsiteX672" fmla="*/ 773224 w 4312110"/>
              <a:gd name="connsiteY672" fmla="*/ 1038546 h 1121663"/>
              <a:gd name="connsiteX673" fmla="*/ 791056 w 4312110"/>
              <a:gd name="connsiteY673" fmla="*/ 1031572 h 1121663"/>
              <a:gd name="connsiteX674" fmla="*/ 791056 w 4312110"/>
              <a:gd name="connsiteY674" fmla="*/ 1022273 h 1121663"/>
              <a:gd name="connsiteX675" fmla="*/ 784369 w 4312110"/>
              <a:gd name="connsiteY675" fmla="*/ 1019948 h 1121663"/>
              <a:gd name="connsiteX676" fmla="*/ 784369 w 4312110"/>
              <a:gd name="connsiteY676" fmla="*/ 1012974 h 1121663"/>
              <a:gd name="connsiteX677" fmla="*/ 791056 w 4312110"/>
              <a:gd name="connsiteY677" fmla="*/ 1008325 h 1121663"/>
              <a:gd name="connsiteX678" fmla="*/ 791056 w 4312110"/>
              <a:gd name="connsiteY678" fmla="*/ 957183 h 1121663"/>
              <a:gd name="connsiteX679" fmla="*/ 784369 w 4312110"/>
              <a:gd name="connsiteY679" fmla="*/ 954858 h 1121663"/>
              <a:gd name="connsiteX680" fmla="*/ 784369 w 4312110"/>
              <a:gd name="connsiteY680" fmla="*/ 947884 h 1121663"/>
              <a:gd name="connsiteX681" fmla="*/ 791056 w 4312110"/>
              <a:gd name="connsiteY681" fmla="*/ 943235 h 1121663"/>
              <a:gd name="connsiteX682" fmla="*/ 795514 w 4312110"/>
              <a:gd name="connsiteY682" fmla="*/ 938586 h 1121663"/>
              <a:gd name="connsiteX683" fmla="*/ 795514 w 4312110"/>
              <a:gd name="connsiteY683" fmla="*/ 929287 h 1121663"/>
              <a:gd name="connsiteX684" fmla="*/ 791056 w 4312110"/>
              <a:gd name="connsiteY684" fmla="*/ 929287 h 1121663"/>
              <a:gd name="connsiteX685" fmla="*/ 791056 w 4312110"/>
              <a:gd name="connsiteY685" fmla="*/ 922313 h 1121663"/>
              <a:gd name="connsiteX686" fmla="*/ 797743 w 4312110"/>
              <a:gd name="connsiteY686" fmla="*/ 917664 h 1121663"/>
              <a:gd name="connsiteX687" fmla="*/ 833407 w 4312110"/>
              <a:gd name="connsiteY687" fmla="*/ 852574 h 1121663"/>
              <a:gd name="connsiteX688" fmla="*/ 828949 w 4312110"/>
              <a:gd name="connsiteY688" fmla="*/ 850249 h 1121663"/>
              <a:gd name="connsiteX689" fmla="*/ 828949 w 4312110"/>
              <a:gd name="connsiteY689" fmla="*/ 843275 h 1121663"/>
              <a:gd name="connsiteX690" fmla="*/ 835636 w 4312110"/>
              <a:gd name="connsiteY690" fmla="*/ 840950 h 1121663"/>
              <a:gd name="connsiteX691" fmla="*/ 835636 w 4312110"/>
              <a:gd name="connsiteY691" fmla="*/ 831652 h 1121663"/>
              <a:gd name="connsiteX692" fmla="*/ 840094 w 4312110"/>
              <a:gd name="connsiteY692" fmla="*/ 831652 h 1121663"/>
              <a:gd name="connsiteX693" fmla="*/ 840094 w 4312110"/>
              <a:gd name="connsiteY693" fmla="*/ 810730 h 1121663"/>
              <a:gd name="connsiteX694" fmla="*/ 835636 w 4312110"/>
              <a:gd name="connsiteY694" fmla="*/ 810730 h 1121663"/>
              <a:gd name="connsiteX695" fmla="*/ 835636 w 4312110"/>
              <a:gd name="connsiteY695" fmla="*/ 806081 h 1121663"/>
              <a:gd name="connsiteX696" fmla="*/ 840094 w 4312110"/>
              <a:gd name="connsiteY696" fmla="*/ 803756 h 1121663"/>
              <a:gd name="connsiteX697" fmla="*/ 851239 w 4312110"/>
              <a:gd name="connsiteY697" fmla="*/ 787483 h 1121663"/>
              <a:gd name="connsiteX698" fmla="*/ 853467 w 4312110"/>
              <a:gd name="connsiteY698" fmla="*/ 778185 h 1121663"/>
              <a:gd name="connsiteX699" fmla="*/ 853467 w 4312110"/>
              <a:gd name="connsiteY699" fmla="*/ 752614 h 1121663"/>
              <a:gd name="connsiteX700" fmla="*/ 853747 w 4312110"/>
              <a:gd name="connsiteY700" fmla="*/ 751742 h 1121663"/>
              <a:gd name="connsiteX701" fmla="*/ 855697 w 4312110"/>
              <a:gd name="connsiteY701" fmla="*/ 745640 h 1121663"/>
              <a:gd name="connsiteX702" fmla="*/ 855975 w 4312110"/>
              <a:gd name="connsiteY702" fmla="*/ 746512 h 1121663"/>
              <a:gd name="connsiteX703" fmla="*/ 857926 w 4312110"/>
              <a:gd name="connsiteY703" fmla="*/ 752614 h 1121663"/>
              <a:gd name="connsiteX704" fmla="*/ 860155 w 4312110"/>
              <a:gd name="connsiteY704" fmla="*/ 778185 h 1121663"/>
              <a:gd name="connsiteX705" fmla="*/ 860155 w 4312110"/>
              <a:gd name="connsiteY705" fmla="*/ 785159 h 1121663"/>
              <a:gd name="connsiteX706" fmla="*/ 871301 w 4312110"/>
              <a:gd name="connsiteY706" fmla="*/ 803756 h 1121663"/>
              <a:gd name="connsiteX707" fmla="*/ 875759 w 4312110"/>
              <a:gd name="connsiteY707" fmla="*/ 806081 h 1121663"/>
              <a:gd name="connsiteX708" fmla="*/ 875759 w 4312110"/>
              <a:gd name="connsiteY708" fmla="*/ 810730 h 1121663"/>
              <a:gd name="connsiteX709" fmla="*/ 873530 w 4312110"/>
              <a:gd name="connsiteY709" fmla="*/ 831652 h 1121663"/>
              <a:gd name="connsiteX710" fmla="*/ 877987 w 4312110"/>
              <a:gd name="connsiteY710" fmla="*/ 840950 h 1121663"/>
              <a:gd name="connsiteX711" fmla="*/ 882446 w 4312110"/>
              <a:gd name="connsiteY711" fmla="*/ 843275 h 1121663"/>
              <a:gd name="connsiteX712" fmla="*/ 882446 w 4312110"/>
              <a:gd name="connsiteY712" fmla="*/ 850249 h 1121663"/>
              <a:gd name="connsiteX713" fmla="*/ 877987 w 4312110"/>
              <a:gd name="connsiteY713" fmla="*/ 852574 h 1121663"/>
              <a:gd name="connsiteX714" fmla="*/ 904179 w 4312110"/>
              <a:gd name="connsiteY714" fmla="*/ 879889 h 1121663"/>
              <a:gd name="connsiteX715" fmla="*/ 913069 w 4312110"/>
              <a:gd name="connsiteY715" fmla="*/ 915339 h 1121663"/>
              <a:gd name="connsiteX716" fmla="*/ 944858 w 4312110"/>
              <a:gd name="connsiteY716" fmla="*/ 915339 h 1121663"/>
              <a:gd name="connsiteX717" fmla="*/ 944858 w 4312110"/>
              <a:gd name="connsiteY717" fmla="*/ 886329 h 1121663"/>
              <a:gd name="connsiteX718" fmla="*/ 939474 w 4312110"/>
              <a:gd name="connsiteY718" fmla="*/ 886329 h 1121663"/>
              <a:gd name="connsiteX719" fmla="*/ 939474 w 4312110"/>
              <a:gd name="connsiteY719" fmla="*/ 724196 h 1121663"/>
              <a:gd name="connsiteX720" fmla="*/ 959741 w 4312110"/>
              <a:gd name="connsiteY720" fmla="*/ 724196 h 1121663"/>
              <a:gd name="connsiteX721" fmla="*/ 960248 w 4312110"/>
              <a:gd name="connsiteY721" fmla="*/ 723115 h 1121663"/>
              <a:gd name="connsiteX722" fmla="*/ 963794 w 4312110"/>
              <a:gd name="connsiteY722" fmla="*/ 715549 h 1121663"/>
              <a:gd name="connsiteX723" fmla="*/ 965568 w 4312110"/>
              <a:gd name="connsiteY723" fmla="*/ 715819 h 1121663"/>
              <a:gd name="connsiteX724" fmla="*/ 977981 w 4312110"/>
              <a:gd name="connsiteY724" fmla="*/ 717710 h 1121663"/>
              <a:gd name="connsiteX725" fmla="*/ 978488 w 4312110"/>
              <a:gd name="connsiteY725" fmla="*/ 719062 h 1121663"/>
              <a:gd name="connsiteX726" fmla="*/ 982034 w 4312110"/>
              <a:gd name="connsiteY726" fmla="*/ 728519 h 1121663"/>
              <a:gd name="connsiteX727" fmla="*/ 1008381 w 4312110"/>
              <a:gd name="connsiteY727" fmla="*/ 730681 h 1121663"/>
              <a:gd name="connsiteX728" fmla="*/ 1008381 w 4312110"/>
              <a:gd name="connsiteY728" fmla="*/ 607460 h 1121663"/>
              <a:gd name="connsiteX729" fmla="*/ 1010408 w 4312110"/>
              <a:gd name="connsiteY729" fmla="*/ 607460 h 1121663"/>
              <a:gd name="connsiteX730" fmla="*/ 1024595 w 4312110"/>
              <a:gd name="connsiteY730" fmla="*/ 607460 h 1121663"/>
              <a:gd name="connsiteX731" fmla="*/ 1024595 w 4312110"/>
              <a:gd name="connsiteY731" fmla="*/ 471268 h 1121663"/>
              <a:gd name="connsiteX732" fmla="*/ 1026368 w 4312110"/>
              <a:gd name="connsiteY732" fmla="*/ 471268 h 1121663"/>
              <a:gd name="connsiteX733" fmla="*/ 1038782 w 4312110"/>
              <a:gd name="connsiteY733" fmla="*/ 471268 h 1121663"/>
              <a:gd name="connsiteX734" fmla="*/ 1038782 w 4312110"/>
              <a:gd name="connsiteY734" fmla="*/ 356694 h 1121663"/>
              <a:gd name="connsiteX735" fmla="*/ 1042835 w 4312110"/>
              <a:gd name="connsiteY735" fmla="*/ 328590 h 1121663"/>
              <a:gd name="connsiteX736" fmla="*/ 1044862 w 4312110"/>
              <a:gd name="connsiteY736" fmla="*/ 328590 h 1121663"/>
              <a:gd name="connsiteX737" fmla="*/ 1059049 w 4312110"/>
              <a:gd name="connsiteY737" fmla="*/ 328590 h 1121663"/>
              <a:gd name="connsiteX738" fmla="*/ 1095529 w 4312110"/>
              <a:gd name="connsiteY738" fmla="*/ 246443 h 1121663"/>
              <a:gd name="connsiteX739" fmla="*/ 1099583 w 4312110"/>
              <a:gd name="connsiteY739" fmla="*/ 0 h 11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</a:cxnLst>
            <a:rect l="l" t="t" r="r" b="b"/>
            <a:pathLst>
              <a:path w="4312110" h="1121663">
                <a:moveTo>
                  <a:pt x="1099583" y="0"/>
                </a:moveTo>
                <a:cubicBezTo>
                  <a:pt x="1099583" y="18"/>
                  <a:pt x="1099599" y="2040"/>
                  <a:pt x="1101609" y="246443"/>
                </a:cubicBezTo>
                <a:cubicBezTo>
                  <a:pt x="1101621" y="246467"/>
                  <a:pt x="1102266" y="247808"/>
                  <a:pt x="1140116" y="326429"/>
                </a:cubicBezTo>
                <a:cubicBezTo>
                  <a:pt x="1140124" y="326429"/>
                  <a:pt x="1140235" y="326429"/>
                  <a:pt x="1142143" y="326429"/>
                </a:cubicBezTo>
                <a:lnTo>
                  <a:pt x="1156330" y="326429"/>
                </a:lnTo>
                <a:cubicBezTo>
                  <a:pt x="1156330" y="326443"/>
                  <a:pt x="1156330" y="327005"/>
                  <a:pt x="1156330" y="350208"/>
                </a:cubicBezTo>
                <a:cubicBezTo>
                  <a:pt x="1156332" y="350214"/>
                  <a:pt x="1156370" y="350272"/>
                  <a:pt x="1156837" y="351019"/>
                </a:cubicBezTo>
                <a:lnTo>
                  <a:pt x="1160383" y="356694"/>
                </a:lnTo>
                <a:cubicBezTo>
                  <a:pt x="1160383" y="356714"/>
                  <a:pt x="1160383" y="358229"/>
                  <a:pt x="1160383" y="471268"/>
                </a:cubicBezTo>
                <a:cubicBezTo>
                  <a:pt x="1160392" y="471268"/>
                  <a:pt x="1160532" y="471268"/>
                  <a:pt x="1162663" y="471268"/>
                </a:cubicBezTo>
                <a:lnTo>
                  <a:pt x="1178624" y="471268"/>
                </a:lnTo>
                <a:cubicBezTo>
                  <a:pt x="1178624" y="471288"/>
                  <a:pt x="1178624" y="472923"/>
                  <a:pt x="1178624" y="611783"/>
                </a:cubicBezTo>
                <a:cubicBezTo>
                  <a:pt x="1178634" y="611782"/>
                  <a:pt x="1178746" y="611761"/>
                  <a:pt x="1180144" y="611513"/>
                </a:cubicBezTo>
                <a:lnTo>
                  <a:pt x="1190784" y="609622"/>
                </a:lnTo>
                <a:cubicBezTo>
                  <a:pt x="1190784" y="609644"/>
                  <a:pt x="1190754" y="610978"/>
                  <a:pt x="1188757" y="698254"/>
                </a:cubicBezTo>
                <a:cubicBezTo>
                  <a:pt x="1188767" y="698256"/>
                  <a:pt x="1188878" y="698276"/>
                  <a:pt x="1190277" y="698525"/>
                </a:cubicBezTo>
                <a:lnTo>
                  <a:pt x="1200917" y="700416"/>
                </a:lnTo>
                <a:cubicBezTo>
                  <a:pt x="1200919" y="700423"/>
                  <a:pt x="1200939" y="700487"/>
                  <a:pt x="1201170" y="701227"/>
                </a:cubicBezTo>
                <a:lnTo>
                  <a:pt x="1202944" y="706902"/>
                </a:lnTo>
                <a:cubicBezTo>
                  <a:pt x="1202946" y="706893"/>
                  <a:pt x="1202991" y="706750"/>
                  <a:pt x="1203704" y="704470"/>
                </a:cubicBezTo>
                <a:lnTo>
                  <a:pt x="1209024" y="687446"/>
                </a:lnTo>
                <a:cubicBezTo>
                  <a:pt x="1209031" y="687446"/>
                  <a:pt x="1209131" y="687446"/>
                  <a:pt x="1210797" y="687446"/>
                </a:cubicBezTo>
                <a:lnTo>
                  <a:pt x="1223211" y="687446"/>
                </a:lnTo>
                <a:cubicBezTo>
                  <a:pt x="1223211" y="687463"/>
                  <a:pt x="1223211" y="688156"/>
                  <a:pt x="1223211" y="719872"/>
                </a:cubicBezTo>
                <a:cubicBezTo>
                  <a:pt x="1223217" y="719877"/>
                  <a:pt x="1223294" y="719917"/>
                  <a:pt x="1224224" y="720413"/>
                </a:cubicBezTo>
                <a:lnTo>
                  <a:pt x="1231318" y="724196"/>
                </a:lnTo>
                <a:cubicBezTo>
                  <a:pt x="1231318" y="724205"/>
                  <a:pt x="1231318" y="724306"/>
                  <a:pt x="1231318" y="725547"/>
                </a:cubicBezTo>
                <a:lnTo>
                  <a:pt x="1231318" y="735005"/>
                </a:lnTo>
                <a:cubicBezTo>
                  <a:pt x="1231338" y="735005"/>
                  <a:pt x="1232246" y="735005"/>
                  <a:pt x="1275905" y="735005"/>
                </a:cubicBezTo>
                <a:cubicBezTo>
                  <a:pt x="1275905" y="735013"/>
                  <a:pt x="1275905" y="735096"/>
                  <a:pt x="1275905" y="736086"/>
                </a:cubicBezTo>
                <a:lnTo>
                  <a:pt x="1275905" y="743652"/>
                </a:lnTo>
                <a:cubicBezTo>
                  <a:pt x="1275914" y="743652"/>
                  <a:pt x="1276035" y="743652"/>
                  <a:pt x="1277931" y="743652"/>
                </a:cubicBezTo>
                <a:lnTo>
                  <a:pt x="1292118" y="743652"/>
                </a:lnTo>
                <a:cubicBezTo>
                  <a:pt x="1292118" y="743634"/>
                  <a:pt x="1292118" y="742905"/>
                  <a:pt x="1292118" y="713387"/>
                </a:cubicBezTo>
                <a:cubicBezTo>
                  <a:pt x="1292139" y="713387"/>
                  <a:pt x="1293069" y="713387"/>
                  <a:pt x="1336705" y="713387"/>
                </a:cubicBezTo>
                <a:cubicBezTo>
                  <a:pt x="1336705" y="713379"/>
                  <a:pt x="1336705" y="713282"/>
                  <a:pt x="1336705" y="712036"/>
                </a:cubicBezTo>
                <a:lnTo>
                  <a:pt x="1336705" y="702578"/>
                </a:lnTo>
                <a:cubicBezTo>
                  <a:pt x="1336711" y="702578"/>
                  <a:pt x="1336785" y="702578"/>
                  <a:pt x="1337719" y="702578"/>
                </a:cubicBezTo>
                <a:lnTo>
                  <a:pt x="1344812" y="702578"/>
                </a:lnTo>
                <a:cubicBezTo>
                  <a:pt x="1344812" y="702571"/>
                  <a:pt x="1344812" y="702458"/>
                  <a:pt x="1344812" y="700687"/>
                </a:cubicBezTo>
                <a:lnTo>
                  <a:pt x="1344812" y="687446"/>
                </a:lnTo>
                <a:cubicBezTo>
                  <a:pt x="1344821" y="687446"/>
                  <a:pt x="1344893" y="687446"/>
                  <a:pt x="1345572" y="687446"/>
                </a:cubicBezTo>
                <a:lnTo>
                  <a:pt x="1350892" y="687446"/>
                </a:lnTo>
                <a:cubicBezTo>
                  <a:pt x="1350892" y="687439"/>
                  <a:pt x="1350892" y="687354"/>
                  <a:pt x="1350892" y="686365"/>
                </a:cubicBezTo>
                <a:lnTo>
                  <a:pt x="1350892" y="678798"/>
                </a:lnTo>
                <a:cubicBezTo>
                  <a:pt x="1350900" y="678798"/>
                  <a:pt x="1351024" y="678798"/>
                  <a:pt x="1352919" y="678798"/>
                </a:cubicBezTo>
                <a:lnTo>
                  <a:pt x="1367106" y="678798"/>
                </a:lnTo>
                <a:cubicBezTo>
                  <a:pt x="1367106" y="678805"/>
                  <a:pt x="1367106" y="678882"/>
                  <a:pt x="1367106" y="679879"/>
                </a:cubicBezTo>
                <a:lnTo>
                  <a:pt x="1367106" y="687446"/>
                </a:lnTo>
                <a:cubicBezTo>
                  <a:pt x="1367117" y="687446"/>
                  <a:pt x="1367618" y="687446"/>
                  <a:pt x="1389399" y="687446"/>
                </a:cubicBezTo>
                <a:cubicBezTo>
                  <a:pt x="1389399" y="687438"/>
                  <a:pt x="1389399" y="687324"/>
                  <a:pt x="1389399" y="685554"/>
                </a:cubicBezTo>
                <a:lnTo>
                  <a:pt x="1389399" y="672313"/>
                </a:lnTo>
                <a:cubicBezTo>
                  <a:pt x="1389405" y="672313"/>
                  <a:pt x="1389502" y="672313"/>
                  <a:pt x="1391173" y="672313"/>
                </a:cubicBezTo>
                <a:lnTo>
                  <a:pt x="1403586" y="672313"/>
                </a:lnTo>
                <a:cubicBezTo>
                  <a:pt x="1403586" y="672325"/>
                  <a:pt x="1403586" y="672839"/>
                  <a:pt x="1403586" y="696093"/>
                </a:cubicBezTo>
                <a:cubicBezTo>
                  <a:pt x="1403593" y="696093"/>
                  <a:pt x="1403673" y="696093"/>
                  <a:pt x="1404600" y="696093"/>
                </a:cubicBezTo>
                <a:lnTo>
                  <a:pt x="1411693" y="696093"/>
                </a:lnTo>
                <a:cubicBezTo>
                  <a:pt x="1411693" y="696087"/>
                  <a:pt x="1411693" y="696006"/>
                  <a:pt x="1411693" y="695012"/>
                </a:cubicBezTo>
                <a:lnTo>
                  <a:pt x="1411693" y="687446"/>
                </a:lnTo>
                <a:cubicBezTo>
                  <a:pt x="1411702" y="687446"/>
                  <a:pt x="1411820" y="687446"/>
                  <a:pt x="1413466" y="687446"/>
                </a:cubicBezTo>
                <a:lnTo>
                  <a:pt x="1425880" y="687446"/>
                </a:lnTo>
                <a:cubicBezTo>
                  <a:pt x="1425880" y="687459"/>
                  <a:pt x="1425880" y="688018"/>
                  <a:pt x="1425880" y="713387"/>
                </a:cubicBezTo>
                <a:cubicBezTo>
                  <a:pt x="1425888" y="713387"/>
                  <a:pt x="1426006" y="713387"/>
                  <a:pt x="1427907" y="713387"/>
                </a:cubicBezTo>
                <a:lnTo>
                  <a:pt x="1442093" y="713387"/>
                </a:lnTo>
                <a:cubicBezTo>
                  <a:pt x="1442093" y="713398"/>
                  <a:pt x="1442093" y="713513"/>
                  <a:pt x="1442093" y="715008"/>
                </a:cubicBezTo>
                <a:lnTo>
                  <a:pt x="1442093" y="726358"/>
                </a:lnTo>
                <a:cubicBezTo>
                  <a:pt x="1442101" y="726358"/>
                  <a:pt x="1442172" y="726358"/>
                  <a:pt x="1442853" y="726358"/>
                </a:cubicBezTo>
                <a:lnTo>
                  <a:pt x="1448174" y="726358"/>
                </a:lnTo>
                <a:cubicBezTo>
                  <a:pt x="1448174" y="726350"/>
                  <a:pt x="1448174" y="726274"/>
                  <a:pt x="1448174" y="725547"/>
                </a:cubicBezTo>
                <a:lnTo>
                  <a:pt x="1448174" y="719872"/>
                </a:lnTo>
                <a:cubicBezTo>
                  <a:pt x="1448191" y="719872"/>
                  <a:pt x="1448910" y="719872"/>
                  <a:pt x="1478574" y="719872"/>
                </a:cubicBezTo>
                <a:cubicBezTo>
                  <a:pt x="1478574" y="719886"/>
                  <a:pt x="1478574" y="720449"/>
                  <a:pt x="1478574" y="743652"/>
                </a:cubicBezTo>
                <a:cubicBezTo>
                  <a:pt x="1478581" y="743652"/>
                  <a:pt x="1478660" y="743652"/>
                  <a:pt x="1479587" y="743652"/>
                </a:cubicBezTo>
                <a:lnTo>
                  <a:pt x="1486681" y="743652"/>
                </a:lnTo>
                <a:cubicBezTo>
                  <a:pt x="1486681" y="743659"/>
                  <a:pt x="1486681" y="743732"/>
                  <a:pt x="1486681" y="744733"/>
                </a:cubicBezTo>
                <a:lnTo>
                  <a:pt x="1486681" y="752299"/>
                </a:lnTo>
                <a:cubicBezTo>
                  <a:pt x="1486690" y="752299"/>
                  <a:pt x="1486763" y="752299"/>
                  <a:pt x="1487441" y="752299"/>
                </a:cubicBezTo>
                <a:lnTo>
                  <a:pt x="1492761" y="752299"/>
                </a:lnTo>
                <a:cubicBezTo>
                  <a:pt x="1492761" y="752292"/>
                  <a:pt x="1492761" y="752172"/>
                  <a:pt x="1492761" y="750137"/>
                </a:cubicBezTo>
                <a:lnTo>
                  <a:pt x="1492761" y="735005"/>
                </a:lnTo>
                <a:cubicBezTo>
                  <a:pt x="1492768" y="735005"/>
                  <a:pt x="1492846" y="735005"/>
                  <a:pt x="1493774" y="735005"/>
                </a:cubicBezTo>
                <a:lnTo>
                  <a:pt x="1500868" y="735005"/>
                </a:lnTo>
                <a:cubicBezTo>
                  <a:pt x="1500868" y="735013"/>
                  <a:pt x="1500868" y="735096"/>
                  <a:pt x="1500868" y="736086"/>
                </a:cubicBezTo>
                <a:lnTo>
                  <a:pt x="1500868" y="743652"/>
                </a:lnTo>
                <a:lnTo>
                  <a:pt x="1506188" y="741659"/>
                </a:lnTo>
                <a:cubicBezTo>
                  <a:pt x="1506948" y="741287"/>
                  <a:pt x="1506948" y="741085"/>
                  <a:pt x="1506948" y="740679"/>
                </a:cubicBezTo>
                <a:lnTo>
                  <a:pt x="1506948" y="735005"/>
                </a:lnTo>
                <a:cubicBezTo>
                  <a:pt x="1506965" y="735005"/>
                  <a:pt x="1507766" y="735005"/>
                  <a:pt x="1545455" y="735005"/>
                </a:cubicBezTo>
                <a:cubicBezTo>
                  <a:pt x="1545455" y="735019"/>
                  <a:pt x="1545455" y="735566"/>
                  <a:pt x="1545455" y="758784"/>
                </a:cubicBezTo>
                <a:cubicBezTo>
                  <a:pt x="1545463" y="758784"/>
                  <a:pt x="1545581" y="758784"/>
                  <a:pt x="1547481" y="758784"/>
                </a:cubicBezTo>
                <a:lnTo>
                  <a:pt x="1561668" y="758784"/>
                </a:lnTo>
                <a:cubicBezTo>
                  <a:pt x="1561668" y="758792"/>
                  <a:pt x="1561668" y="758874"/>
                  <a:pt x="1561668" y="759865"/>
                </a:cubicBezTo>
                <a:lnTo>
                  <a:pt x="1561668" y="767431"/>
                </a:lnTo>
                <a:cubicBezTo>
                  <a:pt x="1561677" y="767431"/>
                  <a:pt x="1561800" y="767431"/>
                  <a:pt x="1563442" y="767431"/>
                </a:cubicBezTo>
                <a:lnTo>
                  <a:pt x="1575855" y="767431"/>
                </a:lnTo>
                <a:cubicBezTo>
                  <a:pt x="1575855" y="767419"/>
                  <a:pt x="1575855" y="766908"/>
                  <a:pt x="1575855" y="743652"/>
                </a:cubicBezTo>
                <a:cubicBezTo>
                  <a:pt x="1575862" y="743652"/>
                  <a:pt x="1575940" y="743652"/>
                  <a:pt x="1576868" y="743652"/>
                </a:cubicBezTo>
                <a:lnTo>
                  <a:pt x="1583962" y="743652"/>
                </a:lnTo>
                <a:cubicBezTo>
                  <a:pt x="1583962" y="743633"/>
                  <a:pt x="1583962" y="742862"/>
                  <a:pt x="1583962" y="711225"/>
                </a:cubicBezTo>
                <a:cubicBezTo>
                  <a:pt x="1583969" y="711225"/>
                  <a:pt x="1584046" y="711225"/>
                  <a:pt x="1584975" y="711225"/>
                </a:cubicBezTo>
                <a:lnTo>
                  <a:pt x="1592069" y="711225"/>
                </a:lnTo>
                <a:cubicBezTo>
                  <a:pt x="1592069" y="711219"/>
                  <a:pt x="1592069" y="711110"/>
                  <a:pt x="1592069" y="709334"/>
                </a:cubicBezTo>
                <a:lnTo>
                  <a:pt x="1592069" y="696093"/>
                </a:lnTo>
                <a:cubicBezTo>
                  <a:pt x="1590042" y="696093"/>
                  <a:pt x="1590042" y="696093"/>
                  <a:pt x="1590802" y="694471"/>
                </a:cubicBezTo>
                <a:lnTo>
                  <a:pt x="1596122" y="683122"/>
                </a:lnTo>
                <a:cubicBezTo>
                  <a:pt x="1596127" y="683139"/>
                  <a:pt x="1596322" y="683813"/>
                  <a:pt x="1604229" y="711225"/>
                </a:cubicBezTo>
                <a:cubicBezTo>
                  <a:pt x="1604237" y="711225"/>
                  <a:pt x="1604310" y="711225"/>
                  <a:pt x="1604989" y="711225"/>
                </a:cubicBezTo>
                <a:lnTo>
                  <a:pt x="1610309" y="711225"/>
                </a:lnTo>
                <a:cubicBezTo>
                  <a:pt x="1610309" y="711212"/>
                  <a:pt x="1610309" y="710033"/>
                  <a:pt x="1610309" y="605298"/>
                </a:cubicBezTo>
                <a:cubicBezTo>
                  <a:pt x="1610319" y="605298"/>
                  <a:pt x="1610433" y="605298"/>
                  <a:pt x="1611829" y="605298"/>
                </a:cubicBezTo>
                <a:lnTo>
                  <a:pt x="1622469" y="605298"/>
                </a:lnTo>
                <a:cubicBezTo>
                  <a:pt x="1622469" y="605276"/>
                  <a:pt x="1622469" y="604266"/>
                  <a:pt x="1622469" y="557739"/>
                </a:cubicBezTo>
                <a:cubicBezTo>
                  <a:pt x="1622486" y="557739"/>
                  <a:pt x="1623111" y="557739"/>
                  <a:pt x="1648816" y="557739"/>
                </a:cubicBezTo>
                <a:cubicBezTo>
                  <a:pt x="1648816" y="557727"/>
                  <a:pt x="1648816" y="557217"/>
                  <a:pt x="1648816" y="536121"/>
                </a:cubicBezTo>
                <a:cubicBezTo>
                  <a:pt x="1648835" y="536121"/>
                  <a:pt x="1649624" y="536121"/>
                  <a:pt x="1683270" y="536121"/>
                </a:cubicBezTo>
                <a:cubicBezTo>
                  <a:pt x="1683270" y="536129"/>
                  <a:pt x="1683270" y="536259"/>
                  <a:pt x="1683270" y="538553"/>
                </a:cubicBezTo>
                <a:lnTo>
                  <a:pt x="1683270" y="555577"/>
                </a:lnTo>
                <a:cubicBezTo>
                  <a:pt x="1683279" y="555577"/>
                  <a:pt x="1683410" y="555577"/>
                  <a:pt x="1685550" y="555577"/>
                </a:cubicBezTo>
                <a:lnTo>
                  <a:pt x="1701510" y="555577"/>
                </a:lnTo>
                <a:cubicBezTo>
                  <a:pt x="1701510" y="555595"/>
                  <a:pt x="1701510" y="556489"/>
                  <a:pt x="1701510" y="603136"/>
                </a:cubicBezTo>
                <a:cubicBezTo>
                  <a:pt x="1701516" y="603136"/>
                  <a:pt x="1701592" y="603136"/>
                  <a:pt x="1702523" y="603136"/>
                </a:cubicBezTo>
                <a:lnTo>
                  <a:pt x="1709617" y="603136"/>
                </a:lnTo>
                <a:lnTo>
                  <a:pt x="1723804" y="607460"/>
                </a:lnTo>
                <a:cubicBezTo>
                  <a:pt x="1723804" y="607470"/>
                  <a:pt x="1723804" y="608120"/>
                  <a:pt x="1723804" y="646372"/>
                </a:cubicBezTo>
                <a:cubicBezTo>
                  <a:pt x="1723810" y="646372"/>
                  <a:pt x="1723885" y="646372"/>
                  <a:pt x="1724817" y="646372"/>
                </a:cubicBezTo>
                <a:lnTo>
                  <a:pt x="1731910" y="646372"/>
                </a:lnTo>
                <a:cubicBezTo>
                  <a:pt x="1731910" y="646382"/>
                  <a:pt x="1731910" y="646488"/>
                  <a:pt x="1731910" y="647993"/>
                </a:cubicBezTo>
                <a:lnTo>
                  <a:pt x="1731910" y="659342"/>
                </a:lnTo>
                <a:cubicBezTo>
                  <a:pt x="1731918" y="659342"/>
                  <a:pt x="1732042" y="659342"/>
                  <a:pt x="1733937" y="659342"/>
                </a:cubicBezTo>
                <a:lnTo>
                  <a:pt x="1748124" y="659342"/>
                </a:lnTo>
                <a:lnTo>
                  <a:pt x="1754204" y="665828"/>
                </a:lnTo>
                <a:cubicBezTo>
                  <a:pt x="1754204" y="665840"/>
                  <a:pt x="1754204" y="666326"/>
                  <a:pt x="1754204" y="687446"/>
                </a:cubicBezTo>
                <a:cubicBezTo>
                  <a:pt x="1754213" y="687446"/>
                  <a:pt x="1754344" y="687446"/>
                  <a:pt x="1756484" y="687446"/>
                </a:cubicBezTo>
                <a:lnTo>
                  <a:pt x="1772444" y="687446"/>
                </a:lnTo>
                <a:cubicBezTo>
                  <a:pt x="1772444" y="687453"/>
                  <a:pt x="1772444" y="687533"/>
                  <a:pt x="1772444" y="688526"/>
                </a:cubicBezTo>
                <a:lnTo>
                  <a:pt x="1772444" y="696093"/>
                </a:lnTo>
                <a:cubicBezTo>
                  <a:pt x="1772453" y="696093"/>
                  <a:pt x="1772552" y="696093"/>
                  <a:pt x="1773711" y="696093"/>
                </a:cubicBezTo>
                <a:lnTo>
                  <a:pt x="1782578" y="696093"/>
                </a:lnTo>
                <a:cubicBezTo>
                  <a:pt x="1782578" y="696102"/>
                  <a:pt x="1782578" y="696231"/>
                  <a:pt x="1782578" y="698254"/>
                </a:cubicBezTo>
                <a:lnTo>
                  <a:pt x="1782578" y="713387"/>
                </a:lnTo>
                <a:cubicBezTo>
                  <a:pt x="1786631" y="713387"/>
                  <a:pt x="1786631" y="713387"/>
                  <a:pt x="1786631" y="711495"/>
                </a:cubicBezTo>
                <a:lnTo>
                  <a:pt x="1786631" y="698254"/>
                </a:lnTo>
                <a:cubicBezTo>
                  <a:pt x="1786637" y="698254"/>
                  <a:pt x="1786715" y="698254"/>
                  <a:pt x="1787644" y="698254"/>
                </a:cubicBezTo>
                <a:lnTo>
                  <a:pt x="1794738" y="698254"/>
                </a:lnTo>
                <a:cubicBezTo>
                  <a:pt x="1794738" y="698265"/>
                  <a:pt x="1794738" y="698384"/>
                  <a:pt x="1794738" y="699876"/>
                </a:cubicBezTo>
                <a:lnTo>
                  <a:pt x="1794738" y="711225"/>
                </a:lnTo>
                <a:cubicBezTo>
                  <a:pt x="1794747" y="711225"/>
                  <a:pt x="1794820" y="711225"/>
                  <a:pt x="1795498" y="711225"/>
                </a:cubicBezTo>
                <a:lnTo>
                  <a:pt x="1800818" y="711225"/>
                </a:lnTo>
                <a:cubicBezTo>
                  <a:pt x="1800818" y="706902"/>
                  <a:pt x="1800818" y="706902"/>
                  <a:pt x="1849458" y="706902"/>
                </a:cubicBezTo>
                <a:cubicBezTo>
                  <a:pt x="1849458" y="706911"/>
                  <a:pt x="1849458" y="707012"/>
                  <a:pt x="1849458" y="708253"/>
                </a:cubicBezTo>
                <a:lnTo>
                  <a:pt x="1849458" y="717710"/>
                </a:lnTo>
                <a:cubicBezTo>
                  <a:pt x="1849466" y="717710"/>
                  <a:pt x="1849541" y="717710"/>
                  <a:pt x="1850218" y="717710"/>
                </a:cubicBezTo>
                <a:lnTo>
                  <a:pt x="1855539" y="717710"/>
                </a:lnTo>
                <a:cubicBezTo>
                  <a:pt x="1855539" y="717719"/>
                  <a:pt x="1855539" y="717841"/>
                  <a:pt x="1855539" y="719872"/>
                </a:cubicBezTo>
                <a:lnTo>
                  <a:pt x="1855539" y="735005"/>
                </a:lnTo>
                <a:cubicBezTo>
                  <a:pt x="1855547" y="735001"/>
                  <a:pt x="1855663" y="734923"/>
                  <a:pt x="1857565" y="733654"/>
                </a:cubicBezTo>
                <a:lnTo>
                  <a:pt x="1871752" y="724196"/>
                </a:lnTo>
                <a:cubicBezTo>
                  <a:pt x="1871754" y="724177"/>
                  <a:pt x="1871885" y="723302"/>
                  <a:pt x="1877832" y="683122"/>
                </a:cubicBezTo>
                <a:cubicBezTo>
                  <a:pt x="1877841" y="683120"/>
                  <a:pt x="1877910" y="683094"/>
                  <a:pt x="1878592" y="682852"/>
                </a:cubicBezTo>
                <a:lnTo>
                  <a:pt x="1883912" y="680960"/>
                </a:lnTo>
                <a:cubicBezTo>
                  <a:pt x="1883912" y="680944"/>
                  <a:pt x="1883945" y="679883"/>
                  <a:pt x="1885939" y="611783"/>
                </a:cubicBezTo>
                <a:cubicBezTo>
                  <a:pt x="1885939" y="611801"/>
                  <a:pt x="1885972" y="612892"/>
                  <a:pt x="1887966" y="680960"/>
                </a:cubicBezTo>
                <a:cubicBezTo>
                  <a:pt x="1887975" y="680963"/>
                  <a:pt x="1888046" y="680988"/>
                  <a:pt x="1888726" y="681230"/>
                </a:cubicBezTo>
                <a:lnTo>
                  <a:pt x="1894046" y="683122"/>
                </a:lnTo>
                <a:cubicBezTo>
                  <a:pt x="1894046" y="683102"/>
                  <a:pt x="1894046" y="681769"/>
                  <a:pt x="1894046" y="596651"/>
                </a:cubicBezTo>
                <a:cubicBezTo>
                  <a:pt x="1898099" y="596651"/>
                  <a:pt x="1898099" y="596651"/>
                  <a:pt x="1898099" y="564224"/>
                </a:cubicBezTo>
                <a:cubicBezTo>
                  <a:pt x="1898111" y="564224"/>
                  <a:pt x="1898797" y="564224"/>
                  <a:pt x="1936606" y="564224"/>
                </a:cubicBezTo>
                <a:cubicBezTo>
                  <a:pt x="1936606" y="564241"/>
                  <a:pt x="1936606" y="564959"/>
                  <a:pt x="1936606" y="596651"/>
                </a:cubicBezTo>
                <a:cubicBezTo>
                  <a:pt x="1936615" y="596651"/>
                  <a:pt x="1936687" y="596651"/>
                  <a:pt x="1937366" y="596651"/>
                </a:cubicBezTo>
                <a:lnTo>
                  <a:pt x="1942686" y="596651"/>
                </a:lnTo>
                <a:cubicBezTo>
                  <a:pt x="1942686" y="596630"/>
                  <a:pt x="1942686" y="595324"/>
                  <a:pt x="1942686" y="514503"/>
                </a:cubicBezTo>
                <a:cubicBezTo>
                  <a:pt x="1942692" y="514503"/>
                  <a:pt x="1942791" y="514503"/>
                  <a:pt x="1944460" y="514503"/>
                </a:cubicBezTo>
                <a:lnTo>
                  <a:pt x="1956873" y="514503"/>
                </a:lnTo>
                <a:cubicBezTo>
                  <a:pt x="1956873" y="514496"/>
                  <a:pt x="1956873" y="514385"/>
                  <a:pt x="1956873" y="512612"/>
                </a:cubicBezTo>
                <a:lnTo>
                  <a:pt x="1956873" y="499371"/>
                </a:lnTo>
                <a:cubicBezTo>
                  <a:pt x="1956884" y="499371"/>
                  <a:pt x="1957382" y="499371"/>
                  <a:pt x="1979167" y="499371"/>
                </a:cubicBezTo>
                <a:cubicBezTo>
                  <a:pt x="1979167" y="499364"/>
                  <a:pt x="1979167" y="499283"/>
                  <a:pt x="1979167" y="498290"/>
                </a:cubicBezTo>
                <a:lnTo>
                  <a:pt x="1979167" y="490724"/>
                </a:lnTo>
                <a:cubicBezTo>
                  <a:pt x="1979174" y="490724"/>
                  <a:pt x="1979284" y="490724"/>
                  <a:pt x="1980940" y="490724"/>
                </a:cubicBezTo>
                <a:lnTo>
                  <a:pt x="1993354" y="490724"/>
                </a:lnTo>
                <a:cubicBezTo>
                  <a:pt x="1993354" y="490732"/>
                  <a:pt x="1993354" y="490811"/>
                  <a:pt x="1993354" y="491805"/>
                </a:cubicBezTo>
                <a:lnTo>
                  <a:pt x="1993354" y="499371"/>
                </a:lnTo>
                <a:cubicBezTo>
                  <a:pt x="1993363" y="499371"/>
                  <a:pt x="1993436" y="499371"/>
                  <a:pt x="1994114" y="499371"/>
                </a:cubicBezTo>
                <a:lnTo>
                  <a:pt x="1999434" y="499371"/>
                </a:lnTo>
                <a:lnTo>
                  <a:pt x="2009567" y="495047"/>
                </a:lnTo>
                <a:lnTo>
                  <a:pt x="2013620" y="498290"/>
                </a:lnTo>
                <a:lnTo>
                  <a:pt x="2013620" y="490724"/>
                </a:lnTo>
                <a:cubicBezTo>
                  <a:pt x="2013629" y="490724"/>
                  <a:pt x="2013766" y="490724"/>
                  <a:pt x="2015900" y="490724"/>
                </a:cubicBezTo>
                <a:lnTo>
                  <a:pt x="2031861" y="490724"/>
                </a:lnTo>
                <a:cubicBezTo>
                  <a:pt x="2031861" y="490732"/>
                  <a:pt x="2031861" y="490811"/>
                  <a:pt x="2031861" y="491805"/>
                </a:cubicBezTo>
                <a:lnTo>
                  <a:pt x="2031861" y="499371"/>
                </a:lnTo>
                <a:cubicBezTo>
                  <a:pt x="2031880" y="499371"/>
                  <a:pt x="2032616" y="499371"/>
                  <a:pt x="2062261" y="499371"/>
                </a:cubicBezTo>
                <a:cubicBezTo>
                  <a:pt x="2062261" y="499381"/>
                  <a:pt x="2062261" y="499490"/>
                  <a:pt x="2062261" y="500992"/>
                </a:cubicBezTo>
                <a:lnTo>
                  <a:pt x="2062261" y="512342"/>
                </a:lnTo>
                <a:cubicBezTo>
                  <a:pt x="2062278" y="512342"/>
                  <a:pt x="2062918" y="512342"/>
                  <a:pt x="2088608" y="512342"/>
                </a:cubicBezTo>
                <a:cubicBezTo>
                  <a:pt x="2088608" y="512358"/>
                  <a:pt x="2088608" y="513038"/>
                  <a:pt x="2088608" y="542606"/>
                </a:cubicBezTo>
                <a:cubicBezTo>
                  <a:pt x="2088617" y="542606"/>
                  <a:pt x="2088690" y="542606"/>
                  <a:pt x="2089368" y="542606"/>
                </a:cubicBezTo>
                <a:lnTo>
                  <a:pt x="2094688" y="542606"/>
                </a:lnTo>
                <a:cubicBezTo>
                  <a:pt x="2094688" y="542613"/>
                  <a:pt x="2094688" y="542699"/>
                  <a:pt x="2094688" y="543687"/>
                </a:cubicBezTo>
                <a:lnTo>
                  <a:pt x="2094688" y="551254"/>
                </a:lnTo>
                <a:cubicBezTo>
                  <a:pt x="2098742" y="551254"/>
                  <a:pt x="2098742" y="551254"/>
                  <a:pt x="2098742" y="581518"/>
                </a:cubicBezTo>
                <a:cubicBezTo>
                  <a:pt x="2098751" y="581518"/>
                  <a:pt x="2098825" y="581518"/>
                  <a:pt x="2099502" y="581518"/>
                </a:cubicBezTo>
                <a:lnTo>
                  <a:pt x="2104822" y="581518"/>
                </a:lnTo>
                <a:cubicBezTo>
                  <a:pt x="2104822" y="581527"/>
                  <a:pt x="2104822" y="581594"/>
                  <a:pt x="2104822" y="582329"/>
                </a:cubicBezTo>
                <a:lnTo>
                  <a:pt x="2104822" y="588004"/>
                </a:lnTo>
                <a:cubicBezTo>
                  <a:pt x="2104828" y="588004"/>
                  <a:pt x="2104906" y="588004"/>
                  <a:pt x="2105835" y="588004"/>
                </a:cubicBezTo>
                <a:lnTo>
                  <a:pt x="2112928" y="588004"/>
                </a:lnTo>
                <a:cubicBezTo>
                  <a:pt x="2112928" y="588021"/>
                  <a:pt x="2112928" y="588734"/>
                  <a:pt x="2112928" y="618269"/>
                </a:cubicBezTo>
                <a:cubicBezTo>
                  <a:pt x="2112936" y="618269"/>
                  <a:pt x="2113056" y="618269"/>
                  <a:pt x="2114955" y="618269"/>
                </a:cubicBezTo>
                <a:lnTo>
                  <a:pt x="2129142" y="618269"/>
                </a:lnTo>
                <a:cubicBezTo>
                  <a:pt x="2129142" y="618285"/>
                  <a:pt x="2129142" y="618865"/>
                  <a:pt x="2129142" y="642048"/>
                </a:cubicBezTo>
                <a:cubicBezTo>
                  <a:pt x="2131169" y="642048"/>
                  <a:pt x="2131169" y="642048"/>
                  <a:pt x="2131169" y="643669"/>
                </a:cubicBezTo>
                <a:lnTo>
                  <a:pt x="2131169" y="655019"/>
                </a:lnTo>
                <a:cubicBezTo>
                  <a:pt x="2131178" y="655019"/>
                  <a:pt x="2131248" y="655019"/>
                  <a:pt x="2131929" y="655019"/>
                </a:cubicBezTo>
                <a:lnTo>
                  <a:pt x="2137249" y="655019"/>
                </a:lnTo>
                <a:cubicBezTo>
                  <a:pt x="2137249" y="655033"/>
                  <a:pt x="2137249" y="655596"/>
                  <a:pt x="2137249" y="678798"/>
                </a:cubicBezTo>
                <a:cubicBezTo>
                  <a:pt x="2137257" y="678798"/>
                  <a:pt x="2137356" y="678798"/>
                  <a:pt x="2138515" y="678798"/>
                </a:cubicBezTo>
                <a:lnTo>
                  <a:pt x="2147382" y="678798"/>
                </a:lnTo>
                <a:cubicBezTo>
                  <a:pt x="2149409" y="680960"/>
                  <a:pt x="2149409" y="680960"/>
                  <a:pt x="2149409" y="682852"/>
                </a:cubicBezTo>
                <a:lnTo>
                  <a:pt x="2149409" y="696093"/>
                </a:lnTo>
                <a:cubicBezTo>
                  <a:pt x="2149414" y="696086"/>
                  <a:pt x="2149501" y="695979"/>
                  <a:pt x="2150929" y="694201"/>
                </a:cubicBezTo>
                <a:lnTo>
                  <a:pt x="2161569" y="680960"/>
                </a:lnTo>
                <a:cubicBezTo>
                  <a:pt x="2161584" y="680960"/>
                  <a:pt x="2162223" y="680960"/>
                  <a:pt x="2189943" y="680960"/>
                </a:cubicBezTo>
                <a:cubicBezTo>
                  <a:pt x="2189943" y="680985"/>
                  <a:pt x="2189943" y="682386"/>
                  <a:pt x="2189943" y="767431"/>
                </a:cubicBezTo>
                <a:cubicBezTo>
                  <a:pt x="2189951" y="767431"/>
                  <a:pt x="2190027" y="767431"/>
                  <a:pt x="2190703" y="767431"/>
                </a:cubicBezTo>
                <a:lnTo>
                  <a:pt x="2196023" y="767431"/>
                </a:lnTo>
                <a:cubicBezTo>
                  <a:pt x="2196027" y="767423"/>
                  <a:pt x="2196086" y="767323"/>
                  <a:pt x="2196783" y="766080"/>
                </a:cubicBezTo>
                <a:lnTo>
                  <a:pt x="2202103" y="756622"/>
                </a:lnTo>
                <a:cubicBezTo>
                  <a:pt x="2202103" y="756629"/>
                  <a:pt x="2202103" y="756728"/>
                  <a:pt x="2202103" y="758514"/>
                </a:cubicBezTo>
                <a:lnTo>
                  <a:pt x="2202103" y="771755"/>
                </a:lnTo>
                <a:cubicBezTo>
                  <a:pt x="2206156" y="771755"/>
                  <a:pt x="2206156" y="771755"/>
                  <a:pt x="2206156" y="726358"/>
                </a:cubicBezTo>
                <a:cubicBezTo>
                  <a:pt x="2206165" y="726358"/>
                  <a:pt x="2206235" y="726358"/>
                  <a:pt x="2206916" y="726358"/>
                </a:cubicBezTo>
                <a:lnTo>
                  <a:pt x="2212236" y="726358"/>
                </a:lnTo>
                <a:cubicBezTo>
                  <a:pt x="2212236" y="726343"/>
                  <a:pt x="2212236" y="725343"/>
                  <a:pt x="2212236" y="661504"/>
                </a:cubicBezTo>
                <a:cubicBezTo>
                  <a:pt x="2212243" y="661504"/>
                  <a:pt x="2212324" y="661504"/>
                  <a:pt x="2213250" y="661504"/>
                </a:cubicBezTo>
                <a:lnTo>
                  <a:pt x="2220343" y="661504"/>
                </a:lnTo>
                <a:cubicBezTo>
                  <a:pt x="2220349" y="661483"/>
                  <a:pt x="2220613" y="660543"/>
                  <a:pt x="2232503" y="618269"/>
                </a:cubicBezTo>
                <a:cubicBezTo>
                  <a:pt x="2232512" y="618269"/>
                  <a:pt x="2232609" y="618269"/>
                  <a:pt x="2233770" y="618269"/>
                </a:cubicBezTo>
                <a:lnTo>
                  <a:pt x="2242637" y="618269"/>
                </a:lnTo>
                <a:cubicBezTo>
                  <a:pt x="2242642" y="618292"/>
                  <a:pt x="2242868" y="619258"/>
                  <a:pt x="2252770" y="661504"/>
                </a:cubicBezTo>
                <a:cubicBezTo>
                  <a:pt x="2252776" y="661504"/>
                  <a:pt x="2252850" y="661504"/>
                  <a:pt x="2253783" y="661504"/>
                </a:cubicBezTo>
                <a:lnTo>
                  <a:pt x="2260877" y="661504"/>
                </a:lnTo>
                <a:cubicBezTo>
                  <a:pt x="2260877" y="661515"/>
                  <a:pt x="2260877" y="662182"/>
                  <a:pt x="2260877" y="700416"/>
                </a:cubicBezTo>
                <a:cubicBezTo>
                  <a:pt x="2260884" y="700416"/>
                  <a:pt x="2260983" y="700416"/>
                  <a:pt x="2262650" y="700416"/>
                </a:cubicBezTo>
                <a:lnTo>
                  <a:pt x="2275064" y="700416"/>
                </a:lnTo>
                <a:cubicBezTo>
                  <a:pt x="2275064" y="700424"/>
                  <a:pt x="2275064" y="700546"/>
                  <a:pt x="2275064" y="702578"/>
                </a:cubicBezTo>
                <a:lnTo>
                  <a:pt x="2275064" y="717710"/>
                </a:lnTo>
                <a:cubicBezTo>
                  <a:pt x="2279117" y="717710"/>
                  <a:pt x="2279117" y="717710"/>
                  <a:pt x="2279117" y="715549"/>
                </a:cubicBezTo>
                <a:lnTo>
                  <a:pt x="2279117" y="700416"/>
                </a:lnTo>
                <a:cubicBezTo>
                  <a:pt x="2279127" y="700416"/>
                  <a:pt x="2279239" y="700416"/>
                  <a:pt x="2280637" y="700416"/>
                </a:cubicBezTo>
                <a:lnTo>
                  <a:pt x="2291277" y="700416"/>
                </a:lnTo>
                <a:cubicBezTo>
                  <a:pt x="2291277" y="700426"/>
                  <a:pt x="2291277" y="700543"/>
                  <a:pt x="2291277" y="702037"/>
                </a:cubicBezTo>
                <a:lnTo>
                  <a:pt x="2291277" y="713387"/>
                </a:lnTo>
                <a:cubicBezTo>
                  <a:pt x="2291293" y="713387"/>
                  <a:pt x="2292002" y="713387"/>
                  <a:pt x="2321678" y="713387"/>
                </a:cubicBezTo>
                <a:cubicBezTo>
                  <a:pt x="2321678" y="713370"/>
                  <a:pt x="2321678" y="712599"/>
                  <a:pt x="2321678" y="676637"/>
                </a:cubicBezTo>
                <a:cubicBezTo>
                  <a:pt x="2321686" y="676637"/>
                  <a:pt x="2321779" y="676637"/>
                  <a:pt x="2322944" y="676637"/>
                </a:cubicBezTo>
                <a:lnTo>
                  <a:pt x="2331811" y="676637"/>
                </a:lnTo>
                <a:cubicBezTo>
                  <a:pt x="2331811" y="676648"/>
                  <a:pt x="2331811" y="677142"/>
                  <a:pt x="2331811" y="698254"/>
                </a:cubicBezTo>
                <a:cubicBezTo>
                  <a:pt x="2333838" y="698254"/>
                  <a:pt x="2333838" y="698254"/>
                  <a:pt x="2333838" y="665828"/>
                </a:cubicBezTo>
                <a:cubicBezTo>
                  <a:pt x="2333852" y="665828"/>
                  <a:pt x="2334393" y="665828"/>
                  <a:pt x="2356131" y="665828"/>
                </a:cubicBezTo>
                <a:cubicBezTo>
                  <a:pt x="2356131" y="665818"/>
                  <a:pt x="2356131" y="665698"/>
                  <a:pt x="2356131" y="664206"/>
                </a:cubicBezTo>
                <a:lnTo>
                  <a:pt x="2356131" y="652857"/>
                </a:lnTo>
                <a:cubicBezTo>
                  <a:pt x="2356139" y="652857"/>
                  <a:pt x="2356214" y="652857"/>
                  <a:pt x="2356891" y="652857"/>
                </a:cubicBezTo>
                <a:lnTo>
                  <a:pt x="2362211" y="652857"/>
                </a:lnTo>
                <a:cubicBezTo>
                  <a:pt x="2362211" y="652851"/>
                  <a:pt x="2362211" y="652738"/>
                  <a:pt x="2362211" y="650966"/>
                </a:cubicBezTo>
                <a:lnTo>
                  <a:pt x="2362211" y="637725"/>
                </a:lnTo>
                <a:lnTo>
                  <a:pt x="2366265" y="644210"/>
                </a:lnTo>
                <a:cubicBezTo>
                  <a:pt x="2366273" y="644210"/>
                  <a:pt x="2366402" y="644210"/>
                  <a:pt x="2368545" y="644210"/>
                </a:cubicBezTo>
                <a:lnTo>
                  <a:pt x="2384505" y="644210"/>
                </a:lnTo>
                <a:cubicBezTo>
                  <a:pt x="2384505" y="644202"/>
                  <a:pt x="2384505" y="644134"/>
                  <a:pt x="2384505" y="643399"/>
                </a:cubicBezTo>
                <a:lnTo>
                  <a:pt x="2384505" y="637725"/>
                </a:lnTo>
                <a:cubicBezTo>
                  <a:pt x="2384514" y="637725"/>
                  <a:pt x="2384588" y="637725"/>
                  <a:pt x="2385265" y="637725"/>
                </a:cubicBezTo>
                <a:lnTo>
                  <a:pt x="2390585" y="637725"/>
                </a:lnTo>
                <a:cubicBezTo>
                  <a:pt x="2390585" y="637734"/>
                  <a:pt x="2390585" y="637834"/>
                  <a:pt x="2390585" y="639076"/>
                </a:cubicBezTo>
                <a:lnTo>
                  <a:pt x="2390585" y="648534"/>
                </a:lnTo>
                <a:cubicBezTo>
                  <a:pt x="2390600" y="648534"/>
                  <a:pt x="2391333" y="648534"/>
                  <a:pt x="2429092" y="648534"/>
                </a:cubicBezTo>
                <a:cubicBezTo>
                  <a:pt x="2429092" y="648552"/>
                  <a:pt x="2429092" y="650062"/>
                  <a:pt x="2429092" y="786887"/>
                </a:cubicBezTo>
                <a:cubicBezTo>
                  <a:pt x="2429102" y="786887"/>
                  <a:pt x="2429217" y="786887"/>
                  <a:pt x="2430612" y="786887"/>
                </a:cubicBezTo>
                <a:lnTo>
                  <a:pt x="2441252" y="786887"/>
                </a:lnTo>
                <a:cubicBezTo>
                  <a:pt x="2441252" y="782564"/>
                  <a:pt x="2441252" y="778240"/>
                  <a:pt x="2441252" y="773917"/>
                </a:cubicBezTo>
                <a:cubicBezTo>
                  <a:pt x="2443279" y="773917"/>
                  <a:pt x="2443279" y="773917"/>
                  <a:pt x="2445306" y="773917"/>
                </a:cubicBezTo>
                <a:cubicBezTo>
                  <a:pt x="2445306" y="778240"/>
                  <a:pt x="2445306" y="782564"/>
                  <a:pt x="2445306" y="786887"/>
                </a:cubicBezTo>
                <a:cubicBezTo>
                  <a:pt x="2455439" y="786887"/>
                  <a:pt x="2465573" y="786887"/>
                  <a:pt x="2475706" y="786887"/>
                </a:cubicBezTo>
                <a:cubicBezTo>
                  <a:pt x="2475706" y="776078"/>
                  <a:pt x="2475706" y="767431"/>
                  <a:pt x="2475706" y="756622"/>
                </a:cubicBezTo>
                <a:cubicBezTo>
                  <a:pt x="2479760" y="756622"/>
                  <a:pt x="2483813" y="756622"/>
                  <a:pt x="2487866" y="756622"/>
                </a:cubicBezTo>
                <a:lnTo>
                  <a:pt x="2500026" y="754461"/>
                </a:lnTo>
                <a:cubicBezTo>
                  <a:pt x="2502053" y="754461"/>
                  <a:pt x="2502053" y="756622"/>
                  <a:pt x="2504080" y="756622"/>
                </a:cubicBezTo>
                <a:lnTo>
                  <a:pt x="2514213" y="756622"/>
                </a:lnTo>
                <a:cubicBezTo>
                  <a:pt x="2514213" y="767431"/>
                  <a:pt x="2514213" y="778240"/>
                  <a:pt x="2514213" y="786887"/>
                </a:cubicBezTo>
                <a:cubicBezTo>
                  <a:pt x="2516240" y="786887"/>
                  <a:pt x="2518267" y="786887"/>
                  <a:pt x="2522320" y="786887"/>
                </a:cubicBezTo>
                <a:cubicBezTo>
                  <a:pt x="2522320" y="793373"/>
                  <a:pt x="2522320" y="799858"/>
                  <a:pt x="2522320" y="804182"/>
                </a:cubicBezTo>
                <a:lnTo>
                  <a:pt x="2531656" y="805087"/>
                </a:lnTo>
                <a:lnTo>
                  <a:pt x="2544614" y="805087"/>
                </a:lnTo>
                <a:cubicBezTo>
                  <a:pt x="2544614" y="799278"/>
                  <a:pt x="2544614" y="795106"/>
                  <a:pt x="2544614" y="789049"/>
                </a:cubicBezTo>
                <a:lnTo>
                  <a:pt x="2612570" y="789049"/>
                </a:lnTo>
                <a:lnTo>
                  <a:pt x="2612570" y="703796"/>
                </a:lnTo>
                <a:lnTo>
                  <a:pt x="2684578" y="703796"/>
                </a:lnTo>
                <a:lnTo>
                  <a:pt x="2684578" y="782564"/>
                </a:lnTo>
                <a:cubicBezTo>
                  <a:pt x="2685213" y="782564"/>
                  <a:pt x="2685848" y="782564"/>
                  <a:pt x="2686482" y="782564"/>
                </a:cubicBezTo>
                <a:lnTo>
                  <a:pt x="2687724" y="805087"/>
                </a:lnTo>
                <a:lnTo>
                  <a:pt x="2697400" y="805087"/>
                </a:lnTo>
                <a:cubicBezTo>
                  <a:pt x="2697936" y="797873"/>
                  <a:pt x="2698642" y="790219"/>
                  <a:pt x="2698642" y="782564"/>
                </a:cubicBezTo>
                <a:cubicBezTo>
                  <a:pt x="2700669" y="782564"/>
                  <a:pt x="2702696" y="782564"/>
                  <a:pt x="2704722" y="782564"/>
                </a:cubicBezTo>
                <a:lnTo>
                  <a:pt x="2705964" y="805087"/>
                </a:lnTo>
                <a:lnTo>
                  <a:pt x="2756586" y="805087"/>
                </a:lnTo>
                <a:lnTo>
                  <a:pt x="2756586" y="642059"/>
                </a:lnTo>
                <a:lnTo>
                  <a:pt x="2953913" y="642059"/>
                </a:lnTo>
                <a:lnTo>
                  <a:pt x="2953913" y="805087"/>
                </a:lnTo>
                <a:lnTo>
                  <a:pt x="2972610" y="805087"/>
                </a:lnTo>
                <a:lnTo>
                  <a:pt x="2972610" y="722394"/>
                </a:lnTo>
                <a:lnTo>
                  <a:pt x="3067730" y="722394"/>
                </a:lnTo>
                <a:cubicBezTo>
                  <a:pt x="3071805" y="616373"/>
                  <a:pt x="3075183" y="510899"/>
                  <a:pt x="3079661" y="404253"/>
                </a:cubicBezTo>
                <a:cubicBezTo>
                  <a:pt x="3069527" y="404253"/>
                  <a:pt x="3045207" y="391282"/>
                  <a:pt x="3067501" y="382635"/>
                </a:cubicBezTo>
                <a:cubicBezTo>
                  <a:pt x="3065473" y="380473"/>
                  <a:pt x="3063447" y="378311"/>
                  <a:pt x="3061421" y="378311"/>
                </a:cubicBezTo>
                <a:cubicBezTo>
                  <a:pt x="3061421" y="365341"/>
                  <a:pt x="3059393" y="363179"/>
                  <a:pt x="3069527" y="354532"/>
                </a:cubicBezTo>
                <a:cubicBezTo>
                  <a:pt x="3069527" y="350208"/>
                  <a:pt x="3069527" y="343723"/>
                  <a:pt x="3069527" y="337238"/>
                </a:cubicBezTo>
                <a:cubicBezTo>
                  <a:pt x="3073581" y="337238"/>
                  <a:pt x="3077634" y="337238"/>
                  <a:pt x="3083714" y="337238"/>
                </a:cubicBezTo>
                <a:cubicBezTo>
                  <a:pt x="3083714" y="328590"/>
                  <a:pt x="3083714" y="322105"/>
                  <a:pt x="3083714" y="315620"/>
                </a:cubicBezTo>
                <a:cubicBezTo>
                  <a:pt x="3083714" y="313458"/>
                  <a:pt x="3085741" y="313458"/>
                  <a:pt x="3085741" y="311296"/>
                </a:cubicBezTo>
                <a:cubicBezTo>
                  <a:pt x="3085741" y="285355"/>
                  <a:pt x="3085741" y="259414"/>
                  <a:pt x="3085741" y="233472"/>
                </a:cubicBezTo>
                <a:cubicBezTo>
                  <a:pt x="3085741" y="231310"/>
                  <a:pt x="3083714" y="229149"/>
                  <a:pt x="3083714" y="226987"/>
                </a:cubicBezTo>
                <a:cubicBezTo>
                  <a:pt x="3085741" y="224825"/>
                  <a:pt x="3087767" y="222663"/>
                  <a:pt x="3089794" y="220501"/>
                </a:cubicBezTo>
                <a:cubicBezTo>
                  <a:pt x="3089794" y="201045"/>
                  <a:pt x="3089794" y="181589"/>
                  <a:pt x="3089794" y="162133"/>
                </a:cubicBezTo>
                <a:cubicBezTo>
                  <a:pt x="3089794" y="159972"/>
                  <a:pt x="3089794" y="159972"/>
                  <a:pt x="3091821" y="157810"/>
                </a:cubicBezTo>
                <a:cubicBezTo>
                  <a:pt x="3091821" y="140516"/>
                  <a:pt x="3091821" y="121060"/>
                  <a:pt x="3091821" y="101604"/>
                </a:cubicBezTo>
                <a:cubicBezTo>
                  <a:pt x="3093847" y="92957"/>
                  <a:pt x="3093847" y="88633"/>
                  <a:pt x="3093847" y="82148"/>
                </a:cubicBezTo>
                <a:cubicBezTo>
                  <a:pt x="3097901" y="88633"/>
                  <a:pt x="3097901" y="92957"/>
                  <a:pt x="3097901" y="99442"/>
                </a:cubicBezTo>
                <a:cubicBezTo>
                  <a:pt x="3099927" y="121060"/>
                  <a:pt x="3099927" y="140516"/>
                  <a:pt x="3099927" y="157810"/>
                </a:cubicBezTo>
                <a:cubicBezTo>
                  <a:pt x="3101954" y="181589"/>
                  <a:pt x="3101954" y="201045"/>
                  <a:pt x="3101954" y="220501"/>
                </a:cubicBezTo>
                <a:cubicBezTo>
                  <a:pt x="3103981" y="222663"/>
                  <a:pt x="3106007" y="224825"/>
                  <a:pt x="3108034" y="226987"/>
                </a:cubicBezTo>
                <a:cubicBezTo>
                  <a:pt x="3108034" y="229149"/>
                  <a:pt x="3106007" y="231310"/>
                  <a:pt x="3106007" y="233472"/>
                </a:cubicBezTo>
                <a:cubicBezTo>
                  <a:pt x="3106007" y="259414"/>
                  <a:pt x="3106007" y="285355"/>
                  <a:pt x="3106007" y="311296"/>
                </a:cubicBezTo>
                <a:cubicBezTo>
                  <a:pt x="3106007" y="313458"/>
                  <a:pt x="3108034" y="313458"/>
                  <a:pt x="3108034" y="315620"/>
                </a:cubicBezTo>
                <a:cubicBezTo>
                  <a:pt x="3108034" y="322105"/>
                  <a:pt x="3108034" y="328590"/>
                  <a:pt x="3108034" y="337238"/>
                </a:cubicBezTo>
                <a:cubicBezTo>
                  <a:pt x="3112087" y="337238"/>
                  <a:pt x="3118167" y="337238"/>
                  <a:pt x="3122221" y="337238"/>
                </a:cubicBezTo>
                <a:cubicBezTo>
                  <a:pt x="3122221" y="343723"/>
                  <a:pt x="3122221" y="350208"/>
                  <a:pt x="3122221" y="354532"/>
                </a:cubicBezTo>
                <a:cubicBezTo>
                  <a:pt x="3130329" y="363179"/>
                  <a:pt x="3130329" y="363179"/>
                  <a:pt x="3130329" y="378311"/>
                </a:cubicBezTo>
                <a:cubicBezTo>
                  <a:pt x="3128301" y="378311"/>
                  <a:pt x="3126274" y="380473"/>
                  <a:pt x="3124249" y="382635"/>
                </a:cubicBezTo>
                <a:cubicBezTo>
                  <a:pt x="3144514" y="393444"/>
                  <a:pt x="3120194" y="402091"/>
                  <a:pt x="3112087" y="404253"/>
                </a:cubicBezTo>
                <a:cubicBezTo>
                  <a:pt x="3114114" y="488562"/>
                  <a:pt x="3118167" y="572871"/>
                  <a:pt x="3120194" y="657181"/>
                </a:cubicBezTo>
                <a:cubicBezTo>
                  <a:pt x="3142489" y="657181"/>
                  <a:pt x="3164781" y="657181"/>
                  <a:pt x="3185049" y="657181"/>
                </a:cubicBezTo>
                <a:cubicBezTo>
                  <a:pt x="3185049" y="683122"/>
                  <a:pt x="3185049" y="709063"/>
                  <a:pt x="3185049" y="732843"/>
                </a:cubicBezTo>
                <a:cubicBezTo>
                  <a:pt x="3189102" y="732843"/>
                  <a:pt x="3191129" y="732843"/>
                  <a:pt x="3193155" y="732843"/>
                </a:cubicBezTo>
                <a:cubicBezTo>
                  <a:pt x="3193155" y="730681"/>
                  <a:pt x="3195182" y="728519"/>
                  <a:pt x="3195182" y="726358"/>
                </a:cubicBezTo>
                <a:cubicBezTo>
                  <a:pt x="3197209" y="726358"/>
                  <a:pt x="3199235" y="726358"/>
                  <a:pt x="3201262" y="726358"/>
                </a:cubicBezTo>
                <a:cubicBezTo>
                  <a:pt x="3201262" y="728519"/>
                  <a:pt x="3201262" y="730681"/>
                  <a:pt x="3203290" y="735005"/>
                </a:cubicBezTo>
                <a:cubicBezTo>
                  <a:pt x="3207342" y="735005"/>
                  <a:pt x="3211395" y="735005"/>
                  <a:pt x="3215450" y="735005"/>
                </a:cubicBezTo>
                <a:cubicBezTo>
                  <a:pt x="3215450" y="732843"/>
                  <a:pt x="3215450" y="730681"/>
                  <a:pt x="3215450" y="728519"/>
                </a:cubicBezTo>
                <a:cubicBezTo>
                  <a:pt x="3223555" y="728519"/>
                  <a:pt x="3229635" y="728519"/>
                  <a:pt x="3237742" y="728519"/>
                </a:cubicBezTo>
                <a:cubicBezTo>
                  <a:pt x="3237742" y="730681"/>
                  <a:pt x="3237742" y="732843"/>
                  <a:pt x="3237742" y="735005"/>
                </a:cubicBezTo>
                <a:cubicBezTo>
                  <a:pt x="3243822" y="735005"/>
                  <a:pt x="3251930" y="735005"/>
                  <a:pt x="3258010" y="735005"/>
                </a:cubicBezTo>
                <a:cubicBezTo>
                  <a:pt x="3258010" y="750137"/>
                  <a:pt x="3258010" y="765270"/>
                  <a:pt x="3258010" y="780402"/>
                </a:cubicBezTo>
                <a:cubicBezTo>
                  <a:pt x="3262063" y="780402"/>
                  <a:pt x="3268143" y="780402"/>
                  <a:pt x="3272197" y="780402"/>
                </a:cubicBezTo>
                <a:cubicBezTo>
                  <a:pt x="3272197" y="776078"/>
                  <a:pt x="3272197" y="771755"/>
                  <a:pt x="3272197" y="767431"/>
                </a:cubicBezTo>
                <a:cubicBezTo>
                  <a:pt x="3278277" y="767431"/>
                  <a:pt x="3284357" y="767431"/>
                  <a:pt x="3288410" y="767431"/>
                </a:cubicBezTo>
                <a:cubicBezTo>
                  <a:pt x="3288410" y="706902"/>
                  <a:pt x="3288410" y="648534"/>
                  <a:pt x="3288410" y="588004"/>
                </a:cubicBezTo>
                <a:cubicBezTo>
                  <a:pt x="3290437" y="585842"/>
                  <a:pt x="3292463" y="583680"/>
                  <a:pt x="3294490" y="581518"/>
                </a:cubicBezTo>
                <a:cubicBezTo>
                  <a:pt x="3318810" y="581518"/>
                  <a:pt x="3343130" y="581518"/>
                  <a:pt x="3367451" y="581518"/>
                </a:cubicBezTo>
                <a:lnTo>
                  <a:pt x="3367451" y="590166"/>
                </a:lnTo>
                <a:lnTo>
                  <a:pt x="3377585" y="590166"/>
                </a:lnTo>
                <a:cubicBezTo>
                  <a:pt x="3377585" y="629078"/>
                  <a:pt x="3377585" y="667990"/>
                  <a:pt x="3377585" y="704740"/>
                </a:cubicBezTo>
                <a:cubicBezTo>
                  <a:pt x="3385691" y="704740"/>
                  <a:pt x="3391771" y="704740"/>
                  <a:pt x="3399878" y="704740"/>
                </a:cubicBezTo>
                <a:cubicBezTo>
                  <a:pt x="3399878" y="683122"/>
                  <a:pt x="3399878" y="661504"/>
                  <a:pt x="3399878" y="637725"/>
                </a:cubicBezTo>
                <a:cubicBezTo>
                  <a:pt x="3407985" y="637725"/>
                  <a:pt x="3418118" y="637725"/>
                  <a:pt x="3426226" y="637725"/>
                </a:cubicBezTo>
                <a:cubicBezTo>
                  <a:pt x="3428251" y="637725"/>
                  <a:pt x="3428251" y="635563"/>
                  <a:pt x="3430278" y="633401"/>
                </a:cubicBezTo>
                <a:lnTo>
                  <a:pt x="3438386" y="633401"/>
                </a:lnTo>
                <a:cubicBezTo>
                  <a:pt x="3440411" y="635563"/>
                  <a:pt x="3440411" y="637725"/>
                  <a:pt x="3442438" y="637725"/>
                </a:cubicBezTo>
                <a:cubicBezTo>
                  <a:pt x="3448518" y="637725"/>
                  <a:pt x="3456626" y="637725"/>
                  <a:pt x="3464733" y="637725"/>
                </a:cubicBezTo>
                <a:cubicBezTo>
                  <a:pt x="3464733" y="598813"/>
                  <a:pt x="3464733" y="559901"/>
                  <a:pt x="3464733" y="520989"/>
                </a:cubicBezTo>
                <a:cubicBezTo>
                  <a:pt x="3464746" y="520986"/>
                  <a:pt x="3465613" y="520822"/>
                  <a:pt x="3521479" y="510180"/>
                </a:cubicBezTo>
                <a:cubicBezTo>
                  <a:pt x="3521479" y="510187"/>
                  <a:pt x="3521479" y="510261"/>
                  <a:pt x="3521479" y="511261"/>
                </a:cubicBezTo>
                <a:lnTo>
                  <a:pt x="3521479" y="518827"/>
                </a:lnTo>
                <a:cubicBezTo>
                  <a:pt x="3521497" y="518827"/>
                  <a:pt x="3522141" y="518827"/>
                  <a:pt x="3547826" y="518827"/>
                </a:cubicBezTo>
                <a:cubicBezTo>
                  <a:pt x="3547826" y="518849"/>
                  <a:pt x="3547826" y="521220"/>
                  <a:pt x="3547826" y="773917"/>
                </a:cubicBezTo>
                <a:cubicBezTo>
                  <a:pt x="3553906" y="773917"/>
                  <a:pt x="3562013" y="773917"/>
                  <a:pt x="3570121" y="773917"/>
                </a:cubicBezTo>
                <a:cubicBezTo>
                  <a:pt x="3570121" y="771755"/>
                  <a:pt x="3570121" y="771755"/>
                  <a:pt x="3570121" y="769593"/>
                </a:cubicBezTo>
                <a:cubicBezTo>
                  <a:pt x="3574173" y="769593"/>
                  <a:pt x="3578226" y="769593"/>
                  <a:pt x="3582281" y="769593"/>
                </a:cubicBezTo>
                <a:cubicBezTo>
                  <a:pt x="3582281" y="771755"/>
                  <a:pt x="3582281" y="771755"/>
                  <a:pt x="3582281" y="773917"/>
                </a:cubicBezTo>
                <a:cubicBezTo>
                  <a:pt x="3590387" y="773917"/>
                  <a:pt x="3598493" y="773917"/>
                  <a:pt x="3606601" y="773917"/>
                </a:cubicBezTo>
                <a:cubicBezTo>
                  <a:pt x="3606601" y="769593"/>
                  <a:pt x="3606601" y="765270"/>
                  <a:pt x="3606601" y="760946"/>
                </a:cubicBezTo>
                <a:cubicBezTo>
                  <a:pt x="3616734" y="760946"/>
                  <a:pt x="3626867" y="760946"/>
                  <a:pt x="3634974" y="760946"/>
                </a:cubicBezTo>
                <a:cubicBezTo>
                  <a:pt x="3639027" y="756622"/>
                  <a:pt x="3643082" y="756622"/>
                  <a:pt x="3647134" y="756622"/>
                </a:cubicBezTo>
                <a:cubicBezTo>
                  <a:pt x="3653214" y="760946"/>
                  <a:pt x="3661322" y="760946"/>
                  <a:pt x="3667402" y="760946"/>
                </a:cubicBezTo>
                <a:cubicBezTo>
                  <a:pt x="3667402" y="754461"/>
                  <a:pt x="3667402" y="750137"/>
                  <a:pt x="3667402" y="743652"/>
                </a:cubicBezTo>
                <a:lnTo>
                  <a:pt x="3675509" y="743652"/>
                </a:lnTo>
                <a:cubicBezTo>
                  <a:pt x="3675509" y="739328"/>
                  <a:pt x="3675509" y="735005"/>
                  <a:pt x="3675509" y="730681"/>
                </a:cubicBezTo>
                <a:cubicBezTo>
                  <a:pt x="3693749" y="730681"/>
                  <a:pt x="3714015" y="730681"/>
                  <a:pt x="3732255" y="730681"/>
                </a:cubicBezTo>
                <a:cubicBezTo>
                  <a:pt x="3732255" y="719872"/>
                  <a:pt x="3732255" y="711225"/>
                  <a:pt x="3732255" y="700416"/>
                </a:cubicBezTo>
                <a:cubicBezTo>
                  <a:pt x="3738335" y="700416"/>
                  <a:pt x="3744415" y="700416"/>
                  <a:pt x="3750495" y="700416"/>
                </a:cubicBezTo>
                <a:cubicBezTo>
                  <a:pt x="3750495" y="698254"/>
                  <a:pt x="3750495" y="696093"/>
                  <a:pt x="3750495" y="693931"/>
                </a:cubicBezTo>
                <a:cubicBezTo>
                  <a:pt x="3754549" y="693931"/>
                  <a:pt x="3758602" y="693931"/>
                  <a:pt x="3762655" y="693931"/>
                </a:cubicBezTo>
                <a:cubicBezTo>
                  <a:pt x="3762655" y="696093"/>
                  <a:pt x="3762655" y="698254"/>
                  <a:pt x="3762655" y="700416"/>
                </a:cubicBezTo>
                <a:cubicBezTo>
                  <a:pt x="3768735" y="700416"/>
                  <a:pt x="3772789" y="700416"/>
                  <a:pt x="3778869" y="700416"/>
                </a:cubicBezTo>
                <a:cubicBezTo>
                  <a:pt x="3778869" y="715549"/>
                  <a:pt x="3778869" y="732843"/>
                  <a:pt x="3778869" y="750137"/>
                </a:cubicBezTo>
                <a:cubicBezTo>
                  <a:pt x="3789002" y="750137"/>
                  <a:pt x="3801163" y="750137"/>
                  <a:pt x="3811297" y="750137"/>
                </a:cubicBezTo>
                <a:cubicBezTo>
                  <a:pt x="3811297" y="741490"/>
                  <a:pt x="3811297" y="732843"/>
                  <a:pt x="3811297" y="724196"/>
                </a:cubicBezTo>
                <a:cubicBezTo>
                  <a:pt x="3823457" y="724196"/>
                  <a:pt x="3837643" y="724196"/>
                  <a:pt x="3849803" y="724196"/>
                </a:cubicBezTo>
                <a:cubicBezTo>
                  <a:pt x="3849803" y="713387"/>
                  <a:pt x="3849803" y="704740"/>
                  <a:pt x="3849803" y="693931"/>
                </a:cubicBezTo>
                <a:cubicBezTo>
                  <a:pt x="3866018" y="693931"/>
                  <a:pt x="3882230" y="693931"/>
                  <a:pt x="3898445" y="693931"/>
                </a:cubicBezTo>
                <a:cubicBezTo>
                  <a:pt x="3898445" y="693960"/>
                  <a:pt x="3898445" y="695735"/>
                  <a:pt x="3898445" y="805087"/>
                </a:cubicBezTo>
                <a:lnTo>
                  <a:pt x="3898445" y="818866"/>
                </a:lnTo>
                <a:lnTo>
                  <a:pt x="3964319" y="818866"/>
                </a:lnTo>
                <a:lnTo>
                  <a:pt x="3964319" y="924638"/>
                </a:lnTo>
                <a:lnTo>
                  <a:pt x="3964319" y="947885"/>
                </a:lnTo>
                <a:lnTo>
                  <a:pt x="3979279" y="947885"/>
                </a:lnTo>
                <a:cubicBezTo>
                  <a:pt x="3979279" y="947885"/>
                  <a:pt x="3979279" y="947885"/>
                  <a:pt x="3979279" y="946723"/>
                </a:cubicBezTo>
                <a:lnTo>
                  <a:pt x="3979279" y="938587"/>
                </a:lnTo>
                <a:cubicBezTo>
                  <a:pt x="3979279" y="938587"/>
                  <a:pt x="3979279" y="938587"/>
                  <a:pt x="4023859" y="938587"/>
                </a:cubicBezTo>
                <a:cubicBezTo>
                  <a:pt x="4023859" y="938587"/>
                  <a:pt x="4023859" y="938587"/>
                  <a:pt x="4023859" y="959508"/>
                </a:cubicBezTo>
                <a:cubicBezTo>
                  <a:pt x="4023859" y="959508"/>
                  <a:pt x="4023859" y="959508"/>
                  <a:pt x="4026087" y="960671"/>
                </a:cubicBezTo>
                <a:lnTo>
                  <a:pt x="4041691" y="968807"/>
                </a:lnTo>
                <a:cubicBezTo>
                  <a:pt x="4041691" y="968807"/>
                  <a:pt x="4041691" y="968807"/>
                  <a:pt x="4041691" y="999027"/>
                </a:cubicBezTo>
                <a:cubicBezTo>
                  <a:pt x="4041691" y="999027"/>
                  <a:pt x="4041691" y="999027"/>
                  <a:pt x="4043085" y="999609"/>
                </a:cubicBezTo>
                <a:lnTo>
                  <a:pt x="4052837" y="1003677"/>
                </a:lnTo>
                <a:cubicBezTo>
                  <a:pt x="4052837" y="1003677"/>
                  <a:pt x="4052837" y="1003677"/>
                  <a:pt x="4052837" y="1002515"/>
                </a:cubicBezTo>
                <a:lnTo>
                  <a:pt x="4052837" y="994378"/>
                </a:lnTo>
                <a:cubicBezTo>
                  <a:pt x="4052837" y="994378"/>
                  <a:pt x="4052837" y="994378"/>
                  <a:pt x="4053951" y="994378"/>
                </a:cubicBezTo>
                <a:lnTo>
                  <a:pt x="4061753" y="994378"/>
                </a:lnTo>
                <a:cubicBezTo>
                  <a:pt x="4061753" y="994378"/>
                  <a:pt x="4061753" y="994378"/>
                  <a:pt x="4061753" y="993506"/>
                </a:cubicBezTo>
                <a:lnTo>
                  <a:pt x="4061753" y="987404"/>
                </a:lnTo>
                <a:cubicBezTo>
                  <a:pt x="4061753" y="987404"/>
                  <a:pt x="4061753" y="987404"/>
                  <a:pt x="4060638" y="987404"/>
                </a:cubicBezTo>
                <a:lnTo>
                  <a:pt x="4052837" y="987404"/>
                </a:lnTo>
                <a:cubicBezTo>
                  <a:pt x="4052837" y="987404"/>
                  <a:pt x="4052837" y="987404"/>
                  <a:pt x="4052837" y="986242"/>
                </a:cubicBezTo>
                <a:lnTo>
                  <a:pt x="4052837" y="978106"/>
                </a:lnTo>
                <a:cubicBezTo>
                  <a:pt x="4052837" y="978106"/>
                  <a:pt x="4052837" y="978106"/>
                  <a:pt x="4053951" y="978106"/>
                </a:cubicBezTo>
                <a:lnTo>
                  <a:pt x="4061753" y="978106"/>
                </a:lnTo>
                <a:cubicBezTo>
                  <a:pt x="4061753" y="978106"/>
                  <a:pt x="4061753" y="978106"/>
                  <a:pt x="4061753" y="976943"/>
                </a:cubicBezTo>
                <a:lnTo>
                  <a:pt x="4061753" y="968807"/>
                </a:lnTo>
                <a:cubicBezTo>
                  <a:pt x="4061753" y="968807"/>
                  <a:pt x="4061753" y="968807"/>
                  <a:pt x="4060638" y="968807"/>
                </a:cubicBezTo>
                <a:lnTo>
                  <a:pt x="4052837" y="968807"/>
                </a:lnTo>
                <a:cubicBezTo>
                  <a:pt x="4052837" y="968807"/>
                  <a:pt x="4052837" y="968807"/>
                  <a:pt x="4052837" y="967645"/>
                </a:cubicBezTo>
                <a:lnTo>
                  <a:pt x="4052837" y="959508"/>
                </a:lnTo>
                <a:cubicBezTo>
                  <a:pt x="4052837" y="959508"/>
                  <a:pt x="4052837" y="959508"/>
                  <a:pt x="4053951" y="959508"/>
                </a:cubicBezTo>
                <a:lnTo>
                  <a:pt x="4061753" y="959508"/>
                </a:lnTo>
                <a:cubicBezTo>
                  <a:pt x="4061753" y="959508"/>
                  <a:pt x="4061753" y="959508"/>
                  <a:pt x="4061753" y="958637"/>
                </a:cubicBezTo>
                <a:lnTo>
                  <a:pt x="4061753" y="952535"/>
                </a:lnTo>
                <a:cubicBezTo>
                  <a:pt x="4061753" y="952535"/>
                  <a:pt x="4061753" y="952535"/>
                  <a:pt x="4060638" y="952535"/>
                </a:cubicBezTo>
                <a:lnTo>
                  <a:pt x="4052837" y="952535"/>
                </a:lnTo>
                <a:cubicBezTo>
                  <a:pt x="4052837" y="952535"/>
                  <a:pt x="4052837" y="952535"/>
                  <a:pt x="4052837" y="951372"/>
                </a:cubicBezTo>
                <a:lnTo>
                  <a:pt x="4052837" y="943236"/>
                </a:lnTo>
                <a:cubicBezTo>
                  <a:pt x="4052837" y="943236"/>
                  <a:pt x="4052837" y="943236"/>
                  <a:pt x="4053951" y="943236"/>
                </a:cubicBezTo>
                <a:lnTo>
                  <a:pt x="4061753" y="943236"/>
                </a:lnTo>
                <a:cubicBezTo>
                  <a:pt x="4061753" y="943236"/>
                  <a:pt x="4061753" y="943236"/>
                  <a:pt x="4061753" y="942074"/>
                </a:cubicBezTo>
                <a:lnTo>
                  <a:pt x="4061753" y="933937"/>
                </a:lnTo>
                <a:cubicBezTo>
                  <a:pt x="4061753" y="933937"/>
                  <a:pt x="4061753" y="933937"/>
                  <a:pt x="4060638" y="933937"/>
                </a:cubicBezTo>
                <a:lnTo>
                  <a:pt x="4052837" y="933937"/>
                </a:lnTo>
                <a:cubicBezTo>
                  <a:pt x="4052837" y="933937"/>
                  <a:pt x="4052837" y="933937"/>
                  <a:pt x="4052837" y="933066"/>
                </a:cubicBezTo>
                <a:lnTo>
                  <a:pt x="4052837" y="926963"/>
                </a:lnTo>
                <a:cubicBezTo>
                  <a:pt x="4052837" y="926963"/>
                  <a:pt x="4052837" y="926963"/>
                  <a:pt x="4053951" y="926963"/>
                </a:cubicBezTo>
                <a:lnTo>
                  <a:pt x="4061753" y="926963"/>
                </a:lnTo>
                <a:cubicBezTo>
                  <a:pt x="4061753" y="926963"/>
                  <a:pt x="4061753" y="926963"/>
                  <a:pt x="4061753" y="925801"/>
                </a:cubicBezTo>
                <a:lnTo>
                  <a:pt x="4061753" y="917665"/>
                </a:lnTo>
                <a:cubicBezTo>
                  <a:pt x="4061753" y="917665"/>
                  <a:pt x="4061753" y="917665"/>
                  <a:pt x="4060638" y="917665"/>
                </a:cubicBezTo>
                <a:lnTo>
                  <a:pt x="4052837" y="917665"/>
                </a:lnTo>
                <a:cubicBezTo>
                  <a:pt x="4052837" y="917665"/>
                  <a:pt x="4052837" y="917665"/>
                  <a:pt x="4052837" y="916503"/>
                </a:cubicBezTo>
                <a:lnTo>
                  <a:pt x="4052837" y="908366"/>
                </a:lnTo>
                <a:cubicBezTo>
                  <a:pt x="4052837" y="908366"/>
                  <a:pt x="4052837" y="908366"/>
                  <a:pt x="4053951" y="908366"/>
                </a:cubicBezTo>
                <a:lnTo>
                  <a:pt x="4061753" y="908366"/>
                </a:lnTo>
                <a:cubicBezTo>
                  <a:pt x="4061753" y="908366"/>
                  <a:pt x="4061753" y="908366"/>
                  <a:pt x="4061753" y="907204"/>
                </a:cubicBezTo>
                <a:lnTo>
                  <a:pt x="4061753" y="899068"/>
                </a:lnTo>
                <a:cubicBezTo>
                  <a:pt x="4061753" y="899068"/>
                  <a:pt x="4061753" y="899068"/>
                  <a:pt x="4060638" y="899068"/>
                </a:cubicBezTo>
                <a:lnTo>
                  <a:pt x="4052837" y="899068"/>
                </a:lnTo>
                <a:cubicBezTo>
                  <a:pt x="4052837" y="899068"/>
                  <a:pt x="4052837" y="899068"/>
                  <a:pt x="4052837" y="898196"/>
                </a:cubicBezTo>
                <a:lnTo>
                  <a:pt x="4052837" y="892094"/>
                </a:lnTo>
                <a:cubicBezTo>
                  <a:pt x="4052837" y="892094"/>
                  <a:pt x="4052837" y="892094"/>
                  <a:pt x="4053951" y="892094"/>
                </a:cubicBezTo>
                <a:lnTo>
                  <a:pt x="4061753" y="892094"/>
                </a:lnTo>
                <a:cubicBezTo>
                  <a:pt x="4061753" y="892094"/>
                  <a:pt x="4061753" y="892094"/>
                  <a:pt x="4061753" y="890931"/>
                </a:cubicBezTo>
                <a:lnTo>
                  <a:pt x="4061753" y="882795"/>
                </a:lnTo>
                <a:cubicBezTo>
                  <a:pt x="4061753" y="882795"/>
                  <a:pt x="4061753" y="882795"/>
                  <a:pt x="4060638" y="882795"/>
                </a:cubicBezTo>
                <a:lnTo>
                  <a:pt x="4052837" y="882795"/>
                </a:lnTo>
                <a:cubicBezTo>
                  <a:pt x="4052837" y="882795"/>
                  <a:pt x="4052837" y="882795"/>
                  <a:pt x="4052837" y="881633"/>
                </a:cubicBezTo>
                <a:lnTo>
                  <a:pt x="4052837" y="873496"/>
                </a:lnTo>
                <a:cubicBezTo>
                  <a:pt x="4052837" y="873496"/>
                  <a:pt x="4052837" y="873496"/>
                  <a:pt x="4053951" y="873496"/>
                </a:cubicBezTo>
                <a:lnTo>
                  <a:pt x="4061753" y="873496"/>
                </a:lnTo>
                <a:cubicBezTo>
                  <a:pt x="4061753" y="873496"/>
                  <a:pt x="4061753" y="873496"/>
                  <a:pt x="4061753" y="872625"/>
                </a:cubicBezTo>
                <a:lnTo>
                  <a:pt x="4061753" y="866523"/>
                </a:lnTo>
                <a:cubicBezTo>
                  <a:pt x="4061753" y="866523"/>
                  <a:pt x="4061753" y="866523"/>
                  <a:pt x="4060638" y="866523"/>
                </a:cubicBezTo>
                <a:lnTo>
                  <a:pt x="4052837" y="866523"/>
                </a:lnTo>
                <a:cubicBezTo>
                  <a:pt x="4052837" y="866523"/>
                  <a:pt x="4052837" y="866523"/>
                  <a:pt x="4052837" y="865360"/>
                </a:cubicBezTo>
                <a:lnTo>
                  <a:pt x="4052837" y="857224"/>
                </a:lnTo>
                <a:cubicBezTo>
                  <a:pt x="4052837" y="857224"/>
                  <a:pt x="4052837" y="857224"/>
                  <a:pt x="4053951" y="857224"/>
                </a:cubicBezTo>
                <a:lnTo>
                  <a:pt x="4061753" y="857224"/>
                </a:lnTo>
                <a:cubicBezTo>
                  <a:pt x="4061753" y="857224"/>
                  <a:pt x="4061753" y="857224"/>
                  <a:pt x="4061753" y="856062"/>
                </a:cubicBezTo>
                <a:lnTo>
                  <a:pt x="4061753" y="847925"/>
                </a:lnTo>
                <a:cubicBezTo>
                  <a:pt x="4061753" y="847925"/>
                  <a:pt x="4061753" y="847925"/>
                  <a:pt x="4060638" y="847925"/>
                </a:cubicBezTo>
                <a:lnTo>
                  <a:pt x="4052837" y="847925"/>
                </a:lnTo>
                <a:cubicBezTo>
                  <a:pt x="4052837" y="847925"/>
                  <a:pt x="4052837" y="847925"/>
                  <a:pt x="4052837" y="846763"/>
                </a:cubicBezTo>
                <a:lnTo>
                  <a:pt x="4052837" y="838627"/>
                </a:lnTo>
                <a:cubicBezTo>
                  <a:pt x="4052837" y="838627"/>
                  <a:pt x="4052837" y="838627"/>
                  <a:pt x="4053951" y="838627"/>
                </a:cubicBezTo>
                <a:lnTo>
                  <a:pt x="4061753" y="838627"/>
                </a:lnTo>
                <a:cubicBezTo>
                  <a:pt x="4061753" y="838627"/>
                  <a:pt x="4061753" y="838627"/>
                  <a:pt x="4061753" y="837755"/>
                </a:cubicBezTo>
                <a:lnTo>
                  <a:pt x="4061753" y="831653"/>
                </a:lnTo>
                <a:cubicBezTo>
                  <a:pt x="4061753" y="831653"/>
                  <a:pt x="4061753" y="831653"/>
                  <a:pt x="4060638" y="831653"/>
                </a:cubicBezTo>
                <a:lnTo>
                  <a:pt x="4052837" y="831653"/>
                </a:lnTo>
                <a:cubicBezTo>
                  <a:pt x="4052837" y="831653"/>
                  <a:pt x="4052837" y="831653"/>
                  <a:pt x="4052837" y="830491"/>
                </a:cubicBezTo>
                <a:lnTo>
                  <a:pt x="4052837" y="822354"/>
                </a:lnTo>
                <a:cubicBezTo>
                  <a:pt x="4052837" y="822354"/>
                  <a:pt x="4052837" y="822354"/>
                  <a:pt x="4053951" y="822354"/>
                </a:cubicBezTo>
                <a:lnTo>
                  <a:pt x="4061753" y="822354"/>
                </a:lnTo>
                <a:cubicBezTo>
                  <a:pt x="4061753" y="822354"/>
                  <a:pt x="4061753" y="822354"/>
                  <a:pt x="4061753" y="821192"/>
                </a:cubicBezTo>
                <a:lnTo>
                  <a:pt x="4061753" y="813056"/>
                </a:lnTo>
                <a:cubicBezTo>
                  <a:pt x="4061753" y="813056"/>
                  <a:pt x="4061753" y="813056"/>
                  <a:pt x="4060638" y="813056"/>
                </a:cubicBezTo>
                <a:lnTo>
                  <a:pt x="4052837" y="813056"/>
                </a:lnTo>
                <a:cubicBezTo>
                  <a:pt x="4052837" y="813056"/>
                  <a:pt x="4052837" y="813056"/>
                  <a:pt x="4052837" y="811893"/>
                </a:cubicBezTo>
                <a:lnTo>
                  <a:pt x="4052837" y="803757"/>
                </a:lnTo>
                <a:cubicBezTo>
                  <a:pt x="4052837" y="803757"/>
                  <a:pt x="4052837" y="803757"/>
                  <a:pt x="4053951" y="803757"/>
                </a:cubicBezTo>
                <a:lnTo>
                  <a:pt x="4061753" y="803757"/>
                </a:lnTo>
                <a:cubicBezTo>
                  <a:pt x="4061753" y="803757"/>
                  <a:pt x="4061753" y="803757"/>
                  <a:pt x="4061753" y="802885"/>
                </a:cubicBezTo>
                <a:lnTo>
                  <a:pt x="4061753" y="796783"/>
                </a:lnTo>
                <a:cubicBezTo>
                  <a:pt x="4061753" y="796783"/>
                  <a:pt x="4061753" y="796783"/>
                  <a:pt x="4060638" y="796783"/>
                </a:cubicBezTo>
                <a:lnTo>
                  <a:pt x="4052837" y="796783"/>
                </a:lnTo>
                <a:cubicBezTo>
                  <a:pt x="4052837" y="796783"/>
                  <a:pt x="4052837" y="796783"/>
                  <a:pt x="4052837" y="795621"/>
                </a:cubicBezTo>
                <a:lnTo>
                  <a:pt x="4052837" y="787484"/>
                </a:lnTo>
                <a:cubicBezTo>
                  <a:pt x="4052837" y="787484"/>
                  <a:pt x="4052837" y="787484"/>
                  <a:pt x="4053951" y="787484"/>
                </a:cubicBezTo>
                <a:lnTo>
                  <a:pt x="4061753" y="787484"/>
                </a:lnTo>
                <a:cubicBezTo>
                  <a:pt x="4061753" y="787484"/>
                  <a:pt x="4061753" y="787484"/>
                  <a:pt x="4060638" y="785741"/>
                </a:cubicBezTo>
                <a:lnTo>
                  <a:pt x="4052837" y="773537"/>
                </a:lnTo>
                <a:cubicBezTo>
                  <a:pt x="4052837" y="773537"/>
                  <a:pt x="4052837" y="773537"/>
                  <a:pt x="4052837" y="736342"/>
                </a:cubicBezTo>
                <a:cubicBezTo>
                  <a:pt x="4052837" y="736342"/>
                  <a:pt x="4052837" y="736342"/>
                  <a:pt x="4202181" y="736342"/>
                </a:cubicBezTo>
                <a:cubicBezTo>
                  <a:pt x="4202181" y="736342"/>
                  <a:pt x="4202181" y="736342"/>
                  <a:pt x="4215554" y="757264"/>
                </a:cubicBezTo>
                <a:cubicBezTo>
                  <a:pt x="4215554" y="757264"/>
                  <a:pt x="4215554" y="757264"/>
                  <a:pt x="4215554" y="803757"/>
                </a:cubicBezTo>
                <a:cubicBezTo>
                  <a:pt x="4215554" y="803757"/>
                  <a:pt x="4215554" y="803757"/>
                  <a:pt x="4214439" y="803757"/>
                </a:cubicBezTo>
                <a:lnTo>
                  <a:pt x="4206638" y="803757"/>
                </a:lnTo>
                <a:cubicBezTo>
                  <a:pt x="4206638" y="803757"/>
                  <a:pt x="4206638" y="803757"/>
                  <a:pt x="4206638" y="804919"/>
                </a:cubicBezTo>
                <a:lnTo>
                  <a:pt x="4206638" y="813056"/>
                </a:lnTo>
                <a:cubicBezTo>
                  <a:pt x="4206638" y="813056"/>
                  <a:pt x="4206638" y="813056"/>
                  <a:pt x="4207753" y="813056"/>
                </a:cubicBezTo>
                <a:lnTo>
                  <a:pt x="4215554" y="813056"/>
                </a:lnTo>
                <a:cubicBezTo>
                  <a:pt x="4215554" y="813056"/>
                  <a:pt x="4215554" y="813056"/>
                  <a:pt x="4215554" y="814218"/>
                </a:cubicBezTo>
                <a:lnTo>
                  <a:pt x="4215554" y="822354"/>
                </a:lnTo>
                <a:cubicBezTo>
                  <a:pt x="4215554" y="822354"/>
                  <a:pt x="4215554" y="822354"/>
                  <a:pt x="4214439" y="822354"/>
                </a:cubicBezTo>
                <a:lnTo>
                  <a:pt x="4206638" y="822354"/>
                </a:lnTo>
                <a:cubicBezTo>
                  <a:pt x="4206638" y="822354"/>
                  <a:pt x="4206638" y="822354"/>
                  <a:pt x="4206638" y="823516"/>
                </a:cubicBezTo>
                <a:lnTo>
                  <a:pt x="4206638" y="831653"/>
                </a:lnTo>
                <a:cubicBezTo>
                  <a:pt x="4206638" y="831653"/>
                  <a:pt x="4206638" y="831653"/>
                  <a:pt x="4207753" y="831653"/>
                </a:cubicBezTo>
                <a:lnTo>
                  <a:pt x="4215554" y="831653"/>
                </a:lnTo>
                <a:cubicBezTo>
                  <a:pt x="4215554" y="831653"/>
                  <a:pt x="4215554" y="831653"/>
                  <a:pt x="4215554" y="832525"/>
                </a:cubicBezTo>
                <a:lnTo>
                  <a:pt x="4215554" y="838627"/>
                </a:lnTo>
                <a:cubicBezTo>
                  <a:pt x="4215554" y="838627"/>
                  <a:pt x="4215554" y="838627"/>
                  <a:pt x="4214439" y="838627"/>
                </a:cubicBezTo>
                <a:lnTo>
                  <a:pt x="4206638" y="838627"/>
                </a:lnTo>
                <a:cubicBezTo>
                  <a:pt x="4206638" y="838627"/>
                  <a:pt x="4206638" y="838627"/>
                  <a:pt x="4206638" y="839789"/>
                </a:cubicBezTo>
                <a:lnTo>
                  <a:pt x="4206638" y="847925"/>
                </a:lnTo>
                <a:cubicBezTo>
                  <a:pt x="4206638" y="847925"/>
                  <a:pt x="4206638" y="847925"/>
                  <a:pt x="4207753" y="847925"/>
                </a:cubicBezTo>
                <a:lnTo>
                  <a:pt x="4215554" y="847925"/>
                </a:lnTo>
                <a:cubicBezTo>
                  <a:pt x="4215554" y="847925"/>
                  <a:pt x="4215554" y="847925"/>
                  <a:pt x="4215554" y="849088"/>
                </a:cubicBezTo>
                <a:lnTo>
                  <a:pt x="4215554" y="857224"/>
                </a:lnTo>
                <a:cubicBezTo>
                  <a:pt x="4215554" y="857224"/>
                  <a:pt x="4215554" y="857224"/>
                  <a:pt x="4214439" y="857224"/>
                </a:cubicBezTo>
                <a:lnTo>
                  <a:pt x="4206638" y="857224"/>
                </a:lnTo>
                <a:cubicBezTo>
                  <a:pt x="4206638" y="857224"/>
                  <a:pt x="4206638" y="857224"/>
                  <a:pt x="4206638" y="858386"/>
                </a:cubicBezTo>
                <a:lnTo>
                  <a:pt x="4206638" y="866523"/>
                </a:lnTo>
                <a:cubicBezTo>
                  <a:pt x="4206638" y="866523"/>
                  <a:pt x="4206638" y="866523"/>
                  <a:pt x="4207753" y="866523"/>
                </a:cubicBezTo>
                <a:lnTo>
                  <a:pt x="4215554" y="866523"/>
                </a:lnTo>
                <a:cubicBezTo>
                  <a:pt x="4215554" y="866523"/>
                  <a:pt x="4215554" y="866523"/>
                  <a:pt x="4215554" y="867394"/>
                </a:cubicBezTo>
                <a:lnTo>
                  <a:pt x="4215554" y="873496"/>
                </a:lnTo>
                <a:cubicBezTo>
                  <a:pt x="4215554" y="873496"/>
                  <a:pt x="4215554" y="873496"/>
                  <a:pt x="4214439" y="873496"/>
                </a:cubicBezTo>
                <a:lnTo>
                  <a:pt x="4206638" y="873496"/>
                </a:lnTo>
                <a:cubicBezTo>
                  <a:pt x="4206638" y="873496"/>
                  <a:pt x="4206638" y="873496"/>
                  <a:pt x="4206638" y="874659"/>
                </a:cubicBezTo>
                <a:lnTo>
                  <a:pt x="4206638" y="882795"/>
                </a:lnTo>
                <a:cubicBezTo>
                  <a:pt x="4206638" y="882795"/>
                  <a:pt x="4206638" y="882795"/>
                  <a:pt x="4207753" y="882795"/>
                </a:cubicBezTo>
                <a:lnTo>
                  <a:pt x="4215554" y="882795"/>
                </a:lnTo>
                <a:cubicBezTo>
                  <a:pt x="4215554" y="882795"/>
                  <a:pt x="4215554" y="882795"/>
                  <a:pt x="4215554" y="883957"/>
                </a:cubicBezTo>
                <a:lnTo>
                  <a:pt x="4215554" y="892094"/>
                </a:lnTo>
                <a:cubicBezTo>
                  <a:pt x="4215554" y="892094"/>
                  <a:pt x="4215554" y="892094"/>
                  <a:pt x="4214439" y="892094"/>
                </a:cubicBezTo>
                <a:lnTo>
                  <a:pt x="4206638" y="892094"/>
                </a:lnTo>
                <a:cubicBezTo>
                  <a:pt x="4206638" y="892094"/>
                  <a:pt x="4206638" y="892094"/>
                  <a:pt x="4206638" y="892965"/>
                </a:cubicBezTo>
                <a:lnTo>
                  <a:pt x="4206638" y="899068"/>
                </a:lnTo>
                <a:cubicBezTo>
                  <a:pt x="4206638" y="899068"/>
                  <a:pt x="4206638" y="899068"/>
                  <a:pt x="4207753" y="899068"/>
                </a:cubicBezTo>
                <a:lnTo>
                  <a:pt x="4215554" y="899068"/>
                </a:lnTo>
                <a:cubicBezTo>
                  <a:pt x="4215554" y="899068"/>
                  <a:pt x="4215554" y="899068"/>
                  <a:pt x="4215554" y="900230"/>
                </a:cubicBezTo>
                <a:lnTo>
                  <a:pt x="4215554" y="908366"/>
                </a:lnTo>
                <a:cubicBezTo>
                  <a:pt x="4215554" y="908366"/>
                  <a:pt x="4215554" y="908366"/>
                  <a:pt x="4214439" y="908366"/>
                </a:cubicBezTo>
                <a:lnTo>
                  <a:pt x="4206638" y="908366"/>
                </a:lnTo>
                <a:cubicBezTo>
                  <a:pt x="4206638" y="908366"/>
                  <a:pt x="4206638" y="908366"/>
                  <a:pt x="4206638" y="909528"/>
                </a:cubicBezTo>
                <a:lnTo>
                  <a:pt x="4206638" y="917665"/>
                </a:lnTo>
                <a:cubicBezTo>
                  <a:pt x="4206638" y="917665"/>
                  <a:pt x="4206638" y="917665"/>
                  <a:pt x="4207753" y="917665"/>
                </a:cubicBezTo>
                <a:lnTo>
                  <a:pt x="4215554" y="917665"/>
                </a:lnTo>
                <a:cubicBezTo>
                  <a:pt x="4215554" y="917665"/>
                  <a:pt x="4215554" y="917665"/>
                  <a:pt x="4215554" y="918827"/>
                </a:cubicBezTo>
                <a:lnTo>
                  <a:pt x="4215554" y="926963"/>
                </a:lnTo>
                <a:cubicBezTo>
                  <a:pt x="4215554" y="926963"/>
                  <a:pt x="4215554" y="926963"/>
                  <a:pt x="4214439" y="926963"/>
                </a:cubicBezTo>
                <a:lnTo>
                  <a:pt x="4206638" y="926963"/>
                </a:lnTo>
                <a:cubicBezTo>
                  <a:pt x="4206638" y="926963"/>
                  <a:pt x="4206638" y="926963"/>
                  <a:pt x="4206638" y="927835"/>
                </a:cubicBezTo>
                <a:lnTo>
                  <a:pt x="4206638" y="933937"/>
                </a:lnTo>
                <a:cubicBezTo>
                  <a:pt x="4206638" y="933937"/>
                  <a:pt x="4206638" y="933937"/>
                  <a:pt x="4207753" y="933937"/>
                </a:cubicBezTo>
                <a:lnTo>
                  <a:pt x="4215554" y="933937"/>
                </a:lnTo>
                <a:cubicBezTo>
                  <a:pt x="4215554" y="933937"/>
                  <a:pt x="4215554" y="933937"/>
                  <a:pt x="4215554" y="935100"/>
                </a:cubicBezTo>
                <a:lnTo>
                  <a:pt x="4215554" y="943236"/>
                </a:lnTo>
                <a:cubicBezTo>
                  <a:pt x="4215554" y="943236"/>
                  <a:pt x="4215554" y="943236"/>
                  <a:pt x="4214439" y="943236"/>
                </a:cubicBezTo>
                <a:lnTo>
                  <a:pt x="4206638" y="943236"/>
                </a:lnTo>
                <a:cubicBezTo>
                  <a:pt x="4206638" y="943236"/>
                  <a:pt x="4206638" y="943236"/>
                  <a:pt x="4206638" y="944398"/>
                </a:cubicBezTo>
                <a:lnTo>
                  <a:pt x="4206638" y="952535"/>
                </a:lnTo>
                <a:cubicBezTo>
                  <a:pt x="4206638" y="952535"/>
                  <a:pt x="4206638" y="952535"/>
                  <a:pt x="4207753" y="952535"/>
                </a:cubicBezTo>
                <a:lnTo>
                  <a:pt x="4215554" y="952535"/>
                </a:lnTo>
                <a:cubicBezTo>
                  <a:pt x="4215554" y="952535"/>
                  <a:pt x="4215554" y="952535"/>
                  <a:pt x="4215554" y="953406"/>
                </a:cubicBezTo>
                <a:lnTo>
                  <a:pt x="4215554" y="959508"/>
                </a:lnTo>
                <a:cubicBezTo>
                  <a:pt x="4215554" y="959508"/>
                  <a:pt x="4215554" y="959508"/>
                  <a:pt x="4214439" y="959508"/>
                </a:cubicBezTo>
                <a:lnTo>
                  <a:pt x="4206638" y="959508"/>
                </a:lnTo>
                <a:cubicBezTo>
                  <a:pt x="4206638" y="959508"/>
                  <a:pt x="4206638" y="959508"/>
                  <a:pt x="4206638" y="960671"/>
                </a:cubicBezTo>
                <a:lnTo>
                  <a:pt x="4206638" y="968807"/>
                </a:lnTo>
                <a:cubicBezTo>
                  <a:pt x="4206638" y="968807"/>
                  <a:pt x="4206638" y="968807"/>
                  <a:pt x="4207753" y="968807"/>
                </a:cubicBezTo>
                <a:lnTo>
                  <a:pt x="4215554" y="968807"/>
                </a:lnTo>
                <a:cubicBezTo>
                  <a:pt x="4215554" y="968807"/>
                  <a:pt x="4215554" y="968807"/>
                  <a:pt x="4215554" y="969969"/>
                </a:cubicBezTo>
                <a:lnTo>
                  <a:pt x="4215554" y="978106"/>
                </a:lnTo>
                <a:cubicBezTo>
                  <a:pt x="4215554" y="978106"/>
                  <a:pt x="4215554" y="978106"/>
                  <a:pt x="4214439" y="978106"/>
                </a:cubicBezTo>
                <a:lnTo>
                  <a:pt x="4206638" y="978106"/>
                </a:lnTo>
                <a:cubicBezTo>
                  <a:pt x="4206638" y="978106"/>
                  <a:pt x="4206638" y="978106"/>
                  <a:pt x="4206638" y="979268"/>
                </a:cubicBezTo>
                <a:lnTo>
                  <a:pt x="4206638" y="987404"/>
                </a:lnTo>
                <a:cubicBezTo>
                  <a:pt x="4206638" y="987404"/>
                  <a:pt x="4206638" y="987404"/>
                  <a:pt x="4207753" y="987404"/>
                </a:cubicBezTo>
                <a:lnTo>
                  <a:pt x="4215554" y="987404"/>
                </a:lnTo>
                <a:cubicBezTo>
                  <a:pt x="4215554" y="987404"/>
                  <a:pt x="4215554" y="987404"/>
                  <a:pt x="4215554" y="988276"/>
                </a:cubicBezTo>
                <a:lnTo>
                  <a:pt x="4215554" y="994378"/>
                </a:lnTo>
                <a:cubicBezTo>
                  <a:pt x="4215554" y="994378"/>
                  <a:pt x="4215554" y="994378"/>
                  <a:pt x="4214439" y="994378"/>
                </a:cubicBezTo>
                <a:lnTo>
                  <a:pt x="4206638" y="994378"/>
                </a:lnTo>
                <a:cubicBezTo>
                  <a:pt x="4206638" y="994378"/>
                  <a:pt x="4206638" y="994378"/>
                  <a:pt x="4206638" y="995540"/>
                </a:cubicBezTo>
                <a:lnTo>
                  <a:pt x="4206638" y="1003677"/>
                </a:lnTo>
                <a:cubicBezTo>
                  <a:pt x="4206638" y="1003677"/>
                  <a:pt x="4206638" y="1003677"/>
                  <a:pt x="4231157" y="1024599"/>
                </a:cubicBezTo>
                <a:cubicBezTo>
                  <a:pt x="4231157" y="1029248"/>
                  <a:pt x="4231157" y="1029248"/>
                  <a:pt x="4230043" y="1029248"/>
                </a:cubicBezTo>
                <a:lnTo>
                  <a:pt x="4222241" y="1029248"/>
                </a:lnTo>
                <a:cubicBezTo>
                  <a:pt x="4222241" y="1029248"/>
                  <a:pt x="4222241" y="1029248"/>
                  <a:pt x="4222241" y="1054819"/>
                </a:cubicBezTo>
                <a:cubicBezTo>
                  <a:pt x="4222241" y="1054819"/>
                  <a:pt x="4222241" y="1054819"/>
                  <a:pt x="4223357" y="1054819"/>
                </a:cubicBezTo>
                <a:lnTo>
                  <a:pt x="4231157" y="1054819"/>
                </a:lnTo>
                <a:cubicBezTo>
                  <a:pt x="4231157" y="1054819"/>
                  <a:pt x="4231157" y="1054819"/>
                  <a:pt x="4231157" y="1053366"/>
                </a:cubicBezTo>
                <a:lnTo>
                  <a:pt x="4231157" y="1043196"/>
                </a:lnTo>
                <a:cubicBezTo>
                  <a:pt x="4231157" y="1043196"/>
                  <a:pt x="4231157" y="1043196"/>
                  <a:pt x="4232271" y="1042615"/>
                </a:cubicBezTo>
                <a:lnTo>
                  <a:pt x="4240073" y="1038547"/>
                </a:lnTo>
                <a:cubicBezTo>
                  <a:pt x="4240073" y="1038547"/>
                  <a:pt x="4240073" y="1038547"/>
                  <a:pt x="4242023" y="1038547"/>
                </a:cubicBezTo>
                <a:lnTo>
                  <a:pt x="4255677" y="1038547"/>
                </a:lnTo>
                <a:cubicBezTo>
                  <a:pt x="4255677" y="1038547"/>
                  <a:pt x="4255677" y="1038547"/>
                  <a:pt x="4255677" y="1039709"/>
                </a:cubicBezTo>
                <a:lnTo>
                  <a:pt x="4255677" y="1047845"/>
                </a:lnTo>
                <a:cubicBezTo>
                  <a:pt x="4255677" y="1047845"/>
                  <a:pt x="4255677" y="1047845"/>
                  <a:pt x="4257349" y="1047845"/>
                </a:cubicBezTo>
                <a:lnTo>
                  <a:pt x="4269051" y="1047845"/>
                </a:lnTo>
                <a:cubicBezTo>
                  <a:pt x="4269051" y="1052494"/>
                  <a:pt x="4269051" y="1052494"/>
                  <a:pt x="4270165" y="1052494"/>
                </a:cubicBezTo>
                <a:lnTo>
                  <a:pt x="4277967" y="1052494"/>
                </a:lnTo>
                <a:cubicBezTo>
                  <a:pt x="4277967" y="1052494"/>
                  <a:pt x="4277967" y="1052494"/>
                  <a:pt x="4302486" y="1085039"/>
                </a:cubicBezTo>
                <a:cubicBezTo>
                  <a:pt x="4302486" y="1085039"/>
                  <a:pt x="4302486" y="1085039"/>
                  <a:pt x="4302486" y="1119909"/>
                </a:cubicBezTo>
                <a:cubicBezTo>
                  <a:pt x="4302486" y="1119909"/>
                  <a:pt x="4302486" y="1119909"/>
                  <a:pt x="4303599" y="1119909"/>
                </a:cubicBezTo>
                <a:lnTo>
                  <a:pt x="4311402" y="1119909"/>
                </a:lnTo>
                <a:cubicBezTo>
                  <a:pt x="4311402" y="1119909"/>
                  <a:pt x="4311402" y="1119909"/>
                  <a:pt x="4311402" y="1117875"/>
                </a:cubicBezTo>
                <a:lnTo>
                  <a:pt x="4311402" y="1103637"/>
                </a:lnTo>
                <a:lnTo>
                  <a:pt x="4312110" y="1103637"/>
                </a:lnTo>
                <a:lnTo>
                  <a:pt x="4312110" y="1121663"/>
                </a:lnTo>
                <a:lnTo>
                  <a:pt x="0" y="1121663"/>
                </a:lnTo>
                <a:lnTo>
                  <a:pt x="42052" y="1048827"/>
                </a:lnTo>
                <a:cubicBezTo>
                  <a:pt x="55260" y="1047723"/>
                  <a:pt x="68495" y="1046621"/>
                  <a:pt x="82230" y="1045519"/>
                </a:cubicBezTo>
                <a:cubicBezTo>
                  <a:pt x="82230" y="1033896"/>
                  <a:pt x="82230" y="1024598"/>
                  <a:pt x="82230" y="1012974"/>
                </a:cubicBezTo>
                <a:cubicBezTo>
                  <a:pt x="97833" y="1012974"/>
                  <a:pt x="113436" y="1012974"/>
                  <a:pt x="126810" y="1012974"/>
                </a:cubicBezTo>
                <a:cubicBezTo>
                  <a:pt x="126810" y="1006000"/>
                  <a:pt x="126810" y="1001351"/>
                  <a:pt x="126810" y="994377"/>
                </a:cubicBezTo>
                <a:cubicBezTo>
                  <a:pt x="158017" y="994377"/>
                  <a:pt x="189223" y="994377"/>
                  <a:pt x="220429" y="994377"/>
                </a:cubicBezTo>
                <a:cubicBezTo>
                  <a:pt x="220429" y="999026"/>
                  <a:pt x="220429" y="1001351"/>
                  <a:pt x="220429" y="1006000"/>
                </a:cubicBezTo>
                <a:cubicBezTo>
                  <a:pt x="240490" y="1006000"/>
                  <a:pt x="260551" y="1006000"/>
                  <a:pt x="280612" y="1006000"/>
                </a:cubicBezTo>
                <a:cubicBezTo>
                  <a:pt x="280612" y="1008325"/>
                  <a:pt x="280612" y="1010650"/>
                  <a:pt x="280612" y="1012974"/>
                </a:cubicBezTo>
                <a:cubicBezTo>
                  <a:pt x="285070" y="1012974"/>
                  <a:pt x="291757" y="1012974"/>
                  <a:pt x="298444" y="1012974"/>
                </a:cubicBezTo>
                <a:cubicBezTo>
                  <a:pt x="298444" y="1015299"/>
                  <a:pt x="298444" y="1017624"/>
                  <a:pt x="298444" y="1019948"/>
                </a:cubicBezTo>
                <a:cubicBezTo>
                  <a:pt x="302902" y="1019948"/>
                  <a:pt x="309589" y="1019948"/>
                  <a:pt x="314047" y="1019948"/>
                </a:cubicBezTo>
                <a:cubicBezTo>
                  <a:pt x="314047" y="985079"/>
                  <a:pt x="314047" y="950209"/>
                  <a:pt x="314047" y="915339"/>
                </a:cubicBezTo>
                <a:cubicBezTo>
                  <a:pt x="329650" y="910690"/>
                  <a:pt x="345254" y="906041"/>
                  <a:pt x="360857" y="901391"/>
                </a:cubicBezTo>
                <a:cubicBezTo>
                  <a:pt x="389834" y="901391"/>
                  <a:pt x="418811" y="901391"/>
                  <a:pt x="447788" y="901391"/>
                </a:cubicBezTo>
                <a:cubicBezTo>
                  <a:pt x="447788" y="845600"/>
                  <a:pt x="447788" y="789808"/>
                  <a:pt x="447788" y="734017"/>
                </a:cubicBezTo>
                <a:cubicBezTo>
                  <a:pt x="454475" y="729367"/>
                  <a:pt x="463391" y="727043"/>
                  <a:pt x="472307" y="722393"/>
                </a:cubicBezTo>
                <a:cubicBezTo>
                  <a:pt x="507971" y="717744"/>
                  <a:pt x="543636" y="710770"/>
                  <a:pt x="579300" y="703796"/>
                </a:cubicBezTo>
                <a:cubicBezTo>
                  <a:pt x="592674" y="708445"/>
                  <a:pt x="603819" y="713095"/>
                  <a:pt x="617193" y="715419"/>
                </a:cubicBezTo>
                <a:cubicBezTo>
                  <a:pt x="619422" y="717744"/>
                  <a:pt x="621651" y="720069"/>
                  <a:pt x="623880" y="722393"/>
                </a:cubicBezTo>
                <a:cubicBezTo>
                  <a:pt x="623880" y="827002"/>
                  <a:pt x="623880" y="931612"/>
                  <a:pt x="623880" y="1033896"/>
                </a:cubicBezTo>
                <a:cubicBezTo>
                  <a:pt x="628338" y="1033896"/>
                  <a:pt x="632796" y="1033896"/>
                  <a:pt x="639483" y="1033896"/>
                </a:cubicBezTo>
                <a:cubicBezTo>
                  <a:pt x="639483" y="992053"/>
                  <a:pt x="639483" y="950209"/>
                  <a:pt x="639483" y="908365"/>
                </a:cubicBezTo>
                <a:cubicBezTo>
                  <a:pt x="643941" y="908365"/>
                  <a:pt x="648399" y="908365"/>
                  <a:pt x="652857" y="908365"/>
                </a:cubicBezTo>
                <a:cubicBezTo>
                  <a:pt x="652857" y="903716"/>
                  <a:pt x="652857" y="901391"/>
                  <a:pt x="652857" y="896742"/>
                </a:cubicBezTo>
                <a:cubicBezTo>
                  <a:pt x="657315" y="894417"/>
                  <a:pt x="661773" y="892093"/>
                  <a:pt x="666231" y="889768"/>
                </a:cubicBezTo>
                <a:lnTo>
                  <a:pt x="677376" y="889768"/>
                </a:lnTo>
                <a:cubicBezTo>
                  <a:pt x="677376" y="885119"/>
                  <a:pt x="677376" y="882794"/>
                  <a:pt x="677376" y="878145"/>
                </a:cubicBezTo>
                <a:cubicBezTo>
                  <a:pt x="679605" y="875820"/>
                  <a:pt x="684063" y="873495"/>
                  <a:pt x="686292" y="871171"/>
                </a:cubicBezTo>
                <a:cubicBezTo>
                  <a:pt x="692980" y="871171"/>
                  <a:pt x="701896" y="871171"/>
                  <a:pt x="708583" y="871171"/>
                </a:cubicBezTo>
                <a:cubicBezTo>
                  <a:pt x="708583" y="882794"/>
                  <a:pt x="708583" y="896742"/>
                  <a:pt x="708583" y="908365"/>
                </a:cubicBezTo>
                <a:cubicBezTo>
                  <a:pt x="724186" y="908365"/>
                  <a:pt x="739789" y="908365"/>
                  <a:pt x="755392" y="908365"/>
                </a:cubicBezTo>
                <a:cubicBezTo>
                  <a:pt x="755392" y="952534"/>
                  <a:pt x="755392" y="994377"/>
                  <a:pt x="755392" y="1038546"/>
                </a:cubicBezTo>
                <a:cubicBezTo>
                  <a:pt x="762079" y="1038546"/>
                  <a:pt x="768766" y="1038546"/>
                  <a:pt x="773224" y="1038546"/>
                </a:cubicBezTo>
                <a:cubicBezTo>
                  <a:pt x="779911" y="1036221"/>
                  <a:pt x="784369" y="1033896"/>
                  <a:pt x="791056" y="1031572"/>
                </a:cubicBezTo>
                <a:cubicBezTo>
                  <a:pt x="791056" y="1026922"/>
                  <a:pt x="791056" y="1024598"/>
                  <a:pt x="791056" y="1022273"/>
                </a:cubicBezTo>
                <a:cubicBezTo>
                  <a:pt x="788827" y="1022273"/>
                  <a:pt x="786598" y="1019948"/>
                  <a:pt x="784369" y="1019948"/>
                </a:cubicBezTo>
                <a:cubicBezTo>
                  <a:pt x="784369" y="1017624"/>
                  <a:pt x="784369" y="1015299"/>
                  <a:pt x="784369" y="1012974"/>
                </a:cubicBezTo>
                <a:cubicBezTo>
                  <a:pt x="786598" y="1010650"/>
                  <a:pt x="788827" y="1010650"/>
                  <a:pt x="791056" y="1008325"/>
                </a:cubicBezTo>
                <a:cubicBezTo>
                  <a:pt x="791056" y="992053"/>
                  <a:pt x="791056" y="973455"/>
                  <a:pt x="791056" y="957183"/>
                </a:cubicBezTo>
                <a:cubicBezTo>
                  <a:pt x="788827" y="957183"/>
                  <a:pt x="786598" y="954858"/>
                  <a:pt x="784369" y="954858"/>
                </a:cubicBezTo>
                <a:cubicBezTo>
                  <a:pt x="784369" y="952534"/>
                  <a:pt x="784369" y="950209"/>
                  <a:pt x="784369" y="947884"/>
                </a:cubicBezTo>
                <a:cubicBezTo>
                  <a:pt x="786598" y="945560"/>
                  <a:pt x="788827" y="945560"/>
                  <a:pt x="791056" y="943235"/>
                </a:cubicBezTo>
                <a:lnTo>
                  <a:pt x="795514" y="938586"/>
                </a:lnTo>
                <a:lnTo>
                  <a:pt x="795514" y="929287"/>
                </a:lnTo>
                <a:cubicBezTo>
                  <a:pt x="793285" y="929287"/>
                  <a:pt x="793285" y="929287"/>
                  <a:pt x="791056" y="929287"/>
                </a:cubicBezTo>
                <a:cubicBezTo>
                  <a:pt x="791056" y="926962"/>
                  <a:pt x="791056" y="924638"/>
                  <a:pt x="791056" y="922313"/>
                </a:cubicBezTo>
                <a:cubicBezTo>
                  <a:pt x="793285" y="922313"/>
                  <a:pt x="795514" y="919988"/>
                  <a:pt x="797743" y="917664"/>
                </a:cubicBezTo>
                <a:cubicBezTo>
                  <a:pt x="799972" y="889768"/>
                  <a:pt x="806659" y="866522"/>
                  <a:pt x="833407" y="852574"/>
                </a:cubicBezTo>
                <a:cubicBezTo>
                  <a:pt x="831178" y="852574"/>
                  <a:pt x="831178" y="850249"/>
                  <a:pt x="828949" y="850249"/>
                </a:cubicBezTo>
                <a:cubicBezTo>
                  <a:pt x="828949" y="847924"/>
                  <a:pt x="828949" y="845600"/>
                  <a:pt x="828949" y="843275"/>
                </a:cubicBezTo>
                <a:cubicBezTo>
                  <a:pt x="831178" y="843275"/>
                  <a:pt x="833407" y="840950"/>
                  <a:pt x="835636" y="840950"/>
                </a:cubicBezTo>
                <a:cubicBezTo>
                  <a:pt x="835636" y="836301"/>
                  <a:pt x="835636" y="833976"/>
                  <a:pt x="835636" y="831652"/>
                </a:cubicBezTo>
                <a:cubicBezTo>
                  <a:pt x="837865" y="831652"/>
                  <a:pt x="837865" y="831652"/>
                  <a:pt x="840094" y="831652"/>
                </a:cubicBezTo>
                <a:cubicBezTo>
                  <a:pt x="840094" y="824678"/>
                  <a:pt x="840094" y="817704"/>
                  <a:pt x="840094" y="810730"/>
                </a:cubicBezTo>
                <a:cubicBezTo>
                  <a:pt x="837865" y="810730"/>
                  <a:pt x="837865" y="810730"/>
                  <a:pt x="835636" y="810730"/>
                </a:cubicBezTo>
                <a:cubicBezTo>
                  <a:pt x="835636" y="808405"/>
                  <a:pt x="835636" y="808405"/>
                  <a:pt x="835636" y="806081"/>
                </a:cubicBezTo>
                <a:lnTo>
                  <a:pt x="840094" y="803756"/>
                </a:lnTo>
                <a:cubicBezTo>
                  <a:pt x="844552" y="799107"/>
                  <a:pt x="846781" y="794457"/>
                  <a:pt x="851239" y="787483"/>
                </a:cubicBezTo>
                <a:cubicBezTo>
                  <a:pt x="853467" y="782834"/>
                  <a:pt x="853467" y="780510"/>
                  <a:pt x="853467" y="778185"/>
                </a:cubicBezTo>
                <a:cubicBezTo>
                  <a:pt x="849010" y="771211"/>
                  <a:pt x="849010" y="759588"/>
                  <a:pt x="853467" y="752614"/>
                </a:cubicBezTo>
                <a:cubicBezTo>
                  <a:pt x="853469" y="752611"/>
                  <a:pt x="853483" y="752565"/>
                  <a:pt x="853747" y="751742"/>
                </a:cubicBezTo>
                <a:lnTo>
                  <a:pt x="855697" y="745640"/>
                </a:lnTo>
                <a:cubicBezTo>
                  <a:pt x="855698" y="745643"/>
                  <a:pt x="855713" y="745689"/>
                  <a:pt x="855975" y="746512"/>
                </a:cubicBezTo>
                <a:lnTo>
                  <a:pt x="857926" y="752614"/>
                </a:lnTo>
                <a:cubicBezTo>
                  <a:pt x="862383" y="759588"/>
                  <a:pt x="864613" y="771211"/>
                  <a:pt x="860155" y="778185"/>
                </a:cubicBezTo>
                <a:cubicBezTo>
                  <a:pt x="860155" y="780510"/>
                  <a:pt x="860155" y="782834"/>
                  <a:pt x="860155" y="785159"/>
                </a:cubicBezTo>
                <a:cubicBezTo>
                  <a:pt x="864613" y="792133"/>
                  <a:pt x="869071" y="799107"/>
                  <a:pt x="871301" y="803756"/>
                </a:cubicBezTo>
                <a:cubicBezTo>
                  <a:pt x="873530" y="803756"/>
                  <a:pt x="873530" y="806081"/>
                  <a:pt x="875759" y="806081"/>
                </a:cubicBezTo>
                <a:cubicBezTo>
                  <a:pt x="875759" y="808405"/>
                  <a:pt x="875759" y="808405"/>
                  <a:pt x="875759" y="810730"/>
                </a:cubicBezTo>
                <a:cubicBezTo>
                  <a:pt x="873530" y="817704"/>
                  <a:pt x="873530" y="824678"/>
                  <a:pt x="873530" y="831652"/>
                </a:cubicBezTo>
                <a:cubicBezTo>
                  <a:pt x="877987" y="833976"/>
                  <a:pt x="877987" y="836301"/>
                  <a:pt x="877987" y="840950"/>
                </a:cubicBezTo>
                <a:lnTo>
                  <a:pt x="882446" y="843275"/>
                </a:lnTo>
                <a:cubicBezTo>
                  <a:pt x="882446" y="845600"/>
                  <a:pt x="882446" y="847924"/>
                  <a:pt x="882446" y="850249"/>
                </a:cubicBezTo>
                <a:cubicBezTo>
                  <a:pt x="880217" y="852574"/>
                  <a:pt x="880217" y="852574"/>
                  <a:pt x="877987" y="852574"/>
                </a:cubicBezTo>
                <a:cubicBezTo>
                  <a:pt x="891361" y="859548"/>
                  <a:pt x="899163" y="868847"/>
                  <a:pt x="904179" y="879889"/>
                </a:cubicBezTo>
                <a:lnTo>
                  <a:pt x="913069" y="915339"/>
                </a:lnTo>
                <a:lnTo>
                  <a:pt x="944858" y="915339"/>
                </a:lnTo>
                <a:lnTo>
                  <a:pt x="944858" y="886329"/>
                </a:lnTo>
                <a:lnTo>
                  <a:pt x="939474" y="886329"/>
                </a:lnTo>
                <a:cubicBezTo>
                  <a:pt x="939474" y="886306"/>
                  <a:pt x="939474" y="884414"/>
                  <a:pt x="939474" y="724196"/>
                </a:cubicBezTo>
                <a:cubicBezTo>
                  <a:pt x="939485" y="724196"/>
                  <a:pt x="939956" y="724196"/>
                  <a:pt x="959741" y="724196"/>
                </a:cubicBezTo>
                <a:cubicBezTo>
                  <a:pt x="959745" y="724190"/>
                  <a:pt x="959782" y="724108"/>
                  <a:pt x="960248" y="723115"/>
                </a:cubicBezTo>
                <a:lnTo>
                  <a:pt x="963794" y="715549"/>
                </a:lnTo>
                <a:cubicBezTo>
                  <a:pt x="963803" y="715550"/>
                  <a:pt x="963916" y="715568"/>
                  <a:pt x="965568" y="715819"/>
                </a:cubicBezTo>
                <a:lnTo>
                  <a:pt x="977981" y="717710"/>
                </a:lnTo>
                <a:cubicBezTo>
                  <a:pt x="977984" y="717720"/>
                  <a:pt x="978022" y="717821"/>
                  <a:pt x="978488" y="719062"/>
                </a:cubicBezTo>
                <a:lnTo>
                  <a:pt x="982034" y="728519"/>
                </a:lnTo>
                <a:cubicBezTo>
                  <a:pt x="982048" y="728520"/>
                  <a:pt x="982644" y="728570"/>
                  <a:pt x="1008381" y="730681"/>
                </a:cubicBezTo>
                <a:cubicBezTo>
                  <a:pt x="1008381" y="730661"/>
                  <a:pt x="1008381" y="729131"/>
                  <a:pt x="1008381" y="607460"/>
                </a:cubicBezTo>
                <a:cubicBezTo>
                  <a:pt x="1008390" y="607460"/>
                  <a:pt x="1008509" y="607460"/>
                  <a:pt x="1010408" y="607460"/>
                </a:cubicBezTo>
                <a:lnTo>
                  <a:pt x="1024595" y="607460"/>
                </a:lnTo>
                <a:cubicBezTo>
                  <a:pt x="1024595" y="607438"/>
                  <a:pt x="1024595" y="605724"/>
                  <a:pt x="1024595" y="471268"/>
                </a:cubicBezTo>
                <a:cubicBezTo>
                  <a:pt x="1024603" y="471268"/>
                  <a:pt x="1024711" y="471268"/>
                  <a:pt x="1026368" y="471268"/>
                </a:cubicBezTo>
                <a:lnTo>
                  <a:pt x="1038782" y="471268"/>
                </a:lnTo>
                <a:cubicBezTo>
                  <a:pt x="1038782" y="471251"/>
                  <a:pt x="1038782" y="469845"/>
                  <a:pt x="1038782" y="356694"/>
                </a:cubicBezTo>
                <a:cubicBezTo>
                  <a:pt x="1042835" y="354532"/>
                  <a:pt x="1042835" y="354532"/>
                  <a:pt x="1042835" y="328590"/>
                </a:cubicBezTo>
                <a:cubicBezTo>
                  <a:pt x="1042842" y="328590"/>
                  <a:pt x="1042962" y="328590"/>
                  <a:pt x="1044862" y="328590"/>
                </a:cubicBezTo>
                <a:lnTo>
                  <a:pt x="1059049" y="328590"/>
                </a:lnTo>
                <a:cubicBezTo>
                  <a:pt x="1059060" y="328567"/>
                  <a:pt x="1059666" y="327200"/>
                  <a:pt x="1095529" y="246443"/>
                </a:cubicBezTo>
                <a:cubicBezTo>
                  <a:pt x="1095529" y="246429"/>
                  <a:pt x="1095563" y="244478"/>
                  <a:pt x="1099583" y="0"/>
                </a:cubicBezTo>
                <a:close/>
              </a:path>
            </a:pathLst>
          </a:custGeom>
          <a:gradFill>
            <a:gsLst>
              <a:gs pos="100000">
                <a:schemeClr val="accent3"/>
              </a:gs>
              <a:gs pos="71000">
                <a:schemeClr val="accent2"/>
              </a:gs>
              <a:gs pos="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9AA2BB5-67F5-49D7-8ABB-C1F12B5D56F3}"/>
              </a:ext>
            </a:extLst>
          </p:cNvPr>
          <p:cNvSpPr/>
          <p:nvPr/>
        </p:nvSpPr>
        <p:spPr>
          <a:xfrm>
            <a:off x="8811676" y="192727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6F157C-EFB6-4312-AC6C-ECD80AC269F2}"/>
              </a:ext>
            </a:extLst>
          </p:cNvPr>
          <p:cNvSpPr txBox="1"/>
          <p:nvPr/>
        </p:nvSpPr>
        <p:spPr>
          <a:xfrm>
            <a:off x="9264523" y="2321004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Professional 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42" name="직사각형 5">
            <a:extLst>
              <a:ext uri="{FF2B5EF4-FFF2-40B4-BE49-F238E27FC236}">
                <a16:creationId xmlns:a16="http://schemas.microsoft.com/office/drawing/2014/main" id="{ADEDB7C4-F455-4DF1-9AEC-529614ABDF4D}"/>
              </a:ext>
            </a:extLst>
          </p:cNvPr>
          <p:cNvSpPr/>
          <p:nvPr/>
        </p:nvSpPr>
        <p:spPr>
          <a:xfrm>
            <a:off x="575985" y="3848100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43" name="직사각형 6">
            <a:extLst>
              <a:ext uri="{FF2B5EF4-FFF2-40B4-BE49-F238E27FC236}">
                <a16:creationId xmlns:a16="http://schemas.microsoft.com/office/drawing/2014/main" id="{5D076720-4C1A-429B-BD11-E3DD4C55CD93}"/>
              </a:ext>
            </a:extLst>
          </p:cNvPr>
          <p:cNvSpPr/>
          <p:nvPr/>
        </p:nvSpPr>
        <p:spPr>
          <a:xfrm>
            <a:off x="1350986" y="4381521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50314C-7ACF-4A05-9FC4-2F2DD50609D9}"/>
              </a:ext>
            </a:extLst>
          </p:cNvPr>
          <p:cNvSpPr txBox="1"/>
          <p:nvPr/>
        </p:nvSpPr>
        <p:spPr>
          <a:xfrm>
            <a:off x="2021525" y="5151750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5E3667-F7AB-4D8B-8A86-62ECEC2C7F9D}"/>
              </a:ext>
            </a:extLst>
          </p:cNvPr>
          <p:cNvSpPr txBox="1"/>
          <p:nvPr/>
        </p:nvSpPr>
        <p:spPr>
          <a:xfrm>
            <a:off x="6762546" y="4902781"/>
            <a:ext cx="5003953" cy="15696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5E9F87A7-5166-4FA1-9DF8-3A9F2EFD1A8F}"/>
              </a:ext>
            </a:extLst>
          </p:cNvPr>
          <p:cNvSpPr txBox="1">
            <a:spLocks/>
          </p:cNvSpPr>
          <p:nvPr/>
        </p:nvSpPr>
        <p:spPr>
          <a:xfrm>
            <a:off x="8173089" y="4381521"/>
            <a:ext cx="1597269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en-US" altLang="ko-KR" sz="1400" b="0" dirty="0">
              <a:solidFill>
                <a:schemeClr val="accent4"/>
              </a:solidFill>
            </a:endParaRPr>
          </a:p>
        </p:txBody>
      </p:sp>
      <p:sp>
        <p:nvSpPr>
          <p:cNvPr id="47" name="Text Placeholder 27">
            <a:extLst>
              <a:ext uri="{FF2B5EF4-FFF2-40B4-BE49-F238E27FC236}">
                <a16:creationId xmlns:a16="http://schemas.microsoft.com/office/drawing/2014/main" id="{ADAC36E9-D64B-4775-BFA2-F2C07DBB620D}"/>
              </a:ext>
            </a:extLst>
          </p:cNvPr>
          <p:cNvSpPr txBox="1">
            <a:spLocks/>
          </p:cNvSpPr>
          <p:nvPr/>
        </p:nvSpPr>
        <p:spPr>
          <a:xfrm>
            <a:off x="9944881" y="4381521"/>
            <a:ext cx="1520124" cy="30184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>
                <a:solidFill>
                  <a:schemeClr val="accent4"/>
                </a:solidFill>
              </a:rPr>
              <a:t>INFOGRAPHIC</a:t>
            </a:r>
          </a:p>
        </p:txBody>
      </p:sp>
    </p:spTree>
    <p:extLst>
      <p:ext uri="{BB962C8B-B14F-4D97-AF65-F5344CB8AC3E}">
        <p14:creationId xmlns:p14="http://schemas.microsoft.com/office/powerpoint/2010/main" val="37827534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1706FF-6EF8-4725-B1FC-6A54AAB9C718}"/>
              </a:ext>
            </a:extLst>
          </p:cNvPr>
          <p:cNvGrpSpPr/>
          <p:nvPr/>
        </p:nvGrpSpPr>
        <p:grpSpPr>
          <a:xfrm>
            <a:off x="572317" y="3424833"/>
            <a:ext cx="5472000" cy="1152128"/>
            <a:chOff x="-568416" y="1916832"/>
            <a:chExt cx="4104456" cy="1152128"/>
          </a:xfrm>
        </p:grpSpPr>
        <p:sp>
          <p:nvSpPr>
            <p:cNvPr id="4" name="Right Arrow 8">
              <a:extLst>
                <a:ext uri="{FF2B5EF4-FFF2-40B4-BE49-F238E27FC236}">
                  <a16:creationId xmlns:a16="http://schemas.microsoft.com/office/drawing/2014/main" id="{8279C339-3148-4953-90FC-5210A3B12B5C}"/>
                </a:ext>
              </a:extLst>
            </p:cNvPr>
            <p:cNvSpPr/>
            <p:nvPr/>
          </p:nvSpPr>
          <p:spPr>
            <a:xfrm>
              <a:off x="-568416" y="19168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4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72A459-1561-46F7-A208-98578A240C70}"/>
                </a:ext>
              </a:extLst>
            </p:cNvPr>
            <p:cNvSpPr txBox="1"/>
            <p:nvPr/>
          </p:nvSpPr>
          <p:spPr>
            <a:xfrm>
              <a:off x="633925" y="2214555"/>
              <a:ext cx="2326398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algn="r"/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110D57F-1D83-47EA-91F7-35C60D93B888}"/>
              </a:ext>
            </a:extLst>
          </p:cNvPr>
          <p:cNvGrpSpPr/>
          <p:nvPr/>
        </p:nvGrpSpPr>
        <p:grpSpPr>
          <a:xfrm>
            <a:off x="6067425" y="3424833"/>
            <a:ext cx="5472000" cy="1152128"/>
            <a:chOff x="4694684" y="1960632"/>
            <a:chExt cx="4104456" cy="1152128"/>
          </a:xfrm>
        </p:grpSpPr>
        <p:sp>
          <p:nvSpPr>
            <p:cNvPr id="7" name="Right Arrow 11">
              <a:extLst>
                <a:ext uri="{FF2B5EF4-FFF2-40B4-BE49-F238E27FC236}">
                  <a16:creationId xmlns:a16="http://schemas.microsoft.com/office/drawing/2014/main" id="{68CB9EFC-17D0-4CFA-890B-42EB86531BDC}"/>
                </a:ext>
              </a:extLst>
            </p:cNvPr>
            <p:cNvSpPr/>
            <p:nvPr/>
          </p:nvSpPr>
          <p:spPr>
            <a:xfrm rot="10800000">
              <a:off x="4694684" y="1960632"/>
              <a:ext cx="4104456" cy="1152128"/>
            </a:xfrm>
            <a:prstGeom prst="rightArrow">
              <a:avLst>
                <a:gd name="adj1" fmla="val 68188"/>
                <a:gd name="adj2" fmla="val 50000"/>
              </a:avLst>
            </a:prstGeom>
            <a:gradFill flip="none" rotWithShape="1">
              <a:gsLst>
                <a:gs pos="46000">
                  <a:schemeClr val="accent1"/>
                </a:gs>
                <a:gs pos="94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2327A6-817B-4844-8800-11C89E2EFEBD}"/>
                </a:ext>
              </a:extLst>
            </p:cNvPr>
            <p:cNvSpPr txBox="1"/>
            <p:nvPr/>
          </p:nvSpPr>
          <p:spPr>
            <a:xfrm>
              <a:off x="5272684" y="2258355"/>
              <a:ext cx="2327159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</a:rPr>
                <a:t>CONTENTS</a:t>
              </a:r>
              <a:endParaRPr lang="ko-KR" alt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7040D4-FFB9-4A6A-8E66-9952A62E90C5}"/>
              </a:ext>
            </a:extLst>
          </p:cNvPr>
          <p:cNvSpPr txBox="1"/>
          <p:nvPr/>
        </p:nvSpPr>
        <p:spPr>
          <a:xfrm>
            <a:off x="2547065" y="516956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E4554F4-9701-4F2B-BE0F-BF340D095F45}"/>
              </a:ext>
            </a:extLst>
          </p:cNvPr>
          <p:cNvGrpSpPr/>
          <p:nvPr/>
        </p:nvGrpSpPr>
        <p:grpSpPr>
          <a:xfrm>
            <a:off x="904672" y="1768808"/>
            <a:ext cx="5029403" cy="1662648"/>
            <a:chOff x="904672" y="1768808"/>
            <a:chExt cx="5029403" cy="166264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346C6D-DD56-485F-933B-6141195EFF39}"/>
                </a:ext>
              </a:extLst>
            </p:cNvPr>
            <p:cNvSpPr txBox="1"/>
            <p:nvPr/>
          </p:nvSpPr>
          <p:spPr>
            <a:xfrm>
              <a:off x="904672" y="2415793"/>
              <a:ext cx="50294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E8EE57-4F0C-4D6B-A8B6-84C8DECD7C81}"/>
                </a:ext>
              </a:extLst>
            </p:cNvPr>
            <p:cNvSpPr txBox="1"/>
            <p:nvPr/>
          </p:nvSpPr>
          <p:spPr>
            <a:xfrm>
              <a:off x="904672" y="1768808"/>
              <a:ext cx="50294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400" b="1" dirty="0">
                  <a:solidFill>
                    <a:schemeClr val="accent4"/>
                  </a:solidFill>
                </a:rPr>
                <a:t>Easy to change colors, photos and Text.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E09D73C-98E1-4233-ADCA-906231A42D51}"/>
              </a:ext>
            </a:extLst>
          </p:cNvPr>
          <p:cNvSpPr txBox="1"/>
          <p:nvPr/>
        </p:nvSpPr>
        <p:spPr>
          <a:xfrm>
            <a:off x="7738292" y="2338522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1F4E41-85B6-4390-A041-9D5AE71294A7}"/>
              </a:ext>
            </a:extLst>
          </p:cNvPr>
          <p:cNvGrpSpPr/>
          <p:nvPr/>
        </p:nvGrpSpPr>
        <p:grpSpPr>
          <a:xfrm>
            <a:off x="6096000" y="4599849"/>
            <a:ext cx="5029200" cy="1662648"/>
            <a:chOff x="6096000" y="4599849"/>
            <a:chExt cx="5029200" cy="16626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BF4A3B-6E41-498A-BC88-F7900125D708}"/>
                </a:ext>
              </a:extLst>
            </p:cNvPr>
            <p:cNvSpPr txBox="1"/>
            <p:nvPr/>
          </p:nvSpPr>
          <p:spPr>
            <a:xfrm>
              <a:off x="6096000" y="5246834"/>
              <a:ext cx="5029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F63A281-4342-4488-9F1A-AF94B6C9B16C}"/>
                </a:ext>
              </a:extLst>
            </p:cNvPr>
            <p:cNvSpPr txBox="1"/>
            <p:nvPr/>
          </p:nvSpPr>
          <p:spPr>
            <a:xfrm>
              <a:off x="6096000" y="4599849"/>
              <a:ext cx="502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400" b="1" dirty="0">
                  <a:solidFill>
                    <a:schemeClr val="accent1"/>
                  </a:solidFill>
                </a:rPr>
                <a:t> Easy to change colors, photos and Text.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198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10">
            <a:extLst>
              <a:ext uri="{FF2B5EF4-FFF2-40B4-BE49-F238E27FC236}">
                <a16:creationId xmlns:a16="http://schemas.microsoft.com/office/drawing/2014/main" id="{17DB2E7C-0284-4265-B38E-F1E118BE56B3}"/>
              </a:ext>
            </a:extLst>
          </p:cNvPr>
          <p:cNvCxnSpPr>
            <a:cxnSpLocks/>
          </p:cNvCxnSpPr>
          <p:nvPr/>
        </p:nvCxnSpPr>
        <p:spPr>
          <a:xfrm>
            <a:off x="905614" y="575889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69872F97-2B7E-48CD-AB90-6A0EC0442235}"/>
              </a:ext>
            </a:extLst>
          </p:cNvPr>
          <p:cNvCxnSpPr>
            <a:cxnSpLocks/>
          </p:cNvCxnSpPr>
          <p:nvPr/>
        </p:nvCxnSpPr>
        <p:spPr>
          <a:xfrm>
            <a:off x="2536697" y="5057994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8">
            <a:extLst>
              <a:ext uri="{FF2B5EF4-FFF2-40B4-BE49-F238E27FC236}">
                <a16:creationId xmlns:a16="http://schemas.microsoft.com/office/drawing/2014/main" id="{BCE93662-D6E3-4664-907B-03B1ECE09890}"/>
              </a:ext>
            </a:extLst>
          </p:cNvPr>
          <p:cNvCxnSpPr>
            <a:cxnSpLocks/>
          </p:cNvCxnSpPr>
          <p:nvPr/>
        </p:nvCxnSpPr>
        <p:spPr>
          <a:xfrm>
            <a:off x="4147848" y="4356883"/>
            <a:ext cx="1630800" cy="20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20">
            <a:extLst>
              <a:ext uri="{FF2B5EF4-FFF2-40B4-BE49-F238E27FC236}">
                <a16:creationId xmlns:a16="http://schemas.microsoft.com/office/drawing/2014/main" id="{90D8ED6B-C9A3-4E1C-98DD-F8C54C9DB4EC}"/>
              </a:ext>
            </a:extLst>
          </p:cNvPr>
          <p:cNvCxnSpPr>
            <a:cxnSpLocks/>
          </p:cNvCxnSpPr>
          <p:nvPr/>
        </p:nvCxnSpPr>
        <p:spPr>
          <a:xfrm>
            <a:off x="5773876" y="3655876"/>
            <a:ext cx="1630800" cy="30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2">
            <a:extLst>
              <a:ext uri="{FF2B5EF4-FFF2-40B4-BE49-F238E27FC236}">
                <a16:creationId xmlns:a16="http://schemas.microsoft.com/office/drawing/2014/main" id="{2CD19EAC-F28E-49F8-A8A1-D90A4AB39B31}"/>
              </a:ext>
            </a:extLst>
          </p:cNvPr>
          <p:cNvCxnSpPr>
            <a:cxnSpLocks/>
          </p:cNvCxnSpPr>
          <p:nvPr/>
        </p:nvCxnSpPr>
        <p:spPr>
          <a:xfrm>
            <a:off x="7394334" y="2955279"/>
            <a:ext cx="16308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3EC6C1C5-4880-4BDE-A749-F3E2C37DDA9E}"/>
              </a:ext>
            </a:extLst>
          </p:cNvPr>
          <p:cNvCxnSpPr/>
          <p:nvPr/>
        </p:nvCxnSpPr>
        <p:spPr>
          <a:xfrm>
            <a:off x="2521820" y="5060523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7">
            <a:extLst>
              <a:ext uri="{FF2B5EF4-FFF2-40B4-BE49-F238E27FC236}">
                <a16:creationId xmlns:a16="http://schemas.microsoft.com/office/drawing/2014/main" id="{22686347-8FC9-4FF3-BD98-831B474EC225}"/>
              </a:ext>
            </a:extLst>
          </p:cNvPr>
          <p:cNvCxnSpPr/>
          <p:nvPr/>
        </p:nvCxnSpPr>
        <p:spPr>
          <a:xfrm>
            <a:off x="4147848" y="4359515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9">
            <a:extLst>
              <a:ext uri="{FF2B5EF4-FFF2-40B4-BE49-F238E27FC236}">
                <a16:creationId xmlns:a16="http://schemas.microsoft.com/office/drawing/2014/main" id="{39BC2FCD-ECE4-4832-B7C3-8059ED72E384}"/>
              </a:ext>
            </a:extLst>
          </p:cNvPr>
          <p:cNvCxnSpPr/>
          <p:nvPr/>
        </p:nvCxnSpPr>
        <p:spPr>
          <a:xfrm>
            <a:off x="5773876" y="3658507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1">
            <a:extLst>
              <a:ext uri="{FF2B5EF4-FFF2-40B4-BE49-F238E27FC236}">
                <a16:creationId xmlns:a16="http://schemas.microsoft.com/office/drawing/2014/main" id="{A4F5E8FC-B6B2-414A-89A3-896006CEB02B}"/>
              </a:ext>
            </a:extLst>
          </p:cNvPr>
          <p:cNvCxnSpPr/>
          <p:nvPr/>
        </p:nvCxnSpPr>
        <p:spPr>
          <a:xfrm>
            <a:off x="7399904" y="2957499"/>
            <a:ext cx="0" cy="69837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3">
            <a:extLst>
              <a:ext uri="{FF2B5EF4-FFF2-40B4-BE49-F238E27FC236}">
                <a16:creationId xmlns:a16="http://schemas.microsoft.com/office/drawing/2014/main" id="{295F6751-2875-4CB2-9A56-E806D380FE94}"/>
              </a:ext>
            </a:extLst>
          </p:cNvPr>
          <p:cNvGrpSpPr/>
          <p:nvPr/>
        </p:nvGrpSpPr>
        <p:grpSpPr>
          <a:xfrm>
            <a:off x="1254596" y="4665841"/>
            <a:ext cx="908420" cy="908420"/>
            <a:chOff x="1359324" y="4352166"/>
            <a:chExt cx="908420" cy="908420"/>
          </a:xfrm>
        </p:grpSpPr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829ADC18-3963-4785-BE3C-8DDF777A7921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6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4" name="Oval 25">
              <a:extLst>
                <a:ext uri="{FF2B5EF4-FFF2-40B4-BE49-F238E27FC236}">
                  <a16:creationId xmlns:a16="http://schemas.microsoft.com/office/drawing/2014/main" id="{BBF5C1D3-130B-46A4-AD2F-A75BD6E259F8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A5E304F3-BA6F-400A-8B6E-2E2934E378DB}"/>
              </a:ext>
            </a:extLst>
          </p:cNvPr>
          <p:cNvGrpSpPr/>
          <p:nvPr/>
        </p:nvGrpSpPr>
        <p:grpSpPr>
          <a:xfrm>
            <a:off x="2880624" y="3977145"/>
            <a:ext cx="908420" cy="908420"/>
            <a:chOff x="1359324" y="4352166"/>
            <a:chExt cx="908420" cy="908420"/>
          </a:xfrm>
        </p:grpSpPr>
        <p:sp>
          <p:nvSpPr>
            <p:cNvPr id="16" name="Oval 28">
              <a:extLst>
                <a:ext uri="{FF2B5EF4-FFF2-40B4-BE49-F238E27FC236}">
                  <a16:creationId xmlns:a16="http://schemas.microsoft.com/office/drawing/2014/main" id="{846E795D-0E50-45D1-9CB6-0721279F6382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1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Oval 29">
              <a:extLst>
                <a:ext uri="{FF2B5EF4-FFF2-40B4-BE49-F238E27FC236}">
                  <a16:creationId xmlns:a16="http://schemas.microsoft.com/office/drawing/2014/main" id="{9A9A1AA2-6D0B-47F7-BC8A-9EBEEAEFABC6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8" name="Group 30">
            <a:extLst>
              <a:ext uri="{FF2B5EF4-FFF2-40B4-BE49-F238E27FC236}">
                <a16:creationId xmlns:a16="http://schemas.microsoft.com/office/drawing/2014/main" id="{43E2C171-C361-4971-A1B7-8A11649E77B7}"/>
              </a:ext>
            </a:extLst>
          </p:cNvPr>
          <p:cNvGrpSpPr/>
          <p:nvPr/>
        </p:nvGrpSpPr>
        <p:grpSpPr>
          <a:xfrm>
            <a:off x="4506652" y="3288449"/>
            <a:ext cx="908420" cy="908420"/>
            <a:chOff x="1359324" y="4352166"/>
            <a:chExt cx="908420" cy="908420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FCF8B5A4-43D6-4C93-97B6-156CC9E0A643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2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Oval 32">
              <a:extLst>
                <a:ext uri="{FF2B5EF4-FFF2-40B4-BE49-F238E27FC236}">
                  <a16:creationId xmlns:a16="http://schemas.microsoft.com/office/drawing/2014/main" id="{FC6EBF01-62E9-4337-A382-8B660033E72D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33">
            <a:extLst>
              <a:ext uri="{FF2B5EF4-FFF2-40B4-BE49-F238E27FC236}">
                <a16:creationId xmlns:a16="http://schemas.microsoft.com/office/drawing/2014/main" id="{23C4ADAD-349A-4028-B9E2-3AF635516FF1}"/>
              </a:ext>
            </a:extLst>
          </p:cNvPr>
          <p:cNvGrpSpPr/>
          <p:nvPr/>
        </p:nvGrpSpPr>
        <p:grpSpPr>
          <a:xfrm>
            <a:off x="6132680" y="2633673"/>
            <a:ext cx="908420" cy="908420"/>
            <a:chOff x="1359324" y="4352166"/>
            <a:chExt cx="908420" cy="908420"/>
          </a:xfrm>
        </p:grpSpPr>
        <p:sp>
          <p:nvSpPr>
            <p:cNvPr id="22" name="Oval 34">
              <a:extLst>
                <a:ext uri="{FF2B5EF4-FFF2-40B4-BE49-F238E27FC236}">
                  <a16:creationId xmlns:a16="http://schemas.microsoft.com/office/drawing/2014/main" id="{12C220FC-984F-49CA-9A42-DC95B1F144CF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3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3" name="Oval 35">
              <a:extLst>
                <a:ext uri="{FF2B5EF4-FFF2-40B4-BE49-F238E27FC236}">
                  <a16:creationId xmlns:a16="http://schemas.microsoft.com/office/drawing/2014/main" id="{A2EB7454-EF0C-4F58-8E0A-98DE417D0D60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4" name="Group 36">
            <a:extLst>
              <a:ext uri="{FF2B5EF4-FFF2-40B4-BE49-F238E27FC236}">
                <a16:creationId xmlns:a16="http://schemas.microsoft.com/office/drawing/2014/main" id="{871CB1B1-C08A-436C-9004-EA05C3C4FDFF}"/>
              </a:ext>
            </a:extLst>
          </p:cNvPr>
          <p:cNvGrpSpPr/>
          <p:nvPr/>
        </p:nvGrpSpPr>
        <p:grpSpPr>
          <a:xfrm>
            <a:off x="7758709" y="1944977"/>
            <a:ext cx="908420" cy="908420"/>
            <a:chOff x="1359324" y="4352166"/>
            <a:chExt cx="908420" cy="908420"/>
          </a:xfrm>
        </p:grpSpPr>
        <p:sp>
          <p:nvSpPr>
            <p:cNvPr id="25" name="Oval 37">
              <a:extLst>
                <a:ext uri="{FF2B5EF4-FFF2-40B4-BE49-F238E27FC236}">
                  <a16:creationId xmlns:a16="http://schemas.microsoft.com/office/drawing/2014/main" id="{D394CB7B-E507-4B13-8C81-46AAE3F73BDD}"/>
                </a:ext>
              </a:extLst>
            </p:cNvPr>
            <p:cNvSpPr/>
            <p:nvPr/>
          </p:nvSpPr>
          <p:spPr>
            <a:xfrm>
              <a:off x="1359324" y="4352166"/>
              <a:ext cx="908420" cy="908420"/>
            </a:xfrm>
            <a:prstGeom prst="ellipse">
              <a:avLst/>
            </a:prstGeom>
            <a:solidFill>
              <a:schemeClr val="accent4"/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6" name="Oval 38">
              <a:extLst>
                <a:ext uri="{FF2B5EF4-FFF2-40B4-BE49-F238E27FC236}">
                  <a16:creationId xmlns:a16="http://schemas.microsoft.com/office/drawing/2014/main" id="{C691B7C3-7D3C-44FF-B968-2E5176586DD0}"/>
                </a:ext>
              </a:extLst>
            </p:cNvPr>
            <p:cNvSpPr/>
            <p:nvPr/>
          </p:nvSpPr>
          <p:spPr>
            <a:xfrm>
              <a:off x="1435526" y="4428368"/>
              <a:ext cx="756016" cy="756016"/>
            </a:xfrm>
            <a:prstGeom prst="ellipse">
              <a:avLst/>
            </a:prstGeom>
            <a:noFill/>
            <a:ln w="15875">
              <a:solidFill>
                <a:schemeClr val="bg1">
                  <a:alpha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7" name="Group 39">
            <a:extLst>
              <a:ext uri="{FF2B5EF4-FFF2-40B4-BE49-F238E27FC236}">
                <a16:creationId xmlns:a16="http://schemas.microsoft.com/office/drawing/2014/main" id="{22EA727C-CF10-4ABF-8B64-DC7D6E17A3D0}"/>
              </a:ext>
            </a:extLst>
          </p:cNvPr>
          <p:cNvGrpSpPr/>
          <p:nvPr/>
        </p:nvGrpSpPr>
        <p:grpSpPr>
          <a:xfrm>
            <a:off x="2743182" y="5141499"/>
            <a:ext cx="2795977" cy="726732"/>
            <a:chOff x="994277" y="3861048"/>
            <a:chExt cx="2699146" cy="7267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57E7B2D-3A7E-4E9B-95A1-5A06783A3C87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2564F0-41D7-49DC-8012-A7E39A288F7D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42">
            <a:extLst>
              <a:ext uri="{FF2B5EF4-FFF2-40B4-BE49-F238E27FC236}">
                <a16:creationId xmlns:a16="http://schemas.microsoft.com/office/drawing/2014/main" id="{18994A7E-04E3-4D5E-BF00-2B31221C9680}"/>
              </a:ext>
            </a:extLst>
          </p:cNvPr>
          <p:cNvGrpSpPr/>
          <p:nvPr/>
        </p:nvGrpSpPr>
        <p:grpSpPr>
          <a:xfrm>
            <a:off x="7625506" y="3033720"/>
            <a:ext cx="2799258" cy="726732"/>
            <a:chOff x="994277" y="3861048"/>
            <a:chExt cx="2699146" cy="7267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74DD1E-FEC3-4DC1-BEB9-156D9DDE14BE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AE17EB-639E-4E54-9026-F379EDDBFBCA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45">
            <a:extLst>
              <a:ext uri="{FF2B5EF4-FFF2-40B4-BE49-F238E27FC236}">
                <a16:creationId xmlns:a16="http://schemas.microsoft.com/office/drawing/2014/main" id="{89160FF4-BFFF-4A45-B617-8F73C1F985CF}"/>
              </a:ext>
            </a:extLst>
          </p:cNvPr>
          <p:cNvGrpSpPr/>
          <p:nvPr/>
        </p:nvGrpSpPr>
        <p:grpSpPr>
          <a:xfrm>
            <a:off x="5999159" y="3736313"/>
            <a:ext cx="2795977" cy="726732"/>
            <a:chOff x="994277" y="3861048"/>
            <a:chExt cx="2699146" cy="7267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F52A165-6C4F-477A-A5D8-685A58A89D2B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2F0D02-500D-4EA6-84A2-C0575A5CC2A8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6" name="Group 49">
            <a:extLst>
              <a:ext uri="{FF2B5EF4-FFF2-40B4-BE49-F238E27FC236}">
                <a16:creationId xmlns:a16="http://schemas.microsoft.com/office/drawing/2014/main" id="{F2BAB796-4CC0-416B-B84D-4FCB81DB54BF}"/>
              </a:ext>
            </a:extLst>
          </p:cNvPr>
          <p:cNvGrpSpPr/>
          <p:nvPr/>
        </p:nvGrpSpPr>
        <p:grpSpPr>
          <a:xfrm>
            <a:off x="4369530" y="4438906"/>
            <a:ext cx="2799258" cy="726732"/>
            <a:chOff x="994277" y="3861048"/>
            <a:chExt cx="2699146" cy="72673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0B0948E-A21D-4F34-8A6E-66D0C3702871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330F66B-931D-4EDB-B584-D8017F20F6ED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461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Group 52">
            <a:extLst>
              <a:ext uri="{FF2B5EF4-FFF2-40B4-BE49-F238E27FC236}">
                <a16:creationId xmlns:a16="http://schemas.microsoft.com/office/drawing/2014/main" id="{1CC1A7E3-C1EC-4C4A-930D-137D47C30603}"/>
              </a:ext>
            </a:extLst>
          </p:cNvPr>
          <p:cNvGrpSpPr/>
          <p:nvPr/>
        </p:nvGrpSpPr>
        <p:grpSpPr>
          <a:xfrm>
            <a:off x="9209773" y="1944977"/>
            <a:ext cx="2255397" cy="911398"/>
            <a:chOff x="994277" y="3861048"/>
            <a:chExt cx="2699146" cy="91139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02C984-65DE-46C8-B7AF-74E61F2A24E3}"/>
                </a:ext>
              </a:extLst>
            </p:cNvPr>
            <p:cNvSpPr txBox="1"/>
            <p:nvPr/>
          </p:nvSpPr>
          <p:spPr>
            <a:xfrm>
              <a:off x="994277" y="3861048"/>
              <a:ext cx="2691322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45346B2-5D1B-4E1A-B1AE-F1185693C6CF}"/>
                </a:ext>
              </a:extLst>
            </p:cNvPr>
            <p:cNvSpPr txBox="1"/>
            <p:nvPr/>
          </p:nvSpPr>
          <p:spPr>
            <a:xfrm>
              <a:off x="994277" y="4126115"/>
              <a:ext cx="26991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2A7BDBA-7B0D-4677-860A-4E5C9ECC023E}"/>
              </a:ext>
            </a:extLst>
          </p:cNvPr>
          <p:cNvSpPr txBox="1"/>
          <p:nvPr/>
        </p:nvSpPr>
        <p:spPr>
          <a:xfrm>
            <a:off x="935698" y="1634133"/>
            <a:ext cx="1947738" cy="369332"/>
          </a:xfrm>
          <a:prstGeom prst="rect">
            <a:avLst/>
          </a:prstGeom>
          <a:solidFill>
            <a:schemeClr val="accent6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54C0F3-7C48-4321-AC10-ABEDB260A250}"/>
              </a:ext>
            </a:extLst>
          </p:cNvPr>
          <p:cNvSpPr txBox="1"/>
          <p:nvPr/>
        </p:nvSpPr>
        <p:spPr>
          <a:xfrm>
            <a:off x="935698" y="2094257"/>
            <a:ext cx="4479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7">
            <a:extLst>
              <a:ext uri="{FF2B5EF4-FFF2-40B4-BE49-F238E27FC236}">
                <a16:creationId xmlns:a16="http://schemas.microsoft.com/office/drawing/2014/main" id="{1AB1916F-31B4-4059-9002-9CF87DD63221}"/>
              </a:ext>
            </a:extLst>
          </p:cNvPr>
          <p:cNvSpPr/>
          <p:nvPr/>
        </p:nvSpPr>
        <p:spPr>
          <a:xfrm>
            <a:off x="1528168" y="4960859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E2E3705A-6847-4466-999C-F2CFA90ABC90}"/>
              </a:ext>
            </a:extLst>
          </p:cNvPr>
          <p:cNvSpPr>
            <a:spLocks noChangeAspect="1"/>
          </p:cNvSpPr>
          <p:nvPr/>
        </p:nvSpPr>
        <p:spPr>
          <a:xfrm rot="9900000">
            <a:off x="6433230" y="291694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D4112D03-CFE1-46DA-8309-DDC22AF41E1F}"/>
              </a:ext>
            </a:extLst>
          </p:cNvPr>
          <p:cNvSpPr/>
          <p:nvPr/>
        </p:nvSpPr>
        <p:spPr>
          <a:xfrm>
            <a:off x="8049181" y="2252755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ectangle 16">
            <a:extLst>
              <a:ext uri="{FF2B5EF4-FFF2-40B4-BE49-F238E27FC236}">
                <a16:creationId xmlns:a16="http://schemas.microsoft.com/office/drawing/2014/main" id="{117B86AB-8789-47ED-995B-18538CC11417}"/>
              </a:ext>
            </a:extLst>
          </p:cNvPr>
          <p:cNvSpPr/>
          <p:nvPr/>
        </p:nvSpPr>
        <p:spPr>
          <a:xfrm>
            <a:off x="3139250" y="431799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998A7872-A115-4111-940E-20491D131778}"/>
              </a:ext>
            </a:extLst>
          </p:cNvPr>
          <p:cNvSpPr>
            <a:spLocks noChangeAspect="1"/>
          </p:cNvSpPr>
          <p:nvPr/>
        </p:nvSpPr>
        <p:spPr>
          <a:xfrm>
            <a:off x="4783053" y="3567903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34658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778D21-2926-45DC-A8DA-0444270C7F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직사각형 1">
            <a:extLst>
              <a:ext uri="{FF2B5EF4-FFF2-40B4-BE49-F238E27FC236}">
                <a16:creationId xmlns:a16="http://schemas.microsoft.com/office/drawing/2014/main" id="{F6BB0C23-9C43-49C8-8043-98B2240F4C41}"/>
              </a:ext>
            </a:extLst>
          </p:cNvPr>
          <p:cNvSpPr/>
          <p:nvPr/>
        </p:nvSpPr>
        <p:spPr>
          <a:xfrm>
            <a:off x="0" y="4067175"/>
            <a:ext cx="11058525" cy="2790825"/>
          </a:xfrm>
          <a:custGeom>
            <a:avLst/>
            <a:gdLst>
              <a:gd name="connsiteX0" fmla="*/ 0 w 5667375"/>
              <a:gd name="connsiteY0" fmla="*/ 0 h 2771775"/>
              <a:gd name="connsiteX1" fmla="*/ 5667375 w 5667375"/>
              <a:gd name="connsiteY1" fmla="*/ 0 h 2771775"/>
              <a:gd name="connsiteX2" fmla="*/ 5667375 w 5667375"/>
              <a:gd name="connsiteY2" fmla="*/ 2771775 h 2771775"/>
              <a:gd name="connsiteX3" fmla="*/ 0 w 5667375"/>
              <a:gd name="connsiteY3" fmla="*/ 2771775 h 2771775"/>
              <a:gd name="connsiteX4" fmla="*/ 0 w 5667375"/>
              <a:gd name="connsiteY4" fmla="*/ 0 h 2771775"/>
              <a:gd name="connsiteX0" fmla="*/ 0 w 6819900"/>
              <a:gd name="connsiteY0" fmla="*/ 9525 h 2781300"/>
              <a:gd name="connsiteX1" fmla="*/ 6819900 w 6819900"/>
              <a:gd name="connsiteY1" fmla="*/ 0 h 2781300"/>
              <a:gd name="connsiteX2" fmla="*/ 5667375 w 6819900"/>
              <a:gd name="connsiteY2" fmla="*/ 2781300 h 2781300"/>
              <a:gd name="connsiteX3" fmla="*/ 0 w 6819900"/>
              <a:gd name="connsiteY3" fmla="*/ 2781300 h 2781300"/>
              <a:gd name="connsiteX4" fmla="*/ 0 w 6819900"/>
              <a:gd name="connsiteY4" fmla="*/ 9525 h 2781300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5667375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09431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09431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858000"/>
              <a:gd name="connsiteY0" fmla="*/ 19050 h 2790825"/>
              <a:gd name="connsiteX1" fmla="*/ 6858000 w 6858000"/>
              <a:gd name="connsiteY1" fmla="*/ 0 h 2790825"/>
              <a:gd name="connsiteX2" fmla="*/ 6121104 w 6858000"/>
              <a:gd name="connsiteY2" fmla="*/ 2790825 h 2790825"/>
              <a:gd name="connsiteX3" fmla="*/ 0 w 6858000"/>
              <a:gd name="connsiteY3" fmla="*/ 2790825 h 2790825"/>
              <a:gd name="connsiteX4" fmla="*/ 0 w 6858000"/>
              <a:gd name="connsiteY4" fmla="*/ 19050 h 2790825"/>
              <a:gd name="connsiteX0" fmla="*/ 0 w 6776288"/>
              <a:gd name="connsiteY0" fmla="*/ 28575 h 2800350"/>
              <a:gd name="connsiteX1" fmla="*/ 6776288 w 6776288"/>
              <a:gd name="connsiteY1" fmla="*/ 0 h 2800350"/>
              <a:gd name="connsiteX2" fmla="*/ 6121104 w 6776288"/>
              <a:gd name="connsiteY2" fmla="*/ 2800350 h 2800350"/>
              <a:gd name="connsiteX3" fmla="*/ 0 w 6776288"/>
              <a:gd name="connsiteY3" fmla="*/ 2800350 h 2800350"/>
              <a:gd name="connsiteX4" fmla="*/ 0 w 6776288"/>
              <a:gd name="connsiteY4" fmla="*/ 28575 h 2800350"/>
              <a:gd name="connsiteX0" fmla="*/ 0 w 6776288"/>
              <a:gd name="connsiteY0" fmla="*/ 19050 h 2790825"/>
              <a:gd name="connsiteX1" fmla="*/ 6776288 w 6776288"/>
              <a:gd name="connsiteY1" fmla="*/ 0 h 2790825"/>
              <a:gd name="connsiteX2" fmla="*/ 6121104 w 6776288"/>
              <a:gd name="connsiteY2" fmla="*/ 2790825 h 2790825"/>
              <a:gd name="connsiteX3" fmla="*/ 0 w 6776288"/>
              <a:gd name="connsiteY3" fmla="*/ 2790825 h 2790825"/>
              <a:gd name="connsiteX4" fmla="*/ 0 w 6776288"/>
              <a:gd name="connsiteY4" fmla="*/ 19050 h 2790825"/>
              <a:gd name="connsiteX0" fmla="*/ 0 w 6776288"/>
              <a:gd name="connsiteY0" fmla="*/ 19050 h 2790825"/>
              <a:gd name="connsiteX1" fmla="*/ 6776288 w 6776288"/>
              <a:gd name="connsiteY1" fmla="*/ 0 h 2790825"/>
              <a:gd name="connsiteX2" fmla="*/ 6132777 w 6776288"/>
              <a:gd name="connsiteY2" fmla="*/ 2790825 h 2790825"/>
              <a:gd name="connsiteX3" fmla="*/ 0 w 6776288"/>
              <a:gd name="connsiteY3" fmla="*/ 2790825 h 2790825"/>
              <a:gd name="connsiteX4" fmla="*/ 0 w 6776288"/>
              <a:gd name="connsiteY4" fmla="*/ 19050 h 27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6288" h="2790825">
                <a:moveTo>
                  <a:pt x="0" y="19050"/>
                </a:moveTo>
                <a:lnTo>
                  <a:pt x="6776288" y="0"/>
                </a:lnTo>
                <a:lnTo>
                  <a:pt x="6132777" y="2790825"/>
                </a:lnTo>
                <a:lnTo>
                  <a:pt x="0" y="2790825"/>
                </a:lnTo>
                <a:lnTo>
                  <a:pt x="0" y="19050"/>
                </a:lnTo>
                <a:close/>
              </a:path>
            </a:pathLst>
          </a:custGeom>
          <a:gradFill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3">
            <a:extLst>
              <a:ext uri="{FF2B5EF4-FFF2-40B4-BE49-F238E27FC236}">
                <a16:creationId xmlns:a16="http://schemas.microsoft.com/office/drawing/2014/main" id="{E2B604B2-7D82-438C-932C-347EC1825B5C}"/>
              </a:ext>
            </a:extLst>
          </p:cNvPr>
          <p:cNvSpPr txBox="1">
            <a:spLocks/>
          </p:cNvSpPr>
          <p:nvPr/>
        </p:nvSpPr>
        <p:spPr>
          <a:xfrm>
            <a:off x="919573" y="474727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1" name="직사각형 5">
            <a:extLst>
              <a:ext uri="{FF2B5EF4-FFF2-40B4-BE49-F238E27FC236}">
                <a16:creationId xmlns:a16="http://schemas.microsoft.com/office/drawing/2014/main" id="{10218D52-5D31-494A-B7E5-E82B35C64339}"/>
              </a:ext>
            </a:extLst>
          </p:cNvPr>
          <p:cNvSpPr/>
          <p:nvPr/>
        </p:nvSpPr>
        <p:spPr>
          <a:xfrm>
            <a:off x="1589512" y="713211"/>
            <a:ext cx="426893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FFCECBE-EB5E-4F38-9500-1D23F571BD0A}"/>
              </a:ext>
            </a:extLst>
          </p:cNvPr>
          <p:cNvSpPr/>
          <p:nvPr/>
        </p:nvSpPr>
        <p:spPr>
          <a:xfrm>
            <a:off x="762876" y="423447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6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C77D24C-6A44-4A34-B6BD-96ED38B0C126}"/>
              </a:ext>
            </a:extLst>
          </p:cNvPr>
          <p:cNvGrpSpPr/>
          <p:nvPr/>
        </p:nvGrpSpPr>
        <p:grpSpPr>
          <a:xfrm>
            <a:off x="3194107" y="1804388"/>
            <a:ext cx="1035938" cy="1035938"/>
            <a:chOff x="3194107" y="1804388"/>
            <a:chExt cx="1035938" cy="103593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F912D03-7263-42FB-ABC2-8B5195EB6097}"/>
                </a:ext>
              </a:extLst>
            </p:cNvPr>
            <p:cNvSpPr/>
            <p:nvPr/>
          </p:nvSpPr>
          <p:spPr>
            <a:xfrm>
              <a:off x="3194107" y="1804388"/>
              <a:ext cx="1035938" cy="1035938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BD22F3B-1750-4F80-9521-1AB9CA65A7CB}"/>
                </a:ext>
              </a:extLst>
            </p:cNvPr>
            <p:cNvSpPr/>
            <p:nvPr/>
          </p:nvSpPr>
          <p:spPr>
            <a:xfrm>
              <a:off x="3241732" y="1856597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B2DE34-D024-45C8-8813-4E55217C3687}"/>
              </a:ext>
            </a:extLst>
          </p:cNvPr>
          <p:cNvGrpSpPr/>
          <p:nvPr/>
        </p:nvGrpSpPr>
        <p:grpSpPr>
          <a:xfrm>
            <a:off x="3729547" y="3458344"/>
            <a:ext cx="1035938" cy="1035938"/>
            <a:chOff x="3729547" y="3458344"/>
            <a:chExt cx="1035938" cy="103593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B611E1B-62FF-481F-A0A7-630C8BD8D774}"/>
                </a:ext>
              </a:extLst>
            </p:cNvPr>
            <p:cNvSpPr/>
            <p:nvPr/>
          </p:nvSpPr>
          <p:spPr>
            <a:xfrm>
              <a:off x="3729547" y="3458344"/>
              <a:ext cx="1035938" cy="1035938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6AD513F-03C4-406B-B736-2FB73E8C9F96}"/>
                </a:ext>
              </a:extLst>
            </p:cNvPr>
            <p:cNvSpPr/>
            <p:nvPr/>
          </p:nvSpPr>
          <p:spPr>
            <a:xfrm>
              <a:off x="3777172" y="3510553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6561BEA-C766-4B73-9AF3-C6D210D6676A}"/>
              </a:ext>
            </a:extLst>
          </p:cNvPr>
          <p:cNvGrpSpPr/>
          <p:nvPr/>
        </p:nvGrpSpPr>
        <p:grpSpPr>
          <a:xfrm>
            <a:off x="3194107" y="5125023"/>
            <a:ext cx="1035938" cy="1035938"/>
            <a:chOff x="3194107" y="5125023"/>
            <a:chExt cx="1035938" cy="103593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ACDC32-C700-4C77-A07F-71295472F637}"/>
                </a:ext>
              </a:extLst>
            </p:cNvPr>
            <p:cNvSpPr/>
            <p:nvPr/>
          </p:nvSpPr>
          <p:spPr>
            <a:xfrm>
              <a:off x="3194107" y="5125023"/>
              <a:ext cx="1035938" cy="1035938"/>
            </a:xfrm>
            <a:prstGeom prst="ellipse">
              <a:avLst/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AF69CBB-DAC2-475A-948F-C869B4775835}"/>
                </a:ext>
              </a:extLst>
            </p:cNvPr>
            <p:cNvSpPr/>
            <p:nvPr/>
          </p:nvSpPr>
          <p:spPr>
            <a:xfrm>
              <a:off x="3241732" y="5177232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09302F-C549-4032-97E0-8ED36C7C58A3}"/>
              </a:ext>
            </a:extLst>
          </p:cNvPr>
          <p:cNvCxnSpPr>
            <a:cxnSpLocks/>
            <a:stCxn id="22" idx="3"/>
            <a:endCxn id="4" idx="7"/>
          </p:cNvCxnSpPr>
          <p:nvPr/>
        </p:nvCxnSpPr>
        <p:spPr>
          <a:xfrm flipH="1">
            <a:off x="2510352" y="2688616"/>
            <a:ext cx="835465" cy="628064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F0FB9C-D70F-4561-8B0C-723B3B4BF42C}"/>
              </a:ext>
            </a:extLst>
          </p:cNvPr>
          <p:cNvCxnSpPr>
            <a:cxnSpLocks/>
            <a:stCxn id="23" idx="2"/>
            <a:endCxn id="4" idx="6"/>
          </p:cNvCxnSpPr>
          <p:nvPr/>
        </p:nvCxnSpPr>
        <p:spPr>
          <a:xfrm flipH="1">
            <a:off x="2784531" y="3976313"/>
            <a:ext cx="945016" cy="2292"/>
          </a:xfrm>
          <a:prstGeom prst="line">
            <a:avLst/>
          </a:prstGeom>
          <a:ln w="158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3B5C3D-5915-4475-9AAA-13F795AF9300}"/>
              </a:ext>
            </a:extLst>
          </p:cNvPr>
          <p:cNvCxnSpPr>
            <a:cxnSpLocks/>
            <a:stCxn id="24" idx="1"/>
            <a:endCxn id="4" idx="5"/>
          </p:cNvCxnSpPr>
          <p:nvPr/>
        </p:nvCxnSpPr>
        <p:spPr>
          <a:xfrm flipH="1" flipV="1">
            <a:off x="2510352" y="4640530"/>
            <a:ext cx="835465" cy="636203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A827E0F-5713-43CD-9DB5-8DFAF882BCD9}"/>
              </a:ext>
            </a:extLst>
          </p:cNvPr>
          <p:cNvGrpSpPr/>
          <p:nvPr/>
        </p:nvGrpSpPr>
        <p:grpSpPr>
          <a:xfrm>
            <a:off x="912323" y="3042501"/>
            <a:ext cx="1872208" cy="1872208"/>
            <a:chOff x="912323" y="3042501"/>
            <a:chExt cx="1872208" cy="187220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B84BAF-7C8E-4008-990C-78C49DF68D75}"/>
                </a:ext>
              </a:extLst>
            </p:cNvPr>
            <p:cNvSpPr/>
            <p:nvPr/>
          </p:nvSpPr>
          <p:spPr>
            <a:xfrm>
              <a:off x="912323" y="3042501"/>
              <a:ext cx="1872208" cy="187220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FB477D-221B-4C08-A2D3-E8CC0A34B491}"/>
                </a:ext>
              </a:extLst>
            </p:cNvPr>
            <p:cNvSpPr/>
            <p:nvPr/>
          </p:nvSpPr>
          <p:spPr>
            <a:xfrm>
              <a:off x="1036053" y="3166231"/>
              <a:ext cx="1624749" cy="16247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5BFDF80-721F-4287-AD3C-F07B8CEDB5F0}"/>
              </a:ext>
            </a:extLst>
          </p:cNvPr>
          <p:cNvSpPr/>
          <p:nvPr/>
        </p:nvSpPr>
        <p:spPr>
          <a:xfrm>
            <a:off x="4426626" y="2137691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A01FB5-0DE4-4C89-ABC2-45147F5458CF}"/>
              </a:ext>
            </a:extLst>
          </p:cNvPr>
          <p:cNvSpPr/>
          <p:nvPr/>
        </p:nvSpPr>
        <p:spPr>
          <a:xfrm>
            <a:off x="4996198" y="3791647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EF2EB7-6089-43BF-9508-5AB99C3166BC}"/>
              </a:ext>
            </a:extLst>
          </p:cNvPr>
          <p:cNvSpPr/>
          <p:nvPr/>
        </p:nvSpPr>
        <p:spPr>
          <a:xfrm>
            <a:off x="4426626" y="5458326"/>
            <a:ext cx="7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8EB6D7-89FF-48B2-B860-BE7F7603E786}"/>
              </a:ext>
            </a:extLst>
          </p:cNvPr>
          <p:cNvSpPr/>
          <p:nvPr/>
        </p:nvSpPr>
        <p:spPr>
          <a:xfrm>
            <a:off x="1126078" y="4004197"/>
            <a:ext cx="1455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Main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3D7912-687A-474B-89DD-5FFB109ECE6D}"/>
              </a:ext>
            </a:extLst>
          </p:cNvPr>
          <p:cNvSpPr txBox="1"/>
          <p:nvPr/>
        </p:nvSpPr>
        <p:spPr>
          <a:xfrm>
            <a:off x="5894347" y="3714703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28ED60-906C-4124-9C7A-7039F1F01AB5}"/>
              </a:ext>
            </a:extLst>
          </p:cNvPr>
          <p:cNvSpPr txBox="1"/>
          <p:nvPr/>
        </p:nvSpPr>
        <p:spPr>
          <a:xfrm>
            <a:off x="5285035" y="206074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BA2317-B099-472B-ACC6-7F063DC72CC3}"/>
              </a:ext>
            </a:extLst>
          </p:cNvPr>
          <p:cNvSpPr txBox="1"/>
          <p:nvPr/>
        </p:nvSpPr>
        <p:spPr>
          <a:xfrm>
            <a:off x="5285035" y="5381382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8" name="Block Arc 14">
            <a:extLst>
              <a:ext uri="{FF2B5EF4-FFF2-40B4-BE49-F238E27FC236}">
                <a16:creationId xmlns:a16="http://schemas.microsoft.com/office/drawing/2014/main" id="{A1231FF3-8710-4CDB-80D0-C16FF6A45385}"/>
              </a:ext>
            </a:extLst>
          </p:cNvPr>
          <p:cNvSpPr/>
          <p:nvPr/>
        </p:nvSpPr>
        <p:spPr>
          <a:xfrm rot="16200000">
            <a:off x="1617594" y="3480515"/>
            <a:ext cx="461665" cy="46196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ound Same Side Corner Rectangle 11">
            <a:extLst>
              <a:ext uri="{FF2B5EF4-FFF2-40B4-BE49-F238E27FC236}">
                <a16:creationId xmlns:a16="http://schemas.microsoft.com/office/drawing/2014/main" id="{E9B13F2E-3A8E-41C7-A5C3-17004FB0A076}"/>
              </a:ext>
            </a:extLst>
          </p:cNvPr>
          <p:cNvSpPr>
            <a:spLocks noChangeAspect="1"/>
          </p:cNvSpPr>
          <p:nvPr/>
        </p:nvSpPr>
        <p:spPr>
          <a:xfrm rot="9900000">
            <a:off x="3552687" y="216147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DF07D6BC-6DC2-40D6-AFB4-2F22F18D1F39}"/>
              </a:ext>
            </a:extLst>
          </p:cNvPr>
          <p:cNvSpPr/>
          <p:nvPr/>
        </p:nvSpPr>
        <p:spPr>
          <a:xfrm>
            <a:off x="3515910" y="5538957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457AD013-0058-407C-BA22-C9A698C4B850}"/>
              </a:ext>
            </a:extLst>
          </p:cNvPr>
          <p:cNvSpPr>
            <a:spLocks noChangeAspect="1"/>
          </p:cNvSpPr>
          <p:nvPr/>
        </p:nvSpPr>
        <p:spPr>
          <a:xfrm>
            <a:off x="4056563" y="3790127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AB7D96C-9EE9-4DA9-A113-21E48DCD7E2A}"/>
              </a:ext>
            </a:extLst>
          </p:cNvPr>
          <p:cNvGrpSpPr/>
          <p:nvPr/>
        </p:nvGrpSpPr>
        <p:grpSpPr>
          <a:xfrm>
            <a:off x="6942062" y="2060747"/>
            <a:ext cx="3868813" cy="523220"/>
            <a:chOff x="7146370" y="2102417"/>
            <a:chExt cx="3868813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8C77D0-03C4-4D26-8E5D-633358E5E63B}"/>
                </a:ext>
              </a:extLst>
            </p:cNvPr>
            <p:cNvSpPr txBox="1"/>
            <p:nvPr/>
          </p:nvSpPr>
          <p:spPr>
            <a:xfrm>
              <a:off x="7146370" y="210241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85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2">
              <a:extLst>
                <a:ext uri="{FF2B5EF4-FFF2-40B4-BE49-F238E27FC236}">
                  <a16:creationId xmlns:a16="http://schemas.microsoft.com/office/drawing/2014/main" id="{B5E3618F-A930-4A55-A925-7048529DBCA3}"/>
                </a:ext>
              </a:extLst>
            </p:cNvPr>
            <p:cNvSpPr txBox="1">
              <a:spLocks/>
            </p:cNvSpPr>
            <p:nvPr/>
          </p:nvSpPr>
          <p:spPr>
            <a:xfrm>
              <a:off x="8081673" y="2130761"/>
              <a:ext cx="2933510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10">
            <a:extLst>
              <a:ext uri="{FF2B5EF4-FFF2-40B4-BE49-F238E27FC236}">
                <a16:creationId xmlns:a16="http://schemas.microsoft.com/office/drawing/2014/main" id="{9F4021E8-0653-46AA-A2A5-3B4DD7A69282}"/>
              </a:ext>
            </a:extLst>
          </p:cNvPr>
          <p:cNvGrpSpPr/>
          <p:nvPr/>
        </p:nvGrpSpPr>
        <p:grpSpPr>
          <a:xfrm>
            <a:off x="7559867" y="3714703"/>
            <a:ext cx="3867160" cy="523220"/>
            <a:chOff x="8900664" y="3470867"/>
            <a:chExt cx="3867160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5089CE-9A6E-461F-9927-6FCF21877111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2">
              <a:extLst>
                <a:ext uri="{FF2B5EF4-FFF2-40B4-BE49-F238E27FC236}">
                  <a16:creationId xmlns:a16="http://schemas.microsoft.com/office/drawing/2014/main" id="{ED1E8ABA-4A69-4F93-9AF8-60E51BDA8913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2933510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">
            <a:extLst>
              <a:ext uri="{FF2B5EF4-FFF2-40B4-BE49-F238E27FC236}">
                <a16:creationId xmlns:a16="http://schemas.microsoft.com/office/drawing/2014/main" id="{14B1DF2B-539A-4A81-B601-6AE088E5F0FB}"/>
              </a:ext>
            </a:extLst>
          </p:cNvPr>
          <p:cNvGrpSpPr/>
          <p:nvPr/>
        </p:nvGrpSpPr>
        <p:grpSpPr>
          <a:xfrm>
            <a:off x="6942062" y="5381382"/>
            <a:ext cx="3867160" cy="523220"/>
            <a:chOff x="8900664" y="5236778"/>
            <a:chExt cx="3867160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A795F0-42CD-4B81-BA77-104F2998A86B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E42DD0AA-2A7D-4629-850E-D602967A1768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2933510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38536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64F161-2991-4962-A330-F4C4D44B2907}"/>
              </a:ext>
            </a:extLst>
          </p:cNvPr>
          <p:cNvSpPr/>
          <p:nvPr/>
        </p:nvSpPr>
        <p:spPr>
          <a:xfrm>
            <a:off x="0" y="5661248"/>
            <a:ext cx="12192000" cy="1196752"/>
          </a:xfrm>
          <a:prstGeom prst="rect">
            <a:avLst/>
          </a:prstGeom>
          <a:gradFill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70F898-B332-4977-B236-E55F8A0285C7}"/>
              </a:ext>
            </a:extLst>
          </p:cNvPr>
          <p:cNvSpPr/>
          <p:nvPr/>
        </p:nvSpPr>
        <p:spPr>
          <a:xfrm>
            <a:off x="925423" y="1797916"/>
            <a:ext cx="468000" cy="468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6D1370-AD67-4477-B37B-199499D37146}"/>
              </a:ext>
            </a:extLst>
          </p:cNvPr>
          <p:cNvSpPr txBox="1"/>
          <p:nvPr/>
        </p:nvSpPr>
        <p:spPr>
          <a:xfrm>
            <a:off x="1377403" y="187802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60F3C2-E6B8-4203-8E6C-35A4D0A57C3A}"/>
              </a:ext>
            </a:extLst>
          </p:cNvPr>
          <p:cNvSpPr txBox="1"/>
          <p:nvPr/>
        </p:nvSpPr>
        <p:spPr>
          <a:xfrm>
            <a:off x="924159" y="224611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438BC89-0CDB-4460-9439-C9376F27612C}"/>
              </a:ext>
            </a:extLst>
          </p:cNvPr>
          <p:cNvSpPr/>
          <p:nvPr/>
        </p:nvSpPr>
        <p:spPr>
          <a:xfrm>
            <a:off x="8357378" y="1797916"/>
            <a:ext cx="468000" cy="468000"/>
          </a:xfrm>
          <a:prstGeom prst="ellipse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05C24D-5AE1-4F77-8BA4-5AF6BCE2B17D}"/>
              </a:ext>
            </a:extLst>
          </p:cNvPr>
          <p:cNvSpPr txBox="1"/>
          <p:nvPr/>
        </p:nvSpPr>
        <p:spPr>
          <a:xfrm>
            <a:off x="8809358" y="187802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02129-ADC9-473E-A856-E92D4BAA5E3A}"/>
              </a:ext>
            </a:extLst>
          </p:cNvPr>
          <p:cNvSpPr txBox="1"/>
          <p:nvPr/>
        </p:nvSpPr>
        <p:spPr>
          <a:xfrm>
            <a:off x="8356114" y="224611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DAAC3A-86A6-4524-BD8B-28C916D2615A}"/>
              </a:ext>
            </a:extLst>
          </p:cNvPr>
          <p:cNvSpPr/>
          <p:nvPr/>
        </p:nvSpPr>
        <p:spPr>
          <a:xfrm>
            <a:off x="927132" y="3920450"/>
            <a:ext cx="468000" cy="468000"/>
          </a:xfrm>
          <a:prstGeom prst="ellipse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C92541-B197-4F5B-B72E-7DDF5EE520F8}"/>
              </a:ext>
            </a:extLst>
          </p:cNvPr>
          <p:cNvSpPr txBox="1"/>
          <p:nvPr/>
        </p:nvSpPr>
        <p:spPr>
          <a:xfrm>
            <a:off x="1379112" y="400056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A6645-241E-4EB7-ABA8-C3E9BE820282}"/>
              </a:ext>
            </a:extLst>
          </p:cNvPr>
          <p:cNvSpPr txBox="1"/>
          <p:nvPr/>
        </p:nvSpPr>
        <p:spPr>
          <a:xfrm>
            <a:off x="925868" y="436865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E305C6-D9E8-458E-84C6-0C2760242F50}"/>
              </a:ext>
            </a:extLst>
          </p:cNvPr>
          <p:cNvSpPr/>
          <p:nvPr/>
        </p:nvSpPr>
        <p:spPr>
          <a:xfrm>
            <a:off x="8359087" y="3920450"/>
            <a:ext cx="468000" cy="468000"/>
          </a:xfrm>
          <a:prstGeom prst="ellipse">
            <a:avLst/>
          </a:prstGeom>
          <a:solidFill>
            <a:schemeClr val="accent5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A1D17-3239-4460-B531-ED7BD463ECCC}"/>
              </a:ext>
            </a:extLst>
          </p:cNvPr>
          <p:cNvSpPr txBox="1"/>
          <p:nvPr/>
        </p:nvSpPr>
        <p:spPr>
          <a:xfrm>
            <a:off x="8811067" y="400056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4F10E0-C2D2-4D9C-B4EC-E078B0EEE698}"/>
              </a:ext>
            </a:extLst>
          </p:cNvPr>
          <p:cNvSpPr txBox="1"/>
          <p:nvPr/>
        </p:nvSpPr>
        <p:spPr>
          <a:xfrm>
            <a:off x="8357823" y="436865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C8D0BC-AA50-4050-9815-C72785F87627}"/>
              </a:ext>
            </a:extLst>
          </p:cNvPr>
          <p:cNvCxnSpPr/>
          <p:nvPr/>
        </p:nvCxnSpPr>
        <p:spPr>
          <a:xfrm flipH="1">
            <a:off x="4286183" y="2007348"/>
            <a:ext cx="341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747D4F9-C511-4C42-9593-A056B87EBFA2}"/>
              </a:ext>
            </a:extLst>
          </p:cNvPr>
          <p:cNvCxnSpPr/>
          <p:nvPr/>
        </p:nvCxnSpPr>
        <p:spPr>
          <a:xfrm flipH="1">
            <a:off x="4287891" y="403551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E0D7C1-2279-4A33-BE2E-3466FFCB8A53}"/>
              </a:ext>
            </a:extLst>
          </p:cNvPr>
          <p:cNvCxnSpPr/>
          <p:nvPr/>
        </p:nvCxnSpPr>
        <p:spPr>
          <a:xfrm>
            <a:off x="2101652" y="3498781"/>
            <a:ext cx="788278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026D460-C279-4824-8AB7-6019D69581E6}"/>
              </a:ext>
            </a:extLst>
          </p:cNvPr>
          <p:cNvSpPr txBox="1"/>
          <p:nvPr/>
        </p:nvSpPr>
        <p:spPr>
          <a:xfrm>
            <a:off x="1958156" y="5941498"/>
            <a:ext cx="935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2882E1-6897-4381-B6D1-7317AD3C5E05}"/>
              </a:ext>
            </a:extLst>
          </p:cNvPr>
          <p:cNvSpPr/>
          <p:nvPr/>
        </p:nvSpPr>
        <p:spPr>
          <a:xfrm>
            <a:off x="962134" y="5904326"/>
            <a:ext cx="684000" cy="683503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29E1C1-39A1-4DAC-BD99-EBA488992C9C}"/>
              </a:ext>
            </a:extLst>
          </p:cNvPr>
          <p:cNvCxnSpPr/>
          <p:nvPr/>
        </p:nvCxnSpPr>
        <p:spPr>
          <a:xfrm flipH="1">
            <a:off x="8004723" y="4035513"/>
            <a:ext cx="1708" cy="11537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B07C17-7A4B-442E-828B-9CCD503B6307}"/>
              </a:ext>
            </a:extLst>
          </p:cNvPr>
          <p:cNvCxnSpPr/>
          <p:nvPr/>
        </p:nvCxnSpPr>
        <p:spPr>
          <a:xfrm flipH="1">
            <a:off x="8003026" y="2007348"/>
            <a:ext cx="3406" cy="113441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FBD8F8C-F8ED-4018-8D92-5D8FC8DFC2EB}"/>
              </a:ext>
            </a:extLst>
          </p:cNvPr>
          <p:cNvSpPr/>
          <p:nvPr/>
        </p:nvSpPr>
        <p:spPr>
          <a:xfrm>
            <a:off x="4643964" y="3920450"/>
            <a:ext cx="468000" cy="468000"/>
          </a:xfrm>
          <a:prstGeom prst="ellipse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73412F-945F-48D9-9297-33736A39C79D}"/>
              </a:ext>
            </a:extLst>
          </p:cNvPr>
          <p:cNvSpPr txBox="1"/>
          <p:nvPr/>
        </p:nvSpPr>
        <p:spPr>
          <a:xfrm>
            <a:off x="5095944" y="4000562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28E67A-7B8B-4030-A0F4-A86B697A0987}"/>
              </a:ext>
            </a:extLst>
          </p:cNvPr>
          <p:cNvSpPr txBox="1"/>
          <p:nvPr/>
        </p:nvSpPr>
        <p:spPr>
          <a:xfrm>
            <a:off x="4642700" y="4368650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3759B0-B055-4F3B-B91C-0F8ECA0FE36A}"/>
              </a:ext>
            </a:extLst>
          </p:cNvPr>
          <p:cNvSpPr/>
          <p:nvPr/>
        </p:nvSpPr>
        <p:spPr>
          <a:xfrm>
            <a:off x="4642255" y="1797916"/>
            <a:ext cx="468000" cy="468000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CCDB9C-30B4-4FED-8672-B06EEC23F89F}"/>
              </a:ext>
            </a:extLst>
          </p:cNvPr>
          <p:cNvSpPr txBox="1"/>
          <p:nvPr/>
        </p:nvSpPr>
        <p:spPr>
          <a:xfrm>
            <a:off x="5094235" y="1878028"/>
            <a:ext cx="25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6442A37-0269-468A-B7A4-5F06ECA057E9}"/>
              </a:ext>
            </a:extLst>
          </p:cNvPr>
          <p:cNvSpPr txBox="1"/>
          <p:nvPr/>
        </p:nvSpPr>
        <p:spPr>
          <a:xfrm>
            <a:off x="4640991" y="2246116"/>
            <a:ext cx="301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6015BC0E-E58A-4098-A8EF-4F1B8049229B}"/>
              </a:ext>
            </a:extLst>
          </p:cNvPr>
          <p:cNvSpPr/>
          <p:nvPr/>
        </p:nvSpPr>
        <p:spPr>
          <a:xfrm>
            <a:off x="1016576" y="4063620"/>
            <a:ext cx="285584" cy="16798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243BCD46-AF68-484E-BF38-80B743BE3EAD}"/>
              </a:ext>
            </a:extLst>
          </p:cNvPr>
          <p:cNvSpPr/>
          <p:nvPr/>
        </p:nvSpPr>
        <p:spPr>
          <a:xfrm>
            <a:off x="4759867" y="4049446"/>
            <a:ext cx="228376" cy="230526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E8BC36FE-3842-463D-BE69-7EDF4C391F7E}"/>
              </a:ext>
            </a:extLst>
          </p:cNvPr>
          <p:cNvSpPr/>
          <p:nvPr/>
        </p:nvSpPr>
        <p:spPr>
          <a:xfrm>
            <a:off x="4742141" y="1943072"/>
            <a:ext cx="291387" cy="18778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4DAC94-7EC7-4721-A971-99FE34F0A18B}"/>
              </a:ext>
            </a:extLst>
          </p:cNvPr>
          <p:cNvSpPr/>
          <p:nvPr/>
        </p:nvSpPr>
        <p:spPr>
          <a:xfrm>
            <a:off x="8457322" y="1899287"/>
            <a:ext cx="261743" cy="25822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Teardrop 17">
            <a:extLst>
              <a:ext uri="{FF2B5EF4-FFF2-40B4-BE49-F238E27FC236}">
                <a16:creationId xmlns:a16="http://schemas.microsoft.com/office/drawing/2014/main" id="{8456052E-FCCC-4327-8BDC-880A138FD1B1}"/>
              </a:ext>
            </a:extLst>
          </p:cNvPr>
          <p:cNvSpPr/>
          <p:nvPr/>
        </p:nvSpPr>
        <p:spPr>
          <a:xfrm rot="18900000">
            <a:off x="1059632" y="1945026"/>
            <a:ext cx="199475" cy="202609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0C6FD9C8-794C-40FC-81D1-62A19A3ED030}"/>
              </a:ext>
            </a:extLst>
          </p:cNvPr>
          <p:cNvSpPr/>
          <p:nvPr/>
        </p:nvSpPr>
        <p:spPr>
          <a:xfrm>
            <a:off x="8468468" y="4009090"/>
            <a:ext cx="260198" cy="2617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9">
            <a:extLst>
              <a:ext uri="{FF2B5EF4-FFF2-40B4-BE49-F238E27FC236}">
                <a16:creationId xmlns:a16="http://schemas.microsoft.com/office/drawing/2014/main" id="{A07BF62D-95C3-4CF6-82EB-EA4DF1D54230}"/>
              </a:ext>
            </a:extLst>
          </p:cNvPr>
          <p:cNvSpPr/>
          <p:nvPr/>
        </p:nvSpPr>
        <p:spPr>
          <a:xfrm>
            <a:off x="1081856" y="6002912"/>
            <a:ext cx="415550" cy="513424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2516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549EF-5668-4522-9AB8-6C574F84B8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직사각형 1">
            <a:extLst>
              <a:ext uri="{FF2B5EF4-FFF2-40B4-BE49-F238E27FC236}">
                <a16:creationId xmlns:a16="http://schemas.microsoft.com/office/drawing/2014/main" id="{8B3FD953-CD03-4F18-8F5B-E602ED33AB79}"/>
              </a:ext>
            </a:extLst>
          </p:cNvPr>
          <p:cNvSpPr/>
          <p:nvPr/>
        </p:nvSpPr>
        <p:spPr>
          <a:xfrm flipH="1">
            <a:off x="4067175" y="564046"/>
            <a:ext cx="8124823" cy="1807680"/>
          </a:xfrm>
          <a:prstGeom prst="rect">
            <a:avLst/>
          </a:prstGeom>
          <a:gradFill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0F83F1-DB54-4703-9298-8BC8FF9A7997}"/>
              </a:ext>
            </a:extLst>
          </p:cNvPr>
          <p:cNvSpPr/>
          <p:nvPr/>
        </p:nvSpPr>
        <p:spPr>
          <a:xfrm>
            <a:off x="814388" y="3514724"/>
            <a:ext cx="1700212" cy="3343275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72C43-2E66-492A-A937-94AA5EDB4B21}"/>
              </a:ext>
            </a:extLst>
          </p:cNvPr>
          <p:cNvSpPr/>
          <p:nvPr/>
        </p:nvSpPr>
        <p:spPr>
          <a:xfrm rot="5400000">
            <a:off x="1014929" y="443430"/>
            <a:ext cx="1789665" cy="3819524"/>
          </a:xfrm>
          <a:prstGeom prst="rect">
            <a:avLst/>
          </a:prstGeom>
          <a:gradFill flip="none" rotWithShape="1">
            <a:gsLst>
              <a:gs pos="67000">
                <a:schemeClr val="accent3">
                  <a:alpha val="70000"/>
                </a:schemeClr>
              </a:gs>
              <a:gs pos="33000">
                <a:schemeClr val="accent2"/>
              </a:gs>
              <a:gs pos="0">
                <a:schemeClr val="accent1"/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F7134-E088-4C25-9A26-8213540EAE7C}"/>
              </a:ext>
            </a:extLst>
          </p:cNvPr>
          <p:cNvSpPr txBox="1"/>
          <p:nvPr/>
        </p:nvSpPr>
        <p:spPr>
          <a:xfrm>
            <a:off x="6216888" y="1313249"/>
            <a:ext cx="58227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Layout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400" b="1" dirty="0">
                <a:solidFill>
                  <a:schemeClr val="bg1"/>
                </a:solidFill>
                <a:cs typeface="Arial" pitchFamily="34" charset="0"/>
              </a:rPr>
              <a:t>Text Slide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3F658-85C7-42D6-8D60-B57C53B9F972}"/>
              </a:ext>
            </a:extLst>
          </p:cNvPr>
          <p:cNvSpPr txBox="1"/>
          <p:nvPr/>
        </p:nvSpPr>
        <p:spPr>
          <a:xfrm>
            <a:off x="327283" y="654479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0A4AC-FC05-40E0-8CAD-538535DD7774}"/>
              </a:ext>
            </a:extLst>
          </p:cNvPr>
          <p:cNvSpPr txBox="1"/>
          <p:nvPr/>
        </p:nvSpPr>
        <p:spPr>
          <a:xfrm>
            <a:off x="7795268" y="5962560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EA8071-E709-4A11-8BCB-1BA9EC3E540E}"/>
              </a:ext>
            </a:extLst>
          </p:cNvPr>
          <p:cNvSpPr txBox="1"/>
          <p:nvPr/>
        </p:nvSpPr>
        <p:spPr>
          <a:xfrm>
            <a:off x="7795268" y="5201738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205CE4-C216-46C9-8D7F-6E62378E2E8E}"/>
              </a:ext>
            </a:extLst>
          </p:cNvPr>
          <p:cNvSpPr txBox="1"/>
          <p:nvPr/>
        </p:nvSpPr>
        <p:spPr>
          <a:xfrm>
            <a:off x="7439024" y="2632571"/>
            <a:ext cx="4200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97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962850-38C3-49B3-AB1A-F2952CD686AE}"/>
              </a:ext>
            </a:extLst>
          </p:cNvPr>
          <p:cNvGrpSpPr/>
          <p:nvPr/>
        </p:nvGrpSpPr>
        <p:grpSpPr>
          <a:xfrm>
            <a:off x="6062093" y="1654439"/>
            <a:ext cx="68958" cy="4283174"/>
            <a:chOff x="4283968" y="1628800"/>
            <a:chExt cx="68958" cy="42831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018BF78-DACD-44F2-A4CD-84822AD58AD5}"/>
                </a:ext>
              </a:extLst>
            </p:cNvPr>
            <p:cNvSpPr/>
            <p:nvPr/>
          </p:nvSpPr>
          <p:spPr>
            <a:xfrm>
              <a:off x="4283968" y="1628800"/>
              <a:ext cx="68958" cy="826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6FC572-614A-4E43-AC0B-45BE7C2B5D6F}"/>
                </a:ext>
              </a:extLst>
            </p:cNvPr>
            <p:cNvSpPr/>
            <p:nvPr/>
          </p:nvSpPr>
          <p:spPr>
            <a:xfrm>
              <a:off x="4283968" y="2492896"/>
              <a:ext cx="68958" cy="8267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7ECFA2-6341-46C5-A088-C6F957DEF429}"/>
                </a:ext>
              </a:extLst>
            </p:cNvPr>
            <p:cNvSpPr/>
            <p:nvPr/>
          </p:nvSpPr>
          <p:spPr>
            <a:xfrm>
              <a:off x="4283968" y="3356992"/>
              <a:ext cx="68958" cy="8267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E647892-12E5-461E-9EAB-3538E76631D8}"/>
                </a:ext>
              </a:extLst>
            </p:cNvPr>
            <p:cNvSpPr/>
            <p:nvPr/>
          </p:nvSpPr>
          <p:spPr>
            <a:xfrm>
              <a:off x="4283968" y="4221088"/>
              <a:ext cx="68958" cy="8267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BEE928-BA56-49EC-BDA9-DA9586BEDC56}"/>
                </a:ext>
              </a:extLst>
            </p:cNvPr>
            <p:cNvSpPr/>
            <p:nvPr/>
          </p:nvSpPr>
          <p:spPr>
            <a:xfrm>
              <a:off x="4283968" y="5085184"/>
              <a:ext cx="68958" cy="82679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DF6916-B8C0-4C7B-8A8A-FFB6F9F32EFE}"/>
              </a:ext>
            </a:extLst>
          </p:cNvPr>
          <p:cNvCxnSpPr/>
          <p:nvPr/>
        </p:nvCxnSpPr>
        <p:spPr>
          <a:xfrm>
            <a:off x="6278116" y="2067834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30DF46-A4CF-4E8A-89E7-B44AF95912E4}"/>
              </a:ext>
            </a:extLst>
          </p:cNvPr>
          <p:cNvCxnSpPr/>
          <p:nvPr/>
        </p:nvCxnSpPr>
        <p:spPr>
          <a:xfrm>
            <a:off x="6278116" y="3813245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8634F9-B816-4601-BDA6-BCD72D816237}"/>
              </a:ext>
            </a:extLst>
          </p:cNvPr>
          <p:cNvCxnSpPr/>
          <p:nvPr/>
        </p:nvCxnSpPr>
        <p:spPr>
          <a:xfrm>
            <a:off x="6278116" y="5558656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113DB33-D2FA-4971-8C7D-FE692A3610FD}"/>
              </a:ext>
            </a:extLst>
          </p:cNvPr>
          <p:cNvCxnSpPr/>
          <p:nvPr/>
        </p:nvCxnSpPr>
        <p:spPr>
          <a:xfrm>
            <a:off x="5529461" y="4646430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EA61029-5DF6-42A1-944E-66112C60F148}"/>
              </a:ext>
            </a:extLst>
          </p:cNvPr>
          <p:cNvSpPr/>
          <p:nvPr/>
        </p:nvSpPr>
        <p:spPr>
          <a:xfrm>
            <a:off x="4545989" y="2522442"/>
            <a:ext cx="846777" cy="846777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65BD32-F592-47C7-B23B-E8880A825141}"/>
              </a:ext>
            </a:extLst>
          </p:cNvPr>
          <p:cNvSpPr/>
          <p:nvPr/>
        </p:nvSpPr>
        <p:spPr>
          <a:xfrm>
            <a:off x="4420768" y="2532435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2338C2-2344-4DC2-A653-6BC0D90625B9}"/>
              </a:ext>
            </a:extLst>
          </p:cNvPr>
          <p:cNvCxnSpPr/>
          <p:nvPr/>
        </p:nvCxnSpPr>
        <p:spPr>
          <a:xfrm>
            <a:off x="5529461" y="2947289"/>
            <a:ext cx="36004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8">
            <a:extLst>
              <a:ext uri="{FF2B5EF4-FFF2-40B4-BE49-F238E27FC236}">
                <a16:creationId xmlns:a16="http://schemas.microsoft.com/office/drawing/2014/main" id="{6D92CEBF-8599-4D79-A851-1CCBD01875DB}"/>
              </a:ext>
            </a:extLst>
          </p:cNvPr>
          <p:cNvGrpSpPr/>
          <p:nvPr/>
        </p:nvGrpSpPr>
        <p:grpSpPr>
          <a:xfrm>
            <a:off x="813263" y="2471936"/>
            <a:ext cx="3425502" cy="897285"/>
            <a:chOff x="222945" y="2305923"/>
            <a:chExt cx="2563713" cy="8972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DD5FA2-F965-4D78-9DC3-D85E59D04D2E}"/>
                </a:ext>
              </a:extLst>
            </p:cNvPr>
            <p:cNvSpPr txBox="1"/>
            <p:nvPr/>
          </p:nvSpPr>
          <p:spPr>
            <a:xfrm>
              <a:off x="222945" y="2305923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35901C-BB28-45F2-B3F9-D78D10287ABB}"/>
                </a:ext>
              </a:extLst>
            </p:cNvPr>
            <p:cNvSpPr txBox="1"/>
            <p:nvPr/>
          </p:nvSpPr>
          <p:spPr>
            <a:xfrm>
              <a:off x="222945" y="2556877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21A561E-D9DD-4179-8DE1-3997592A23EF}"/>
              </a:ext>
            </a:extLst>
          </p:cNvPr>
          <p:cNvSpPr/>
          <p:nvPr/>
        </p:nvSpPr>
        <p:spPr>
          <a:xfrm>
            <a:off x="6782174" y="1634454"/>
            <a:ext cx="846777" cy="846777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3B345C-2BB5-4A0F-872A-87241A5B90A0}"/>
              </a:ext>
            </a:extLst>
          </p:cNvPr>
          <p:cNvSpPr/>
          <p:nvPr/>
        </p:nvSpPr>
        <p:spPr>
          <a:xfrm>
            <a:off x="6926190" y="1648313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1" name="그룹 7">
            <a:extLst>
              <a:ext uri="{FF2B5EF4-FFF2-40B4-BE49-F238E27FC236}">
                <a16:creationId xmlns:a16="http://schemas.microsoft.com/office/drawing/2014/main" id="{8B055020-D162-4675-98DE-B7834B636ADD}"/>
              </a:ext>
            </a:extLst>
          </p:cNvPr>
          <p:cNvGrpSpPr/>
          <p:nvPr/>
        </p:nvGrpSpPr>
        <p:grpSpPr>
          <a:xfrm>
            <a:off x="7896997" y="1597314"/>
            <a:ext cx="3425502" cy="897285"/>
            <a:chOff x="6328767" y="1465734"/>
            <a:chExt cx="2563713" cy="8972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5911EF-FB60-446E-96DA-6DAD7D3CAB49}"/>
                </a:ext>
              </a:extLst>
            </p:cNvPr>
            <p:cNvSpPr txBox="1"/>
            <p:nvPr/>
          </p:nvSpPr>
          <p:spPr>
            <a:xfrm>
              <a:off x="6328767" y="146573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0C7D3A-F7E2-4C56-BD10-0FE754AE6C2E}"/>
                </a:ext>
              </a:extLst>
            </p:cNvPr>
            <p:cNvSpPr txBox="1"/>
            <p:nvPr/>
          </p:nvSpPr>
          <p:spPr>
            <a:xfrm>
              <a:off x="6328767" y="171668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0D202208-11DA-4C5D-A29D-A1935F043810}"/>
              </a:ext>
            </a:extLst>
          </p:cNvPr>
          <p:cNvSpPr/>
          <p:nvPr/>
        </p:nvSpPr>
        <p:spPr>
          <a:xfrm>
            <a:off x="4545989" y="4221583"/>
            <a:ext cx="846777" cy="846777"/>
          </a:xfrm>
          <a:prstGeom prst="ellipse">
            <a:avLst/>
          </a:prstGeom>
          <a:solidFill>
            <a:schemeClr val="accent4">
              <a:alpha val="7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752D6BF-7320-4AD1-A415-8CD73451280A}"/>
              </a:ext>
            </a:extLst>
          </p:cNvPr>
          <p:cNvSpPr/>
          <p:nvPr/>
        </p:nvSpPr>
        <p:spPr>
          <a:xfrm>
            <a:off x="4420768" y="4231576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6" name="그룹 10">
            <a:extLst>
              <a:ext uri="{FF2B5EF4-FFF2-40B4-BE49-F238E27FC236}">
                <a16:creationId xmlns:a16="http://schemas.microsoft.com/office/drawing/2014/main" id="{95AE2C37-BC97-4BAF-AF24-436F0324A079}"/>
              </a:ext>
            </a:extLst>
          </p:cNvPr>
          <p:cNvGrpSpPr/>
          <p:nvPr/>
        </p:nvGrpSpPr>
        <p:grpSpPr>
          <a:xfrm>
            <a:off x="813263" y="4220180"/>
            <a:ext cx="3425502" cy="897285"/>
            <a:chOff x="222945" y="4005064"/>
            <a:chExt cx="2563713" cy="8972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BFBC66-9100-40CB-95B5-B06772D87362}"/>
                </a:ext>
              </a:extLst>
            </p:cNvPr>
            <p:cNvSpPr txBox="1"/>
            <p:nvPr/>
          </p:nvSpPr>
          <p:spPr>
            <a:xfrm>
              <a:off x="222945" y="4005064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FC16DA-5AF3-4930-9633-F5FABBE96A3B}"/>
                </a:ext>
              </a:extLst>
            </p:cNvPr>
            <p:cNvSpPr txBox="1"/>
            <p:nvPr/>
          </p:nvSpPr>
          <p:spPr>
            <a:xfrm>
              <a:off x="222945" y="4256018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A4495967-F3B6-4BB1-A5F0-5FD057D9FD98}"/>
              </a:ext>
            </a:extLst>
          </p:cNvPr>
          <p:cNvSpPr/>
          <p:nvPr/>
        </p:nvSpPr>
        <p:spPr>
          <a:xfrm>
            <a:off x="6782174" y="5125276"/>
            <a:ext cx="846777" cy="846777"/>
          </a:xfrm>
          <a:prstGeom prst="ellipse">
            <a:avLst/>
          </a:prstGeom>
          <a:solidFill>
            <a:schemeClr val="accent5">
              <a:alpha val="7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01E12F-8310-42C5-947E-1071A4AB624B}"/>
              </a:ext>
            </a:extLst>
          </p:cNvPr>
          <p:cNvSpPr/>
          <p:nvPr/>
        </p:nvSpPr>
        <p:spPr>
          <a:xfrm>
            <a:off x="6926190" y="5139135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그룹 1">
            <a:extLst>
              <a:ext uri="{FF2B5EF4-FFF2-40B4-BE49-F238E27FC236}">
                <a16:creationId xmlns:a16="http://schemas.microsoft.com/office/drawing/2014/main" id="{F0E070F9-244D-4ED8-AFC7-7A228E07CC89}"/>
              </a:ext>
            </a:extLst>
          </p:cNvPr>
          <p:cNvGrpSpPr/>
          <p:nvPr/>
        </p:nvGrpSpPr>
        <p:grpSpPr>
          <a:xfrm>
            <a:off x="7896997" y="5093802"/>
            <a:ext cx="3425502" cy="897285"/>
            <a:chOff x="6328767" y="4956556"/>
            <a:chExt cx="2563713" cy="8972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BCBF188-990F-4BE9-A652-1538926846BA}"/>
                </a:ext>
              </a:extLst>
            </p:cNvPr>
            <p:cNvSpPr txBox="1"/>
            <p:nvPr/>
          </p:nvSpPr>
          <p:spPr>
            <a:xfrm>
              <a:off x="6328767" y="4956556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BC6B12-7E68-4D85-A5D1-FAED75CD0118}"/>
                </a:ext>
              </a:extLst>
            </p:cNvPr>
            <p:cNvSpPr txBox="1"/>
            <p:nvPr/>
          </p:nvSpPr>
          <p:spPr>
            <a:xfrm>
              <a:off x="6328767" y="5207510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91750EAE-682A-4BD4-A74A-DA1CCBD6518C}"/>
              </a:ext>
            </a:extLst>
          </p:cNvPr>
          <p:cNvSpPr/>
          <p:nvPr/>
        </p:nvSpPr>
        <p:spPr>
          <a:xfrm>
            <a:off x="6782174" y="3379865"/>
            <a:ext cx="846777" cy="846777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F44F3C-A24B-4A5B-ADF1-41415C7DC329}"/>
              </a:ext>
            </a:extLst>
          </p:cNvPr>
          <p:cNvSpPr/>
          <p:nvPr/>
        </p:nvSpPr>
        <p:spPr>
          <a:xfrm>
            <a:off x="6926190" y="3393724"/>
            <a:ext cx="826791" cy="826791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6" name="그룹 6">
            <a:extLst>
              <a:ext uri="{FF2B5EF4-FFF2-40B4-BE49-F238E27FC236}">
                <a16:creationId xmlns:a16="http://schemas.microsoft.com/office/drawing/2014/main" id="{B094CBCF-FC4A-4D83-85B0-341FBE10893C}"/>
              </a:ext>
            </a:extLst>
          </p:cNvPr>
          <p:cNvGrpSpPr/>
          <p:nvPr/>
        </p:nvGrpSpPr>
        <p:grpSpPr>
          <a:xfrm>
            <a:off x="7896997" y="3345560"/>
            <a:ext cx="3425502" cy="897285"/>
            <a:chOff x="6328767" y="3211145"/>
            <a:chExt cx="2563713" cy="89728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903C1F0-5F5D-4A82-BAAD-BB5A24095C72}"/>
                </a:ext>
              </a:extLst>
            </p:cNvPr>
            <p:cNvSpPr txBox="1"/>
            <p:nvPr/>
          </p:nvSpPr>
          <p:spPr>
            <a:xfrm>
              <a:off x="6328767" y="3211145"/>
              <a:ext cx="256371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B5EED7-6BD3-4C27-BCE5-17C0164CDD9B}"/>
                </a:ext>
              </a:extLst>
            </p:cNvPr>
            <p:cNvSpPr txBox="1"/>
            <p:nvPr/>
          </p:nvSpPr>
          <p:spPr>
            <a:xfrm>
              <a:off x="6328767" y="3462099"/>
              <a:ext cx="256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</p:grpSp>
      <p:sp>
        <p:nvSpPr>
          <p:cNvPr id="39" name="Parallelogram 15">
            <a:extLst>
              <a:ext uri="{FF2B5EF4-FFF2-40B4-BE49-F238E27FC236}">
                <a16:creationId xmlns:a16="http://schemas.microsoft.com/office/drawing/2014/main" id="{6285755F-246F-4C21-BA97-89F663D158EF}"/>
              </a:ext>
            </a:extLst>
          </p:cNvPr>
          <p:cNvSpPr/>
          <p:nvPr/>
        </p:nvSpPr>
        <p:spPr>
          <a:xfrm flipH="1">
            <a:off x="4667399" y="4471778"/>
            <a:ext cx="351336" cy="35133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EC3241E4-D277-4252-9B12-827464D87116}"/>
              </a:ext>
            </a:extLst>
          </p:cNvPr>
          <p:cNvSpPr/>
          <p:nvPr/>
        </p:nvSpPr>
        <p:spPr>
          <a:xfrm rot="2700000">
            <a:off x="4718665" y="270851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8977BEFE-1E0B-4F91-AFF6-4CB3049F9094}"/>
              </a:ext>
            </a:extLst>
          </p:cNvPr>
          <p:cNvSpPr/>
          <p:nvPr/>
        </p:nvSpPr>
        <p:spPr>
          <a:xfrm flipH="1">
            <a:off x="7138963" y="191894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Freeform 18">
            <a:extLst>
              <a:ext uri="{FF2B5EF4-FFF2-40B4-BE49-F238E27FC236}">
                <a16:creationId xmlns:a16="http://schemas.microsoft.com/office/drawing/2014/main" id="{6F03A53F-90B6-41CB-B943-209AD13824A4}"/>
              </a:ext>
            </a:extLst>
          </p:cNvPr>
          <p:cNvSpPr/>
          <p:nvPr/>
        </p:nvSpPr>
        <p:spPr>
          <a:xfrm>
            <a:off x="7138963" y="3596279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51">
            <a:extLst>
              <a:ext uri="{FF2B5EF4-FFF2-40B4-BE49-F238E27FC236}">
                <a16:creationId xmlns:a16="http://schemas.microsoft.com/office/drawing/2014/main" id="{6B7641C7-C997-4AC7-B62E-7479E7D4539D}"/>
              </a:ext>
            </a:extLst>
          </p:cNvPr>
          <p:cNvSpPr/>
          <p:nvPr/>
        </p:nvSpPr>
        <p:spPr>
          <a:xfrm rot="16200000" flipH="1">
            <a:off x="7126742" y="5356975"/>
            <a:ext cx="419713" cy="39527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8363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B3EAAA-71B7-4F8C-87D8-5EE414375B92}"/>
              </a:ext>
            </a:extLst>
          </p:cNvPr>
          <p:cNvSpPr txBox="1"/>
          <p:nvPr/>
        </p:nvSpPr>
        <p:spPr>
          <a:xfrm>
            <a:off x="623384" y="483949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cs typeface="Arial" pitchFamily="34" charset="0"/>
              </a:rPr>
              <a:t>Infographic Style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FD0B1F-2E91-42FF-9F35-CE1A27E12F41}"/>
              </a:ext>
            </a:extLst>
          </p:cNvPr>
          <p:cNvSpPr txBox="1"/>
          <p:nvPr/>
        </p:nvSpPr>
        <p:spPr>
          <a:xfrm>
            <a:off x="617588" y="1363993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55C65F4-0BC1-431C-8F5D-E94EDC504392}"/>
              </a:ext>
            </a:extLst>
          </p:cNvPr>
          <p:cNvSpPr/>
          <p:nvPr/>
        </p:nvSpPr>
        <p:spPr>
          <a:xfrm>
            <a:off x="1145883" y="2390852"/>
            <a:ext cx="430886" cy="430886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0E10D-1AAD-42B1-872C-E55118557DBA}"/>
              </a:ext>
            </a:extLst>
          </p:cNvPr>
          <p:cNvSpPr txBox="1"/>
          <p:nvPr/>
        </p:nvSpPr>
        <p:spPr>
          <a:xfrm>
            <a:off x="1621038" y="2375466"/>
            <a:ext cx="447496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E4A8D-4F88-4C4F-8133-9BE97CED2EDB}"/>
              </a:ext>
            </a:extLst>
          </p:cNvPr>
          <p:cNvSpPr txBox="1"/>
          <p:nvPr/>
        </p:nvSpPr>
        <p:spPr>
          <a:xfrm>
            <a:off x="1261452" y="2498572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89EF14-63BF-4833-B86C-BF655C1C6D96}"/>
              </a:ext>
            </a:extLst>
          </p:cNvPr>
          <p:cNvSpPr/>
          <p:nvPr/>
        </p:nvSpPr>
        <p:spPr>
          <a:xfrm>
            <a:off x="1145883" y="3168744"/>
            <a:ext cx="430886" cy="430886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7EB8D-C2DD-49AD-9C1D-BCC8A65BB591}"/>
              </a:ext>
            </a:extLst>
          </p:cNvPr>
          <p:cNvSpPr txBox="1"/>
          <p:nvPr/>
        </p:nvSpPr>
        <p:spPr>
          <a:xfrm>
            <a:off x="1621038" y="3061024"/>
            <a:ext cx="40272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450CB6-40BB-4C44-BC98-748704DF1E5D}"/>
              </a:ext>
            </a:extLst>
          </p:cNvPr>
          <p:cNvSpPr txBox="1"/>
          <p:nvPr/>
        </p:nvSpPr>
        <p:spPr>
          <a:xfrm>
            <a:off x="1261452" y="3276464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37CBE34-A8EB-4A03-826F-BED437FD22F5}"/>
              </a:ext>
            </a:extLst>
          </p:cNvPr>
          <p:cNvSpPr/>
          <p:nvPr/>
        </p:nvSpPr>
        <p:spPr>
          <a:xfrm>
            <a:off x="1145883" y="3946636"/>
            <a:ext cx="430886" cy="430886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0CA4E-347C-48ED-9BB9-5699B0AA7BBD}"/>
              </a:ext>
            </a:extLst>
          </p:cNvPr>
          <p:cNvSpPr txBox="1"/>
          <p:nvPr/>
        </p:nvSpPr>
        <p:spPr>
          <a:xfrm>
            <a:off x="1621038" y="3838917"/>
            <a:ext cx="356056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11C389-3626-435D-8E6C-716F5CAB54B9}"/>
              </a:ext>
            </a:extLst>
          </p:cNvPr>
          <p:cNvSpPr txBox="1"/>
          <p:nvPr/>
        </p:nvSpPr>
        <p:spPr>
          <a:xfrm>
            <a:off x="1261452" y="4054356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F87B8E1-B391-4C8C-9BA6-4A4F70DF8D7C}"/>
              </a:ext>
            </a:extLst>
          </p:cNvPr>
          <p:cNvSpPr/>
          <p:nvPr/>
        </p:nvSpPr>
        <p:spPr>
          <a:xfrm>
            <a:off x="1145883" y="4724527"/>
            <a:ext cx="430886" cy="430886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2EDF35-D202-43B5-8F1B-4E9CBBD68A4D}"/>
              </a:ext>
            </a:extLst>
          </p:cNvPr>
          <p:cNvSpPr txBox="1"/>
          <p:nvPr/>
        </p:nvSpPr>
        <p:spPr>
          <a:xfrm>
            <a:off x="1621038" y="4616807"/>
            <a:ext cx="322718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324BF-B98E-4CDD-AD79-F4653D748F28}"/>
              </a:ext>
            </a:extLst>
          </p:cNvPr>
          <p:cNvSpPr txBox="1"/>
          <p:nvPr/>
        </p:nvSpPr>
        <p:spPr>
          <a:xfrm>
            <a:off x="1261452" y="4832248"/>
            <a:ext cx="199749" cy="215444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79A4A3-E408-43B6-9DD1-6377B9DE1126}"/>
              </a:ext>
            </a:extLst>
          </p:cNvPr>
          <p:cNvSpPr txBox="1"/>
          <p:nvPr/>
        </p:nvSpPr>
        <p:spPr>
          <a:xfrm>
            <a:off x="1873177" y="5969692"/>
            <a:ext cx="352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1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7A5F107-601D-4172-A6FD-AFBC6BCB1D95}"/>
              </a:ext>
            </a:extLst>
          </p:cNvPr>
          <p:cNvSpPr/>
          <p:nvPr/>
        </p:nvSpPr>
        <p:spPr>
          <a:xfrm>
            <a:off x="905346" y="4515757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48C97A2-EB94-48C0-9D97-BD57A170F984}"/>
              </a:ext>
            </a:extLst>
          </p:cNvPr>
          <p:cNvSpPr/>
          <p:nvPr/>
        </p:nvSpPr>
        <p:spPr>
          <a:xfrm rot="18600000">
            <a:off x="2793223" y="4185085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0A03904-2E1C-4969-B1C6-CE52D14A06D4}"/>
              </a:ext>
            </a:extLst>
          </p:cNvPr>
          <p:cNvSpPr/>
          <p:nvPr/>
        </p:nvSpPr>
        <p:spPr>
          <a:xfrm>
            <a:off x="3496682" y="3854201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1EC541AC-A041-4380-B803-5B04E81C6725}"/>
              </a:ext>
            </a:extLst>
          </p:cNvPr>
          <p:cNvSpPr/>
          <p:nvPr/>
        </p:nvSpPr>
        <p:spPr>
          <a:xfrm>
            <a:off x="6088018" y="3192645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ACF7BCD7-1784-460E-A394-68CF7582DA9E}"/>
              </a:ext>
            </a:extLst>
          </p:cNvPr>
          <p:cNvSpPr/>
          <p:nvPr/>
        </p:nvSpPr>
        <p:spPr>
          <a:xfrm>
            <a:off x="8703025" y="2531089"/>
            <a:ext cx="2628000" cy="576064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19C52F-D719-4BF5-8BA9-9A69425CD4B1}"/>
              </a:ext>
            </a:extLst>
          </p:cNvPr>
          <p:cNvGrpSpPr/>
          <p:nvPr/>
        </p:nvGrpSpPr>
        <p:grpSpPr>
          <a:xfrm>
            <a:off x="7579164" y="1683177"/>
            <a:ext cx="3619748" cy="716616"/>
            <a:chOff x="302738" y="4417056"/>
            <a:chExt cx="3619748" cy="71661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E93E94-2A74-48A5-969D-1DCA7A4F00AE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EB5ECB-3364-4FAF-B7B0-96B2CD846CB4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4226FBB-35D4-493D-AF87-6EDA962A12E0}"/>
              </a:ext>
            </a:extLst>
          </p:cNvPr>
          <p:cNvSpPr txBox="1"/>
          <p:nvPr/>
        </p:nvSpPr>
        <p:spPr>
          <a:xfrm>
            <a:off x="9237269" y="2657414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697859-055C-4E74-9765-99EF9C025D4E}"/>
              </a:ext>
            </a:extLst>
          </p:cNvPr>
          <p:cNvGrpSpPr/>
          <p:nvPr/>
        </p:nvGrpSpPr>
        <p:grpSpPr>
          <a:xfrm>
            <a:off x="1947018" y="3002033"/>
            <a:ext cx="3619748" cy="716616"/>
            <a:chOff x="302738" y="4417056"/>
            <a:chExt cx="3619748" cy="7166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FC6375-1215-4413-985B-883E2B2C556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D091AA-68C5-4797-9F23-F773DF6F3F62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145571F-AF05-4A00-AEE5-8A41D398F47B}"/>
              </a:ext>
            </a:extLst>
          </p:cNvPr>
          <p:cNvSpPr txBox="1"/>
          <p:nvPr/>
        </p:nvSpPr>
        <p:spPr>
          <a:xfrm>
            <a:off x="4054598" y="3994935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6F1520-9C90-477C-B264-46C0B22549EC}"/>
              </a:ext>
            </a:extLst>
          </p:cNvPr>
          <p:cNvGrpSpPr/>
          <p:nvPr/>
        </p:nvGrpSpPr>
        <p:grpSpPr>
          <a:xfrm>
            <a:off x="7922965" y="3911795"/>
            <a:ext cx="3408061" cy="716616"/>
            <a:chOff x="302738" y="4417056"/>
            <a:chExt cx="3619748" cy="7166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B8C418-2D92-4FFF-9316-3251C9F7678F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FB0C474-8DC7-45C7-92E8-5DA5C90D03FF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2FC98CD-EDAD-4026-8A12-BC31C33C250A}"/>
              </a:ext>
            </a:extLst>
          </p:cNvPr>
          <p:cNvSpPr txBox="1"/>
          <p:nvPr/>
        </p:nvSpPr>
        <p:spPr>
          <a:xfrm>
            <a:off x="1463262" y="4654715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A6F063-DF1E-430E-9185-7C3BB62A1293}"/>
              </a:ext>
            </a:extLst>
          </p:cNvPr>
          <p:cNvGrpSpPr/>
          <p:nvPr/>
        </p:nvGrpSpPr>
        <p:grpSpPr>
          <a:xfrm>
            <a:off x="2772646" y="5236569"/>
            <a:ext cx="3549273" cy="716616"/>
            <a:chOff x="302738" y="4417056"/>
            <a:chExt cx="3619748" cy="7166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18C1807-DEAC-4FF2-A1D5-8ABD1080AB8C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62EFC4-4320-4DE2-820E-872DC8DCD85B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C9C510C-B11F-4F2E-9C5E-AF81EDF4D252}"/>
              </a:ext>
            </a:extLst>
          </p:cNvPr>
          <p:cNvSpPr txBox="1"/>
          <p:nvPr/>
        </p:nvSpPr>
        <p:spPr>
          <a:xfrm>
            <a:off x="6645934" y="3338277"/>
            <a:ext cx="1512168" cy="307777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24" name="Elbow Connector 34">
            <a:extLst>
              <a:ext uri="{FF2B5EF4-FFF2-40B4-BE49-F238E27FC236}">
                <a16:creationId xmlns:a16="http://schemas.microsoft.com/office/drawing/2014/main" id="{EDFD2558-E165-4FAD-82BE-58D80EFA05AA}"/>
              </a:ext>
            </a:extLst>
          </p:cNvPr>
          <p:cNvCxnSpPr/>
          <p:nvPr/>
        </p:nvCxnSpPr>
        <p:spPr>
          <a:xfrm rot="16200000" flipH="1">
            <a:off x="2164451" y="5229818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44">
            <a:extLst>
              <a:ext uri="{FF2B5EF4-FFF2-40B4-BE49-F238E27FC236}">
                <a16:creationId xmlns:a16="http://schemas.microsoft.com/office/drawing/2014/main" id="{7051ED24-8E7F-4F88-9A8D-C929EF7122E6}"/>
              </a:ext>
            </a:extLst>
          </p:cNvPr>
          <p:cNvCxnSpPr/>
          <p:nvPr/>
        </p:nvCxnSpPr>
        <p:spPr>
          <a:xfrm rot="16200000" flipH="1">
            <a:off x="7340077" y="3909444"/>
            <a:ext cx="465045" cy="360037"/>
          </a:xfrm>
          <a:prstGeom prst="bentConnector3">
            <a:avLst>
              <a:gd name="adj1" fmla="val 99156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A11A279E-BED0-4062-96DC-5090DC7E5A32}"/>
              </a:ext>
            </a:extLst>
          </p:cNvPr>
          <p:cNvSpPr/>
          <p:nvPr/>
        </p:nvSpPr>
        <p:spPr>
          <a:xfrm rot="18600000">
            <a:off x="5378425" y="3520443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746CB9A1-3E46-48C7-8ACB-E7A29C8C590D}"/>
              </a:ext>
            </a:extLst>
          </p:cNvPr>
          <p:cNvSpPr/>
          <p:nvPr/>
        </p:nvSpPr>
        <p:spPr>
          <a:xfrm rot="18600000">
            <a:off x="7985610" y="2867794"/>
            <a:ext cx="1440000" cy="5760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9325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Infographic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881B8D-0A55-4937-B14B-2DE41BA54FEE}"/>
              </a:ext>
            </a:extLst>
          </p:cNvPr>
          <p:cNvCxnSpPr>
            <a:cxnSpLocks/>
          </p:cNvCxnSpPr>
          <p:nvPr/>
        </p:nvCxnSpPr>
        <p:spPr>
          <a:xfrm>
            <a:off x="892110" y="3987878"/>
            <a:ext cx="10302843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880191E-28EB-4CAB-99BA-DB454030BBAF}"/>
              </a:ext>
            </a:extLst>
          </p:cNvPr>
          <p:cNvGrpSpPr/>
          <p:nvPr/>
        </p:nvGrpSpPr>
        <p:grpSpPr>
          <a:xfrm>
            <a:off x="1504274" y="3821115"/>
            <a:ext cx="337351" cy="337351"/>
            <a:chOff x="4319972" y="3176972"/>
            <a:chExt cx="504056" cy="50405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18B3B6-2D91-460B-AE78-24328073EB82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110D3C0-83D4-4CB9-8C49-62960CE2A4D3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EFE592-BC5B-45C0-AAC2-C231D30E05B8}"/>
              </a:ext>
            </a:extLst>
          </p:cNvPr>
          <p:cNvGrpSpPr/>
          <p:nvPr/>
        </p:nvGrpSpPr>
        <p:grpSpPr>
          <a:xfrm>
            <a:off x="2768575" y="3821115"/>
            <a:ext cx="337351" cy="337351"/>
            <a:chOff x="4319972" y="3176972"/>
            <a:chExt cx="504056" cy="50405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D40235-2E32-4769-869E-489B8D672CD2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F24A14-3577-44BD-9E80-1FC2A18158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A4897-196E-4B41-9525-79E1FED018AF}"/>
              </a:ext>
            </a:extLst>
          </p:cNvPr>
          <p:cNvGrpSpPr/>
          <p:nvPr/>
        </p:nvGrpSpPr>
        <p:grpSpPr>
          <a:xfrm>
            <a:off x="4032876" y="3821115"/>
            <a:ext cx="337351" cy="337351"/>
            <a:chOff x="4319972" y="3176972"/>
            <a:chExt cx="504056" cy="50405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46E47A-ED11-4142-9B1C-F66D0E14F877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730B1D9-C24E-4FA5-A844-4E0C351EED4C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A2322-F9F4-489E-8246-6D4D77777A22}"/>
              </a:ext>
            </a:extLst>
          </p:cNvPr>
          <p:cNvGrpSpPr/>
          <p:nvPr/>
        </p:nvGrpSpPr>
        <p:grpSpPr>
          <a:xfrm>
            <a:off x="5297177" y="3821115"/>
            <a:ext cx="337351" cy="337351"/>
            <a:chOff x="4319972" y="3176972"/>
            <a:chExt cx="504056" cy="50405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B52375D-5297-45CB-BD50-8F91FE336FBB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7568FC-9E19-4E3C-9678-986311116C2A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FD401A-4C94-4F6C-B693-07461EBA4A72}"/>
              </a:ext>
            </a:extLst>
          </p:cNvPr>
          <p:cNvGrpSpPr/>
          <p:nvPr/>
        </p:nvGrpSpPr>
        <p:grpSpPr>
          <a:xfrm>
            <a:off x="6561478" y="3821115"/>
            <a:ext cx="337351" cy="337351"/>
            <a:chOff x="4319972" y="3176972"/>
            <a:chExt cx="504056" cy="50405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F0223E-24D2-48B4-AF89-F45499BF0B43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F1E1A0-062D-4DAB-9101-BA4E5185D6AF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24D19E5-9095-409B-8AE0-3D9909F0D018}"/>
              </a:ext>
            </a:extLst>
          </p:cNvPr>
          <p:cNvGrpSpPr/>
          <p:nvPr/>
        </p:nvGrpSpPr>
        <p:grpSpPr>
          <a:xfrm>
            <a:off x="7825779" y="3821115"/>
            <a:ext cx="337351" cy="337351"/>
            <a:chOff x="4319972" y="3176972"/>
            <a:chExt cx="504056" cy="50405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5A7C68-A844-4F92-A244-F8A2E03331D1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B9E4116-647A-421C-B790-FC424E733AA0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F4A972-A3E5-4C2B-A837-DD9765419F46}"/>
              </a:ext>
            </a:extLst>
          </p:cNvPr>
          <p:cNvGrpSpPr/>
          <p:nvPr/>
        </p:nvGrpSpPr>
        <p:grpSpPr>
          <a:xfrm>
            <a:off x="9090080" y="3821115"/>
            <a:ext cx="337351" cy="337351"/>
            <a:chOff x="4319972" y="3176972"/>
            <a:chExt cx="504056" cy="50405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334A530-FC67-48A2-9676-F8CB2A7346F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B62BD-C6E8-493A-9E4F-851B8970C4BD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A1EE44-F133-4008-9893-3D0A51D018E1}"/>
              </a:ext>
            </a:extLst>
          </p:cNvPr>
          <p:cNvGrpSpPr/>
          <p:nvPr/>
        </p:nvGrpSpPr>
        <p:grpSpPr>
          <a:xfrm>
            <a:off x="10354315" y="3821115"/>
            <a:ext cx="337351" cy="337351"/>
            <a:chOff x="4319972" y="3176972"/>
            <a:chExt cx="504056" cy="50405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4EADE5F-90D4-4023-95B4-B2E88AB51885}"/>
                </a:ext>
              </a:extLst>
            </p:cNvPr>
            <p:cNvSpPr/>
            <p:nvPr/>
          </p:nvSpPr>
          <p:spPr>
            <a:xfrm>
              <a:off x="4319972" y="3176972"/>
              <a:ext cx="504056" cy="50405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 w="12700">
              <a:gradFill>
                <a:gsLst>
                  <a:gs pos="0">
                    <a:schemeClr val="bg1">
                      <a:alpha val="80000"/>
                    </a:schemeClr>
                  </a:gs>
                  <a:gs pos="100000">
                    <a:schemeClr val="bg1">
                      <a:alpha val="30000"/>
                    </a:schemeClr>
                  </a:gs>
                </a:gsLst>
                <a:lin ang="7800000" scaled="0"/>
              </a:gradFill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A1335B-1C98-4299-B5E1-FC8B39D81DB9}"/>
                </a:ext>
              </a:extLst>
            </p:cNvPr>
            <p:cNvSpPr/>
            <p:nvPr/>
          </p:nvSpPr>
          <p:spPr>
            <a:xfrm>
              <a:off x="4418878" y="3275878"/>
              <a:ext cx="324000" cy="32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1D993C0-8B95-45F9-BEA9-70860A37C2A0}"/>
              </a:ext>
            </a:extLst>
          </p:cNvPr>
          <p:cNvSpPr txBox="1"/>
          <p:nvPr/>
        </p:nvSpPr>
        <p:spPr>
          <a:xfrm>
            <a:off x="1300704" y="33092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2012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01C690-0E61-4ED2-85C3-D566374C5191}"/>
              </a:ext>
            </a:extLst>
          </p:cNvPr>
          <p:cNvSpPr txBox="1"/>
          <p:nvPr/>
        </p:nvSpPr>
        <p:spPr>
          <a:xfrm>
            <a:off x="2564996" y="43760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2013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62F808-9284-4899-A02C-6CBD644758C0}"/>
              </a:ext>
            </a:extLst>
          </p:cNvPr>
          <p:cNvSpPr txBox="1"/>
          <p:nvPr/>
        </p:nvSpPr>
        <p:spPr>
          <a:xfrm>
            <a:off x="3829288" y="33092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2014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97B431-09E2-455D-883A-1CC728DF61B0}"/>
              </a:ext>
            </a:extLst>
          </p:cNvPr>
          <p:cNvSpPr txBox="1"/>
          <p:nvPr/>
        </p:nvSpPr>
        <p:spPr>
          <a:xfrm>
            <a:off x="5093580" y="43760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2015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69A127-16E2-4B58-99A0-936EFD399085}"/>
              </a:ext>
            </a:extLst>
          </p:cNvPr>
          <p:cNvSpPr txBox="1"/>
          <p:nvPr/>
        </p:nvSpPr>
        <p:spPr>
          <a:xfrm>
            <a:off x="6357872" y="33092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2016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FDAF15-0AD3-438E-81B1-80B8E9A6C056}"/>
              </a:ext>
            </a:extLst>
          </p:cNvPr>
          <p:cNvSpPr txBox="1"/>
          <p:nvPr/>
        </p:nvSpPr>
        <p:spPr>
          <a:xfrm>
            <a:off x="7622164" y="43760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2017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4017D71-7F6D-4F5D-AF0D-1BE873DB29F7}"/>
              </a:ext>
            </a:extLst>
          </p:cNvPr>
          <p:cNvSpPr txBox="1"/>
          <p:nvPr/>
        </p:nvSpPr>
        <p:spPr>
          <a:xfrm>
            <a:off x="8886456" y="3309227"/>
            <a:ext cx="74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2018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DE9712-9CB0-4CB6-BA9F-FD0442A6D720}"/>
              </a:ext>
            </a:extLst>
          </p:cNvPr>
          <p:cNvSpPr txBox="1"/>
          <p:nvPr/>
        </p:nvSpPr>
        <p:spPr>
          <a:xfrm>
            <a:off x="10150746" y="4328402"/>
            <a:ext cx="74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2019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00F53E-CA07-479D-A5D6-211295DB2618}"/>
              </a:ext>
            </a:extLst>
          </p:cNvPr>
          <p:cNvGrpSpPr/>
          <p:nvPr/>
        </p:nvGrpSpPr>
        <p:grpSpPr>
          <a:xfrm>
            <a:off x="3162470" y="2350015"/>
            <a:ext cx="2022232" cy="850432"/>
            <a:chOff x="1978221" y="2100456"/>
            <a:chExt cx="1716151" cy="85043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81E074-CCB2-4FC5-8BEE-B2C05383E754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EFDF617-99DD-4136-A52B-6E7A42578050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ED81F7-DC19-415B-B14A-CF81EA2B8FE9}"/>
              </a:ext>
            </a:extLst>
          </p:cNvPr>
          <p:cNvGrpSpPr/>
          <p:nvPr/>
        </p:nvGrpSpPr>
        <p:grpSpPr>
          <a:xfrm>
            <a:off x="5680774" y="2350015"/>
            <a:ext cx="2022232" cy="850432"/>
            <a:chOff x="3705087" y="2094837"/>
            <a:chExt cx="1716151" cy="8504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BC39DCD-EB05-4073-9449-BBCF97D786A3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2DFCD1-F84E-405B-B94E-9D990C71ACCC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4DC587-881A-4FF7-851E-8A937BAEA8E8}"/>
              </a:ext>
            </a:extLst>
          </p:cNvPr>
          <p:cNvGrpSpPr/>
          <p:nvPr/>
        </p:nvGrpSpPr>
        <p:grpSpPr>
          <a:xfrm>
            <a:off x="8199078" y="2350015"/>
            <a:ext cx="2091036" cy="850432"/>
            <a:chOff x="5315247" y="2100456"/>
            <a:chExt cx="1774541" cy="8504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3AA30A-B8E5-4A02-B9C0-6358FDB8D5E5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190B8F-2CB7-48DB-8591-9DAA31EB0D11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0F0AFA1-74E3-4EC9-9AFC-0A7BEDCD2D21}"/>
              </a:ext>
            </a:extLst>
          </p:cNvPr>
          <p:cNvGrpSpPr/>
          <p:nvPr/>
        </p:nvGrpSpPr>
        <p:grpSpPr>
          <a:xfrm>
            <a:off x="1909760" y="4703964"/>
            <a:ext cx="2027014" cy="840907"/>
            <a:chOff x="1109958" y="5132809"/>
            <a:chExt cx="1720208" cy="84090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444AB62-5398-4C9F-8D7F-91016EDF42A0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5BBA74-E189-4444-82DC-689F973F1FCC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C976329-BADE-4817-AF88-28AF339ECA43}"/>
              </a:ext>
            </a:extLst>
          </p:cNvPr>
          <p:cNvGrpSpPr/>
          <p:nvPr/>
        </p:nvGrpSpPr>
        <p:grpSpPr>
          <a:xfrm>
            <a:off x="4410398" y="4703964"/>
            <a:ext cx="2044680" cy="840907"/>
            <a:chOff x="2864666" y="5128698"/>
            <a:chExt cx="1735201" cy="84090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AF68CA-2C2F-4A30-BB98-83A1FE966B0B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E989132-C21E-4161-91C1-0564E6470E7D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952F95D-03BE-4B85-8097-95EC781B9434}"/>
              </a:ext>
            </a:extLst>
          </p:cNvPr>
          <p:cNvGrpSpPr/>
          <p:nvPr/>
        </p:nvGrpSpPr>
        <p:grpSpPr>
          <a:xfrm>
            <a:off x="6928702" y="4703964"/>
            <a:ext cx="2044680" cy="840907"/>
            <a:chOff x="4574516" y="5124587"/>
            <a:chExt cx="1735201" cy="84090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30D80AF-4C39-405A-BBFC-66900C9862C4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A668CCC-E87A-418B-B268-61CD939D9BB2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A8DA577-5633-4571-9F8F-1C62B89B116F}"/>
              </a:ext>
            </a:extLst>
          </p:cNvPr>
          <p:cNvGrpSpPr/>
          <p:nvPr/>
        </p:nvGrpSpPr>
        <p:grpSpPr>
          <a:xfrm>
            <a:off x="9515812" y="4694276"/>
            <a:ext cx="2014356" cy="850595"/>
            <a:chOff x="6543137" y="4397020"/>
            <a:chExt cx="1709467" cy="850595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9048FA7-CE28-4F77-9FBB-63A85ECE0391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A9B29E1-57C8-4CAD-96F0-F4EC12DD98D9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012E3A6-A992-4704-8231-A688B08A2C8A}"/>
              </a:ext>
            </a:extLst>
          </p:cNvPr>
          <p:cNvGrpSpPr/>
          <p:nvPr/>
        </p:nvGrpSpPr>
        <p:grpSpPr>
          <a:xfrm>
            <a:off x="661832" y="2350015"/>
            <a:ext cx="2022232" cy="850432"/>
            <a:chOff x="1978221" y="2100456"/>
            <a:chExt cx="1716151" cy="85043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D7D32ED-0A0C-4714-939E-8DF95E7CB3CB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2743B69-5C4C-48A0-B0E3-4DAAF3B2AB74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64B3912A-9C31-47CE-83FD-8C79851A23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791105"/>
              </p:ext>
            </p:extLst>
          </p:nvPr>
        </p:nvGraphicFramePr>
        <p:xfrm>
          <a:off x="920430" y="20077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43E7CA9E-9D8C-4AFD-8F18-AA3DE3A38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2141937"/>
              </p:ext>
            </p:extLst>
          </p:nvPr>
        </p:nvGraphicFramePr>
        <p:xfrm>
          <a:off x="3585074" y="20077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Ulti</a:t>
                      </a: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  <a:r>
                        <a:rPr lang="en-US" altLang="ko-KR" sz="14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Placeholder 5">
            <a:extLst>
              <a:ext uri="{FF2B5EF4-FFF2-40B4-BE49-F238E27FC236}">
                <a16:creationId xmlns:a16="http://schemas.microsoft.com/office/drawing/2014/main" id="{DA4FFA61-A5C5-4D24-B167-83C45809FB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520329"/>
              </p:ext>
            </p:extLst>
          </p:nvPr>
        </p:nvGraphicFramePr>
        <p:xfrm>
          <a:off x="6249716" y="2007772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Placeholder 5">
            <a:extLst>
              <a:ext uri="{FF2B5EF4-FFF2-40B4-BE49-F238E27FC236}">
                <a16:creationId xmlns:a16="http://schemas.microsoft.com/office/drawing/2014/main" id="{C292145F-1992-420B-80CA-C9A007445F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9271809"/>
              </p:ext>
            </p:extLst>
          </p:nvPr>
        </p:nvGraphicFramePr>
        <p:xfrm>
          <a:off x="8914358" y="2007771"/>
          <a:ext cx="2357214" cy="4005285"/>
        </p:xfrm>
        <a:graphic>
          <a:graphicData uri="http://schemas.openxmlformats.org/drawingml/2006/table">
            <a:tbl>
              <a:tblPr firstRow="1" bandRow="1">
                <a:effectLst/>
                <a:tableStyleId>{5FD0F851-EC5A-4D38-B0AD-8093EC10F338}</a:tableStyleId>
              </a:tblPr>
              <a:tblGrid>
                <a:gridCol w="2357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JM" sz="16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Title 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</a:t>
                      </a:r>
                      <a:r>
                        <a:rPr lang="en-US" altLang="ko-KR" sz="44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75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Get a modern PowerPoint  Presentation that is beautifully designed. </a:t>
                      </a:r>
                      <a:endParaRPr lang="en-US" altLang="ko-KR" sz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Options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9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Ultimate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845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5" y="6030814"/>
            <a:ext cx="6747436" cy="648072"/>
          </a:xfrm>
        </p:spPr>
        <p:txBody>
          <a:bodyPr/>
          <a:lstStyle/>
          <a:p>
            <a:r>
              <a:rPr lang="en-US" altLang="ko-KR" sz="4400" dirty="0">
                <a:solidFill>
                  <a:schemeClr val="bg1"/>
                </a:solidFill>
              </a:rPr>
              <a:t>Portfolio Presentation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795692" y="1108745"/>
            <a:ext cx="1955742" cy="1137790"/>
            <a:chOff x="803640" y="3362835"/>
            <a:chExt cx="2059657" cy="1137790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725025" y="1108745"/>
            <a:ext cx="1955742" cy="1137790"/>
            <a:chOff x="803640" y="3362835"/>
            <a:chExt cx="2059657" cy="1137790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669628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2708920"/>
            <a:ext cx="5159896" cy="3168352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226340" y="4050760"/>
            <a:ext cx="2650066" cy="1322456"/>
            <a:chOff x="803640" y="3362835"/>
            <a:chExt cx="2059657" cy="1322456"/>
          </a:xfrm>
        </p:grpSpPr>
        <p:sp>
          <p:nvSpPr>
            <p:cNvPr id="26" name="TextBox 25"/>
            <p:cNvSpPr txBox="1"/>
            <p:nvPr/>
          </p:nvSpPr>
          <p:spPr>
            <a:xfrm>
              <a:off x="803640" y="366962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.    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Donut 39">
            <a:extLst>
              <a:ext uri="{FF2B5EF4-FFF2-40B4-BE49-F238E27FC236}">
                <a16:creationId xmlns:a16="http://schemas.microsoft.com/office/drawing/2014/main" id="{3F65C2DD-CF27-437F-A282-3DB79F235A17}"/>
              </a:ext>
            </a:extLst>
          </p:cNvPr>
          <p:cNvSpPr/>
          <p:nvPr/>
        </p:nvSpPr>
        <p:spPr>
          <a:xfrm>
            <a:off x="2314138" y="3275023"/>
            <a:ext cx="543362" cy="54336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5684308E-15C7-4828-B8B5-9B92D6DB5686}"/>
              </a:ext>
            </a:extLst>
          </p:cNvPr>
          <p:cNvSpPr/>
          <p:nvPr/>
        </p:nvSpPr>
        <p:spPr>
          <a:xfrm>
            <a:off x="4561042" y="64636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A050116B-4713-4BF8-B7E4-A575D1BF926B}"/>
              </a:ext>
            </a:extLst>
          </p:cNvPr>
          <p:cNvSpPr/>
          <p:nvPr/>
        </p:nvSpPr>
        <p:spPr>
          <a:xfrm>
            <a:off x="10486828" y="567486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28DA46-4375-49C0-B18E-C42F243192B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923B49-8DE6-4712-BDB2-2CADA7DA3D9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52F5F31-F1AD-4676-B01F-B4BAFDE39383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361336416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B7DAA8-C522-4817-A9D4-2986C18C0E19}"/>
              </a:ext>
            </a:extLst>
          </p:cNvPr>
          <p:cNvSpPr/>
          <p:nvPr/>
        </p:nvSpPr>
        <p:spPr>
          <a:xfrm>
            <a:off x="7367987" y="0"/>
            <a:ext cx="4204531" cy="6858000"/>
          </a:xfrm>
          <a:prstGeom prst="rect">
            <a:avLst/>
          </a:pr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0808F-ED09-4018-857F-DD2221323293}"/>
              </a:ext>
            </a:extLst>
          </p:cNvPr>
          <p:cNvSpPr txBox="1"/>
          <p:nvPr/>
        </p:nvSpPr>
        <p:spPr>
          <a:xfrm>
            <a:off x="8446493" y="1874728"/>
            <a:ext cx="2332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4B6033B-3611-4495-9E3C-23CEF0A0F522}"/>
              </a:ext>
            </a:extLst>
          </p:cNvPr>
          <p:cNvSpPr/>
          <p:nvPr/>
        </p:nvSpPr>
        <p:spPr>
          <a:xfrm>
            <a:off x="7819882" y="1295199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A7901F-9551-4745-9450-08B881D050AB}"/>
              </a:ext>
            </a:extLst>
          </p:cNvPr>
          <p:cNvSpPr/>
          <p:nvPr/>
        </p:nvSpPr>
        <p:spPr>
          <a:xfrm rot="10800000">
            <a:off x="10553112" y="4983271"/>
            <a:ext cx="626611" cy="579529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D3655-5F13-4900-A037-40CD0C89784D}"/>
              </a:ext>
            </a:extLst>
          </p:cNvPr>
          <p:cNvSpPr txBox="1"/>
          <p:nvPr/>
        </p:nvSpPr>
        <p:spPr>
          <a:xfrm>
            <a:off x="617588" y="483949"/>
            <a:ext cx="61264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Column</a:t>
            </a:r>
            <a:r>
              <a:rPr lang="en-US" altLang="ko-KR" sz="5400" dirty="0">
                <a:latin typeface="+mj-lt"/>
                <a:cs typeface="Arial" pitchFamily="34" charset="0"/>
              </a:rPr>
              <a:t> </a:t>
            </a:r>
            <a:r>
              <a:rPr lang="en-US" altLang="ko-KR" sz="5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CAF52-7C2F-476A-ADB8-93CDCF89B444}"/>
              </a:ext>
            </a:extLst>
          </p:cNvPr>
          <p:cNvSpPr txBox="1"/>
          <p:nvPr/>
        </p:nvSpPr>
        <p:spPr>
          <a:xfrm>
            <a:off x="617588" y="1363993"/>
            <a:ext cx="612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C0031F-7E96-4A06-871C-1F966FA46E27}"/>
              </a:ext>
            </a:extLst>
          </p:cNvPr>
          <p:cNvSpPr txBox="1"/>
          <p:nvPr/>
        </p:nvSpPr>
        <p:spPr>
          <a:xfrm>
            <a:off x="617588" y="1967609"/>
            <a:ext cx="61264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226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44F568-2D2A-4A12-B916-F676EE51F4C3}"/>
              </a:ext>
            </a:extLst>
          </p:cNvPr>
          <p:cNvSpPr/>
          <p:nvPr/>
        </p:nvSpPr>
        <p:spPr>
          <a:xfrm>
            <a:off x="617588" y="0"/>
            <a:ext cx="3134016" cy="6858000"/>
          </a:xfrm>
          <a:prstGeom prst="rect">
            <a:avLst/>
          </a:prstGeom>
          <a:gradFill flip="none" rotWithShape="1">
            <a:gsLst>
              <a:gs pos="66000">
                <a:schemeClr val="accent3"/>
              </a:gs>
              <a:gs pos="33000">
                <a:schemeClr val="accent2"/>
              </a:gs>
              <a:gs pos="0">
                <a:schemeClr val="accent1"/>
              </a:gs>
              <a:gs pos="96000">
                <a:schemeClr val="accent4"/>
              </a:gs>
            </a:gsLst>
            <a:lin ang="54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BFFD1-8F4D-413A-ABBD-6066BD51899B}"/>
              </a:ext>
            </a:extLst>
          </p:cNvPr>
          <p:cNvSpPr txBox="1"/>
          <p:nvPr/>
        </p:nvSpPr>
        <p:spPr>
          <a:xfrm>
            <a:off x="754324" y="483949"/>
            <a:ext cx="783420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</a:t>
            </a:r>
            <a:r>
              <a:rPr lang="en-US" altLang="ko-KR" sz="54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Infographic</a:t>
            </a:r>
            <a:endParaRPr lang="ko-KR" altLang="en-US" sz="5400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16BFFD-626E-4E54-A59A-6E94BAC4DE6B}"/>
              </a:ext>
            </a:extLst>
          </p:cNvPr>
          <p:cNvSpPr txBox="1"/>
          <p:nvPr/>
        </p:nvSpPr>
        <p:spPr>
          <a:xfrm>
            <a:off x="771414" y="1330367"/>
            <a:ext cx="2954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A45BB6-5FA8-497D-90E3-DA06B599603A}"/>
              </a:ext>
            </a:extLst>
          </p:cNvPr>
          <p:cNvSpPr txBox="1"/>
          <p:nvPr/>
        </p:nvSpPr>
        <p:spPr>
          <a:xfrm>
            <a:off x="1100645" y="2181815"/>
            <a:ext cx="195020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63FFC1-A955-449F-93CC-0D87269EBFA0}"/>
              </a:ext>
            </a:extLst>
          </p:cNvPr>
          <p:cNvGrpSpPr/>
          <p:nvPr/>
        </p:nvGrpSpPr>
        <p:grpSpPr>
          <a:xfrm>
            <a:off x="4452359" y="2105608"/>
            <a:ext cx="3271179" cy="3907289"/>
            <a:chOff x="4821685" y="2083007"/>
            <a:chExt cx="3271179" cy="390728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9F4A7-1C95-4D10-817B-B0F0EAEA1003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BF4422-545C-4734-94A4-25BF9FCE708F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EA1314-AD95-4CEF-AC77-D7E39A90D71B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C039E6-0099-477A-8E71-92F918DC85A9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86B92F-6137-4EF9-B2F1-63F731D0E7BF}"/>
              </a:ext>
            </a:extLst>
          </p:cNvPr>
          <p:cNvGrpSpPr/>
          <p:nvPr/>
        </p:nvGrpSpPr>
        <p:grpSpPr>
          <a:xfrm>
            <a:off x="8322179" y="2105608"/>
            <a:ext cx="3271179" cy="3907289"/>
            <a:chOff x="4821685" y="2083007"/>
            <a:chExt cx="3271179" cy="39072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26B3C2F-6971-4B9F-BB91-EAB269AAF0B6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cs typeface="Calibri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C1009A-BDB1-459E-8298-BF4896583089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cs typeface="Arial" pitchFamily="34" charset="0"/>
                </a:rPr>
                <a:t> 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/>
                <a:t> You can simply impress your audience and add a unique zing and appeal to your Reports and Presentations with our Templates..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C1EC1D-FAA3-4E12-815B-042A15FFAB9C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CAA26CD-56EB-4F6A-B25F-EBA0B338183C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accent2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75100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0" y="2734041"/>
            <a:ext cx="12192000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cs typeface="Arial" pitchFamily="34" charset="0"/>
              </a:rPr>
              <a:t>Thank You</a:t>
            </a:r>
            <a:endParaRPr lang="ko-KR" altLang="en-US" sz="5867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0" y="359605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12EDF3-E168-49DC-A49E-27CF29EB42E0}"/>
              </a:ext>
            </a:extLst>
          </p:cNvPr>
          <p:cNvGrpSpPr/>
          <p:nvPr/>
        </p:nvGrpSpPr>
        <p:grpSpPr>
          <a:xfrm>
            <a:off x="3946357" y="5510463"/>
            <a:ext cx="4299285" cy="168443"/>
            <a:chOff x="4379494" y="697832"/>
            <a:chExt cx="2586787" cy="16844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767531-894C-425E-9CA6-D4172F89F94B}"/>
                </a:ext>
              </a:extLst>
            </p:cNvPr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9E3A134-D099-4FAD-9FBB-4D1F0922B3B4}"/>
                </a:ext>
              </a:extLst>
            </p:cNvPr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967F72-C6EE-48D5-AD69-A4980E6C5C0A}"/>
                </a:ext>
              </a:extLst>
            </p:cNvPr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D3D720-17FA-471D-BD9D-1C00F240131D}"/>
                </a:ext>
              </a:extLst>
            </p:cNvPr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4DE5C2-7679-49C0-9969-B89B2D99010B}"/>
                </a:ext>
              </a:extLst>
            </p:cNvPr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Graphic 12">
            <a:extLst>
              <a:ext uri="{FF2B5EF4-FFF2-40B4-BE49-F238E27FC236}">
                <a16:creationId xmlns:a16="http://schemas.microsoft.com/office/drawing/2014/main" id="{CF3D2535-1FF0-4FAA-A4FE-CB3642DC63B1}"/>
              </a:ext>
            </a:extLst>
          </p:cNvPr>
          <p:cNvSpPr/>
          <p:nvPr/>
        </p:nvSpPr>
        <p:spPr>
          <a:xfrm>
            <a:off x="2321324" y="1319827"/>
            <a:ext cx="2075615" cy="5123494"/>
          </a:xfrm>
          <a:custGeom>
            <a:avLst/>
            <a:gdLst>
              <a:gd name="connsiteX0" fmla="*/ 10001 w 1809750"/>
              <a:gd name="connsiteY0" fmla="*/ 4380249 h 4467225"/>
              <a:gd name="connsiteX1" fmla="*/ 33814 w 1809750"/>
              <a:gd name="connsiteY1" fmla="*/ 4357389 h 4467225"/>
              <a:gd name="connsiteX2" fmla="*/ 68104 w 1809750"/>
              <a:gd name="connsiteY2" fmla="*/ 4343101 h 4467225"/>
              <a:gd name="connsiteX3" fmla="*/ 128111 w 1809750"/>
              <a:gd name="connsiteY3" fmla="*/ 4262139 h 4467225"/>
              <a:gd name="connsiteX4" fmla="*/ 157639 w 1809750"/>
              <a:gd name="connsiteY4" fmla="*/ 4100214 h 4467225"/>
              <a:gd name="connsiteX5" fmla="*/ 220504 w 1809750"/>
              <a:gd name="connsiteY5" fmla="*/ 3863994 h 4467225"/>
              <a:gd name="connsiteX6" fmla="*/ 242411 w 1809750"/>
              <a:gd name="connsiteY6" fmla="*/ 3805891 h 4467225"/>
              <a:gd name="connsiteX7" fmla="*/ 268129 w 1809750"/>
              <a:gd name="connsiteY7" fmla="*/ 3699211 h 4467225"/>
              <a:gd name="connsiteX8" fmla="*/ 328136 w 1809750"/>
              <a:gd name="connsiteY8" fmla="*/ 3422034 h 4467225"/>
              <a:gd name="connsiteX9" fmla="*/ 327184 w 1809750"/>
              <a:gd name="connsiteY9" fmla="*/ 3396316 h 4467225"/>
              <a:gd name="connsiteX10" fmla="*/ 328136 w 1809750"/>
              <a:gd name="connsiteY10" fmla="*/ 3382029 h 4467225"/>
              <a:gd name="connsiteX11" fmla="*/ 370999 w 1809750"/>
              <a:gd name="connsiteY11" fmla="*/ 3260109 h 4467225"/>
              <a:gd name="connsiteX12" fmla="*/ 386239 w 1809750"/>
              <a:gd name="connsiteY12" fmla="*/ 3223914 h 4467225"/>
              <a:gd name="connsiteX13" fmla="*/ 406241 w 1809750"/>
              <a:gd name="connsiteY13" fmla="*/ 3121996 h 4467225"/>
              <a:gd name="connsiteX14" fmla="*/ 423386 w 1809750"/>
              <a:gd name="connsiteY14" fmla="*/ 3035319 h 4467225"/>
              <a:gd name="connsiteX15" fmla="*/ 434816 w 1809750"/>
              <a:gd name="connsiteY15" fmla="*/ 2983884 h 4467225"/>
              <a:gd name="connsiteX16" fmla="*/ 461486 w 1809750"/>
              <a:gd name="connsiteY16" fmla="*/ 2818149 h 4467225"/>
              <a:gd name="connsiteX17" fmla="*/ 471011 w 1809750"/>
              <a:gd name="connsiteY17" fmla="*/ 2784811 h 4467225"/>
              <a:gd name="connsiteX18" fmla="*/ 476726 w 1809750"/>
              <a:gd name="connsiteY18" fmla="*/ 2732424 h 4467225"/>
              <a:gd name="connsiteX19" fmla="*/ 495776 w 1809750"/>
              <a:gd name="connsiteY19" fmla="*/ 2643841 h 4467225"/>
              <a:gd name="connsiteX20" fmla="*/ 503396 w 1809750"/>
              <a:gd name="connsiteY20" fmla="*/ 2624791 h 4467225"/>
              <a:gd name="connsiteX21" fmla="*/ 504349 w 1809750"/>
              <a:gd name="connsiteY21" fmla="*/ 2537161 h 4467225"/>
              <a:gd name="connsiteX22" fmla="*/ 511016 w 1809750"/>
              <a:gd name="connsiteY22" fmla="*/ 2502871 h 4467225"/>
              <a:gd name="connsiteX23" fmla="*/ 538639 w 1809750"/>
              <a:gd name="connsiteY23" fmla="*/ 2290464 h 4467225"/>
              <a:gd name="connsiteX24" fmla="*/ 539591 w 1809750"/>
              <a:gd name="connsiteY24" fmla="*/ 2259984 h 4467225"/>
              <a:gd name="connsiteX25" fmla="*/ 559594 w 1809750"/>
              <a:gd name="connsiteY25" fmla="*/ 2226646 h 4467225"/>
              <a:gd name="connsiteX26" fmla="*/ 558641 w 1809750"/>
              <a:gd name="connsiteY26" fmla="*/ 2183784 h 4467225"/>
              <a:gd name="connsiteX27" fmla="*/ 561499 w 1809750"/>
              <a:gd name="connsiteY27" fmla="*/ 2168544 h 4467225"/>
              <a:gd name="connsiteX28" fmla="*/ 554831 w 1809750"/>
              <a:gd name="connsiteY28" fmla="*/ 2102821 h 4467225"/>
              <a:gd name="connsiteX29" fmla="*/ 529114 w 1809750"/>
              <a:gd name="connsiteY29" fmla="*/ 2085676 h 4467225"/>
              <a:gd name="connsiteX30" fmla="*/ 493871 w 1809750"/>
              <a:gd name="connsiteY30" fmla="*/ 2092344 h 4467225"/>
              <a:gd name="connsiteX31" fmla="*/ 492919 w 1809750"/>
              <a:gd name="connsiteY31" fmla="*/ 2084724 h 4467225"/>
              <a:gd name="connsiteX32" fmla="*/ 520541 w 1809750"/>
              <a:gd name="connsiteY32" fmla="*/ 2079961 h 4467225"/>
              <a:gd name="connsiteX33" fmla="*/ 520541 w 1809750"/>
              <a:gd name="connsiteY33" fmla="*/ 2075199 h 4467225"/>
              <a:gd name="connsiteX34" fmla="*/ 474821 w 1809750"/>
              <a:gd name="connsiteY34" fmla="*/ 2063769 h 4467225"/>
              <a:gd name="connsiteX35" fmla="*/ 488156 w 1809750"/>
              <a:gd name="connsiteY35" fmla="*/ 2009476 h 4467225"/>
              <a:gd name="connsiteX36" fmla="*/ 579596 w 1809750"/>
              <a:gd name="connsiteY36" fmla="*/ 1892319 h 4467225"/>
              <a:gd name="connsiteX37" fmla="*/ 533876 w 1809750"/>
              <a:gd name="connsiteY37" fmla="*/ 1886604 h 4467225"/>
              <a:gd name="connsiteX38" fmla="*/ 513874 w 1809750"/>
              <a:gd name="connsiteY38" fmla="*/ 1897081 h 4467225"/>
              <a:gd name="connsiteX39" fmla="*/ 461486 w 1809750"/>
              <a:gd name="connsiteY39" fmla="*/ 1948516 h 4467225"/>
              <a:gd name="connsiteX40" fmla="*/ 420529 w 1809750"/>
              <a:gd name="connsiteY40" fmla="*/ 2017096 h 4467225"/>
              <a:gd name="connsiteX41" fmla="*/ 432911 w 1809750"/>
              <a:gd name="connsiteY41" fmla="*/ 2049481 h 4467225"/>
              <a:gd name="connsiteX42" fmla="*/ 444341 w 1809750"/>
              <a:gd name="connsiteY42" fmla="*/ 2054244 h 4467225"/>
              <a:gd name="connsiteX43" fmla="*/ 410051 w 1809750"/>
              <a:gd name="connsiteY43" fmla="*/ 2059959 h 4467225"/>
              <a:gd name="connsiteX44" fmla="*/ 412909 w 1809750"/>
              <a:gd name="connsiteY44" fmla="*/ 2079961 h 4467225"/>
              <a:gd name="connsiteX45" fmla="*/ 409099 w 1809750"/>
              <a:gd name="connsiteY45" fmla="*/ 2084724 h 4467225"/>
              <a:gd name="connsiteX46" fmla="*/ 387191 w 1809750"/>
              <a:gd name="connsiteY46" fmla="*/ 2069484 h 4467225"/>
              <a:gd name="connsiteX47" fmla="*/ 366236 w 1809750"/>
              <a:gd name="connsiteY47" fmla="*/ 2029479 h 4467225"/>
              <a:gd name="connsiteX48" fmla="*/ 348139 w 1809750"/>
              <a:gd name="connsiteY48" fmla="*/ 2004714 h 4467225"/>
              <a:gd name="connsiteX49" fmla="*/ 322421 w 1809750"/>
              <a:gd name="connsiteY49" fmla="*/ 1957089 h 4467225"/>
              <a:gd name="connsiteX50" fmla="*/ 289084 w 1809750"/>
              <a:gd name="connsiteY50" fmla="*/ 1910416 h 4467225"/>
              <a:gd name="connsiteX51" fmla="*/ 259556 w 1809750"/>
              <a:gd name="connsiteY51" fmla="*/ 1877079 h 4467225"/>
              <a:gd name="connsiteX52" fmla="*/ 264319 w 1809750"/>
              <a:gd name="connsiteY52" fmla="*/ 1872316 h 4467225"/>
              <a:gd name="connsiteX53" fmla="*/ 278606 w 1809750"/>
              <a:gd name="connsiteY53" fmla="*/ 1881841 h 4467225"/>
              <a:gd name="connsiteX54" fmla="*/ 149066 w 1809750"/>
              <a:gd name="connsiteY54" fmla="*/ 1581804 h 4467225"/>
              <a:gd name="connsiteX55" fmla="*/ 109061 w 1809750"/>
              <a:gd name="connsiteY55" fmla="*/ 1461789 h 4467225"/>
              <a:gd name="connsiteX56" fmla="*/ 106204 w 1809750"/>
              <a:gd name="connsiteY56" fmla="*/ 1429404 h 4467225"/>
              <a:gd name="connsiteX57" fmla="*/ 111919 w 1809750"/>
              <a:gd name="connsiteY57" fmla="*/ 1353204 h 4467225"/>
              <a:gd name="connsiteX58" fmla="*/ 133826 w 1809750"/>
              <a:gd name="connsiteY58" fmla="*/ 1303674 h 4467225"/>
              <a:gd name="connsiteX59" fmla="*/ 206216 w 1809750"/>
              <a:gd name="connsiteY59" fmla="*/ 1160799 h 4467225"/>
              <a:gd name="connsiteX60" fmla="*/ 220504 w 1809750"/>
              <a:gd name="connsiteY60" fmla="*/ 1133176 h 4467225"/>
              <a:gd name="connsiteX61" fmla="*/ 246221 w 1809750"/>
              <a:gd name="connsiteY61" fmla="*/ 1089361 h 4467225"/>
              <a:gd name="connsiteX62" fmla="*/ 299561 w 1809750"/>
              <a:gd name="connsiteY62" fmla="*/ 986491 h 4467225"/>
              <a:gd name="connsiteX63" fmla="*/ 347186 w 1809750"/>
              <a:gd name="connsiteY63" fmla="*/ 891241 h 4467225"/>
              <a:gd name="connsiteX64" fmla="*/ 365284 w 1809750"/>
              <a:gd name="connsiteY64" fmla="*/ 840759 h 4467225"/>
              <a:gd name="connsiteX65" fmla="*/ 372904 w 1809750"/>
              <a:gd name="connsiteY65" fmla="*/ 817899 h 4467225"/>
              <a:gd name="connsiteX66" fmla="*/ 407194 w 1809750"/>
              <a:gd name="connsiteY66" fmla="*/ 750271 h 4467225"/>
              <a:gd name="connsiteX67" fmla="*/ 456724 w 1809750"/>
              <a:gd name="connsiteY67" fmla="*/ 719791 h 4467225"/>
              <a:gd name="connsiteX68" fmla="*/ 571024 w 1809750"/>
              <a:gd name="connsiteY68" fmla="*/ 684549 h 4467225"/>
              <a:gd name="connsiteX69" fmla="*/ 671036 w 1809750"/>
              <a:gd name="connsiteY69" fmla="*/ 632161 h 4467225"/>
              <a:gd name="connsiteX70" fmla="*/ 683419 w 1809750"/>
              <a:gd name="connsiteY70" fmla="*/ 614064 h 4467225"/>
              <a:gd name="connsiteX71" fmla="*/ 693896 w 1809750"/>
              <a:gd name="connsiteY71" fmla="*/ 548341 h 4467225"/>
              <a:gd name="connsiteX72" fmla="*/ 699611 w 1809750"/>
              <a:gd name="connsiteY72" fmla="*/ 438804 h 4467225"/>
              <a:gd name="connsiteX73" fmla="*/ 694849 w 1809750"/>
              <a:gd name="connsiteY73" fmla="*/ 383559 h 4467225"/>
              <a:gd name="connsiteX74" fmla="*/ 717709 w 1809750"/>
              <a:gd name="connsiteY74" fmla="*/ 281641 h 4467225"/>
              <a:gd name="connsiteX75" fmla="*/ 747236 w 1809750"/>
              <a:gd name="connsiteY75" fmla="*/ 187344 h 4467225"/>
              <a:gd name="connsiteX76" fmla="*/ 762476 w 1809750"/>
              <a:gd name="connsiteY76" fmla="*/ 163531 h 4467225"/>
              <a:gd name="connsiteX77" fmla="*/ 824389 w 1809750"/>
              <a:gd name="connsiteY77" fmla="*/ 91141 h 4467225"/>
              <a:gd name="connsiteX78" fmla="*/ 857726 w 1809750"/>
              <a:gd name="connsiteY78" fmla="*/ 42564 h 4467225"/>
              <a:gd name="connsiteX79" fmla="*/ 879634 w 1809750"/>
              <a:gd name="connsiteY79" fmla="*/ 35896 h 4467225"/>
              <a:gd name="connsiteX80" fmla="*/ 904399 w 1809750"/>
              <a:gd name="connsiteY80" fmla="*/ 30181 h 4467225"/>
              <a:gd name="connsiteX81" fmla="*/ 982504 w 1809750"/>
              <a:gd name="connsiteY81" fmla="*/ 11131 h 4467225"/>
              <a:gd name="connsiteX82" fmla="*/ 1059656 w 1809750"/>
              <a:gd name="connsiteY82" fmla="*/ 31134 h 4467225"/>
              <a:gd name="connsiteX83" fmla="*/ 1208246 w 1809750"/>
              <a:gd name="connsiteY83" fmla="*/ 231159 h 4467225"/>
              <a:gd name="connsiteX84" fmla="*/ 1225391 w 1809750"/>
              <a:gd name="connsiteY84" fmla="*/ 466426 h 4467225"/>
              <a:gd name="connsiteX85" fmla="*/ 1224439 w 1809750"/>
              <a:gd name="connsiteY85" fmla="*/ 476904 h 4467225"/>
              <a:gd name="connsiteX86" fmla="*/ 1233011 w 1809750"/>
              <a:gd name="connsiteY86" fmla="*/ 670261 h 4467225"/>
              <a:gd name="connsiteX87" fmla="*/ 1278731 w 1809750"/>
              <a:gd name="connsiteY87" fmla="*/ 721696 h 4467225"/>
              <a:gd name="connsiteX88" fmla="*/ 1348264 w 1809750"/>
              <a:gd name="connsiteY88" fmla="*/ 732174 h 4467225"/>
              <a:gd name="connsiteX89" fmla="*/ 1381601 w 1809750"/>
              <a:gd name="connsiteY89" fmla="*/ 755986 h 4467225"/>
              <a:gd name="connsiteX90" fmla="*/ 1409224 w 1809750"/>
              <a:gd name="connsiteY90" fmla="*/ 801706 h 4467225"/>
              <a:gd name="connsiteX91" fmla="*/ 1417796 w 1809750"/>
              <a:gd name="connsiteY91" fmla="*/ 820756 h 4467225"/>
              <a:gd name="connsiteX92" fmla="*/ 1447324 w 1809750"/>
              <a:gd name="connsiteY92" fmla="*/ 879811 h 4467225"/>
              <a:gd name="connsiteX93" fmla="*/ 1549241 w 1809750"/>
              <a:gd name="connsiteY93" fmla="*/ 1010304 h 4467225"/>
              <a:gd name="connsiteX94" fmla="*/ 1579721 w 1809750"/>
              <a:gd name="connsiteY94" fmla="*/ 1043641 h 4467225"/>
              <a:gd name="connsiteX95" fmla="*/ 1634014 w 1809750"/>
              <a:gd name="connsiteY95" fmla="*/ 1114126 h 4467225"/>
              <a:gd name="connsiteX96" fmla="*/ 1742599 w 1809750"/>
              <a:gd name="connsiteY96" fmla="*/ 1255096 h 4467225"/>
              <a:gd name="connsiteX97" fmla="*/ 1774031 w 1809750"/>
              <a:gd name="connsiteY97" fmla="*/ 1312246 h 4467225"/>
              <a:gd name="connsiteX98" fmla="*/ 1797844 w 1809750"/>
              <a:gd name="connsiteY98" fmla="*/ 1354156 h 4467225"/>
              <a:gd name="connsiteX99" fmla="*/ 1806416 w 1809750"/>
              <a:gd name="connsiteY99" fmla="*/ 1372254 h 4467225"/>
              <a:gd name="connsiteX100" fmla="*/ 1801654 w 1809750"/>
              <a:gd name="connsiteY100" fmla="*/ 1457026 h 4467225"/>
              <a:gd name="connsiteX101" fmla="*/ 1762601 w 1809750"/>
              <a:gd name="connsiteY101" fmla="*/ 1607521 h 4467225"/>
              <a:gd name="connsiteX102" fmla="*/ 1740694 w 1809750"/>
              <a:gd name="connsiteY102" fmla="*/ 1665624 h 4467225"/>
              <a:gd name="connsiteX103" fmla="*/ 1700689 w 1809750"/>
              <a:gd name="connsiteY103" fmla="*/ 1787544 h 4467225"/>
              <a:gd name="connsiteX104" fmla="*/ 1698784 w 1809750"/>
              <a:gd name="connsiteY104" fmla="*/ 1793259 h 4467225"/>
              <a:gd name="connsiteX105" fmla="*/ 1686401 w 1809750"/>
              <a:gd name="connsiteY105" fmla="*/ 1869459 h 4467225"/>
              <a:gd name="connsiteX106" fmla="*/ 1653064 w 1809750"/>
              <a:gd name="connsiteY106" fmla="*/ 1898034 h 4467225"/>
              <a:gd name="connsiteX107" fmla="*/ 1609249 w 1809750"/>
              <a:gd name="connsiteY107" fmla="*/ 2004714 h 4467225"/>
              <a:gd name="connsiteX108" fmla="*/ 1568291 w 1809750"/>
              <a:gd name="connsiteY108" fmla="*/ 2011381 h 4467225"/>
              <a:gd name="connsiteX109" fmla="*/ 1535906 w 1809750"/>
              <a:gd name="connsiteY109" fmla="*/ 1998046 h 4467225"/>
              <a:gd name="connsiteX110" fmla="*/ 1582579 w 1809750"/>
              <a:gd name="connsiteY110" fmla="*/ 1964709 h 4467225"/>
              <a:gd name="connsiteX111" fmla="*/ 1499711 w 1809750"/>
              <a:gd name="connsiteY111" fmla="*/ 1878984 h 4467225"/>
              <a:gd name="connsiteX112" fmla="*/ 1486376 w 1809750"/>
              <a:gd name="connsiteY112" fmla="*/ 1865649 h 4467225"/>
              <a:gd name="connsiteX113" fmla="*/ 1426369 w 1809750"/>
              <a:gd name="connsiteY113" fmla="*/ 1834216 h 4467225"/>
              <a:gd name="connsiteX114" fmla="*/ 1479709 w 1809750"/>
              <a:gd name="connsiteY114" fmla="*/ 1908511 h 4467225"/>
              <a:gd name="connsiteX115" fmla="*/ 1511141 w 1809750"/>
              <a:gd name="connsiteY115" fmla="*/ 1983759 h 4467225"/>
              <a:gd name="connsiteX116" fmla="*/ 1507331 w 1809750"/>
              <a:gd name="connsiteY116" fmla="*/ 2011381 h 4467225"/>
              <a:gd name="connsiteX117" fmla="*/ 1484471 w 1809750"/>
              <a:gd name="connsiteY117" fmla="*/ 2006619 h 4467225"/>
              <a:gd name="connsiteX118" fmla="*/ 1446371 w 1809750"/>
              <a:gd name="connsiteY118" fmla="*/ 2034241 h 4467225"/>
              <a:gd name="connsiteX119" fmla="*/ 1463516 w 1809750"/>
              <a:gd name="connsiteY119" fmla="*/ 2120919 h 4467225"/>
              <a:gd name="connsiteX120" fmla="*/ 1468279 w 1809750"/>
              <a:gd name="connsiteY120" fmla="*/ 2202834 h 4467225"/>
              <a:gd name="connsiteX121" fmla="*/ 1472089 w 1809750"/>
              <a:gd name="connsiteY121" fmla="*/ 2251411 h 4467225"/>
              <a:gd name="connsiteX122" fmla="*/ 1468279 w 1809750"/>
              <a:gd name="connsiteY122" fmla="*/ 2393334 h 4467225"/>
              <a:gd name="connsiteX123" fmla="*/ 1453991 w 1809750"/>
              <a:gd name="connsiteY123" fmla="*/ 2605741 h 4467225"/>
              <a:gd name="connsiteX124" fmla="*/ 1438751 w 1809750"/>
              <a:gd name="connsiteY124" fmla="*/ 2816244 h 4467225"/>
              <a:gd name="connsiteX125" fmla="*/ 1432084 w 1809750"/>
              <a:gd name="connsiteY125" fmla="*/ 2962929 h 4467225"/>
              <a:gd name="connsiteX126" fmla="*/ 1424464 w 1809750"/>
              <a:gd name="connsiteY126" fmla="*/ 3218199 h 4467225"/>
              <a:gd name="connsiteX127" fmla="*/ 1418749 w 1809750"/>
              <a:gd name="connsiteY127" fmla="*/ 3379171 h 4467225"/>
              <a:gd name="connsiteX128" fmla="*/ 1428274 w 1809750"/>
              <a:gd name="connsiteY128" fmla="*/ 3838276 h 4467225"/>
              <a:gd name="connsiteX129" fmla="*/ 1414939 w 1809750"/>
              <a:gd name="connsiteY129" fmla="*/ 4017346 h 4467225"/>
              <a:gd name="connsiteX130" fmla="*/ 1406366 w 1809750"/>
              <a:gd name="connsiteY130" fmla="*/ 4130694 h 4467225"/>
              <a:gd name="connsiteX131" fmla="*/ 1394936 w 1809750"/>
              <a:gd name="connsiteY131" fmla="*/ 4244041 h 4467225"/>
              <a:gd name="connsiteX132" fmla="*/ 1393031 w 1809750"/>
              <a:gd name="connsiteY132" fmla="*/ 4272616 h 4467225"/>
              <a:gd name="connsiteX133" fmla="*/ 1384459 w 1809750"/>
              <a:gd name="connsiteY133" fmla="*/ 4389774 h 4467225"/>
              <a:gd name="connsiteX134" fmla="*/ 1368266 w 1809750"/>
              <a:gd name="connsiteY134" fmla="*/ 4402156 h 4467225"/>
              <a:gd name="connsiteX135" fmla="*/ 1309211 w 1809750"/>
              <a:gd name="connsiteY135" fmla="*/ 4403109 h 4467225"/>
              <a:gd name="connsiteX136" fmla="*/ 1240631 w 1809750"/>
              <a:gd name="connsiteY136" fmla="*/ 4461211 h 4467225"/>
              <a:gd name="connsiteX137" fmla="*/ 1121569 w 1809750"/>
              <a:gd name="connsiteY137" fmla="*/ 4468831 h 4467225"/>
              <a:gd name="connsiteX138" fmla="*/ 1091089 w 1809750"/>
              <a:gd name="connsiteY138" fmla="*/ 4445971 h 4467225"/>
              <a:gd name="connsiteX139" fmla="*/ 1068229 w 1809750"/>
              <a:gd name="connsiteY139" fmla="*/ 4360246 h 4467225"/>
              <a:gd name="connsiteX140" fmla="*/ 1052989 w 1809750"/>
              <a:gd name="connsiteY140" fmla="*/ 4259281 h 4467225"/>
              <a:gd name="connsiteX141" fmla="*/ 1070134 w 1809750"/>
              <a:gd name="connsiteY141" fmla="*/ 4195464 h 4467225"/>
              <a:gd name="connsiteX142" fmla="*/ 1084421 w 1809750"/>
              <a:gd name="connsiteY142" fmla="*/ 4105929 h 4467225"/>
              <a:gd name="connsiteX143" fmla="*/ 1085374 w 1809750"/>
              <a:gd name="connsiteY143" fmla="*/ 3964959 h 4467225"/>
              <a:gd name="connsiteX144" fmla="*/ 1090136 w 1809750"/>
              <a:gd name="connsiteY144" fmla="*/ 3763981 h 4467225"/>
              <a:gd name="connsiteX145" fmla="*/ 1090136 w 1809750"/>
              <a:gd name="connsiteY145" fmla="*/ 3575386 h 4467225"/>
              <a:gd name="connsiteX146" fmla="*/ 1091089 w 1809750"/>
              <a:gd name="connsiteY146" fmla="*/ 3440131 h 4467225"/>
              <a:gd name="connsiteX147" fmla="*/ 1084421 w 1809750"/>
              <a:gd name="connsiteY147" fmla="*/ 3398221 h 4467225"/>
              <a:gd name="connsiteX148" fmla="*/ 1083469 w 1809750"/>
              <a:gd name="connsiteY148" fmla="*/ 3383934 h 4467225"/>
              <a:gd name="connsiteX149" fmla="*/ 1088231 w 1809750"/>
              <a:gd name="connsiteY149" fmla="*/ 3122949 h 4467225"/>
              <a:gd name="connsiteX150" fmla="*/ 1075849 w 1809750"/>
              <a:gd name="connsiteY150" fmla="*/ 2908636 h 4467225"/>
              <a:gd name="connsiteX151" fmla="*/ 1047274 w 1809750"/>
              <a:gd name="connsiteY151" fmla="*/ 2654319 h 4467225"/>
              <a:gd name="connsiteX152" fmla="*/ 1026319 w 1809750"/>
              <a:gd name="connsiteY152" fmla="*/ 2539066 h 4467225"/>
              <a:gd name="connsiteX153" fmla="*/ 1023461 w 1809750"/>
              <a:gd name="connsiteY153" fmla="*/ 2510491 h 4467225"/>
              <a:gd name="connsiteX154" fmla="*/ 1015841 w 1809750"/>
              <a:gd name="connsiteY154" fmla="*/ 2488584 h 4467225"/>
              <a:gd name="connsiteX155" fmla="*/ 1009174 w 1809750"/>
              <a:gd name="connsiteY155" fmla="*/ 2457151 h 4467225"/>
              <a:gd name="connsiteX156" fmla="*/ 1002506 w 1809750"/>
              <a:gd name="connsiteY156" fmla="*/ 2400001 h 4467225"/>
              <a:gd name="connsiteX157" fmla="*/ 977741 w 1809750"/>
              <a:gd name="connsiteY157" fmla="*/ 2420956 h 4467225"/>
              <a:gd name="connsiteX158" fmla="*/ 898684 w 1809750"/>
              <a:gd name="connsiteY158" fmla="*/ 2683846 h 4467225"/>
              <a:gd name="connsiteX159" fmla="*/ 799624 w 1809750"/>
              <a:gd name="connsiteY159" fmla="*/ 3000076 h 4467225"/>
              <a:gd name="connsiteX160" fmla="*/ 741521 w 1809750"/>
              <a:gd name="connsiteY160" fmla="*/ 3304876 h 4467225"/>
              <a:gd name="connsiteX161" fmla="*/ 736759 w 1809750"/>
              <a:gd name="connsiteY161" fmla="*/ 3384886 h 4467225"/>
              <a:gd name="connsiteX162" fmla="*/ 725329 w 1809750"/>
              <a:gd name="connsiteY162" fmla="*/ 3419176 h 4467225"/>
              <a:gd name="connsiteX163" fmla="*/ 705326 w 1809750"/>
              <a:gd name="connsiteY163" fmla="*/ 3529666 h 4467225"/>
              <a:gd name="connsiteX164" fmla="*/ 679609 w 1809750"/>
              <a:gd name="connsiteY164" fmla="*/ 3662064 h 4467225"/>
              <a:gd name="connsiteX165" fmla="*/ 654844 w 1809750"/>
              <a:gd name="connsiteY165" fmla="*/ 3813511 h 4467225"/>
              <a:gd name="connsiteX166" fmla="*/ 628174 w 1809750"/>
              <a:gd name="connsiteY166" fmla="*/ 3989724 h 4467225"/>
              <a:gd name="connsiteX167" fmla="*/ 611981 w 1809750"/>
              <a:gd name="connsiteY167" fmla="*/ 4096404 h 4467225"/>
              <a:gd name="connsiteX168" fmla="*/ 595789 w 1809750"/>
              <a:gd name="connsiteY168" fmla="*/ 4204989 h 4467225"/>
              <a:gd name="connsiteX169" fmla="*/ 572929 w 1809750"/>
              <a:gd name="connsiteY169" fmla="*/ 4360246 h 4467225"/>
              <a:gd name="connsiteX170" fmla="*/ 571976 w 1809750"/>
              <a:gd name="connsiteY170" fmla="*/ 4365961 h 4467225"/>
              <a:gd name="connsiteX171" fmla="*/ 536734 w 1809750"/>
              <a:gd name="connsiteY171" fmla="*/ 4398346 h 4467225"/>
              <a:gd name="connsiteX172" fmla="*/ 410051 w 1809750"/>
              <a:gd name="connsiteY172" fmla="*/ 4390726 h 4467225"/>
              <a:gd name="connsiteX173" fmla="*/ 377666 w 1809750"/>
              <a:gd name="connsiteY173" fmla="*/ 4404061 h 4467225"/>
              <a:gd name="connsiteX174" fmla="*/ 359569 w 1809750"/>
              <a:gd name="connsiteY174" fmla="*/ 4412634 h 4467225"/>
              <a:gd name="connsiteX175" fmla="*/ 343376 w 1809750"/>
              <a:gd name="connsiteY175" fmla="*/ 4397394 h 4467225"/>
              <a:gd name="connsiteX176" fmla="*/ 319564 w 1809750"/>
              <a:gd name="connsiteY176" fmla="*/ 4374534 h 4467225"/>
              <a:gd name="connsiteX177" fmla="*/ 301466 w 1809750"/>
              <a:gd name="connsiteY177" fmla="*/ 4369771 h 4467225"/>
              <a:gd name="connsiteX178" fmla="*/ 276701 w 1809750"/>
              <a:gd name="connsiteY178" fmla="*/ 4385011 h 4467225"/>
              <a:gd name="connsiteX179" fmla="*/ 198596 w 1809750"/>
              <a:gd name="connsiteY179" fmla="*/ 4448829 h 4467225"/>
              <a:gd name="connsiteX180" fmla="*/ 78581 w 1809750"/>
              <a:gd name="connsiteY180" fmla="*/ 4447876 h 4467225"/>
              <a:gd name="connsiteX181" fmla="*/ 7144 w 1809750"/>
              <a:gd name="connsiteY181" fmla="*/ 4419301 h 4467225"/>
              <a:gd name="connsiteX182" fmla="*/ 10001 w 1809750"/>
              <a:gd name="connsiteY182" fmla="*/ 4380249 h 4467225"/>
              <a:gd name="connsiteX183" fmla="*/ 705326 w 1809750"/>
              <a:gd name="connsiteY183" fmla="*/ 762654 h 4467225"/>
              <a:gd name="connsiteX184" fmla="*/ 719614 w 1809750"/>
              <a:gd name="connsiteY184" fmla="*/ 792181 h 4467225"/>
              <a:gd name="connsiteX185" fmla="*/ 739616 w 1809750"/>
              <a:gd name="connsiteY185" fmla="*/ 840759 h 4467225"/>
              <a:gd name="connsiteX186" fmla="*/ 752951 w 1809750"/>
              <a:gd name="connsiteY186" fmla="*/ 867429 h 4467225"/>
              <a:gd name="connsiteX187" fmla="*/ 760571 w 1809750"/>
              <a:gd name="connsiteY187" fmla="*/ 945534 h 4467225"/>
              <a:gd name="connsiteX188" fmla="*/ 775811 w 1809750"/>
              <a:gd name="connsiteY188" fmla="*/ 1109364 h 4467225"/>
              <a:gd name="connsiteX189" fmla="*/ 866299 w 1809750"/>
              <a:gd name="connsiteY189" fmla="*/ 1383684 h 4467225"/>
              <a:gd name="connsiteX190" fmla="*/ 890111 w 1809750"/>
              <a:gd name="connsiteY190" fmla="*/ 1427499 h 4467225"/>
              <a:gd name="connsiteX191" fmla="*/ 914876 w 1809750"/>
              <a:gd name="connsiteY191" fmla="*/ 1369396 h 4467225"/>
              <a:gd name="connsiteX192" fmla="*/ 1006316 w 1809750"/>
              <a:gd name="connsiteY192" fmla="*/ 1135081 h 4467225"/>
              <a:gd name="connsiteX193" fmla="*/ 1058704 w 1809750"/>
              <a:gd name="connsiteY193" fmla="*/ 1014114 h 4467225"/>
              <a:gd name="connsiteX194" fmla="*/ 1060609 w 1809750"/>
              <a:gd name="connsiteY194" fmla="*/ 974109 h 4467225"/>
              <a:gd name="connsiteX195" fmla="*/ 1052989 w 1809750"/>
              <a:gd name="connsiteY195" fmla="*/ 881716 h 4467225"/>
              <a:gd name="connsiteX196" fmla="*/ 1063466 w 1809750"/>
              <a:gd name="connsiteY196" fmla="*/ 863619 h 4467225"/>
              <a:gd name="connsiteX197" fmla="*/ 1126331 w 1809750"/>
              <a:gd name="connsiteY197" fmla="*/ 804564 h 4467225"/>
              <a:gd name="connsiteX198" fmla="*/ 1206341 w 1809750"/>
              <a:gd name="connsiteY198" fmla="*/ 850284 h 4467225"/>
              <a:gd name="connsiteX199" fmla="*/ 1067276 w 1809750"/>
              <a:gd name="connsiteY199" fmla="*/ 633114 h 4467225"/>
              <a:gd name="connsiteX200" fmla="*/ 1049179 w 1809750"/>
              <a:gd name="connsiteY200" fmla="*/ 710266 h 4467225"/>
              <a:gd name="connsiteX201" fmla="*/ 1040606 w 1809750"/>
              <a:gd name="connsiteY201" fmla="*/ 776941 h 4467225"/>
              <a:gd name="connsiteX202" fmla="*/ 1030129 w 1809750"/>
              <a:gd name="connsiteY202" fmla="*/ 814089 h 4467225"/>
              <a:gd name="connsiteX203" fmla="*/ 997744 w 1809750"/>
              <a:gd name="connsiteY203" fmla="*/ 848379 h 4467225"/>
              <a:gd name="connsiteX204" fmla="*/ 904399 w 1809750"/>
              <a:gd name="connsiteY204" fmla="*/ 990301 h 4467225"/>
              <a:gd name="connsiteX205" fmla="*/ 897731 w 1809750"/>
              <a:gd name="connsiteY205" fmla="*/ 993159 h 4467225"/>
              <a:gd name="connsiteX206" fmla="*/ 878681 w 1809750"/>
              <a:gd name="connsiteY206" fmla="*/ 936009 h 4467225"/>
              <a:gd name="connsiteX207" fmla="*/ 818674 w 1809750"/>
              <a:gd name="connsiteY207" fmla="*/ 856951 h 4467225"/>
              <a:gd name="connsiteX208" fmla="*/ 780574 w 1809750"/>
              <a:gd name="connsiteY208" fmla="*/ 843616 h 4467225"/>
              <a:gd name="connsiteX209" fmla="*/ 797719 w 1809750"/>
              <a:gd name="connsiteY209" fmla="*/ 592156 h 4467225"/>
              <a:gd name="connsiteX210" fmla="*/ 634841 w 1809750"/>
              <a:gd name="connsiteY210" fmla="*/ 825519 h 4467225"/>
              <a:gd name="connsiteX211" fmla="*/ 705326 w 1809750"/>
              <a:gd name="connsiteY211" fmla="*/ 762654 h 4467225"/>
              <a:gd name="connsiteX212" fmla="*/ 1273969 w 1809750"/>
              <a:gd name="connsiteY212" fmla="*/ 1329391 h 4467225"/>
              <a:gd name="connsiteX213" fmla="*/ 1280636 w 1809750"/>
              <a:gd name="connsiteY213" fmla="*/ 1357014 h 4467225"/>
              <a:gd name="connsiteX214" fmla="*/ 1294924 w 1809750"/>
              <a:gd name="connsiteY214" fmla="*/ 1423689 h 4467225"/>
              <a:gd name="connsiteX215" fmla="*/ 1315879 w 1809750"/>
              <a:gd name="connsiteY215" fmla="*/ 1556086 h 4467225"/>
              <a:gd name="connsiteX216" fmla="*/ 1337786 w 1809750"/>
              <a:gd name="connsiteY216" fmla="*/ 1669434 h 4467225"/>
              <a:gd name="connsiteX217" fmla="*/ 1370171 w 1809750"/>
              <a:gd name="connsiteY217" fmla="*/ 1777066 h 4467225"/>
              <a:gd name="connsiteX218" fmla="*/ 1441609 w 1809750"/>
              <a:gd name="connsiteY218" fmla="*/ 1820881 h 4467225"/>
              <a:gd name="connsiteX219" fmla="*/ 1473041 w 1809750"/>
              <a:gd name="connsiteY219" fmla="*/ 1796116 h 4467225"/>
              <a:gd name="connsiteX220" fmla="*/ 1516856 w 1809750"/>
              <a:gd name="connsiteY220" fmla="*/ 1700866 h 4467225"/>
              <a:gd name="connsiteX221" fmla="*/ 1537811 w 1809750"/>
              <a:gd name="connsiteY221" fmla="*/ 1671339 h 4467225"/>
              <a:gd name="connsiteX222" fmla="*/ 1547336 w 1809750"/>
              <a:gd name="connsiteY222" fmla="*/ 1614189 h 4467225"/>
              <a:gd name="connsiteX223" fmla="*/ 1568291 w 1809750"/>
              <a:gd name="connsiteY223" fmla="*/ 1573231 h 4467225"/>
              <a:gd name="connsiteX224" fmla="*/ 1575911 w 1809750"/>
              <a:gd name="connsiteY224" fmla="*/ 1558944 h 4467225"/>
              <a:gd name="connsiteX225" fmla="*/ 1582579 w 1809750"/>
              <a:gd name="connsiteY225" fmla="*/ 1450359 h 4467225"/>
              <a:gd name="connsiteX226" fmla="*/ 1577816 w 1809750"/>
              <a:gd name="connsiteY226" fmla="*/ 1436071 h 4467225"/>
              <a:gd name="connsiteX227" fmla="*/ 1470184 w 1809750"/>
              <a:gd name="connsiteY227" fmla="*/ 1317009 h 4467225"/>
              <a:gd name="connsiteX228" fmla="*/ 1383506 w 1809750"/>
              <a:gd name="connsiteY228" fmla="*/ 1220806 h 4467225"/>
              <a:gd name="connsiteX229" fmla="*/ 1353026 w 1809750"/>
              <a:gd name="connsiteY229" fmla="*/ 1221759 h 4467225"/>
              <a:gd name="connsiteX230" fmla="*/ 1280636 w 1809750"/>
              <a:gd name="connsiteY230" fmla="*/ 1315104 h 4467225"/>
              <a:gd name="connsiteX231" fmla="*/ 1273969 w 1809750"/>
              <a:gd name="connsiteY231" fmla="*/ 1329391 h 4467225"/>
              <a:gd name="connsiteX232" fmla="*/ 599599 w 1809750"/>
              <a:gd name="connsiteY232" fmla="*/ 1884699 h 4467225"/>
              <a:gd name="connsiteX233" fmla="*/ 604361 w 1809750"/>
              <a:gd name="connsiteY233" fmla="*/ 1880889 h 4467225"/>
              <a:gd name="connsiteX234" fmla="*/ 596741 w 1809750"/>
              <a:gd name="connsiteY234" fmla="*/ 1858029 h 4467225"/>
              <a:gd name="connsiteX235" fmla="*/ 581501 w 1809750"/>
              <a:gd name="connsiteY235" fmla="*/ 1721821 h 4467225"/>
              <a:gd name="connsiteX236" fmla="*/ 583406 w 1809750"/>
              <a:gd name="connsiteY236" fmla="*/ 1673244 h 4467225"/>
              <a:gd name="connsiteX237" fmla="*/ 558641 w 1809750"/>
              <a:gd name="connsiteY237" fmla="*/ 1591329 h 4467225"/>
              <a:gd name="connsiteX238" fmla="*/ 555784 w 1809750"/>
              <a:gd name="connsiteY238" fmla="*/ 1568469 h 4467225"/>
              <a:gd name="connsiteX239" fmla="*/ 531019 w 1809750"/>
              <a:gd name="connsiteY239" fmla="*/ 1421784 h 4467225"/>
              <a:gd name="connsiteX240" fmla="*/ 503396 w 1809750"/>
              <a:gd name="connsiteY240" fmla="*/ 1333201 h 4467225"/>
              <a:gd name="connsiteX241" fmla="*/ 484346 w 1809750"/>
              <a:gd name="connsiteY241" fmla="*/ 1236046 h 4467225"/>
              <a:gd name="connsiteX242" fmla="*/ 472916 w 1809750"/>
              <a:gd name="connsiteY242" fmla="*/ 1215091 h 4467225"/>
              <a:gd name="connsiteX243" fmla="*/ 451009 w 1809750"/>
              <a:gd name="connsiteY243" fmla="*/ 1228426 h 4467225"/>
              <a:gd name="connsiteX244" fmla="*/ 431959 w 1809750"/>
              <a:gd name="connsiteY244" fmla="*/ 1271289 h 4467225"/>
              <a:gd name="connsiteX245" fmla="*/ 375761 w 1809750"/>
              <a:gd name="connsiteY245" fmla="*/ 1361776 h 4467225"/>
              <a:gd name="connsiteX246" fmla="*/ 330994 w 1809750"/>
              <a:gd name="connsiteY246" fmla="*/ 1464646 h 4467225"/>
              <a:gd name="connsiteX247" fmla="*/ 333851 w 1809750"/>
              <a:gd name="connsiteY247" fmla="*/ 1471314 h 4467225"/>
              <a:gd name="connsiteX248" fmla="*/ 353854 w 1809750"/>
              <a:gd name="connsiteY248" fmla="*/ 1544656 h 4467225"/>
              <a:gd name="connsiteX249" fmla="*/ 361474 w 1809750"/>
              <a:gd name="connsiteY249" fmla="*/ 1568469 h 4467225"/>
              <a:gd name="connsiteX250" fmla="*/ 390049 w 1809750"/>
              <a:gd name="connsiteY250" fmla="*/ 1656099 h 4467225"/>
              <a:gd name="connsiteX251" fmla="*/ 395764 w 1809750"/>
              <a:gd name="connsiteY251" fmla="*/ 1677054 h 4467225"/>
              <a:gd name="connsiteX252" fmla="*/ 474821 w 1809750"/>
              <a:gd name="connsiteY252" fmla="*/ 1826596 h 4467225"/>
              <a:gd name="connsiteX253" fmla="*/ 507206 w 1809750"/>
              <a:gd name="connsiteY253" fmla="*/ 1858029 h 4467225"/>
              <a:gd name="connsiteX254" fmla="*/ 558641 w 1809750"/>
              <a:gd name="connsiteY254" fmla="*/ 1866601 h 4467225"/>
              <a:gd name="connsiteX255" fmla="*/ 573881 w 1809750"/>
              <a:gd name="connsiteY255" fmla="*/ 1872316 h 4467225"/>
              <a:gd name="connsiteX256" fmla="*/ 599599 w 1809750"/>
              <a:gd name="connsiteY256" fmla="*/ 1884699 h 4467225"/>
              <a:gd name="connsiteX257" fmla="*/ 930116 w 1809750"/>
              <a:gd name="connsiteY257" fmla="*/ 1638954 h 4467225"/>
              <a:gd name="connsiteX258" fmla="*/ 905351 w 1809750"/>
              <a:gd name="connsiteY258" fmla="*/ 1617046 h 4467225"/>
              <a:gd name="connsiteX259" fmla="*/ 880586 w 1809750"/>
              <a:gd name="connsiteY259" fmla="*/ 1644669 h 4467225"/>
              <a:gd name="connsiteX260" fmla="*/ 903446 w 1809750"/>
              <a:gd name="connsiteY260" fmla="*/ 1670386 h 4467225"/>
              <a:gd name="connsiteX261" fmla="*/ 930116 w 1809750"/>
              <a:gd name="connsiteY261" fmla="*/ 1638954 h 4467225"/>
              <a:gd name="connsiteX262" fmla="*/ 912019 w 1809750"/>
              <a:gd name="connsiteY262" fmla="*/ 1539894 h 4467225"/>
              <a:gd name="connsiteX263" fmla="*/ 889159 w 1809750"/>
              <a:gd name="connsiteY263" fmla="*/ 1510366 h 4467225"/>
              <a:gd name="connsiteX264" fmla="*/ 871061 w 1809750"/>
              <a:gd name="connsiteY264" fmla="*/ 1535131 h 4467225"/>
              <a:gd name="connsiteX265" fmla="*/ 892969 w 1809750"/>
              <a:gd name="connsiteY265" fmla="*/ 1563706 h 4467225"/>
              <a:gd name="connsiteX266" fmla="*/ 912019 w 1809750"/>
              <a:gd name="connsiteY266" fmla="*/ 1539894 h 4467225"/>
              <a:gd name="connsiteX267" fmla="*/ 918686 w 1809750"/>
              <a:gd name="connsiteY267" fmla="*/ 1769446 h 4467225"/>
              <a:gd name="connsiteX268" fmla="*/ 946309 w 1809750"/>
              <a:gd name="connsiteY268" fmla="*/ 1741824 h 4467225"/>
              <a:gd name="connsiteX269" fmla="*/ 926306 w 1809750"/>
              <a:gd name="connsiteY269" fmla="*/ 1718964 h 4467225"/>
              <a:gd name="connsiteX270" fmla="*/ 897731 w 1809750"/>
              <a:gd name="connsiteY270" fmla="*/ 1738014 h 4467225"/>
              <a:gd name="connsiteX271" fmla="*/ 918686 w 1809750"/>
              <a:gd name="connsiteY271" fmla="*/ 1769446 h 446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</a:cxnLst>
            <a:rect l="l" t="t" r="r" b="b"/>
            <a:pathLst>
              <a:path w="1809750" h="4467225">
                <a:moveTo>
                  <a:pt x="10001" y="4380249"/>
                </a:moveTo>
                <a:cubicBezTo>
                  <a:pt x="17621" y="4372629"/>
                  <a:pt x="25241" y="4363104"/>
                  <a:pt x="33814" y="4357389"/>
                </a:cubicBezTo>
                <a:cubicBezTo>
                  <a:pt x="44291" y="4350721"/>
                  <a:pt x="56674" y="4345959"/>
                  <a:pt x="68104" y="4343101"/>
                </a:cubicBezTo>
                <a:cubicBezTo>
                  <a:pt x="112871" y="4333576"/>
                  <a:pt x="125254" y="4304049"/>
                  <a:pt x="128111" y="4262139"/>
                </a:cubicBezTo>
                <a:cubicBezTo>
                  <a:pt x="131921" y="4206894"/>
                  <a:pt x="141446" y="4153554"/>
                  <a:pt x="157639" y="4100214"/>
                </a:cubicBezTo>
                <a:cubicBezTo>
                  <a:pt x="181451" y="4022109"/>
                  <a:pt x="199549" y="3943051"/>
                  <a:pt x="220504" y="3863994"/>
                </a:cubicBezTo>
                <a:cubicBezTo>
                  <a:pt x="226219" y="3843991"/>
                  <a:pt x="236696" y="3825894"/>
                  <a:pt x="242411" y="3805891"/>
                </a:cubicBezTo>
                <a:cubicBezTo>
                  <a:pt x="251936" y="3770649"/>
                  <a:pt x="260509" y="3735406"/>
                  <a:pt x="268129" y="3699211"/>
                </a:cubicBezTo>
                <a:cubicBezTo>
                  <a:pt x="288131" y="3606819"/>
                  <a:pt x="308134" y="3514426"/>
                  <a:pt x="328136" y="3422034"/>
                </a:cubicBezTo>
                <a:cubicBezTo>
                  <a:pt x="330041" y="3413461"/>
                  <a:pt x="328136" y="3404889"/>
                  <a:pt x="327184" y="3396316"/>
                </a:cubicBezTo>
                <a:cubicBezTo>
                  <a:pt x="327184" y="3391554"/>
                  <a:pt x="326231" y="3386791"/>
                  <a:pt x="328136" y="3382029"/>
                </a:cubicBezTo>
                <a:cubicBezTo>
                  <a:pt x="342424" y="3341071"/>
                  <a:pt x="356711" y="3300114"/>
                  <a:pt x="370999" y="3260109"/>
                </a:cubicBezTo>
                <a:cubicBezTo>
                  <a:pt x="375761" y="3247726"/>
                  <a:pt x="379571" y="3235344"/>
                  <a:pt x="386239" y="3223914"/>
                </a:cubicBezTo>
                <a:cubicBezTo>
                  <a:pt x="405289" y="3191529"/>
                  <a:pt x="408146" y="3157239"/>
                  <a:pt x="406241" y="3121996"/>
                </a:cubicBezTo>
                <a:cubicBezTo>
                  <a:pt x="404336" y="3091516"/>
                  <a:pt x="411956" y="3063894"/>
                  <a:pt x="423386" y="3035319"/>
                </a:cubicBezTo>
                <a:cubicBezTo>
                  <a:pt x="430054" y="3019126"/>
                  <a:pt x="431959" y="3001029"/>
                  <a:pt x="434816" y="2983884"/>
                </a:cubicBezTo>
                <a:cubicBezTo>
                  <a:pt x="444341" y="2928639"/>
                  <a:pt x="452914" y="2873394"/>
                  <a:pt x="461486" y="2818149"/>
                </a:cubicBezTo>
                <a:cubicBezTo>
                  <a:pt x="463391" y="2806719"/>
                  <a:pt x="469106" y="2796241"/>
                  <a:pt x="471011" y="2784811"/>
                </a:cubicBezTo>
                <a:cubicBezTo>
                  <a:pt x="473869" y="2767666"/>
                  <a:pt x="476726" y="2749569"/>
                  <a:pt x="476726" y="2732424"/>
                </a:cubicBezTo>
                <a:cubicBezTo>
                  <a:pt x="476726" y="2700991"/>
                  <a:pt x="472916" y="2670511"/>
                  <a:pt x="495776" y="2643841"/>
                </a:cubicBezTo>
                <a:cubicBezTo>
                  <a:pt x="500539" y="2639079"/>
                  <a:pt x="503396" y="2631459"/>
                  <a:pt x="503396" y="2624791"/>
                </a:cubicBezTo>
                <a:cubicBezTo>
                  <a:pt x="504349" y="2595264"/>
                  <a:pt x="503396" y="2566689"/>
                  <a:pt x="504349" y="2537161"/>
                </a:cubicBezTo>
                <a:cubicBezTo>
                  <a:pt x="504349" y="2525731"/>
                  <a:pt x="509111" y="2514301"/>
                  <a:pt x="511016" y="2502871"/>
                </a:cubicBezTo>
                <a:cubicBezTo>
                  <a:pt x="520541" y="2432386"/>
                  <a:pt x="530066" y="2360949"/>
                  <a:pt x="538639" y="2290464"/>
                </a:cubicBezTo>
                <a:cubicBezTo>
                  <a:pt x="539591" y="2279986"/>
                  <a:pt x="539591" y="2269509"/>
                  <a:pt x="539591" y="2259984"/>
                </a:cubicBezTo>
                <a:cubicBezTo>
                  <a:pt x="538639" y="2244744"/>
                  <a:pt x="540544" y="2232361"/>
                  <a:pt x="559594" y="2226646"/>
                </a:cubicBezTo>
                <a:cubicBezTo>
                  <a:pt x="547211" y="2211406"/>
                  <a:pt x="545306" y="2198071"/>
                  <a:pt x="558641" y="2183784"/>
                </a:cubicBezTo>
                <a:cubicBezTo>
                  <a:pt x="561499" y="2180926"/>
                  <a:pt x="562451" y="2173306"/>
                  <a:pt x="561499" y="2168544"/>
                </a:cubicBezTo>
                <a:cubicBezTo>
                  <a:pt x="559594" y="2146636"/>
                  <a:pt x="556736" y="2124729"/>
                  <a:pt x="554831" y="2102821"/>
                </a:cubicBezTo>
                <a:cubicBezTo>
                  <a:pt x="553879" y="2085676"/>
                  <a:pt x="546259" y="2080914"/>
                  <a:pt x="529114" y="2085676"/>
                </a:cubicBezTo>
                <a:cubicBezTo>
                  <a:pt x="517684" y="2088534"/>
                  <a:pt x="505301" y="2089486"/>
                  <a:pt x="493871" y="2092344"/>
                </a:cubicBezTo>
                <a:cubicBezTo>
                  <a:pt x="493871" y="2089486"/>
                  <a:pt x="492919" y="2086629"/>
                  <a:pt x="492919" y="2084724"/>
                </a:cubicBezTo>
                <a:cubicBezTo>
                  <a:pt x="502444" y="2082819"/>
                  <a:pt x="511016" y="2081866"/>
                  <a:pt x="520541" y="2079961"/>
                </a:cubicBezTo>
                <a:cubicBezTo>
                  <a:pt x="520541" y="2078056"/>
                  <a:pt x="520541" y="2077104"/>
                  <a:pt x="520541" y="2075199"/>
                </a:cubicBezTo>
                <a:cubicBezTo>
                  <a:pt x="507206" y="2072341"/>
                  <a:pt x="493871" y="2068531"/>
                  <a:pt x="474821" y="2063769"/>
                </a:cubicBezTo>
                <a:cubicBezTo>
                  <a:pt x="478631" y="2045671"/>
                  <a:pt x="479584" y="2025669"/>
                  <a:pt x="488156" y="2009476"/>
                </a:cubicBezTo>
                <a:cubicBezTo>
                  <a:pt x="511016" y="1964709"/>
                  <a:pt x="541496" y="1926609"/>
                  <a:pt x="579596" y="1892319"/>
                </a:cubicBezTo>
                <a:cubicBezTo>
                  <a:pt x="568166" y="1875174"/>
                  <a:pt x="551974" y="1874221"/>
                  <a:pt x="533876" y="1886604"/>
                </a:cubicBezTo>
                <a:cubicBezTo>
                  <a:pt x="527209" y="1890414"/>
                  <a:pt x="520541" y="1894224"/>
                  <a:pt x="513874" y="1897081"/>
                </a:cubicBezTo>
                <a:cubicBezTo>
                  <a:pt x="489109" y="1906606"/>
                  <a:pt x="471964" y="1922799"/>
                  <a:pt x="461486" y="1948516"/>
                </a:cubicBezTo>
                <a:cubicBezTo>
                  <a:pt x="451961" y="1973281"/>
                  <a:pt x="435769" y="1995189"/>
                  <a:pt x="420529" y="2017096"/>
                </a:cubicBezTo>
                <a:cubicBezTo>
                  <a:pt x="409099" y="2035194"/>
                  <a:pt x="413861" y="2044719"/>
                  <a:pt x="432911" y="2049481"/>
                </a:cubicBezTo>
                <a:cubicBezTo>
                  <a:pt x="434816" y="2050434"/>
                  <a:pt x="437674" y="2051386"/>
                  <a:pt x="444341" y="2054244"/>
                </a:cubicBezTo>
                <a:cubicBezTo>
                  <a:pt x="430054" y="2056149"/>
                  <a:pt x="420529" y="2058054"/>
                  <a:pt x="410051" y="2059959"/>
                </a:cubicBezTo>
                <a:cubicBezTo>
                  <a:pt x="411004" y="2067579"/>
                  <a:pt x="411956" y="2074246"/>
                  <a:pt x="412909" y="2079961"/>
                </a:cubicBezTo>
                <a:cubicBezTo>
                  <a:pt x="411956" y="2081866"/>
                  <a:pt x="410051" y="2082819"/>
                  <a:pt x="409099" y="2084724"/>
                </a:cubicBezTo>
                <a:cubicBezTo>
                  <a:pt x="401479" y="2079961"/>
                  <a:pt x="391954" y="2076151"/>
                  <a:pt x="387191" y="2069484"/>
                </a:cubicBezTo>
                <a:cubicBezTo>
                  <a:pt x="378619" y="2057101"/>
                  <a:pt x="373856" y="2042814"/>
                  <a:pt x="366236" y="2029479"/>
                </a:cubicBezTo>
                <a:cubicBezTo>
                  <a:pt x="361474" y="2020906"/>
                  <a:pt x="355759" y="2011381"/>
                  <a:pt x="348139" y="2004714"/>
                </a:cubicBezTo>
                <a:cubicBezTo>
                  <a:pt x="333851" y="1991379"/>
                  <a:pt x="322421" y="1980901"/>
                  <a:pt x="322421" y="1957089"/>
                </a:cubicBezTo>
                <a:cubicBezTo>
                  <a:pt x="322421" y="1940896"/>
                  <a:pt x="301466" y="1925656"/>
                  <a:pt x="289084" y="1910416"/>
                </a:cubicBezTo>
                <a:cubicBezTo>
                  <a:pt x="279559" y="1898986"/>
                  <a:pt x="270034" y="1887556"/>
                  <a:pt x="259556" y="1877079"/>
                </a:cubicBezTo>
                <a:cubicBezTo>
                  <a:pt x="261461" y="1875174"/>
                  <a:pt x="262414" y="1874221"/>
                  <a:pt x="264319" y="1872316"/>
                </a:cubicBezTo>
                <a:cubicBezTo>
                  <a:pt x="267176" y="1874221"/>
                  <a:pt x="270986" y="1877079"/>
                  <a:pt x="278606" y="1881841"/>
                </a:cubicBezTo>
                <a:cubicBezTo>
                  <a:pt x="219551" y="1784686"/>
                  <a:pt x="189071" y="1680864"/>
                  <a:pt x="149066" y="1581804"/>
                </a:cubicBezTo>
                <a:cubicBezTo>
                  <a:pt x="132874" y="1542751"/>
                  <a:pt x="121444" y="1502746"/>
                  <a:pt x="109061" y="1461789"/>
                </a:cubicBezTo>
                <a:cubicBezTo>
                  <a:pt x="106204" y="1451311"/>
                  <a:pt x="105251" y="1439881"/>
                  <a:pt x="106204" y="1429404"/>
                </a:cubicBezTo>
                <a:cubicBezTo>
                  <a:pt x="107156" y="1403686"/>
                  <a:pt x="107156" y="1377969"/>
                  <a:pt x="111919" y="1353204"/>
                </a:cubicBezTo>
                <a:cubicBezTo>
                  <a:pt x="115729" y="1336059"/>
                  <a:pt x="123349" y="1317009"/>
                  <a:pt x="133826" y="1303674"/>
                </a:cubicBezTo>
                <a:cubicBezTo>
                  <a:pt x="167164" y="1260811"/>
                  <a:pt x="190024" y="1213186"/>
                  <a:pt x="206216" y="1160799"/>
                </a:cubicBezTo>
                <a:cubicBezTo>
                  <a:pt x="209074" y="1151274"/>
                  <a:pt x="214789" y="1141749"/>
                  <a:pt x="220504" y="1133176"/>
                </a:cubicBezTo>
                <a:cubicBezTo>
                  <a:pt x="229076" y="1117936"/>
                  <a:pt x="238601" y="1104601"/>
                  <a:pt x="246221" y="1089361"/>
                </a:cubicBezTo>
                <a:cubicBezTo>
                  <a:pt x="264319" y="1055071"/>
                  <a:pt x="282416" y="1020781"/>
                  <a:pt x="299561" y="986491"/>
                </a:cubicBezTo>
                <a:cubicBezTo>
                  <a:pt x="315754" y="955059"/>
                  <a:pt x="330994" y="922674"/>
                  <a:pt x="347186" y="891241"/>
                </a:cubicBezTo>
                <a:cubicBezTo>
                  <a:pt x="355759" y="875049"/>
                  <a:pt x="368141" y="861714"/>
                  <a:pt x="365284" y="840759"/>
                </a:cubicBezTo>
                <a:cubicBezTo>
                  <a:pt x="364331" y="834091"/>
                  <a:pt x="369094" y="824566"/>
                  <a:pt x="372904" y="817899"/>
                </a:cubicBezTo>
                <a:cubicBezTo>
                  <a:pt x="384334" y="795039"/>
                  <a:pt x="396716" y="773131"/>
                  <a:pt x="407194" y="750271"/>
                </a:cubicBezTo>
                <a:cubicBezTo>
                  <a:pt x="416719" y="728364"/>
                  <a:pt x="437674" y="725506"/>
                  <a:pt x="456724" y="719791"/>
                </a:cubicBezTo>
                <a:cubicBezTo>
                  <a:pt x="494824" y="708361"/>
                  <a:pt x="534829" y="699789"/>
                  <a:pt x="571024" y="684549"/>
                </a:cubicBezTo>
                <a:cubicBezTo>
                  <a:pt x="606266" y="670261"/>
                  <a:pt x="638651" y="650259"/>
                  <a:pt x="671036" y="632161"/>
                </a:cubicBezTo>
                <a:cubicBezTo>
                  <a:pt x="676751" y="629304"/>
                  <a:pt x="681514" y="620731"/>
                  <a:pt x="683419" y="614064"/>
                </a:cubicBezTo>
                <a:cubicBezTo>
                  <a:pt x="688181" y="592156"/>
                  <a:pt x="691991" y="570249"/>
                  <a:pt x="693896" y="548341"/>
                </a:cubicBezTo>
                <a:cubicBezTo>
                  <a:pt x="696754" y="512146"/>
                  <a:pt x="698659" y="474999"/>
                  <a:pt x="699611" y="438804"/>
                </a:cubicBezTo>
                <a:cubicBezTo>
                  <a:pt x="699611" y="420706"/>
                  <a:pt x="691991" y="401656"/>
                  <a:pt x="694849" y="383559"/>
                </a:cubicBezTo>
                <a:cubicBezTo>
                  <a:pt x="699611" y="349269"/>
                  <a:pt x="708184" y="314979"/>
                  <a:pt x="717709" y="281641"/>
                </a:cubicBezTo>
                <a:cubicBezTo>
                  <a:pt x="726281" y="250209"/>
                  <a:pt x="736759" y="218776"/>
                  <a:pt x="747236" y="187344"/>
                </a:cubicBezTo>
                <a:cubicBezTo>
                  <a:pt x="750094" y="178771"/>
                  <a:pt x="756761" y="170198"/>
                  <a:pt x="762476" y="163531"/>
                </a:cubicBezTo>
                <a:cubicBezTo>
                  <a:pt x="783431" y="138766"/>
                  <a:pt x="804386" y="115906"/>
                  <a:pt x="824389" y="91141"/>
                </a:cubicBezTo>
                <a:cubicBezTo>
                  <a:pt x="836771" y="75901"/>
                  <a:pt x="845344" y="57804"/>
                  <a:pt x="857726" y="42564"/>
                </a:cubicBezTo>
                <a:cubicBezTo>
                  <a:pt x="861536" y="37801"/>
                  <a:pt x="872014" y="37801"/>
                  <a:pt x="879634" y="35896"/>
                </a:cubicBezTo>
                <a:cubicBezTo>
                  <a:pt x="888206" y="33991"/>
                  <a:pt x="899636" y="34943"/>
                  <a:pt x="904399" y="30181"/>
                </a:cubicBezTo>
                <a:cubicBezTo>
                  <a:pt x="927259" y="7321"/>
                  <a:pt x="952024" y="2558"/>
                  <a:pt x="982504" y="11131"/>
                </a:cubicBezTo>
                <a:cubicBezTo>
                  <a:pt x="1008221" y="18751"/>
                  <a:pt x="1033939" y="16846"/>
                  <a:pt x="1059656" y="31134"/>
                </a:cubicBezTo>
                <a:cubicBezTo>
                  <a:pt x="1139666" y="75901"/>
                  <a:pt x="1187291" y="146386"/>
                  <a:pt x="1208246" y="231159"/>
                </a:cubicBezTo>
                <a:cubicBezTo>
                  <a:pt x="1227296" y="307359"/>
                  <a:pt x="1229201" y="387369"/>
                  <a:pt x="1225391" y="466426"/>
                </a:cubicBezTo>
                <a:cubicBezTo>
                  <a:pt x="1225391" y="470236"/>
                  <a:pt x="1224439" y="473094"/>
                  <a:pt x="1224439" y="476904"/>
                </a:cubicBezTo>
                <a:cubicBezTo>
                  <a:pt x="1239679" y="540721"/>
                  <a:pt x="1229201" y="605491"/>
                  <a:pt x="1233011" y="670261"/>
                </a:cubicBezTo>
                <a:cubicBezTo>
                  <a:pt x="1234916" y="715029"/>
                  <a:pt x="1238726" y="713124"/>
                  <a:pt x="1278731" y="721696"/>
                </a:cubicBezTo>
                <a:cubicBezTo>
                  <a:pt x="1301591" y="726459"/>
                  <a:pt x="1325404" y="725506"/>
                  <a:pt x="1348264" y="732174"/>
                </a:cubicBezTo>
                <a:cubicBezTo>
                  <a:pt x="1360646" y="735031"/>
                  <a:pt x="1373029" y="745509"/>
                  <a:pt x="1381601" y="755986"/>
                </a:cubicBezTo>
                <a:cubicBezTo>
                  <a:pt x="1393031" y="769321"/>
                  <a:pt x="1400651" y="786466"/>
                  <a:pt x="1409224" y="801706"/>
                </a:cubicBezTo>
                <a:cubicBezTo>
                  <a:pt x="1413034" y="807421"/>
                  <a:pt x="1417796" y="814089"/>
                  <a:pt x="1417796" y="820756"/>
                </a:cubicBezTo>
                <a:cubicBezTo>
                  <a:pt x="1414939" y="847426"/>
                  <a:pt x="1433036" y="861714"/>
                  <a:pt x="1447324" y="879811"/>
                </a:cubicBezTo>
                <a:cubicBezTo>
                  <a:pt x="1481614" y="923626"/>
                  <a:pt x="1514951" y="967441"/>
                  <a:pt x="1549241" y="1010304"/>
                </a:cubicBezTo>
                <a:cubicBezTo>
                  <a:pt x="1558766" y="1021734"/>
                  <a:pt x="1570196" y="1032211"/>
                  <a:pt x="1579721" y="1043641"/>
                </a:cubicBezTo>
                <a:cubicBezTo>
                  <a:pt x="1598771" y="1066501"/>
                  <a:pt x="1615916" y="1090314"/>
                  <a:pt x="1634014" y="1114126"/>
                </a:cubicBezTo>
                <a:cubicBezTo>
                  <a:pt x="1670209" y="1160799"/>
                  <a:pt x="1707356" y="1207471"/>
                  <a:pt x="1742599" y="1255096"/>
                </a:cubicBezTo>
                <a:cubicBezTo>
                  <a:pt x="1754981" y="1272241"/>
                  <a:pt x="1763554" y="1293196"/>
                  <a:pt x="1774031" y="1312246"/>
                </a:cubicBezTo>
                <a:cubicBezTo>
                  <a:pt x="1781651" y="1326534"/>
                  <a:pt x="1790224" y="1340821"/>
                  <a:pt x="1797844" y="1354156"/>
                </a:cubicBezTo>
                <a:cubicBezTo>
                  <a:pt x="1800701" y="1359871"/>
                  <a:pt x="1806416" y="1366539"/>
                  <a:pt x="1806416" y="1372254"/>
                </a:cubicBezTo>
                <a:cubicBezTo>
                  <a:pt x="1805464" y="1400829"/>
                  <a:pt x="1807369" y="1429404"/>
                  <a:pt x="1801654" y="1457026"/>
                </a:cubicBezTo>
                <a:cubicBezTo>
                  <a:pt x="1791176" y="1507509"/>
                  <a:pt x="1776889" y="1557991"/>
                  <a:pt x="1762601" y="1607521"/>
                </a:cubicBezTo>
                <a:cubicBezTo>
                  <a:pt x="1756886" y="1627524"/>
                  <a:pt x="1747361" y="1645621"/>
                  <a:pt x="1740694" y="1665624"/>
                </a:cubicBezTo>
                <a:cubicBezTo>
                  <a:pt x="1727359" y="1705629"/>
                  <a:pt x="1714024" y="1746586"/>
                  <a:pt x="1700689" y="1787544"/>
                </a:cubicBezTo>
                <a:cubicBezTo>
                  <a:pt x="1699736" y="1789449"/>
                  <a:pt x="1697831" y="1792306"/>
                  <a:pt x="1698784" y="1793259"/>
                </a:cubicBezTo>
                <a:cubicBezTo>
                  <a:pt x="1713071" y="1820881"/>
                  <a:pt x="1687354" y="1842789"/>
                  <a:pt x="1686401" y="1869459"/>
                </a:cubicBezTo>
                <a:cubicBezTo>
                  <a:pt x="1666399" y="1868506"/>
                  <a:pt x="1658779" y="1881841"/>
                  <a:pt x="1653064" y="1898034"/>
                </a:cubicBezTo>
                <a:cubicBezTo>
                  <a:pt x="1639729" y="1934229"/>
                  <a:pt x="1624489" y="1969471"/>
                  <a:pt x="1609249" y="2004714"/>
                </a:cubicBezTo>
                <a:cubicBezTo>
                  <a:pt x="1601629" y="2023764"/>
                  <a:pt x="1583531" y="2024716"/>
                  <a:pt x="1568291" y="2011381"/>
                </a:cubicBezTo>
                <a:cubicBezTo>
                  <a:pt x="1560671" y="2004714"/>
                  <a:pt x="1548289" y="2002809"/>
                  <a:pt x="1535906" y="1998046"/>
                </a:cubicBezTo>
                <a:cubicBezTo>
                  <a:pt x="1550194" y="1987569"/>
                  <a:pt x="1565434" y="1977091"/>
                  <a:pt x="1582579" y="1964709"/>
                </a:cubicBezTo>
                <a:cubicBezTo>
                  <a:pt x="1554004" y="1935181"/>
                  <a:pt x="1526381" y="1907559"/>
                  <a:pt x="1499711" y="1878984"/>
                </a:cubicBezTo>
                <a:cubicBezTo>
                  <a:pt x="1494949" y="1874221"/>
                  <a:pt x="1491139" y="1870411"/>
                  <a:pt x="1486376" y="1865649"/>
                </a:cubicBezTo>
                <a:cubicBezTo>
                  <a:pt x="1463516" y="1838979"/>
                  <a:pt x="1461611" y="1838026"/>
                  <a:pt x="1426369" y="1834216"/>
                </a:cubicBezTo>
                <a:cubicBezTo>
                  <a:pt x="1443514" y="1858029"/>
                  <a:pt x="1464469" y="1881841"/>
                  <a:pt x="1479709" y="1908511"/>
                </a:cubicBezTo>
                <a:cubicBezTo>
                  <a:pt x="1493044" y="1932324"/>
                  <a:pt x="1502569" y="1958041"/>
                  <a:pt x="1511141" y="1983759"/>
                </a:cubicBezTo>
                <a:cubicBezTo>
                  <a:pt x="1513999" y="1991379"/>
                  <a:pt x="1509236" y="2001856"/>
                  <a:pt x="1507331" y="2011381"/>
                </a:cubicBezTo>
                <a:cubicBezTo>
                  <a:pt x="1499711" y="2009476"/>
                  <a:pt x="1492091" y="2009476"/>
                  <a:pt x="1484471" y="2006619"/>
                </a:cubicBezTo>
                <a:cubicBezTo>
                  <a:pt x="1446371" y="1991379"/>
                  <a:pt x="1442561" y="1993284"/>
                  <a:pt x="1446371" y="2034241"/>
                </a:cubicBezTo>
                <a:cubicBezTo>
                  <a:pt x="1449229" y="2063769"/>
                  <a:pt x="1458754" y="2092344"/>
                  <a:pt x="1463516" y="2120919"/>
                </a:cubicBezTo>
                <a:cubicBezTo>
                  <a:pt x="1468279" y="2147589"/>
                  <a:pt x="1475899" y="2174259"/>
                  <a:pt x="1468279" y="2202834"/>
                </a:cubicBezTo>
                <a:cubicBezTo>
                  <a:pt x="1464469" y="2217121"/>
                  <a:pt x="1473041" y="2235219"/>
                  <a:pt x="1472089" y="2251411"/>
                </a:cubicBezTo>
                <a:cubicBezTo>
                  <a:pt x="1472089" y="2299036"/>
                  <a:pt x="1471136" y="2346661"/>
                  <a:pt x="1468279" y="2393334"/>
                </a:cubicBezTo>
                <a:cubicBezTo>
                  <a:pt x="1464469" y="2463819"/>
                  <a:pt x="1458754" y="2535256"/>
                  <a:pt x="1453991" y="2605741"/>
                </a:cubicBezTo>
                <a:cubicBezTo>
                  <a:pt x="1449229" y="2676226"/>
                  <a:pt x="1443514" y="2745759"/>
                  <a:pt x="1438751" y="2816244"/>
                </a:cubicBezTo>
                <a:cubicBezTo>
                  <a:pt x="1435894" y="2864821"/>
                  <a:pt x="1433989" y="2914351"/>
                  <a:pt x="1432084" y="2962929"/>
                </a:cubicBezTo>
                <a:cubicBezTo>
                  <a:pt x="1429226" y="3047701"/>
                  <a:pt x="1427321" y="3132474"/>
                  <a:pt x="1424464" y="3218199"/>
                </a:cubicBezTo>
                <a:cubicBezTo>
                  <a:pt x="1422559" y="3271539"/>
                  <a:pt x="1416844" y="3325831"/>
                  <a:pt x="1418749" y="3379171"/>
                </a:cubicBezTo>
                <a:cubicBezTo>
                  <a:pt x="1426369" y="3532524"/>
                  <a:pt x="1432084" y="3684924"/>
                  <a:pt x="1428274" y="3838276"/>
                </a:cubicBezTo>
                <a:cubicBezTo>
                  <a:pt x="1426369" y="3898284"/>
                  <a:pt x="1419701" y="3957339"/>
                  <a:pt x="1414939" y="4017346"/>
                </a:cubicBezTo>
                <a:cubicBezTo>
                  <a:pt x="1412081" y="4055446"/>
                  <a:pt x="1410176" y="4092594"/>
                  <a:pt x="1406366" y="4130694"/>
                </a:cubicBezTo>
                <a:cubicBezTo>
                  <a:pt x="1402556" y="4168794"/>
                  <a:pt x="1398746" y="4205941"/>
                  <a:pt x="1394936" y="4244041"/>
                </a:cubicBezTo>
                <a:cubicBezTo>
                  <a:pt x="1393984" y="4253566"/>
                  <a:pt x="1393031" y="4263091"/>
                  <a:pt x="1393031" y="4272616"/>
                </a:cubicBezTo>
                <a:cubicBezTo>
                  <a:pt x="1390174" y="4311669"/>
                  <a:pt x="1388269" y="4350721"/>
                  <a:pt x="1384459" y="4389774"/>
                </a:cubicBezTo>
                <a:cubicBezTo>
                  <a:pt x="1384459" y="4394536"/>
                  <a:pt x="1373981" y="4402156"/>
                  <a:pt x="1368266" y="4402156"/>
                </a:cubicBezTo>
                <a:cubicBezTo>
                  <a:pt x="1348264" y="4404061"/>
                  <a:pt x="1328261" y="4403109"/>
                  <a:pt x="1309211" y="4403109"/>
                </a:cubicBezTo>
                <a:cubicBezTo>
                  <a:pt x="1299686" y="4448829"/>
                  <a:pt x="1286351" y="4459306"/>
                  <a:pt x="1240631" y="4461211"/>
                </a:cubicBezTo>
                <a:cubicBezTo>
                  <a:pt x="1200626" y="4463116"/>
                  <a:pt x="1161574" y="4465974"/>
                  <a:pt x="1121569" y="4468831"/>
                </a:cubicBezTo>
                <a:cubicBezTo>
                  <a:pt x="1104424" y="4469784"/>
                  <a:pt x="1094899" y="4465021"/>
                  <a:pt x="1091089" y="4445971"/>
                </a:cubicBezTo>
                <a:cubicBezTo>
                  <a:pt x="1084421" y="4417396"/>
                  <a:pt x="1073944" y="4388821"/>
                  <a:pt x="1068229" y="4360246"/>
                </a:cubicBezTo>
                <a:cubicBezTo>
                  <a:pt x="1061561" y="4326909"/>
                  <a:pt x="1053941" y="4292619"/>
                  <a:pt x="1052989" y="4259281"/>
                </a:cubicBezTo>
                <a:cubicBezTo>
                  <a:pt x="1052989" y="4238326"/>
                  <a:pt x="1065371" y="4217371"/>
                  <a:pt x="1070134" y="4195464"/>
                </a:cubicBezTo>
                <a:cubicBezTo>
                  <a:pt x="1075849" y="4165936"/>
                  <a:pt x="1082516" y="4136409"/>
                  <a:pt x="1084421" y="4105929"/>
                </a:cubicBezTo>
                <a:cubicBezTo>
                  <a:pt x="1086326" y="4059256"/>
                  <a:pt x="1084421" y="4011631"/>
                  <a:pt x="1085374" y="3964959"/>
                </a:cubicBezTo>
                <a:cubicBezTo>
                  <a:pt x="1086326" y="3898284"/>
                  <a:pt x="1089184" y="3830656"/>
                  <a:pt x="1090136" y="3763981"/>
                </a:cubicBezTo>
                <a:cubicBezTo>
                  <a:pt x="1091089" y="3701116"/>
                  <a:pt x="1090136" y="3638251"/>
                  <a:pt x="1090136" y="3575386"/>
                </a:cubicBezTo>
                <a:cubicBezTo>
                  <a:pt x="1090136" y="3530619"/>
                  <a:pt x="1091089" y="3485851"/>
                  <a:pt x="1091089" y="3440131"/>
                </a:cubicBezTo>
                <a:cubicBezTo>
                  <a:pt x="1091089" y="3425844"/>
                  <a:pt x="1086326" y="3412509"/>
                  <a:pt x="1084421" y="3398221"/>
                </a:cubicBezTo>
                <a:cubicBezTo>
                  <a:pt x="1083469" y="3393459"/>
                  <a:pt x="1083469" y="3388696"/>
                  <a:pt x="1083469" y="3383934"/>
                </a:cubicBezTo>
                <a:cubicBezTo>
                  <a:pt x="1085374" y="3297256"/>
                  <a:pt x="1089184" y="3209626"/>
                  <a:pt x="1088231" y="3122949"/>
                </a:cubicBezTo>
                <a:cubicBezTo>
                  <a:pt x="1087279" y="3051511"/>
                  <a:pt x="1082516" y="2980074"/>
                  <a:pt x="1075849" y="2908636"/>
                </a:cubicBezTo>
                <a:cubicBezTo>
                  <a:pt x="1068229" y="2823864"/>
                  <a:pt x="1058704" y="2739091"/>
                  <a:pt x="1047274" y="2654319"/>
                </a:cubicBezTo>
                <a:cubicBezTo>
                  <a:pt x="1042511" y="2615266"/>
                  <a:pt x="1032986" y="2577166"/>
                  <a:pt x="1026319" y="2539066"/>
                </a:cubicBezTo>
                <a:cubicBezTo>
                  <a:pt x="1024414" y="2529541"/>
                  <a:pt x="1025366" y="2520016"/>
                  <a:pt x="1023461" y="2510491"/>
                </a:cubicBezTo>
                <a:cubicBezTo>
                  <a:pt x="1022509" y="2502871"/>
                  <a:pt x="1017746" y="2496204"/>
                  <a:pt x="1015841" y="2488584"/>
                </a:cubicBezTo>
                <a:cubicBezTo>
                  <a:pt x="1012984" y="2478106"/>
                  <a:pt x="1008221" y="2466676"/>
                  <a:pt x="1009174" y="2457151"/>
                </a:cubicBezTo>
                <a:cubicBezTo>
                  <a:pt x="1013936" y="2425719"/>
                  <a:pt x="1014889" y="2425719"/>
                  <a:pt x="1002506" y="2400001"/>
                </a:cubicBezTo>
                <a:cubicBezTo>
                  <a:pt x="989171" y="2401906"/>
                  <a:pt x="982504" y="2405716"/>
                  <a:pt x="977741" y="2420956"/>
                </a:cubicBezTo>
                <a:cubicBezTo>
                  <a:pt x="952976" y="2509539"/>
                  <a:pt x="930116" y="2598121"/>
                  <a:pt x="898684" y="2683846"/>
                </a:cubicBezTo>
                <a:cubicBezTo>
                  <a:pt x="859631" y="2787669"/>
                  <a:pt x="824389" y="2892444"/>
                  <a:pt x="799624" y="3000076"/>
                </a:cubicBezTo>
                <a:cubicBezTo>
                  <a:pt x="776764" y="3101041"/>
                  <a:pt x="759619" y="3202959"/>
                  <a:pt x="741521" y="3304876"/>
                </a:cubicBezTo>
                <a:cubicBezTo>
                  <a:pt x="736759" y="3330594"/>
                  <a:pt x="739616" y="3358216"/>
                  <a:pt x="736759" y="3384886"/>
                </a:cubicBezTo>
                <a:cubicBezTo>
                  <a:pt x="735806" y="3396316"/>
                  <a:pt x="727234" y="3407746"/>
                  <a:pt x="725329" y="3419176"/>
                </a:cubicBezTo>
                <a:cubicBezTo>
                  <a:pt x="717709" y="3455371"/>
                  <a:pt x="711994" y="3492519"/>
                  <a:pt x="705326" y="3529666"/>
                </a:cubicBezTo>
                <a:cubicBezTo>
                  <a:pt x="696754" y="3573481"/>
                  <a:pt x="687229" y="3617296"/>
                  <a:pt x="679609" y="3662064"/>
                </a:cubicBezTo>
                <a:cubicBezTo>
                  <a:pt x="671036" y="3712546"/>
                  <a:pt x="662464" y="3763029"/>
                  <a:pt x="654844" y="3813511"/>
                </a:cubicBezTo>
                <a:cubicBezTo>
                  <a:pt x="645319" y="3871614"/>
                  <a:pt x="636746" y="3930669"/>
                  <a:pt x="628174" y="3989724"/>
                </a:cubicBezTo>
                <a:cubicBezTo>
                  <a:pt x="622459" y="4024966"/>
                  <a:pt x="617696" y="4060209"/>
                  <a:pt x="611981" y="4096404"/>
                </a:cubicBezTo>
                <a:cubicBezTo>
                  <a:pt x="606266" y="4132599"/>
                  <a:pt x="601504" y="4168794"/>
                  <a:pt x="595789" y="4204989"/>
                </a:cubicBezTo>
                <a:cubicBezTo>
                  <a:pt x="588169" y="4256424"/>
                  <a:pt x="580549" y="4308811"/>
                  <a:pt x="572929" y="4360246"/>
                </a:cubicBezTo>
                <a:cubicBezTo>
                  <a:pt x="572929" y="4362151"/>
                  <a:pt x="571976" y="4364056"/>
                  <a:pt x="571976" y="4365961"/>
                </a:cubicBezTo>
                <a:cubicBezTo>
                  <a:pt x="567214" y="4396441"/>
                  <a:pt x="567214" y="4396441"/>
                  <a:pt x="536734" y="4398346"/>
                </a:cubicBezTo>
                <a:cubicBezTo>
                  <a:pt x="493871" y="4401204"/>
                  <a:pt x="451961" y="4402156"/>
                  <a:pt x="410051" y="4390726"/>
                </a:cubicBezTo>
                <a:cubicBezTo>
                  <a:pt x="397669" y="4386916"/>
                  <a:pt x="384334" y="4386916"/>
                  <a:pt x="377666" y="4404061"/>
                </a:cubicBezTo>
                <a:cubicBezTo>
                  <a:pt x="375761" y="4408824"/>
                  <a:pt x="364331" y="4413586"/>
                  <a:pt x="359569" y="4412634"/>
                </a:cubicBezTo>
                <a:cubicBezTo>
                  <a:pt x="352901" y="4410729"/>
                  <a:pt x="343376" y="4403109"/>
                  <a:pt x="343376" y="4397394"/>
                </a:cubicBezTo>
                <a:cubicBezTo>
                  <a:pt x="343376" y="4379296"/>
                  <a:pt x="331946" y="4377391"/>
                  <a:pt x="319564" y="4374534"/>
                </a:cubicBezTo>
                <a:cubicBezTo>
                  <a:pt x="313849" y="4372629"/>
                  <a:pt x="307181" y="4371676"/>
                  <a:pt x="301466" y="4369771"/>
                </a:cubicBezTo>
                <a:cubicBezTo>
                  <a:pt x="286226" y="4364056"/>
                  <a:pt x="279559" y="4370724"/>
                  <a:pt x="276701" y="4385011"/>
                </a:cubicBezTo>
                <a:cubicBezTo>
                  <a:pt x="266224" y="4432636"/>
                  <a:pt x="249079" y="4446924"/>
                  <a:pt x="198596" y="4448829"/>
                </a:cubicBezTo>
                <a:cubicBezTo>
                  <a:pt x="158591" y="4449781"/>
                  <a:pt x="117634" y="4452639"/>
                  <a:pt x="78581" y="4447876"/>
                </a:cubicBezTo>
                <a:cubicBezTo>
                  <a:pt x="53816" y="4445019"/>
                  <a:pt x="23336" y="4448829"/>
                  <a:pt x="7144" y="4419301"/>
                </a:cubicBezTo>
                <a:cubicBezTo>
                  <a:pt x="10001" y="4402156"/>
                  <a:pt x="10001" y="4390726"/>
                  <a:pt x="10001" y="4380249"/>
                </a:cubicBezTo>
                <a:close/>
                <a:moveTo>
                  <a:pt x="705326" y="762654"/>
                </a:moveTo>
                <a:cubicBezTo>
                  <a:pt x="711041" y="774084"/>
                  <a:pt x="719614" y="783609"/>
                  <a:pt x="719614" y="792181"/>
                </a:cubicBezTo>
                <a:cubicBezTo>
                  <a:pt x="718661" y="812184"/>
                  <a:pt x="727234" y="826471"/>
                  <a:pt x="739616" y="840759"/>
                </a:cubicBezTo>
                <a:cubicBezTo>
                  <a:pt x="746284" y="848379"/>
                  <a:pt x="751046" y="857904"/>
                  <a:pt x="752951" y="867429"/>
                </a:cubicBezTo>
                <a:cubicBezTo>
                  <a:pt x="756761" y="893146"/>
                  <a:pt x="758666" y="919816"/>
                  <a:pt x="760571" y="945534"/>
                </a:cubicBezTo>
                <a:cubicBezTo>
                  <a:pt x="765334" y="999826"/>
                  <a:pt x="768191" y="1055071"/>
                  <a:pt x="775811" y="1109364"/>
                </a:cubicBezTo>
                <a:cubicBezTo>
                  <a:pt x="789146" y="1206519"/>
                  <a:pt x="821531" y="1297006"/>
                  <a:pt x="866299" y="1383684"/>
                </a:cubicBezTo>
                <a:cubicBezTo>
                  <a:pt x="872966" y="1397019"/>
                  <a:pt x="880586" y="1410354"/>
                  <a:pt x="890111" y="1427499"/>
                </a:cubicBezTo>
                <a:cubicBezTo>
                  <a:pt x="899636" y="1404639"/>
                  <a:pt x="907256" y="1387494"/>
                  <a:pt x="914876" y="1369396"/>
                </a:cubicBezTo>
                <a:cubicBezTo>
                  <a:pt x="945356" y="1291291"/>
                  <a:pt x="974884" y="1213186"/>
                  <a:pt x="1006316" y="1135081"/>
                </a:cubicBezTo>
                <a:cubicBezTo>
                  <a:pt x="1022509" y="1094124"/>
                  <a:pt x="1042511" y="1055071"/>
                  <a:pt x="1058704" y="1014114"/>
                </a:cubicBezTo>
                <a:cubicBezTo>
                  <a:pt x="1063466" y="1002684"/>
                  <a:pt x="1061561" y="987444"/>
                  <a:pt x="1060609" y="974109"/>
                </a:cubicBezTo>
                <a:cubicBezTo>
                  <a:pt x="1058704" y="943629"/>
                  <a:pt x="1054894" y="912196"/>
                  <a:pt x="1052989" y="881716"/>
                </a:cubicBezTo>
                <a:cubicBezTo>
                  <a:pt x="1052989" y="876001"/>
                  <a:pt x="1058704" y="865524"/>
                  <a:pt x="1063466" y="863619"/>
                </a:cubicBezTo>
                <a:cubicBezTo>
                  <a:pt x="1091089" y="852189"/>
                  <a:pt x="1113949" y="835996"/>
                  <a:pt x="1126331" y="804564"/>
                </a:cubicBezTo>
                <a:cubicBezTo>
                  <a:pt x="1145381" y="835996"/>
                  <a:pt x="1173956" y="844569"/>
                  <a:pt x="1206341" y="850284"/>
                </a:cubicBezTo>
                <a:cubicBezTo>
                  <a:pt x="1192054" y="790276"/>
                  <a:pt x="1109186" y="661689"/>
                  <a:pt x="1067276" y="633114"/>
                </a:cubicBezTo>
                <a:cubicBezTo>
                  <a:pt x="1054894" y="656926"/>
                  <a:pt x="1046321" y="680739"/>
                  <a:pt x="1049179" y="710266"/>
                </a:cubicBezTo>
                <a:cubicBezTo>
                  <a:pt x="1051084" y="732174"/>
                  <a:pt x="1044416" y="755034"/>
                  <a:pt x="1040606" y="776941"/>
                </a:cubicBezTo>
                <a:cubicBezTo>
                  <a:pt x="1038701" y="789324"/>
                  <a:pt x="1033939" y="800754"/>
                  <a:pt x="1030129" y="814089"/>
                </a:cubicBezTo>
                <a:cubicBezTo>
                  <a:pt x="1008221" y="813136"/>
                  <a:pt x="1000601" y="831234"/>
                  <a:pt x="997744" y="848379"/>
                </a:cubicBezTo>
                <a:cubicBezTo>
                  <a:pt x="986314" y="908386"/>
                  <a:pt x="935831" y="942676"/>
                  <a:pt x="904399" y="990301"/>
                </a:cubicBezTo>
                <a:cubicBezTo>
                  <a:pt x="903446" y="992206"/>
                  <a:pt x="899636" y="992206"/>
                  <a:pt x="897731" y="993159"/>
                </a:cubicBezTo>
                <a:cubicBezTo>
                  <a:pt x="891064" y="973156"/>
                  <a:pt x="888206" y="952201"/>
                  <a:pt x="878681" y="936009"/>
                </a:cubicBezTo>
                <a:cubicBezTo>
                  <a:pt x="861536" y="908386"/>
                  <a:pt x="838676" y="883621"/>
                  <a:pt x="818674" y="856951"/>
                </a:cubicBezTo>
                <a:cubicBezTo>
                  <a:pt x="809149" y="844569"/>
                  <a:pt x="797719" y="835044"/>
                  <a:pt x="780574" y="843616"/>
                </a:cubicBezTo>
                <a:cubicBezTo>
                  <a:pt x="735806" y="768369"/>
                  <a:pt x="741521" y="683596"/>
                  <a:pt x="797719" y="592156"/>
                </a:cubicBezTo>
                <a:cubicBezTo>
                  <a:pt x="740569" y="601681"/>
                  <a:pt x="645319" y="736936"/>
                  <a:pt x="634841" y="825519"/>
                </a:cubicBezTo>
                <a:cubicBezTo>
                  <a:pt x="658654" y="805516"/>
                  <a:pt x="680561" y="786466"/>
                  <a:pt x="705326" y="762654"/>
                </a:cubicBezTo>
                <a:close/>
                <a:moveTo>
                  <a:pt x="1273969" y="1329391"/>
                </a:moveTo>
                <a:cubicBezTo>
                  <a:pt x="1276826" y="1338916"/>
                  <a:pt x="1278731" y="1347489"/>
                  <a:pt x="1280636" y="1357014"/>
                </a:cubicBezTo>
                <a:cubicBezTo>
                  <a:pt x="1285399" y="1378921"/>
                  <a:pt x="1291114" y="1401781"/>
                  <a:pt x="1294924" y="1423689"/>
                </a:cubicBezTo>
                <a:cubicBezTo>
                  <a:pt x="1302544" y="1467504"/>
                  <a:pt x="1308259" y="1512271"/>
                  <a:pt x="1315879" y="1556086"/>
                </a:cubicBezTo>
                <a:cubicBezTo>
                  <a:pt x="1322546" y="1594186"/>
                  <a:pt x="1334929" y="1631334"/>
                  <a:pt x="1337786" y="1669434"/>
                </a:cubicBezTo>
                <a:cubicBezTo>
                  <a:pt x="1340644" y="1708486"/>
                  <a:pt x="1354931" y="1741824"/>
                  <a:pt x="1370171" y="1777066"/>
                </a:cubicBezTo>
                <a:cubicBezTo>
                  <a:pt x="1385411" y="1810404"/>
                  <a:pt x="1405414" y="1822786"/>
                  <a:pt x="1441609" y="1820881"/>
                </a:cubicBezTo>
                <a:cubicBezTo>
                  <a:pt x="1461611" y="1819929"/>
                  <a:pt x="1470184" y="1813261"/>
                  <a:pt x="1473041" y="1796116"/>
                </a:cubicBezTo>
                <a:cubicBezTo>
                  <a:pt x="1477804" y="1759921"/>
                  <a:pt x="1494949" y="1729441"/>
                  <a:pt x="1516856" y="1700866"/>
                </a:cubicBezTo>
                <a:cubicBezTo>
                  <a:pt x="1524476" y="1691341"/>
                  <a:pt x="1534954" y="1682769"/>
                  <a:pt x="1537811" y="1671339"/>
                </a:cubicBezTo>
                <a:cubicBezTo>
                  <a:pt x="1543526" y="1653241"/>
                  <a:pt x="1541621" y="1633239"/>
                  <a:pt x="1547336" y="1614189"/>
                </a:cubicBezTo>
                <a:cubicBezTo>
                  <a:pt x="1551146" y="1599901"/>
                  <a:pt x="1560671" y="1586566"/>
                  <a:pt x="1568291" y="1573231"/>
                </a:cubicBezTo>
                <a:cubicBezTo>
                  <a:pt x="1571149" y="1568469"/>
                  <a:pt x="1576864" y="1562754"/>
                  <a:pt x="1575911" y="1558944"/>
                </a:cubicBezTo>
                <a:cubicBezTo>
                  <a:pt x="1570196" y="1522749"/>
                  <a:pt x="1572101" y="1486554"/>
                  <a:pt x="1582579" y="1450359"/>
                </a:cubicBezTo>
                <a:cubicBezTo>
                  <a:pt x="1583531" y="1446549"/>
                  <a:pt x="1581626" y="1438929"/>
                  <a:pt x="1577816" y="1436071"/>
                </a:cubicBezTo>
                <a:cubicBezTo>
                  <a:pt x="1541621" y="1396066"/>
                  <a:pt x="1504474" y="1357966"/>
                  <a:pt x="1470184" y="1317009"/>
                </a:cubicBezTo>
                <a:cubicBezTo>
                  <a:pt x="1442561" y="1283671"/>
                  <a:pt x="1419701" y="1247476"/>
                  <a:pt x="1383506" y="1220806"/>
                </a:cubicBezTo>
                <a:cubicBezTo>
                  <a:pt x="1371124" y="1212234"/>
                  <a:pt x="1363504" y="1207471"/>
                  <a:pt x="1353026" y="1221759"/>
                </a:cubicBezTo>
                <a:cubicBezTo>
                  <a:pt x="1329214" y="1253191"/>
                  <a:pt x="1304449" y="1283671"/>
                  <a:pt x="1280636" y="1315104"/>
                </a:cubicBezTo>
                <a:cubicBezTo>
                  <a:pt x="1276826" y="1318914"/>
                  <a:pt x="1275874" y="1324629"/>
                  <a:pt x="1273969" y="1329391"/>
                </a:cubicBezTo>
                <a:close/>
                <a:moveTo>
                  <a:pt x="599599" y="1884699"/>
                </a:moveTo>
                <a:cubicBezTo>
                  <a:pt x="601504" y="1883746"/>
                  <a:pt x="602456" y="1882794"/>
                  <a:pt x="604361" y="1880889"/>
                </a:cubicBezTo>
                <a:cubicBezTo>
                  <a:pt x="601504" y="1873269"/>
                  <a:pt x="599599" y="1865649"/>
                  <a:pt x="596741" y="1858029"/>
                </a:cubicBezTo>
                <a:cubicBezTo>
                  <a:pt x="581501" y="1814214"/>
                  <a:pt x="580549" y="1767541"/>
                  <a:pt x="581501" y="1721821"/>
                </a:cubicBezTo>
                <a:cubicBezTo>
                  <a:pt x="582454" y="1705629"/>
                  <a:pt x="586264" y="1688484"/>
                  <a:pt x="583406" y="1673244"/>
                </a:cubicBezTo>
                <a:cubicBezTo>
                  <a:pt x="577691" y="1645621"/>
                  <a:pt x="567214" y="1618951"/>
                  <a:pt x="558641" y="1591329"/>
                </a:cubicBezTo>
                <a:cubicBezTo>
                  <a:pt x="556736" y="1583709"/>
                  <a:pt x="554831" y="1576089"/>
                  <a:pt x="555784" y="1568469"/>
                </a:cubicBezTo>
                <a:cubicBezTo>
                  <a:pt x="561499" y="1517034"/>
                  <a:pt x="547211" y="1469409"/>
                  <a:pt x="531019" y="1421784"/>
                </a:cubicBezTo>
                <a:cubicBezTo>
                  <a:pt x="521494" y="1392256"/>
                  <a:pt x="511016" y="1362729"/>
                  <a:pt x="503396" y="1333201"/>
                </a:cubicBezTo>
                <a:cubicBezTo>
                  <a:pt x="495776" y="1300816"/>
                  <a:pt x="491014" y="1268431"/>
                  <a:pt x="484346" y="1236046"/>
                </a:cubicBezTo>
                <a:cubicBezTo>
                  <a:pt x="482441" y="1228426"/>
                  <a:pt x="476726" y="1222711"/>
                  <a:pt x="472916" y="1215091"/>
                </a:cubicBezTo>
                <a:cubicBezTo>
                  <a:pt x="465296" y="1218901"/>
                  <a:pt x="454819" y="1221759"/>
                  <a:pt x="451009" y="1228426"/>
                </a:cubicBezTo>
                <a:cubicBezTo>
                  <a:pt x="443389" y="1241761"/>
                  <a:pt x="439579" y="1257954"/>
                  <a:pt x="431959" y="1271289"/>
                </a:cubicBezTo>
                <a:cubicBezTo>
                  <a:pt x="414814" y="1302721"/>
                  <a:pt x="402431" y="1339869"/>
                  <a:pt x="375761" y="1361776"/>
                </a:cubicBezTo>
                <a:cubicBezTo>
                  <a:pt x="339566" y="1390351"/>
                  <a:pt x="345281" y="1431309"/>
                  <a:pt x="330994" y="1464646"/>
                </a:cubicBezTo>
                <a:cubicBezTo>
                  <a:pt x="330041" y="1466551"/>
                  <a:pt x="332899" y="1470361"/>
                  <a:pt x="333851" y="1471314"/>
                </a:cubicBezTo>
                <a:cubicBezTo>
                  <a:pt x="354806" y="1492269"/>
                  <a:pt x="355759" y="1517986"/>
                  <a:pt x="353854" y="1544656"/>
                </a:cubicBezTo>
                <a:cubicBezTo>
                  <a:pt x="353854" y="1552276"/>
                  <a:pt x="356711" y="1563706"/>
                  <a:pt x="361474" y="1568469"/>
                </a:cubicBezTo>
                <a:cubicBezTo>
                  <a:pt x="385286" y="1593234"/>
                  <a:pt x="392906" y="1622761"/>
                  <a:pt x="390049" y="1656099"/>
                </a:cubicBezTo>
                <a:cubicBezTo>
                  <a:pt x="389096" y="1662766"/>
                  <a:pt x="391001" y="1671339"/>
                  <a:pt x="395764" y="1677054"/>
                </a:cubicBezTo>
                <a:cubicBezTo>
                  <a:pt x="431006" y="1721821"/>
                  <a:pt x="456724" y="1772304"/>
                  <a:pt x="474821" y="1826596"/>
                </a:cubicBezTo>
                <a:cubicBezTo>
                  <a:pt x="479584" y="1842789"/>
                  <a:pt x="489109" y="1853266"/>
                  <a:pt x="507206" y="1858029"/>
                </a:cubicBezTo>
                <a:cubicBezTo>
                  <a:pt x="524351" y="1861839"/>
                  <a:pt x="539591" y="1874221"/>
                  <a:pt x="558641" y="1866601"/>
                </a:cubicBezTo>
                <a:cubicBezTo>
                  <a:pt x="562451" y="1865649"/>
                  <a:pt x="568166" y="1870411"/>
                  <a:pt x="573881" y="1872316"/>
                </a:cubicBezTo>
                <a:cubicBezTo>
                  <a:pt x="584359" y="1877079"/>
                  <a:pt x="591979" y="1880889"/>
                  <a:pt x="599599" y="1884699"/>
                </a:cubicBezTo>
                <a:close/>
                <a:moveTo>
                  <a:pt x="930116" y="1638954"/>
                </a:moveTo>
                <a:cubicBezTo>
                  <a:pt x="932974" y="1620856"/>
                  <a:pt x="914876" y="1615141"/>
                  <a:pt x="905351" y="1617046"/>
                </a:cubicBezTo>
                <a:cubicBezTo>
                  <a:pt x="894874" y="1619904"/>
                  <a:pt x="883444" y="1634191"/>
                  <a:pt x="880586" y="1644669"/>
                </a:cubicBezTo>
                <a:cubicBezTo>
                  <a:pt x="877729" y="1657051"/>
                  <a:pt x="887254" y="1669434"/>
                  <a:pt x="903446" y="1670386"/>
                </a:cubicBezTo>
                <a:cubicBezTo>
                  <a:pt x="917734" y="1671339"/>
                  <a:pt x="930116" y="1657051"/>
                  <a:pt x="930116" y="1638954"/>
                </a:cubicBezTo>
                <a:close/>
                <a:moveTo>
                  <a:pt x="912019" y="1539894"/>
                </a:moveTo>
                <a:cubicBezTo>
                  <a:pt x="911066" y="1525606"/>
                  <a:pt x="909161" y="1509414"/>
                  <a:pt x="889159" y="1510366"/>
                </a:cubicBezTo>
                <a:cubicBezTo>
                  <a:pt x="873919" y="1510366"/>
                  <a:pt x="871061" y="1522749"/>
                  <a:pt x="871061" y="1535131"/>
                </a:cubicBezTo>
                <a:cubicBezTo>
                  <a:pt x="871061" y="1549419"/>
                  <a:pt x="875824" y="1563706"/>
                  <a:pt x="892969" y="1563706"/>
                </a:cubicBezTo>
                <a:cubicBezTo>
                  <a:pt x="908209" y="1563706"/>
                  <a:pt x="912971" y="1553229"/>
                  <a:pt x="912019" y="1539894"/>
                </a:cubicBezTo>
                <a:close/>
                <a:moveTo>
                  <a:pt x="918686" y="1769446"/>
                </a:moveTo>
                <a:cubicBezTo>
                  <a:pt x="931069" y="1758016"/>
                  <a:pt x="943451" y="1751349"/>
                  <a:pt x="946309" y="1741824"/>
                </a:cubicBezTo>
                <a:cubicBezTo>
                  <a:pt x="947261" y="1736109"/>
                  <a:pt x="934879" y="1723726"/>
                  <a:pt x="926306" y="1718964"/>
                </a:cubicBezTo>
                <a:cubicBezTo>
                  <a:pt x="914876" y="1713249"/>
                  <a:pt x="895826" y="1726584"/>
                  <a:pt x="897731" y="1738014"/>
                </a:cubicBezTo>
                <a:cubicBezTo>
                  <a:pt x="899636" y="1747539"/>
                  <a:pt x="908209" y="1756111"/>
                  <a:pt x="918686" y="176944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Graphic 11">
            <a:extLst>
              <a:ext uri="{FF2B5EF4-FFF2-40B4-BE49-F238E27FC236}">
                <a16:creationId xmlns:a16="http://schemas.microsoft.com/office/drawing/2014/main" id="{1AA30685-4BD8-4B10-97A0-8F0D99146634}"/>
              </a:ext>
            </a:extLst>
          </p:cNvPr>
          <p:cNvSpPr/>
          <p:nvPr/>
        </p:nvSpPr>
        <p:spPr>
          <a:xfrm>
            <a:off x="430147" y="1319827"/>
            <a:ext cx="1999146" cy="5156266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CAB35C-A88B-42CA-89BA-9575C570B936}"/>
              </a:ext>
            </a:extLst>
          </p:cNvPr>
          <p:cNvGrpSpPr/>
          <p:nvPr/>
        </p:nvGrpSpPr>
        <p:grpSpPr>
          <a:xfrm>
            <a:off x="8102542" y="1270830"/>
            <a:ext cx="3713813" cy="2040488"/>
            <a:chOff x="-548507" y="477868"/>
            <a:chExt cx="11570449" cy="635717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950C29-C667-4488-AAAC-26C175A0FB33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D26551-58D1-4941-B693-B85986DCDF2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5367151-20A0-4AA6-AA4F-A8DD55A7FA2A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64536C-A808-4DBE-A24E-CABF6826449D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6D4CC3-1ACF-4757-94A0-C184EFA5AC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745C3B-62F0-42F9-BE21-296F68792C1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013EBDD-6BF4-40DB-A96D-B20B3EC13F3E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23F4934C-CA5C-4E30-A276-4DF62FEA469A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06D5496-3A75-45CB-85BB-7CDDDF86B36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FEDE2C1-8479-46E7-87C8-29DD8D4FD0A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AD23703-6019-4A07-A524-2C980316AF9E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7013CB-DBBA-430C-B86F-F725C09C782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8" name="Graphic 14">
            <a:extLst>
              <a:ext uri="{FF2B5EF4-FFF2-40B4-BE49-F238E27FC236}">
                <a16:creationId xmlns:a16="http://schemas.microsoft.com/office/drawing/2014/main" id="{ED351F18-EB97-4CAF-A150-2735B6538D98}"/>
              </a:ext>
            </a:extLst>
          </p:cNvPr>
          <p:cNvGrpSpPr/>
          <p:nvPr/>
        </p:nvGrpSpPr>
        <p:grpSpPr>
          <a:xfrm>
            <a:off x="8532439" y="4124096"/>
            <a:ext cx="2860109" cy="2249525"/>
            <a:chOff x="2444748" y="555045"/>
            <a:chExt cx="7282048" cy="5727454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6076563-04F0-475A-9785-61627260B76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BCD8993-3DAB-429E-BDF5-5F5F480982E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C36BA1F-7459-49BC-A51D-21E6C867327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D91F82-9B48-44EC-9BAD-7DA4E50F7A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50EF2A-D8B6-4D43-8433-701842E501B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189E8B3-2B5E-46A0-8E17-46590E3A87E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36598D5-709C-48F9-9531-4C6E4D80A19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6D871DF-F863-44E4-9E2B-F53B5E7758A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144FD6E-8AC7-43FD-8882-79DC03B708B3}"/>
              </a:ext>
            </a:extLst>
          </p:cNvPr>
          <p:cNvGrpSpPr/>
          <p:nvPr/>
        </p:nvGrpSpPr>
        <p:grpSpPr>
          <a:xfrm>
            <a:off x="4604477" y="3773595"/>
            <a:ext cx="3170998" cy="2578199"/>
            <a:chOff x="1914525" y="1276351"/>
            <a:chExt cx="5333999" cy="4336841"/>
          </a:xfrm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2B09DB9D-A10B-4B08-A8E4-1A7A9471DA89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Freeform 4">
              <a:extLst>
                <a:ext uri="{FF2B5EF4-FFF2-40B4-BE49-F238E27FC236}">
                  <a16:creationId xmlns:a16="http://schemas.microsoft.com/office/drawing/2014/main" id="{E9F05FC1-F85F-4611-9180-435E15A34E62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99A8C536-E2C6-4FE3-B718-A27F34C7E84A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9955716-198F-48F8-BD8D-11764B2622EE}"/>
              </a:ext>
            </a:extLst>
          </p:cNvPr>
          <p:cNvGrpSpPr/>
          <p:nvPr/>
        </p:nvGrpSpPr>
        <p:grpSpPr>
          <a:xfrm rot="2700000">
            <a:off x="4768785" y="1291653"/>
            <a:ext cx="2867579" cy="2801829"/>
            <a:chOff x="5090840" y="2579702"/>
            <a:chExt cx="2387934" cy="2333182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EE17C4-58F9-4631-8B2D-0E5D428C9D37}"/>
                </a:ext>
              </a:extLst>
            </p:cNvPr>
            <p:cNvSpPr/>
            <p:nvPr/>
          </p:nvSpPr>
          <p:spPr>
            <a:xfrm>
              <a:off x="5621493" y="4116906"/>
              <a:ext cx="1326628" cy="795978"/>
            </a:xfrm>
            <a:custGeom>
              <a:avLst/>
              <a:gdLst>
                <a:gd name="connsiteX0" fmla="*/ 370725 w 737797"/>
                <a:gd name="connsiteY0" fmla="*/ 441321 h 442678"/>
                <a:gd name="connsiteX1" fmla="*/ 178898 w 737797"/>
                <a:gd name="connsiteY1" fmla="*/ 442023 h 442678"/>
                <a:gd name="connsiteX2" fmla="*/ 148684 w 737797"/>
                <a:gd name="connsiteY2" fmla="*/ 413214 h 442678"/>
                <a:gd name="connsiteX3" fmla="*/ 149386 w 737797"/>
                <a:gd name="connsiteY3" fmla="*/ 303599 h 442678"/>
                <a:gd name="connsiteX4" fmla="*/ 138846 w 737797"/>
                <a:gd name="connsiteY4" fmla="*/ 274087 h 442678"/>
                <a:gd name="connsiteX5" fmla="*/ 110037 w 737797"/>
                <a:gd name="connsiteY5" fmla="*/ 274790 h 442678"/>
                <a:gd name="connsiteX6" fmla="*/ 55230 w 737797"/>
                <a:gd name="connsiteY6" fmla="*/ 301491 h 442678"/>
                <a:gd name="connsiteX7" fmla="*/ 2530 w 737797"/>
                <a:gd name="connsiteY7" fmla="*/ 243872 h 442678"/>
                <a:gd name="connsiteX8" fmla="*/ 40473 w 737797"/>
                <a:gd name="connsiteY8" fmla="*/ 146905 h 442678"/>
                <a:gd name="connsiteX9" fmla="*/ 105119 w 737797"/>
                <a:gd name="connsiteY9" fmla="*/ 160255 h 442678"/>
                <a:gd name="connsiteX10" fmla="*/ 127604 w 737797"/>
                <a:gd name="connsiteY10" fmla="*/ 175714 h 442678"/>
                <a:gd name="connsiteX11" fmla="*/ 149386 w 737797"/>
                <a:gd name="connsiteY11" fmla="*/ 143391 h 442678"/>
                <a:gd name="connsiteX12" fmla="*/ 148684 w 737797"/>
                <a:gd name="connsiteY12" fmla="*/ 23236 h 442678"/>
                <a:gd name="connsiteX13" fmla="*/ 170466 w 737797"/>
                <a:gd name="connsiteY13" fmla="*/ 48 h 442678"/>
                <a:gd name="connsiteX14" fmla="*/ 290622 w 737797"/>
                <a:gd name="connsiteY14" fmla="*/ 751 h 442678"/>
                <a:gd name="connsiteX15" fmla="*/ 330673 w 737797"/>
                <a:gd name="connsiteY15" fmla="*/ 19722 h 442678"/>
                <a:gd name="connsiteX16" fmla="*/ 327160 w 737797"/>
                <a:gd name="connsiteY16" fmla="*/ 59072 h 442678"/>
                <a:gd name="connsiteX17" fmla="*/ 301864 w 737797"/>
                <a:gd name="connsiteY17" fmla="*/ 105447 h 442678"/>
                <a:gd name="connsiteX18" fmla="*/ 357375 w 737797"/>
                <a:gd name="connsiteY18" fmla="*/ 148310 h 442678"/>
                <a:gd name="connsiteX19" fmla="*/ 419209 w 737797"/>
                <a:gd name="connsiteY19" fmla="*/ 132851 h 442678"/>
                <a:gd name="connsiteX20" fmla="*/ 419209 w 737797"/>
                <a:gd name="connsiteY20" fmla="*/ 63287 h 442678"/>
                <a:gd name="connsiteX21" fmla="*/ 401643 w 737797"/>
                <a:gd name="connsiteY21" fmla="*/ 35884 h 442678"/>
                <a:gd name="connsiteX22" fmla="*/ 437478 w 737797"/>
                <a:gd name="connsiteY22" fmla="*/ 2156 h 442678"/>
                <a:gd name="connsiteX23" fmla="*/ 582228 w 737797"/>
                <a:gd name="connsiteY23" fmla="*/ 751 h 442678"/>
                <a:gd name="connsiteX24" fmla="*/ 591362 w 737797"/>
                <a:gd name="connsiteY24" fmla="*/ 19020 h 442678"/>
                <a:gd name="connsiteX25" fmla="*/ 591362 w 737797"/>
                <a:gd name="connsiteY25" fmla="*/ 134257 h 442678"/>
                <a:gd name="connsiteX26" fmla="*/ 596983 w 737797"/>
                <a:gd name="connsiteY26" fmla="*/ 160255 h 442678"/>
                <a:gd name="connsiteX27" fmla="*/ 634224 w 737797"/>
                <a:gd name="connsiteY27" fmla="*/ 164471 h 442678"/>
                <a:gd name="connsiteX28" fmla="*/ 722760 w 737797"/>
                <a:gd name="connsiteY28" fmla="*/ 165174 h 442678"/>
                <a:gd name="connsiteX29" fmla="*/ 695356 w 737797"/>
                <a:gd name="connsiteY29" fmla="*/ 298680 h 442678"/>
                <a:gd name="connsiteX30" fmla="*/ 637035 w 737797"/>
                <a:gd name="connsiteY30" fmla="*/ 283221 h 442678"/>
                <a:gd name="connsiteX31" fmla="*/ 613144 w 737797"/>
                <a:gd name="connsiteY31" fmla="*/ 267060 h 442678"/>
                <a:gd name="connsiteX32" fmla="*/ 591362 w 737797"/>
                <a:gd name="connsiteY32" fmla="*/ 302193 h 442678"/>
                <a:gd name="connsiteX33" fmla="*/ 592065 w 737797"/>
                <a:gd name="connsiteY33" fmla="*/ 420241 h 442678"/>
                <a:gd name="connsiteX34" fmla="*/ 570282 w 737797"/>
                <a:gd name="connsiteY34" fmla="*/ 442726 h 442678"/>
                <a:gd name="connsiteX35" fmla="*/ 370725 w 737797"/>
                <a:gd name="connsiteY35" fmla="*/ 441321 h 44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37797" h="442678">
                  <a:moveTo>
                    <a:pt x="370725" y="441321"/>
                  </a:moveTo>
                  <a:cubicBezTo>
                    <a:pt x="306783" y="441321"/>
                    <a:pt x="242840" y="440618"/>
                    <a:pt x="178898" y="442023"/>
                  </a:cubicBezTo>
                  <a:cubicBezTo>
                    <a:pt x="155710" y="442726"/>
                    <a:pt x="146576" y="438510"/>
                    <a:pt x="148684" y="413214"/>
                  </a:cubicBezTo>
                  <a:cubicBezTo>
                    <a:pt x="151494" y="376676"/>
                    <a:pt x="149386" y="340137"/>
                    <a:pt x="149386" y="303599"/>
                  </a:cubicBezTo>
                  <a:cubicBezTo>
                    <a:pt x="149386" y="292356"/>
                    <a:pt x="147981" y="282519"/>
                    <a:pt x="138846" y="274087"/>
                  </a:cubicBezTo>
                  <a:cubicBezTo>
                    <a:pt x="128306" y="264250"/>
                    <a:pt x="119874" y="260736"/>
                    <a:pt x="110037" y="274790"/>
                  </a:cubicBezTo>
                  <a:cubicBezTo>
                    <a:pt x="96686" y="293761"/>
                    <a:pt x="79823" y="309923"/>
                    <a:pt x="55230" y="301491"/>
                  </a:cubicBezTo>
                  <a:cubicBezTo>
                    <a:pt x="28528" y="292356"/>
                    <a:pt x="8853" y="274087"/>
                    <a:pt x="2530" y="243872"/>
                  </a:cubicBezTo>
                  <a:cubicBezTo>
                    <a:pt x="-5902" y="201010"/>
                    <a:pt x="6746" y="166579"/>
                    <a:pt x="40473" y="146905"/>
                  </a:cubicBezTo>
                  <a:cubicBezTo>
                    <a:pt x="65067" y="132148"/>
                    <a:pt x="82633" y="136365"/>
                    <a:pt x="105119" y="160255"/>
                  </a:cubicBezTo>
                  <a:cubicBezTo>
                    <a:pt x="111443" y="167282"/>
                    <a:pt x="114956" y="181335"/>
                    <a:pt x="127604" y="175714"/>
                  </a:cubicBezTo>
                  <a:cubicBezTo>
                    <a:pt x="140252" y="170092"/>
                    <a:pt x="149386" y="159552"/>
                    <a:pt x="149386" y="143391"/>
                  </a:cubicBezTo>
                  <a:cubicBezTo>
                    <a:pt x="149386" y="103339"/>
                    <a:pt x="150089" y="63287"/>
                    <a:pt x="148684" y="23236"/>
                  </a:cubicBezTo>
                  <a:cubicBezTo>
                    <a:pt x="147981" y="6372"/>
                    <a:pt x="150792" y="-655"/>
                    <a:pt x="170466" y="48"/>
                  </a:cubicBezTo>
                  <a:cubicBezTo>
                    <a:pt x="210518" y="2156"/>
                    <a:pt x="250570" y="751"/>
                    <a:pt x="290622" y="751"/>
                  </a:cubicBezTo>
                  <a:cubicBezTo>
                    <a:pt x="307486" y="751"/>
                    <a:pt x="320836" y="7074"/>
                    <a:pt x="330673" y="19722"/>
                  </a:cubicBezTo>
                  <a:cubicBezTo>
                    <a:pt x="341916" y="33775"/>
                    <a:pt x="344024" y="46424"/>
                    <a:pt x="327160" y="59072"/>
                  </a:cubicBezTo>
                  <a:cubicBezTo>
                    <a:pt x="312404" y="70314"/>
                    <a:pt x="292730" y="82259"/>
                    <a:pt x="301864" y="105447"/>
                  </a:cubicBezTo>
                  <a:cubicBezTo>
                    <a:pt x="311702" y="129338"/>
                    <a:pt x="329268" y="146202"/>
                    <a:pt x="357375" y="148310"/>
                  </a:cubicBezTo>
                  <a:cubicBezTo>
                    <a:pt x="379860" y="150418"/>
                    <a:pt x="400940" y="149013"/>
                    <a:pt x="419209" y="132851"/>
                  </a:cubicBezTo>
                  <a:cubicBezTo>
                    <a:pt x="448018" y="106150"/>
                    <a:pt x="448018" y="89286"/>
                    <a:pt x="419209" y="63287"/>
                  </a:cubicBezTo>
                  <a:cubicBezTo>
                    <a:pt x="410777" y="56261"/>
                    <a:pt x="396724" y="50640"/>
                    <a:pt x="401643" y="35884"/>
                  </a:cubicBezTo>
                  <a:cubicBezTo>
                    <a:pt x="407264" y="19020"/>
                    <a:pt x="418506" y="2859"/>
                    <a:pt x="437478" y="2156"/>
                  </a:cubicBezTo>
                  <a:cubicBezTo>
                    <a:pt x="485962" y="48"/>
                    <a:pt x="534446" y="751"/>
                    <a:pt x="582228" y="751"/>
                  </a:cubicBezTo>
                  <a:cubicBezTo>
                    <a:pt x="596983" y="751"/>
                    <a:pt x="591362" y="11993"/>
                    <a:pt x="591362" y="19020"/>
                  </a:cubicBezTo>
                  <a:cubicBezTo>
                    <a:pt x="592065" y="57666"/>
                    <a:pt x="591362" y="95610"/>
                    <a:pt x="591362" y="134257"/>
                  </a:cubicBezTo>
                  <a:cubicBezTo>
                    <a:pt x="591362" y="143391"/>
                    <a:pt x="592065" y="152526"/>
                    <a:pt x="596983" y="160255"/>
                  </a:cubicBezTo>
                  <a:cubicBezTo>
                    <a:pt x="608929" y="179930"/>
                    <a:pt x="618766" y="180632"/>
                    <a:pt x="634224" y="164471"/>
                  </a:cubicBezTo>
                  <a:cubicBezTo>
                    <a:pt x="665142" y="130041"/>
                    <a:pt x="692545" y="130743"/>
                    <a:pt x="722760" y="165174"/>
                  </a:cubicBezTo>
                  <a:cubicBezTo>
                    <a:pt x="758596" y="205928"/>
                    <a:pt x="743840" y="274790"/>
                    <a:pt x="695356" y="298680"/>
                  </a:cubicBezTo>
                  <a:cubicBezTo>
                    <a:pt x="671465" y="310625"/>
                    <a:pt x="653899" y="300788"/>
                    <a:pt x="637035" y="283221"/>
                  </a:cubicBezTo>
                  <a:cubicBezTo>
                    <a:pt x="630711" y="276195"/>
                    <a:pt x="627901" y="260033"/>
                    <a:pt x="613144" y="267060"/>
                  </a:cubicBezTo>
                  <a:cubicBezTo>
                    <a:pt x="599794" y="273384"/>
                    <a:pt x="591362" y="285330"/>
                    <a:pt x="591362" y="302193"/>
                  </a:cubicBezTo>
                  <a:cubicBezTo>
                    <a:pt x="591362" y="341543"/>
                    <a:pt x="590659" y="380892"/>
                    <a:pt x="592065" y="420241"/>
                  </a:cubicBezTo>
                  <a:cubicBezTo>
                    <a:pt x="592767" y="437807"/>
                    <a:pt x="588551" y="443429"/>
                    <a:pt x="570282" y="442726"/>
                  </a:cubicBezTo>
                  <a:cubicBezTo>
                    <a:pt x="504232" y="440618"/>
                    <a:pt x="437478" y="441321"/>
                    <a:pt x="370725" y="44132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AD5A343-1087-4499-AB90-CC89C93A904B}"/>
                </a:ext>
              </a:extLst>
            </p:cNvPr>
            <p:cNvSpPr/>
            <p:nvPr/>
          </p:nvSpPr>
          <p:spPr>
            <a:xfrm>
              <a:off x="5886818" y="2579702"/>
              <a:ext cx="795978" cy="1061303"/>
            </a:xfrm>
            <a:custGeom>
              <a:avLst/>
              <a:gdLst>
                <a:gd name="connsiteX0" fmla="*/ 222086 w 442678"/>
                <a:gd name="connsiteY0" fmla="*/ 1407 h 590237"/>
                <a:gd name="connsiteX1" fmla="*/ 418832 w 442678"/>
                <a:gd name="connsiteY1" fmla="*/ 704 h 590237"/>
                <a:gd name="connsiteX2" fmla="*/ 443425 w 442678"/>
                <a:gd name="connsiteY2" fmla="*/ 23892 h 590237"/>
                <a:gd name="connsiteX3" fmla="*/ 442722 w 442678"/>
                <a:gd name="connsiteY3" fmla="*/ 136318 h 590237"/>
                <a:gd name="connsiteX4" fmla="*/ 428669 w 442678"/>
                <a:gd name="connsiteY4" fmla="*/ 176370 h 590237"/>
                <a:gd name="connsiteX5" fmla="*/ 380185 w 442678"/>
                <a:gd name="connsiteY5" fmla="*/ 175667 h 590237"/>
                <a:gd name="connsiteX6" fmla="*/ 338025 w 442678"/>
                <a:gd name="connsiteY6" fmla="*/ 153182 h 590237"/>
                <a:gd name="connsiteX7" fmla="*/ 295163 w 442678"/>
                <a:gd name="connsiteY7" fmla="*/ 201666 h 590237"/>
                <a:gd name="connsiteX8" fmla="*/ 319756 w 442678"/>
                <a:gd name="connsiteY8" fmla="*/ 280365 h 590237"/>
                <a:gd name="connsiteX9" fmla="*/ 373861 w 442678"/>
                <a:gd name="connsiteY9" fmla="*/ 275446 h 590237"/>
                <a:gd name="connsiteX10" fmla="*/ 410400 w 442678"/>
                <a:gd name="connsiteY10" fmla="*/ 254366 h 590237"/>
                <a:gd name="connsiteX11" fmla="*/ 442020 w 442678"/>
                <a:gd name="connsiteY11" fmla="*/ 298634 h 590237"/>
                <a:gd name="connsiteX12" fmla="*/ 442722 w 442678"/>
                <a:gd name="connsiteY12" fmla="*/ 430032 h 590237"/>
                <a:gd name="connsiteX13" fmla="*/ 425156 w 442678"/>
                <a:gd name="connsiteY13" fmla="*/ 443382 h 590237"/>
                <a:gd name="connsiteX14" fmla="*/ 307811 w 442678"/>
                <a:gd name="connsiteY14" fmla="*/ 443382 h 590237"/>
                <a:gd name="connsiteX15" fmla="*/ 276894 w 442678"/>
                <a:gd name="connsiteY15" fmla="*/ 451112 h 590237"/>
                <a:gd name="connsiteX16" fmla="*/ 276191 w 442678"/>
                <a:gd name="connsiteY16" fmla="*/ 482732 h 590237"/>
                <a:gd name="connsiteX17" fmla="*/ 301487 w 442678"/>
                <a:gd name="connsiteY17" fmla="*/ 538242 h 590237"/>
                <a:gd name="connsiteX18" fmla="*/ 245976 w 442678"/>
                <a:gd name="connsiteY18" fmla="*/ 588834 h 590237"/>
                <a:gd name="connsiteX19" fmla="*/ 152522 w 442678"/>
                <a:gd name="connsiteY19" fmla="*/ 560025 h 590237"/>
                <a:gd name="connsiteX20" fmla="*/ 158846 w 442678"/>
                <a:gd name="connsiteY20" fmla="*/ 488353 h 590237"/>
                <a:gd name="connsiteX21" fmla="*/ 175007 w 442678"/>
                <a:gd name="connsiteY21" fmla="*/ 463760 h 590237"/>
                <a:gd name="connsiteX22" fmla="*/ 142685 w 442678"/>
                <a:gd name="connsiteY22" fmla="*/ 443382 h 590237"/>
                <a:gd name="connsiteX23" fmla="*/ 22529 w 442678"/>
                <a:gd name="connsiteY23" fmla="*/ 444085 h 590237"/>
                <a:gd name="connsiteX24" fmla="*/ 44 w 442678"/>
                <a:gd name="connsiteY24" fmla="*/ 423708 h 590237"/>
                <a:gd name="connsiteX25" fmla="*/ 44 w 442678"/>
                <a:gd name="connsiteY25" fmla="*/ 300742 h 590237"/>
                <a:gd name="connsiteX26" fmla="*/ 18313 w 442678"/>
                <a:gd name="connsiteY26" fmla="*/ 262798 h 590237"/>
                <a:gd name="connsiteX27" fmla="*/ 59770 w 442678"/>
                <a:gd name="connsiteY27" fmla="*/ 265609 h 590237"/>
                <a:gd name="connsiteX28" fmla="*/ 106146 w 442678"/>
                <a:gd name="connsiteY28" fmla="*/ 289499 h 590237"/>
                <a:gd name="connsiteX29" fmla="*/ 148306 w 442678"/>
                <a:gd name="connsiteY29" fmla="*/ 233989 h 590237"/>
                <a:gd name="connsiteX30" fmla="*/ 143388 w 442678"/>
                <a:gd name="connsiteY30" fmla="*/ 188316 h 590237"/>
                <a:gd name="connsiteX31" fmla="*/ 64689 w 442678"/>
                <a:gd name="connsiteY31" fmla="*/ 171452 h 590237"/>
                <a:gd name="connsiteX32" fmla="*/ 35880 w 442678"/>
                <a:gd name="connsiteY32" fmla="*/ 190423 h 590237"/>
                <a:gd name="connsiteX33" fmla="*/ 2152 w 442678"/>
                <a:gd name="connsiteY33" fmla="*/ 151777 h 590237"/>
                <a:gd name="connsiteX34" fmla="*/ 1449 w 442678"/>
                <a:gd name="connsiteY34" fmla="*/ 11947 h 590237"/>
                <a:gd name="connsiteX35" fmla="*/ 20421 w 442678"/>
                <a:gd name="connsiteY35" fmla="*/ 704 h 590237"/>
                <a:gd name="connsiteX36" fmla="*/ 222086 w 442678"/>
                <a:gd name="connsiteY36" fmla="*/ 1407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42678" h="590237">
                  <a:moveTo>
                    <a:pt x="222086" y="1407"/>
                  </a:moveTo>
                  <a:cubicBezTo>
                    <a:pt x="287434" y="1407"/>
                    <a:pt x="353484" y="2110"/>
                    <a:pt x="418832" y="704"/>
                  </a:cubicBezTo>
                  <a:cubicBezTo>
                    <a:pt x="437101" y="704"/>
                    <a:pt x="444830" y="4218"/>
                    <a:pt x="443425" y="23892"/>
                  </a:cubicBezTo>
                  <a:cubicBezTo>
                    <a:pt x="442020" y="61133"/>
                    <a:pt x="442722" y="98374"/>
                    <a:pt x="442722" y="136318"/>
                  </a:cubicBezTo>
                  <a:cubicBezTo>
                    <a:pt x="442722" y="151777"/>
                    <a:pt x="439209" y="165128"/>
                    <a:pt x="428669" y="176370"/>
                  </a:cubicBezTo>
                  <a:cubicBezTo>
                    <a:pt x="408994" y="197450"/>
                    <a:pt x="399157" y="197450"/>
                    <a:pt x="380185" y="175667"/>
                  </a:cubicBezTo>
                  <a:cubicBezTo>
                    <a:pt x="368943" y="163020"/>
                    <a:pt x="358403" y="146156"/>
                    <a:pt x="338025" y="153182"/>
                  </a:cubicBezTo>
                  <a:cubicBezTo>
                    <a:pt x="315540" y="161614"/>
                    <a:pt x="298676" y="176370"/>
                    <a:pt x="295163" y="201666"/>
                  </a:cubicBezTo>
                  <a:cubicBezTo>
                    <a:pt x="290947" y="231881"/>
                    <a:pt x="291649" y="259987"/>
                    <a:pt x="319756" y="280365"/>
                  </a:cubicBezTo>
                  <a:cubicBezTo>
                    <a:pt x="342241" y="296526"/>
                    <a:pt x="354889" y="295823"/>
                    <a:pt x="373861" y="275446"/>
                  </a:cubicBezTo>
                  <a:cubicBezTo>
                    <a:pt x="383699" y="264906"/>
                    <a:pt x="390022" y="245231"/>
                    <a:pt x="410400" y="254366"/>
                  </a:cubicBezTo>
                  <a:cubicBezTo>
                    <a:pt x="429372" y="262798"/>
                    <a:pt x="441317" y="277554"/>
                    <a:pt x="442020" y="298634"/>
                  </a:cubicBezTo>
                  <a:cubicBezTo>
                    <a:pt x="442722" y="342199"/>
                    <a:pt x="442020" y="386467"/>
                    <a:pt x="442722" y="430032"/>
                  </a:cubicBezTo>
                  <a:cubicBezTo>
                    <a:pt x="442722" y="444085"/>
                    <a:pt x="434993" y="444085"/>
                    <a:pt x="425156" y="443382"/>
                  </a:cubicBezTo>
                  <a:cubicBezTo>
                    <a:pt x="385807" y="443382"/>
                    <a:pt x="346457" y="443382"/>
                    <a:pt x="307811" y="443382"/>
                  </a:cubicBezTo>
                  <a:cubicBezTo>
                    <a:pt x="296568" y="443382"/>
                    <a:pt x="286028" y="442680"/>
                    <a:pt x="276894" y="451112"/>
                  </a:cubicBezTo>
                  <a:cubicBezTo>
                    <a:pt x="266354" y="461652"/>
                    <a:pt x="258624" y="470786"/>
                    <a:pt x="276191" y="482732"/>
                  </a:cubicBezTo>
                  <a:cubicBezTo>
                    <a:pt x="295163" y="495380"/>
                    <a:pt x="309919" y="513649"/>
                    <a:pt x="301487" y="538242"/>
                  </a:cubicBezTo>
                  <a:cubicBezTo>
                    <a:pt x="292352" y="564241"/>
                    <a:pt x="274786" y="583213"/>
                    <a:pt x="245976" y="588834"/>
                  </a:cubicBezTo>
                  <a:cubicBezTo>
                    <a:pt x="209438" y="595861"/>
                    <a:pt x="177115" y="591645"/>
                    <a:pt x="152522" y="560025"/>
                  </a:cubicBezTo>
                  <a:cubicBezTo>
                    <a:pt x="131442" y="532621"/>
                    <a:pt x="133550" y="512244"/>
                    <a:pt x="158846" y="488353"/>
                  </a:cubicBezTo>
                  <a:cubicBezTo>
                    <a:pt x="165873" y="481326"/>
                    <a:pt x="181331" y="478516"/>
                    <a:pt x="175007" y="463760"/>
                  </a:cubicBezTo>
                  <a:cubicBezTo>
                    <a:pt x="169386" y="450409"/>
                    <a:pt x="158143" y="443382"/>
                    <a:pt x="142685" y="443382"/>
                  </a:cubicBezTo>
                  <a:cubicBezTo>
                    <a:pt x="102633" y="443382"/>
                    <a:pt x="62581" y="442680"/>
                    <a:pt x="22529" y="444085"/>
                  </a:cubicBezTo>
                  <a:cubicBezTo>
                    <a:pt x="7071" y="444788"/>
                    <a:pt x="-659" y="442680"/>
                    <a:pt x="44" y="423708"/>
                  </a:cubicBezTo>
                  <a:cubicBezTo>
                    <a:pt x="1449" y="382953"/>
                    <a:pt x="747" y="341496"/>
                    <a:pt x="44" y="300742"/>
                  </a:cubicBezTo>
                  <a:cubicBezTo>
                    <a:pt x="44" y="284580"/>
                    <a:pt x="6368" y="272635"/>
                    <a:pt x="18313" y="262798"/>
                  </a:cubicBezTo>
                  <a:cubicBezTo>
                    <a:pt x="33069" y="250150"/>
                    <a:pt x="46420" y="248042"/>
                    <a:pt x="59770" y="265609"/>
                  </a:cubicBezTo>
                  <a:cubicBezTo>
                    <a:pt x="71013" y="280365"/>
                    <a:pt x="82958" y="299336"/>
                    <a:pt x="106146" y="289499"/>
                  </a:cubicBezTo>
                  <a:cubicBezTo>
                    <a:pt x="130037" y="279662"/>
                    <a:pt x="146198" y="261393"/>
                    <a:pt x="148306" y="233989"/>
                  </a:cubicBezTo>
                  <a:cubicBezTo>
                    <a:pt x="149009" y="218530"/>
                    <a:pt x="149712" y="203072"/>
                    <a:pt x="143388" y="188316"/>
                  </a:cubicBezTo>
                  <a:cubicBezTo>
                    <a:pt x="125821" y="149669"/>
                    <a:pt x="90688" y="142642"/>
                    <a:pt x="64689" y="171452"/>
                  </a:cubicBezTo>
                  <a:cubicBezTo>
                    <a:pt x="56960" y="179884"/>
                    <a:pt x="52041" y="196045"/>
                    <a:pt x="35880" y="190423"/>
                  </a:cubicBezTo>
                  <a:cubicBezTo>
                    <a:pt x="17611" y="184100"/>
                    <a:pt x="2855" y="171452"/>
                    <a:pt x="2152" y="151777"/>
                  </a:cubicBezTo>
                  <a:cubicBezTo>
                    <a:pt x="747" y="105401"/>
                    <a:pt x="1449" y="59025"/>
                    <a:pt x="1449" y="11947"/>
                  </a:cubicBezTo>
                  <a:cubicBezTo>
                    <a:pt x="1449" y="-4214"/>
                    <a:pt x="12692" y="704"/>
                    <a:pt x="20421" y="704"/>
                  </a:cubicBezTo>
                  <a:cubicBezTo>
                    <a:pt x="87174" y="1407"/>
                    <a:pt x="154630" y="1407"/>
                    <a:pt x="222086" y="1407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9A3228D-CDE5-4F3E-9B87-DAF8508DB212}"/>
                </a:ext>
              </a:extLst>
            </p:cNvPr>
            <p:cNvSpPr/>
            <p:nvPr/>
          </p:nvSpPr>
          <p:spPr>
            <a:xfrm>
              <a:off x="6682796" y="3092504"/>
              <a:ext cx="795978" cy="1061303"/>
            </a:xfrm>
            <a:custGeom>
              <a:avLst/>
              <a:gdLst>
                <a:gd name="connsiteX0" fmla="*/ 442778 w 442678"/>
                <a:gd name="connsiteY0" fmla="*/ 370410 h 590237"/>
                <a:gd name="connsiteX1" fmla="*/ 443481 w 442678"/>
                <a:gd name="connsiteY1" fmla="*/ 570669 h 590237"/>
                <a:gd name="connsiteX2" fmla="*/ 422401 w 442678"/>
                <a:gd name="connsiteY2" fmla="*/ 592452 h 590237"/>
                <a:gd name="connsiteX3" fmla="*/ 307164 w 442678"/>
                <a:gd name="connsiteY3" fmla="*/ 591749 h 590237"/>
                <a:gd name="connsiteX4" fmla="*/ 269220 w 442678"/>
                <a:gd name="connsiteY4" fmla="*/ 579803 h 590237"/>
                <a:gd name="connsiteX5" fmla="*/ 268517 w 442678"/>
                <a:gd name="connsiteY5" fmla="*/ 529212 h 590237"/>
                <a:gd name="connsiteX6" fmla="*/ 290300 w 442678"/>
                <a:gd name="connsiteY6" fmla="*/ 489160 h 590237"/>
                <a:gd name="connsiteX7" fmla="*/ 246032 w 442678"/>
                <a:gd name="connsiteY7" fmla="*/ 445595 h 590237"/>
                <a:gd name="connsiteX8" fmla="*/ 165929 w 442678"/>
                <a:gd name="connsiteY8" fmla="*/ 465972 h 590237"/>
                <a:gd name="connsiteX9" fmla="*/ 169442 w 442678"/>
                <a:gd name="connsiteY9" fmla="*/ 524293 h 590237"/>
                <a:gd name="connsiteX10" fmla="*/ 189819 w 442678"/>
                <a:gd name="connsiteY10" fmla="*/ 558021 h 590237"/>
                <a:gd name="connsiteX11" fmla="*/ 143443 w 442678"/>
                <a:gd name="connsiteY11" fmla="*/ 590343 h 590237"/>
                <a:gd name="connsiteX12" fmla="*/ 14856 w 442678"/>
                <a:gd name="connsiteY12" fmla="*/ 591046 h 590237"/>
                <a:gd name="connsiteX13" fmla="*/ 100 w 442678"/>
                <a:gd name="connsiteY13" fmla="*/ 574885 h 590237"/>
                <a:gd name="connsiteX14" fmla="*/ 100 w 442678"/>
                <a:gd name="connsiteY14" fmla="*/ 446297 h 590237"/>
                <a:gd name="connsiteX15" fmla="*/ 31720 w 442678"/>
                <a:gd name="connsiteY15" fmla="*/ 402732 h 590237"/>
                <a:gd name="connsiteX16" fmla="*/ 66150 w 442678"/>
                <a:gd name="connsiteY16" fmla="*/ 421704 h 590237"/>
                <a:gd name="connsiteX17" fmla="*/ 142038 w 442678"/>
                <a:gd name="connsiteY17" fmla="*/ 406246 h 590237"/>
                <a:gd name="connsiteX18" fmla="*/ 125174 w 442678"/>
                <a:gd name="connsiteY18" fmla="*/ 313494 h 590237"/>
                <a:gd name="connsiteX19" fmla="*/ 66853 w 442678"/>
                <a:gd name="connsiteY19" fmla="*/ 317710 h 590237"/>
                <a:gd name="connsiteX20" fmla="*/ 33828 w 442678"/>
                <a:gd name="connsiteY20" fmla="*/ 337384 h 590237"/>
                <a:gd name="connsiteX21" fmla="*/ 802 w 442678"/>
                <a:gd name="connsiteY21" fmla="*/ 291711 h 590237"/>
                <a:gd name="connsiteX22" fmla="*/ 100 w 442678"/>
                <a:gd name="connsiteY22" fmla="*/ 168745 h 590237"/>
                <a:gd name="connsiteX23" fmla="*/ 19774 w 442678"/>
                <a:gd name="connsiteY23" fmla="*/ 149071 h 590237"/>
                <a:gd name="connsiteX24" fmla="*/ 135011 w 442678"/>
                <a:gd name="connsiteY24" fmla="*/ 149773 h 590237"/>
                <a:gd name="connsiteX25" fmla="*/ 165929 w 442678"/>
                <a:gd name="connsiteY25" fmla="*/ 141341 h 590237"/>
                <a:gd name="connsiteX26" fmla="*/ 166631 w 442678"/>
                <a:gd name="connsiteY26" fmla="*/ 107613 h 590237"/>
                <a:gd name="connsiteX27" fmla="*/ 163820 w 442678"/>
                <a:gd name="connsiteY27" fmla="*/ 21186 h 590237"/>
                <a:gd name="connsiteX28" fmla="*/ 294516 w 442678"/>
                <a:gd name="connsiteY28" fmla="*/ 35942 h 590237"/>
                <a:gd name="connsiteX29" fmla="*/ 288192 w 442678"/>
                <a:gd name="connsiteY29" fmla="*/ 101992 h 590237"/>
                <a:gd name="connsiteX30" fmla="*/ 269923 w 442678"/>
                <a:gd name="connsiteY30" fmla="*/ 130099 h 590237"/>
                <a:gd name="connsiteX31" fmla="*/ 308569 w 442678"/>
                <a:gd name="connsiteY31" fmla="*/ 150476 h 590237"/>
                <a:gd name="connsiteX32" fmla="*/ 420995 w 442678"/>
                <a:gd name="connsiteY32" fmla="*/ 149773 h 590237"/>
                <a:gd name="connsiteX33" fmla="*/ 444183 w 442678"/>
                <a:gd name="connsiteY33" fmla="*/ 174367 h 590237"/>
                <a:gd name="connsiteX34" fmla="*/ 442778 w 442678"/>
                <a:gd name="connsiteY34" fmla="*/ 370410 h 59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590237">
                  <a:moveTo>
                    <a:pt x="442778" y="370410"/>
                  </a:moveTo>
                  <a:cubicBezTo>
                    <a:pt x="442778" y="437163"/>
                    <a:pt x="442075" y="503916"/>
                    <a:pt x="443481" y="570669"/>
                  </a:cubicBezTo>
                  <a:cubicBezTo>
                    <a:pt x="443481" y="587533"/>
                    <a:pt x="439967" y="592452"/>
                    <a:pt x="422401" y="592452"/>
                  </a:cubicBezTo>
                  <a:cubicBezTo>
                    <a:pt x="384457" y="591046"/>
                    <a:pt x="345810" y="591749"/>
                    <a:pt x="307164" y="591749"/>
                  </a:cubicBezTo>
                  <a:cubicBezTo>
                    <a:pt x="293111" y="591749"/>
                    <a:pt x="279760" y="590343"/>
                    <a:pt x="269220" y="579803"/>
                  </a:cubicBezTo>
                  <a:cubicBezTo>
                    <a:pt x="252356" y="562940"/>
                    <a:pt x="241114" y="548184"/>
                    <a:pt x="268517" y="529212"/>
                  </a:cubicBezTo>
                  <a:cubicBezTo>
                    <a:pt x="281868" y="520077"/>
                    <a:pt x="296624" y="508835"/>
                    <a:pt x="290300" y="489160"/>
                  </a:cubicBezTo>
                  <a:cubicBezTo>
                    <a:pt x="283273" y="467377"/>
                    <a:pt x="269220" y="450514"/>
                    <a:pt x="246032" y="445595"/>
                  </a:cubicBezTo>
                  <a:cubicBezTo>
                    <a:pt x="216520" y="439271"/>
                    <a:pt x="187711" y="439974"/>
                    <a:pt x="165929" y="465972"/>
                  </a:cubicBezTo>
                  <a:cubicBezTo>
                    <a:pt x="146957" y="488457"/>
                    <a:pt x="147659" y="504619"/>
                    <a:pt x="169442" y="524293"/>
                  </a:cubicBezTo>
                  <a:cubicBezTo>
                    <a:pt x="179279" y="533428"/>
                    <a:pt x="197548" y="539049"/>
                    <a:pt x="189819" y="558021"/>
                  </a:cubicBezTo>
                  <a:cubicBezTo>
                    <a:pt x="181387" y="577696"/>
                    <a:pt x="165929" y="590343"/>
                    <a:pt x="143443" y="590343"/>
                  </a:cubicBezTo>
                  <a:cubicBezTo>
                    <a:pt x="100581" y="590343"/>
                    <a:pt x="57718" y="590343"/>
                    <a:pt x="14856" y="591046"/>
                  </a:cubicBezTo>
                  <a:cubicBezTo>
                    <a:pt x="2208" y="591046"/>
                    <a:pt x="-603" y="586128"/>
                    <a:pt x="100" y="574885"/>
                  </a:cubicBezTo>
                  <a:cubicBezTo>
                    <a:pt x="802" y="532022"/>
                    <a:pt x="100" y="489160"/>
                    <a:pt x="100" y="446297"/>
                  </a:cubicBezTo>
                  <a:cubicBezTo>
                    <a:pt x="100" y="424515"/>
                    <a:pt x="13450" y="410462"/>
                    <a:pt x="31720" y="402732"/>
                  </a:cubicBezTo>
                  <a:cubicBezTo>
                    <a:pt x="49989" y="394300"/>
                    <a:pt x="57016" y="411164"/>
                    <a:pt x="66150" y="421704"/>
                  </a:cubicBezTo>
                  <a:cubicBezTo>
                    <a:pt x="90743" y="449108"/>
                    <a:pt x="122363" y="442784"/>
                    <a:pt x="142038" y="406246"/>
                  </a:cubicBezTo>
                  <a:cubicBezTo>
                    <a:pt x="156794" y="378139"/>
                    <a:pt x="148362" y="332466"/>
                    <a:pt x="125174" y="313494"/>
                  </a:cubicBezTo>
                  <a:cubicBezTo>
                    <a:pt x="101986" y="294522"/>
                    <a:pt x="87230" y="295927"/>
                    <a:pt x="66853" y="317710"/>
                  </a:cubicBezTo>
                  <a:cubicBezTo>
                    <a:pt x="57718" y="326844"/>
                    <a:pt x="54205" y="346519"/>
                    <a:pt x="33828" y="337384"/>
                  </a:cubicBezTo>
                  <a:cubicBezTo>
                    <a:pt x="13450" y="328953"/>
                    <a:pt x="802" y="314899"/>
                    <a:pt x="802" y="291711"/>
                  </a:cubicBezTo>
                  <a:cubicBezTo>
                    <a:pt x="100" y="250957"/>
                    <a:pt x="1505" y="209500"/>
                    <a:pt x="100" y="168745"/>
                  </a:cubicBezTo>
                  <a:cubicBezTo>
                    <a:pt x="-603" y="153287"/>
                    <a:pt x="3613" y="148368"/>
                    <a:pt x="19774" y="149071"/>
                  </a:cubicBezTo>
                  <a:cubicBezTo>
                    <a:pt x="58421" y="150476"/>
                    <a:pt x="96365" y="149071"/>
                    <a:pt x="135011" y="149773"/>
                  </a:cubicBezTo>
                  <a:cubicBezTo>
                    <a:pt x="146254" y="149773"/>
                    <a:pt x="156794" y="149071"/>
                    <a:pt x="165929" y="141341"/>
                  </a:cubicBezTo>
                  <a:cubicBezTo>
                    <a:pt x="179279" y="130099"/>
                    <a:pt x="184198" y="121667"/>
                    <a:pt x="166631" y="107613"/>
                  </a:cubicBezTo>
                  <a:cubicBezTo>
                    <a:pt x="130795" y="79507"/>
                    <a:pt x="130795" y="52103"/>
                    <a:pt x="163820" y="21186"/>
                  </a:cubicBezTo>
                  <a:cubicBezTo>
                    <a:pt x="199656" y="-12542"/>
                    <a:pt x="266409" y="-4813"/>
                    <a:pt x="294516" y="35942"/>
                  </a:cubicBezTo>
                  <a:cubicBezTo>
                    <a:pt x="312083" y="61238"/>
                    <a:pt x="309272" y="79507"/>
                    <a:pt x="288192" y="101992"/>
                  </a:cubicBezTo>
                  <a:cubicBezTo>
                    <a:pt x="280463" y="109721"/>
                    <a:pt x="260788" y="112532"/>
                    <a:pt x="269923" y="130099"/>
                  </a:cubicBezTo>
                  <a:cubicBezTo>
                    <a:pt x="277652" y="144855"/>
                    <a:pt x="291705" y="150476"/>
                    <a:pt x="308569" y="150476"/>
                  </a:cubicBezTo>
                  <a:cubicBezTo>
                    <a:pt x="345810" y="149773"/>
                    <a:pt x="383754" y="151881"/>
                    <a:pt x="420995" y="149773"/>
                  </a:cubicBezTo>
                  <a:cubicBezTo>
                    <a:pt x="441373" y="149071"/>
                    <a:pt x="444886" y="155395"/>
                    <a:pt x="444183" y="174367"/>
                  </a:cubicBezTo>
                  <a:cubicBezTo>
                    <a:pt x="442075" y="239011"/>
                    <a:pt x="442778" y="305062"/>
                    <a:pt x="442778" y="37041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4220917-BF6C-4948-9BCF-DB2B97348D7D}"/>
                </a:ext>
              </a:extLst>
            </p:cNvPr>
            <p:cNvSpPr/>
            <p:nvPr/>
          </p:nvSpPr>
          <p:spPr>
            <a:xfrm>
              <a:off x="5090840" y="3092504"/>
              <a:ext cx="795978" cy="1326628"/>
            </a:xfrm>
            <a:custGeom>
              <a:avLst/>
              <a:gdLst>
                <a:gd name="connsiteX0" fmla="*/ 755 w 442678"/>
                <a:gd name="connsiteY0" fmla="*/ 370037 h 737797"/>
                <a:gd name="connsiteX1" fmla="*/ 52 w 442678"/>
                <a:gd name="connsiteY1" fmla="*/ 173292 h 737797"/>
                <a:gd name="connsiteX2" fmla="*/ 24645 w 442678"/>
                <a:gd name="connsiteY2" fmla="*/ 149401 h 737797"/>
                <a:gd name="connsiteX3" fmla="*/ 131450 w 442678"/>
                <a:gd name="connsiteY3" fmla="*/ 149401 h 737797"/>
                <a:gd name="connsiteX4" fmla="*/ 158151 w 442678"/>
                <a:gd name="connsiteY4" fmla="*/ 146590 h 737797"/>
                <a:gd name="connsiteX5" fmla="*/ 166583 w 442678"/>
                <a:gd name="connsiteY5" fmla="*/ 109349 h 737797"/>
                <a:gd name="connsiteX6" fmla="*/ 180637 w 442678"/>
                <a:gd name="connsiteY6" fmla="*/ 8868 h 737797"/>
                <a:gd name="connsiteX7" fmla="*/ 293063 w 442678"/>
                <a:gd name="connsiteY7" fmla="*/ 35569 h 737797"/>
                <a:gd name="connsiteX8" fmla="*/ 286036 w 442678"/>
                <a:gd name="connsiteY8" fmla="*/ 103025 h 737797"/>
                <a:gd name="connsiteX9" fmla="*/ 268470 w 442678"/>
                <a:gd name="connsiteY9" fmla="*/ 129024 h 737797"/>
                <a:gd name="connsiteX10" fmla="*/ 304305 w 442678"/>
                <a:gd name="connsiteY10" fmla="*/ 149401 h 737797"/>
                <a:gd name="connsiteX11" fmla="*/ 419543 w 442678"/>
                <a:gd name="connsiteY11" fmla="*/ 148698 h 737797"/>
                <a:gd name="connsiteX12" fmla="*/ 443433 w 442678"/>
                <a:gd name="connsiteY12" fmla="*/ 172589 h 737797"/>
                <a:gd name="connsiteX13" fmla="*/ 443433 w 442678"/>
                <a:gd name="connsiteY13" fmla="*/ 289934 h 737797"/>
                <a:gd name="connsiteX14" fmla="*/ 420245 w 442678"/>
                <a:gd name="connsiteY14" fmla="*/ 333499 h 737797"/>
                <a:gd name="connsiteX15" fmla="*/ 387220 w 442678"/>
                <a:gd name="connsiteY15" fmla="*/ 329986 h 737797"/>
                <a:gd name="connsiteX16" fmla="*/ 316953 w 442678"/>
                <a:gd name="connsiteY16" fmla="*/ 315932 h 737797"/>
                <a:gd name="connsiteX17" fmla="*/ 308521 w 442678"/>
                <a:gd name="connsiteY17" fmla="*/ 415711 h 737797"/>
                <a:gd name="connsiteX18" fmla="*/ 382301 w 442678"/>
                <a:gd name="connsiteY18" fmla="*/ 417819 h 737797"/>
                <a:gd name="connsiteX19" fmla="*/ 409705 w 442678"/>
                <a:gd name="connsiteY19" fmla="*/ 401657 h 737797"/>
                <a:gd name="connsiteX20" fmla="*/ 442730 w 442678"/>
                <a:gd name="connsiteY20" fmla="*/ 438196 h 737797"/>
                <a:gd name="connsiteX21" fmla="*/ 444136 w 442678"/>
                <a:gd name="connsiteY21" fmla="*/ 580134 h 737797"/>
                <a:gd name="connsiteX22" fmla="*/ 427272 w 442678"/>
                <a:gd name="connsiteY22" fmla="*/ 590674 h 737797"/>
                <a:gd name="connsiteX23" fmla="*/ 312035 w 442678"/>
                <a:gd name="connsiteY23" fmla="*/ 590674 h 737797"/>
                <a:gd name="connsiteX24" fmla="*/ 281118 w 442678"/>
                <a:gd name="connsiteY24" fmla="*/ 598403 h 737797"/>
                <a:gd name="connsiteX25" fmla="*/ 279712 w 442678"/>
                <a:gd name="connsiteY25" fmla="*/ 632834 h 737797"/>
                <a:gd name="connsiteX26" fmla="*/ 305008 w 442678"/>
                <a:gd name="connsiteY26" fmla="*/ 685534 h 737797"/>
                <a:gd name="connsiteX27" fmla="*/ 244579 w 442678"/>
                <a:gd name="connsiteY27" fmla="*/ 738233 h 737797"/>
                <a:gd name="connsiteX28" fmla="*/ 153935 w 442678"/>
                <a:gd name="connsiteY28" fmla="*/ 708019 h 737797"/>
                <a:gd name="connsiteX29" fmla="*/ 160962 w 442678"/>
                <a:gd name="connsiteY29" fmla="*/ 637752 h 737797"/>
                <a:gd name="connsiteX30" fmla="*/ 178528 w 442678"/>
                <a:gd name="connsiteY30" fmla="*/ 614565 h 737797"/>
                <a:gd name="connsiteX31" fmla="*/ 141990 w 442678"/>
                <a:gd name="connsiteY31" fmla="*/ 591377 h 737797"/>
                <a:gd name="connsiteX32" fmla="*/ 24645 w 442678"/>
                <a:gd name="connsiteY32" fmla="*/ 592079 h 737797"/>
                <a:gd name="connsiteX33" fmla="*/ 2160 w 442678"/>
                <a:gd name="connsiteY33" fmla="*/ 569594 h 737797"/>
                <a:gd name="connsiteX34" fmla="*/ 755 w 442678"/>
                <a:gd name="connsiteY34" fmla="*/ 370037 h 7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42678" h="737797">
                  <a:moveTo>
                    <a:pt x="755" y="370037"/>
                  </a:moveTo>
                  <a:cubicBezTo>
                    <a:pt x="755" y="304690"/>
                    <a:pt x="1457" y="238639"/>
                    <a:pt x="52" y="173292"/>
                  </a:cubicBezTo>
                  <a:cubicBezTo>
                    <a:pt x="-651" y="153617"/>
                    <a:pt x="5673" y="148698"/>
                    <a:pt x="24645" y="149401"/>
                  </a:cubicBezTo>
                  <a:cubicBezTo>
                    <a:pt x="60481" y="150806"/>
                    <a:pt x="95614" y="150104"/>
                    <a:pt x="131450" y="149401"/>
                  </a:cubicBezTo>
                  <a:cubicBezTo>
                    <a:pt x="140585" y="149401"/>
                    <a:pt x="150422" y="149401"/>
                    <a:pt x="158151" y="146590"/>
                  </a:cubicBezTo>
                  <a:cubicBezTo>
                    <a:pt x="178528" y="139564"/>
                    <a:pt x="181339" y="122700"/>
                    <a:pt x="166583" y="109349"/>
                  </a:cubicBezTo>
                  <a:cubicBezTo>
                    <a:pt x="127937" y="74919"/>
                    <a:pt x="133558" y="33461"/>
                    <a:pt x="180637" y="8868"/>
                  </a:cubicBezTo>
                  <a:cubicBezTo>
                    <a:pt x="216472" y="-10104"/>
                    <a:pt x="270578" y="2544"/>
                    <a:pt x="293063" y="35569"/>
                  </a:cubicBezTo>
                  <a:cubicBezTo>
                    <a:pt x="311332" y="61568"/>
                    <a:pt x="309224" y="80540"/>
                    <a:pt x="286036" y="103025"/>
                  </a:cubicBezTo>
                  <a:cubicBezTo>
                    <a:pt x="278307" y="110052"/>
                    <a:pt x="260740" y="112862"/>
                    <a:pt x="268470" y="129024"/>
                  </a:cubicBezTo>
                  <a:cubicBezTo>
                    <a:pt x="275496" y="143077"/>
                    <a:pt x="288144" y="149401"/>
                    <a:pt x="304305" y="149401"/>
                  </a:cubicBezTo>
                  <a:cubicBezTo>
                    <a:pt x="342952" y="148698"/>
                    <a:pt x="380896" y="150104"/>
                    <a:pt x="419543" y="148698"/>
                  </a:cubicBezTo>
                  <a:cubicBezTo>
                    <a:pt x="438514" y="147996"/>
                    <a:pt x="444136" y="153617"/>
                    <a:pt x="443433" y="172589"/>
                  </a:cubicBezTo>
                  <a:cubicBezTo>
                    <a:pt x="442027" y="211938"/>
                    <a:pt x="442730" y="251287"/>
                    <a:pt x="443433" y="289934"/>
                  </a:cubicBezTo>
                  <a:cubicBezTo>
                    <a:pt x="444136" y="309608"/>
                    <a:pt x="435001" y="322959"/>
                    <a:pt x="420245" y="333499"/>
                  </a:cubicBezTo>
                  <a:cubicBezTo>
                    <a:pt x="408300" y="341931"/>
                    <a:pt x="397760" y="341931"/>
                    <a:pt x="387220" y="329986"/>
                  </a:cubicBezTo>
                  <a:cubicBezTo>
                    <a:pt x="352789" y="293447"/>
                    <a:pt x="342952" y="292042"/>
                    <a:pt x="316953" y="315932"/>
                  </a:cubicBezTo>
                  <a:cubicBezTo>
                    <a:pt x="290955" y="339823"/>
                    <a:pt x="286739" y="389009"/>
                    <a:pt x="308521" y="415711"/>
                  </a:cubicBezTo>
                  <a:cubicBezTo>
                    <a:pt x="334520" y="447331"/>
                    <a:pt x="354897" y="448033"/>
                    <a:pt x="382301" y="417819"/>
                  </a:cubicBezTo>
                  <a:cubicBezTo>
                    <a:pt x="389328" y="410089"/>
                    <a:pt x="393544" y="395333"/>
                    <a:pt x="409705" y="401657"/>
                  </a:cubicBezTo>
                  <a:cubicBezTo>
                    <a:pt x="427272" y="408684"/>
                    <a:pt x="442027" y="419927"/>
                    <a:pt x="442730" y="438196"/>
                  </a:cubicBezTo>
                  <a:cubicBezTo>
                    <a:pt x="444838" y="485274"/>
                    <a:pt x="443433" y="533055"/>
                    <a:pt x="444136" y="580134"/>
                  </a:cubicBezTo>
                  <a:cubicBezTo>
                    <a:pt x="444136" y="594187"/>
                    <a:pt x="434298" y="590674"/>
                    <a:pt x="427272" y="590674"/>
                  </a:cubicBezTo>
                  <a:cubicBezTo>
                    <a:pt x="388625" y="590674"/>
                    <a:pt x="350681" y="590674"/>
                    <a:pt x="312035" y="590674"/>
                  </a:cubicBezTo>
                  <a:cubicBezTo>
                    <a:pt x="300792" y="590674"/>
                    <a:pt x="290252" y="590674"/>
                    <a:pt x="281118" y="598403"/>
                  </a:cubicBezTo>
                  <a:cubicBezTo>
                    <a:pt x="268470" y="608943"/>
                    <a:pt x="260740" y="619483"/>
                    <a:pt x="279712" y="632834"/>
                  </a:cubicBezTo>
                  <a:cubicBezTo>
                    <a:pt x="297279" y="645482"/>
                    <a:pt x="313440" y="661643"/>
                    <a:pt x="305008" y="685534"/>
                  </a:cubicBezTo>
                  <a:cubicBezTo>
                    <a:pt x="295171" y="713640"/>
                    <a:pt x="276199" y="734720"/>
                    <a:pt x="244579" y="738233"/>
                  </a:cubicBezTo>
                  <a:cubicBezTo>
                    <a:pt x="210148" y="742449"/>
                    <a:pt x="177123" y="740341"/>
                    <a:pt x="153935" y="708019"/>
                  </a:cubicBezTo>
                  <a:cubicBezTo>
                    <a:pt x="135666" y="682020"/>
                    <a:pt x="137072" y="660238"/>
                    <a:pt x="160962" y="637752"/>
                  </a:cubicBezTo>
                  <a:cubicBezTo>
                    <a:pt x="167988" y="630726"/>
                    <a:pt x="184150" y="627915"/>
                    <a:pt x="178528" y="614565"/>
                  </a:cubicBezTo>
                  <a:cubicBezTo>
                    <a:pt x="172205" y="599809"/>
                    <a:pt x="159557" y="590674"/>
                    <a:pt x="141990" y="591377"/>
                  </a:cubicBezTo>
                  <a:cubicBezTo>
                    <a:pt x="102641" y="592079"/>
                    <a:pt x="63292" y="590674"/>
                    <a:pt x="24645" y="592079"/>
                  </a:cubicBezTo>
                  <a:cubicBezTo>
                    <a:pt x="6376" y="592782"/>
                    <a:pt x="1457" y="587863"/>
                    <a:pt x="2160" y="569594"/>
                  </a:cubicBezTo>
                  <a:cubicBezTo>
                    <a:pt x="1457" y="503544"/>
                    <a:pt x="755" y="436791"/>
                    <a:pt x="755" y="370037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458249-4BFB-4EF0-A830-9CC2A8BDB2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/>
              <a:t>Our Team Style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4D4CB6F-5388-4571-90A2-6D3B4E62B1A4}"/>
              </a:ext>
            </a:extLst>
          </p:cNvPr>
          <p:cNvSpPr txBox="1">
            <a:spLocks/>
          </p:cNvSpPr>
          <p:nvPr/>
        </p:nvSpPr>
        <p:spPr>
          <a:xfrm>
            <a:off x="1010427" y="1554290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1644675E-E77D-45AF-98F9-7873B4DE608B}"/>
              </a:ext>
            </a:extLst>
          </p:cNvPr>
          <p:cNvGrpSpPr/>
          <p:nvPr/>
        </p:nvGrpSpPr>
        <p:grpSpPr>
          <a:xfrm>
            <a:off x="1010427" y="4515894"/>
            <a:ext cx="1681200" cy="1144302"/>
            <a:chOff x="1010427" y="4515894"/>
            <a:chExt cx="1681200" cy="1144302"/>
          </a:xfrm>
        </p:grpSpPr>
        <p:sp>
          <p:nvSpPr>
            <p:cNvPr id="21" name="Text Placeholder 4">
              <a:extLst>
                <a:ext uri="{FF2B5EF4-FFF2-40B4-BE49-F238E27FC236}">
                  <a16:creationId xmlns:a16="http://schemas.microsoft.com/office/drawing/2014/main" id="{26318517-B794-4FB3-AAE3-930988B4CBFE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Director</a:t>
              </a:r>
            </a:p>
          </p:txBody>
        </p:sp>
        <p:sp>
          <p:nvSpPr>
            <p:cNvPr id="22" name="Text Placeholder 5">
              <a:extLst>
                <a:ext uri="{FF2B5EF4-FFF2-40B4-BE49-F238E27FC236}">
                  <a16:creationId xmlns:a16="http://schemas.microsoft.com/office/drawing/2014/main" id="{AF0570D1-CF05-4A50-B806-AD81466C454F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DB7F044F-2FA2-4863-83B4-1D24851B13A1}"/>
              </a:ext>
            </a:extLst>
          </p:cNvPr>
          <p:cNvSpPr txBox="1">
            <a:spLocks/>
          </p:cNvSpPr>
          <p:nvPr/>
        </p:nvSpPr>
        <p:spPr>
          <a:xfrm>
            <a:off x="3856178" y="1554290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CC993EEC-81DE-4E0B-8BE2-D778D6687E6A}"/>
              </a:ext>
            </a:extLst>
          </p:cNvPr>
          <p:cNvGrpSpPr/>
          <p:nvPr/>
        </p:nvGrpSpPr>
        <p:grpSpPr>
          <a:xfrm>
            <a:off x="3856178" y="4515894"/>
            <a:ext cx="1681200" cy="1144302"/>
            <a:chOff x="3856178" y="4515894"/>
            <a:chExt cx="1681200" cy="1144302"/>
          </a:xfrm>
        </p:grpSpPr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792C19C3-B9F3-49F8-9AB6-A37D51EB2C88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Developer</a:t>
              </a:r>
            </a:p>
          </p:txBody>
        </p:sp>
        <p:sp>
          <p:nvSpPr>
            <p:cNvPr id="26" name="Text Placeholder 8">
              <a:extLst>
                <a:ext uri="{FF2B5EF4-FFF2-40B4-BE49-F238E27FC236}">
                  <a16:creationId xmlns:a16="http://schemas.microsoft.com/office/drawing/2014/main" id="{BBDB31B6-F1B5-44E6-80AC-898B11DA6F73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E99280E-691F-4C30-B15E-CAD4ED7C32F1}"/>
              </a:ext>
            </a:extLst>
          </p:cNvPr>
          <p:cNvSpPr txBox="1">
            <a:spLocks/>
          </p:cNvSpPr>
          <p:nvPr/>
        </p:nvSpPr>
        <p:spPr>
          <a:xfrm>
            <a:off x="6701929" y="1554290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A09B529-75C2-4828-9A70-DE2004C46954}"/>
              </a:ext>
            </a:extLst>
          </p:cNvPr>
          <p:cNvGrpSpPr/>
          <p:nvPr/>
        </p:nvGrpSpPr>
        <p:grpSpPr>
          <a:xfrm>
            <a:off x="6701929" y="4515894"/>
            <a:ext cx="1681200" cy="1144302"/>
            <a:chOff x="6701929" y="4515894"/>
            <a:chExt cx="1681200" cy="1144302"/>
          </a:xfrm>
        </p:grpSpPr>
        <p:sp>
          <p:nvSpPr>
            <p:cNvPr id="28" name="Text Placeholder 12">
              <a:extLst>
                <a:ext uri="{FF2B5EF4-FFF2-40B4-BE49-F238E27FC236}">
                  <a16:creationId xmlns:a16="http://schemas.microsoft.com/office/drawing/2014/main" id="{EC9672E5-471E-43A2-B214-A4EE34398916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Programmer</a:t>
              </a:r>
              <a:endParaRPr lang="en-US" altLang="ko-KR" dirty="0">
                <a:cs typeface="Arial" pitchFamily="34" charset="0"/>
              </a:endParaRPr>
            </a:p>
          </p:txBody>
        </p:sp>
        <p:sp>
          <p:nvSpPr>
            <p:cNvPr id="29" name="Text Placeholder 14">
              <a:extLst>
                <a:ext uri="{FF2B5EF4-FFF2-40B4-BE49-F238E27FC236}">
                  <a16:creationId xmlns:a16="http://schemas.microsoft.com/office/drawing/2014/main" id="{05668BEA-ABFA-40AC-8095-B181AEA8D86E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1FFF6902-174C-4A96-9604-F760B65819CC}"/>
              </a:ext>
            </a:extLst>
          </p:cNvPr>
          <p:cNvSpPr txBox="1">
            <a:spLocks/>
          </p:cNvSpPr>
          <p:nvPr/>
        </p:nvSpPr>
        <p:spPr>
          <a:xfrm>
            <a:off x="9547681" y="1554290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D6F9FFC-02B6-4073-8C9E-ACE48E022EC1}"/>
              </a:ext>
            </a:extLst>
          </p:cNvPr>
          <p:cNvGrpSpPr/>
          <p:nvPr/>
        </p:nvGrpSpPr>
        <p:grpSpPr>
          <a:xfrm>
            <a:off x="9547681" y="4515894"/>
            <a:ext cx="1681200" cy="1144302"/>
            <a:chOff x="9547681" y="4515894"/>
            <a:chExt cx="1681200" cy="1144302"/>
          </a:xfrm>
        </p:grpSpPr>
        <p:sp>
          <p:nvSpPr>
            <p:cNvPr id="32" name="Text Placeholder 23">
              <a:extLst>
                <a:ext uri="{FF2B5EF4-FFF2-40B4-BE49-F238E27FC236}">
                  <a16:creationId xmlns:a16="http://schemas.microsoft.com/office/drawing/2014/main" id="{D2527C3E-F753-4F5A-95AB-DDBB43A86ECD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Designer</a:t>
              </a:r>
            </a:p>
          </p:txBody>
        </p:sp>
        <p:sp>
          <p:nvSpPr>
            <p:cNvPr id="33" name="Text Placeholder 30">
              <a:extLst>
                <a:ext uri="{FF2B5EF4-FFF2-40B4-BE49-F238E27FC236}">
                  <a16:creationId xmlns:a16="http://schemas.microsoft.com/office/drawing/2014/main" id="{102415BD-104A-4736-A87C-AF82196ABDA8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58" name="Group 15">
            <a:extLst>
              <a:ext uri="{FF2B5EF4-FFF2-40B4-BE49-F238E27FC236}">
                <a16:creationId xmlns:a16="http://schemas.microsoft.com/office/drawing/2014/main" id="{B5D3F3FB-B28C-4A1A-82F9-A5E97C195F70}"/>
              </a:ext>
            </a:extLst>
          </p:cNvPr>
          <p:cNvGrpSpPr/>
          <p:nvPr/>
        </p:nvGrpSpPr>
        <p:grpSpPr>
          <a:xfrm>
            <a:off x="1313877" y="5751109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59" name="Rounded Rectangle 3">
              <a:extLst>
                <a:ext uri="{FF2B5EF4-FFF2-40B4-BE49-F238E27FC236}">
                  <a16:creationId xmlns:a16="http://schemas.microsoft.com/office/drawing/2014/main" id="{F900965F-411D-4955-A6AA-7BC3BC478EF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Rounded Rectangle 39">
              <a:extLst>
                <a:ext uri="{FF2B5EF4-FFF2-40B4-BE49-F238E27FC236}">
                  <a16:creationId xmlns:a16="http://schemas.microsoft.com/office/drawing/2014/main" id="{C747CAD5-F823-42F7-87BC-1A08334EE2E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894BC7A2-57C3-493F-B7F7-2004E8B9980F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29">
            <a:extLst>
              <a:ext uri="{FF2B5EF4-FFF2-40B4-BE49-F238E27FC236}">
                <a16:creationId xmlns:a16="http://schemas.microsoft.com/office/drawing/2014/main" id="{F2DFB333-E7C1-4631-A4C0-4AA557685954}"/>
              </a:ext>
            </a:extLst>
          </p:cNvPr>
          <p:cNvGrpSpPr/>
          <p:nvPr/>
        </p:nvGrpSpPr>
        <p:grpSpPr>
          <a:xfrm>
            <a:off x="4159628" y="5751109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63" name="Rounded Rectangle 3">
              <a:extLst>
                <a:ext uri="{FF2B5EF4-FFF2-40B4-BE49-F238E27FC236}">
                  <a16:creationId xmlns:a16="http://schemas.microsoft.com/office/drawing/2014/main" id="{49B75AB1-E28A-495B-840F-90C50697E9A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4" name="Rounded Rectangle 39">
              <a:extLst>
                <a:ext uri="{FF2B5EF4-FFF2-40B4-BE49-F238E27FC236}">
                  <a16:creationId xmlns:a16="http://schemas.microsoft.com/office/drawing/2014/main" id="{2CFAA839-3CC1-4BE1-8405-670F22D361D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ounded Rectangle 2">
              <a:extLst>
                <a:ext uri="{FF2B5EF4-FFF2-40B4-BE49-F238E27FC236}">
                  <a16:creationId xmlns:a16="http://schemas.microsoft.com/office/drawing/2014/main" id="{F96582E4-55E5-402D-A1FA-2A18D525E3D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36">
            <a:extLst>
              <a:ext uri="{FF2B5EF4-FFF2-40B4-BE49-F238E27FC236}">
                <a16:creationId xmlns:a16="http://schemas.microsoft.com/office/drawing/2014/main" id="{59641E12-D083-4E0C-926D-CA6594AAF57E}"/>
              </a:ext>
            </a:extLst>
          </p:cNvPr>
          <p:cNvGrpSpPr/>
          <p:nvPr/>
        </p:nvGrpSpPr>
        <p:grpSpPr>
          <a:xfrm>
            <a:off x="7005379" y="5751109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67" name="Rounded Rectangle 3">
              <a:extLst>
                <a:ext uri="{FF2B5EF4-FFF2-40B4-BE49-F238E27FC236}">
                  <a16:creationId xmlns:a16="http://schemas.microsoft.com/office/drawing/2014/main" id="{86E39A7F-6B0C-4DBD-9E48-8399FD9312B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8" name="Rounded Rectangle 39">
              <a:extLst>
                <a:ext uri="{FF2B5EF4-FFF2-40B4-BE49-F238E27FC236}">
                  <a16:creationId xmlns:a16="http://schemas.microsoft.com/office/drawing/2014/main" id="{2EA4120D-AFE6-4075-A3B2-D4D7618A8E8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ounded Rectangle 2">
              <a:extLst>
                <a:ext uri="{FF2B5EF4-FFF2-40B4-BE49-F238E27FC236}">
                  <a16:creationId xmlns:a16="http://schemas.microsoft.com/office/drawing/2014/main" id="{1891EB81-674B-435B-A358-EC16477745A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Group 43">
            <a:extLst>
              <a:ext uri="{FF2B5EF4-FFF2-40B4-BE49-F238E27FC236}">
                <a16:creationId xmlns:a16="http://schemas.microsoft.com/office/drawing/2014/main" id="{54AAD67D-D04B-4DB9-A205-2B3C17BDDE5E}"/>
              </a:ext>
            </a:extLst>
          </p:cNvPr>
          <p:cNvGrpSpPr/>
          <p:nvPr/>
        </p:nvGrpSpPr>
        <p:grpSpPr>
          <a:xfrm>
            <a:off x="9851131" y="5751109"/>
            <a:ext cx="1074300" cy="309125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71" name="Rounded Rectangle 3">
              <a:extLst>
                <a:ext uri="{FF2B5EF4-FFF2-40B4-BE49-F238E27FC236}">
                  <a16:creationId xmlns:a16="http://schemas.microsoft.com/office/drawing/2014/main" id="{78243D0D-DB30-49B9-8E23-E6CE29C4FA1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2" name="Rounded Rectangle 39">
              <a:extLst>
                <a:ext uri="{FF2B5EF4-FFF2-40B4-BE49-F238E27FC236}">
                  <a16:creationId xmlns:a16="http://schemas.microsoft.com/office/drawing/2014/main" id="{311E2117-D5C6-4B3D-90CE-174C96F4F9F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Rounded Rectangle 2">
              <a:extLst>
                <a:ext uri="{FF2B5EF4-FFF2-40B4-BE49-F238E27FC236}">
                  <a16:creationId xmlns:a16="http://schemas.microsoft.com/office/drawing/2014/main" id="{A6213184-9735-487E-BFD1-D9151C3338D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4BABD-BE2C-45C7-8E5F-B50CAC182C5B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AE09BF4-BE7E-4874-9EFD-70D498C7C65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3B3859C-7A3B-4EB2-8FBC-33713B31291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9E599DE-80F9-4918-9F4C-33C3483B019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9506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4692EE-961F-4654-B8D5-BE7FA3D1C595}"/>
              </a:ext>
            </a:extLst>
          </p:cNvPr>
          <p:cNvSpPr/>
          <p:nvPr/>
        </p:nvSpPr>
        <p:spPr>
          <a:xfrm>
            <a:off x="5996243" y="1689163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3E61131-FEE7-426A-9218-ABDB3F0FCE33}"/>
              </a:ext>
            </a:extLst>
          </p:cNvPr>
          <p:cNvSpPr/>
          <p:nvPr/>
        </p:nvSpPr>
        <p:spPr>
          <a:xfrm>
            <a:off x="3152154" y="3312892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26169DD-C1BB-40C3-83DB-83A09DDDD817}"/>
              </a:ext>
            </a:extLst>
          </p:cNvPr>
          <p:cNvSpPr/>
          <p:nvPr/>
        </p:nvSpPr>
        <p:spPr>
          <a:xfrm>
            <a:off x="4872293" y="5147311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85EE0E-71BA-4987-B0F1-69BA7AAB83BC}"/>
              </a:ext>
            </a:extLst>
          </p:cNvPr>
          <p:cNvSpPr/>
          <p:nvPr/>
        </p:nvSpPr>
        <p:spPr>
          <a:xfrm>
            <a:off x="7954507" y="3779617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5C8B26-5C79-4041-ABEF-295EF065FEF6}"/>
              </a:ext>
            </a:extLst>
          </p:cNvPr>
          <p:cNvSpPr/>
          <p:nvPr/>
        </p:nvSpPr>
        <p:spPr>
          <a:xfrm>
            <a:off x="10655721" y="2137265"/>
            <a:ext cx="828000" cy="828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AD69B68-7424-4D67-B44D-E7692ED55746}"/>
              </a:ext>
            </a:extLst>
          </p:cNvPr>
          <p:cNvSpPr/>
          <p:nvPr/>
        </p:nvSpPr>
        <p:spPr>
          <a:xfrm>
            <a:off x="10792799" y="2274343"/>
            <a:ext cx="553846" cy="5538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2304C7-2490-4E95-9F11-E1F2B8645AFC}"/>
              </a:ext>
            </a:extLst>
          </p:cNvPr>
          <p:cNvGrpSpPr/>
          <p:nvPr/>
        </p:nvGrpSpPr>
        <p:grpSpPr>
          <a:xfrm>
            <a:off x="708279" y="3209454"/>
            <a:ext cx="2326640" cy="1157710"/>
            <a:chOff x="-243332" y="3137575"/>
            <a:chExt cx="2326640" cy="11577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BEB1B8-049B-487D-A74F-230EAEEF9999}"/>
                </a:ext>
              </a:extLst>
            </p:cNvPr>
            <p:cNvSpPr txBox="1"/>
            <p:nvPr/>
          </p:nvSpPr>
          <p:spPr>
            <a:xfrm>
              <a:off x="-243332" y="3163978"/>
              <a:ext cx="19609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BB961F-9AE8-4F57-A5A1-4A69E6C1149B}"/>
                </a:ext>
              </a:extLst>
            </p:cNvPr>
            <p:cNvSpPr txBox="1"/>
            <p:nvPr/>
          </p:nvSpPr>
          <p:spPr>
            <a:xfrm>
              <a:off x="-237692" y="3464288"/>
              <a:ext cx="232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85DF75-3CEF-47C8-929C-D18A0CE51EDA}"/>
                </a:ext>
              </a:extLst>
            </p:cNvPr>
            <p:cNvSpPr/>
            <p:nvPr/>
          </p:nvSpPr>
          <p:spPr>
            <a:xfrm>
              <a:off x="1723216" y="3137575"/>
              <a:ext cx="359589" cy="360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F271E9-9553-4AA4-8BA9-59E304B8E40F}"/>
                </a:ext>
              </a:extLst>
            </p:cNvPr>
            <p:cNvSpPr txBox="1"/>
            <p:nvPr/>
          </p:nvSpPr>
          <p:spPr>
            <a:xfrm>
              <a:off x="1737207" y="3152454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D68C8E-BB7D-486B-BD63-E86855C2E777}"/>
              </a:ext>
            </a:extLst>
          </p:cNvPr>
          <p:cNvGrpSpPr/>
          <p:nvPr/>
        </p:nvGrpSpPr>
        <p:grpSpPr>
          <a:xfrm>
            <a:off x="2241504" y="5071022"/>
            <a:ext cx="2326769" cy="1157710"/>
            <a:chOff x="1323597" y="4653887"/>
            <a:chExt cx="2326769" cy="115771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3798D8-8903-4570-960E-1CA8AE401D7D}"/>
                </a:ext>
              </a:extLst>
            </p:cNvPr>
            <p:cNvSpPr txBox="1"/>
            <p:nvPr/>
          </p:nvSpPr>
          <p:spPr>
            <a:xfrm>
              <a:off x="1323597" y="4680290"/>
              <a:ext cx="196103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FCE6E7-4F83-4E98-AC16-09FE36CEBCFD}"/>
                </a:ext>
              </a:extLst>
            </p:cNvPr>
            <p:cNvSpPr txBox="1"/>
            <p:nvPr/>
          </p:nvSpPr>
          <p:spPr>
            <a:xfrm>
              <a:off x="1329366" y="4980600"/>
              <a:ext cx="2321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DA6D25-CC70-4A6F-B8C5-FD383CB491F2}"/>
                </a:ext>
              </a:extLst>
            </p:cNvPr>
            <p:cNvSpPr/>
            <p:nvPr/>
          </p:nvSpPr>
          <p:spPr>
            <a:xfrm>
              <a:off x="3290275" y="4653887"/>
              <a:ext cx="359589" cy="360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744589-A9EB-4763-9136-E6E7BE59D9AB}"/>
                </a:ext>
              </a:extLst>
            </p:cNvPr>
            <p:cNvSpPr txBox="1"/>
            <p:nvPr/>
          </p:nvSpPr>
          <p:spPr>
            <a:xfrm>
              <a:off x="3302599" y="4671830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E5DA20-F067-45A1-B09C-F554947FFAEE}"/>
              </a:ext>
            </a:extLst>
          </p:cNvPr>
          <p:cNvGrpSpPr/>
          <p:nvPr/>
        </p:nvGrpSpPr>
        <p:grpSpPr>
          <a:xfrm>
            <a:off x="3442688" y="1428242"/>
            <a:ext cx="2249535" cy="1157710"/>
            <a:chOff x="1380613" y="1553975"/>
            <a:chExt cx="2249535" cy="115771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EE2825-7B94-473C-AFDE-62060E97F1C7}"/>
                </a:ext>
              </a:extLst>
            </p:cNvPr>
            <p:cNvSpPr txBox="1"/>
            <p:nvPr/>
          </p:nvSpPr>
          <p:spPr>
            <a:xfrm>
              <a:off x="1380613" y="1580378"/>
              <a:ext cx="188380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2C7759-5815-436F-96C0-63901D8D3BB0}"/>
                </a:ext>
              </a:extLst>
            </p:cNvPr>
            <p:cNvSpPr txBox="1"/>
            <p:nvPr/>
          </p:nvSpPr>
          <p:spPr>
            <a:xfrm>
              <a:off x="1386253" y="1880688"/>
              <a:ext cx="22438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8137762-9EF0-4366-8063-E8163AC96A57}"/>
                </a:ext>
              </a:extLst>
            </p:cNvPr>
            <p:cNvSpPr/>
            <p:nvPr/>
          </p:nvSpPr>
          <p:spPr>
            <a:xfrm>
              <a:off x="3270057" y="1553975"/>
              <a:ext cx="359589" cy="3600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FD1B199-D5C9-4C75-91DE-761816BF446F}"/>
                </a:ext>
              </a:extLst>
            </p:cNvPr>
            <p:cNvSpPr txBox="1"/>
            <p:nvPr/>
          </p:nvSpPr>
          <p:spPr>
            <a:xfrm>
              <a:off x="3282381" y="1580086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1168CC-51A1-47C4-8F03-5309F78CBB77}"/>
              </a:ext>
            </a:extLst>
          </p:cNvPr>
          <p:cNvGrpSpPr/>
          <p:nvPr/>
        </p:nvGrpSpPr>
        <p:grpSpPr>
          <a:xfrm>
            <a:off x="5277294" y="3676179"/>
            <a:ext cx="2323632" cy="1157710"/>
            <a:chOff x="3139020" y="3202670"/>
            <a:chExt cx="2323632" cy="11577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2B25195-66D6-4334-BFA2-D70D971A0E04}"/>
                </a:ext>
              </a:extLst>
            </p:cNvPr>
            <p:cNvSpPr txBox="1"/>
            <p:nvPr/>
          </p:nvSpPr>
          <p:spPr>
            <a:xfrm>
              <a:off x="3139020" y="3229073"/>
              <a:ext cx="195790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B796A6-8A11-4E0B-8C26-F90330854070}"/>
                </a:ext>
              </a:extLst>
            </p:cNvPr>
            <p:cNvSpPr txBox="1"/>
            <p:nvPr/>
          </p:nvSpPr>
          <p:spPr>
            <a:xfrm>
              <a:off x="3139521" y="3529383"/>
              <a:ext cx="2323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851FB73-35AF-4A14-B2FF-38B5F4491948}"/>
                </a:ext>
              </a:extLst>
            </p:cNvPr>
            <p:cNvSpPr/>
            <p:nvPr/>
          </p:nvSpPr>
          <p:spPr>
            <a:xfrm>
              <a:off x="5102561" y="3202670"/>
              <a:ext cx="359589" cy="360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989B598-2995-40EC-96A9-A60E3911196A}"/>
                </a:ext>
              </a:extLst>
            </p:cNvPr>
            <p:cNvSpPr txBox="1"/>
            <p:nvPr/>
          </p:nvSpPr>
          <p:spPr>
            <a:xfrm>
              <a:off x="5114885" y="3228783"/>
              <a:ext cx="33494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81AEBEF-BA17-4BB6-ADC9-4CA63CBEDFD2}"/>
              </a:ext>
            </a:extLst>
          </p:cNvPr>
          <p:cNvGrpSpPr/>
          <p:nvPr/>
        </p:nvGrpSpPr>
        <p:grpSpPr>
          <a:xfrm>
            <a:off x="7847643" y="1721449"/>
            <a:ext cx="2253720" cy="1157710"/>
            <a:chOff x="5456569" y="1496337"/>
            <a:chExt cx="2253720" cy="11577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3EBB63-BD81-419A-ADFA-876383D528DD}"/>
                </a:ext>
              </a:extLst>
            </p:cNvPr>
            <p:cNvSpPr txBox="1"/>
            <p:nvPr/>
          </p:nvSpPr>
          <p:spPr>
            <a:xfrm>
              <a:off x="5456569" y="1522740"/>
              <a:ext cx="18879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A51F26-FE6B-438E-9C19-6709578D1179}"/>
                </a:ext>
              </a:extLst>
            </p:cNvPr>
            <p:cNvSpPr txBox="1"/>
            <p:nvPr/>
          </p:nvSpPr>
          <p:spPr>
            <a:xfrm>
              <a:off x="5457071" y="1823050"/>
              <a:ext cx="22532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0F28E88-2797-47B9-9F07-6E417F498EE8}"/>
                </a:ext>
              </a:extLst>
            </p:cNvPr>
            <p:cNvSpPr/>
            <p:nvPr/>
          </p:nvSpPr>
          <p:spPr>
            <a:xfrm>
              <a:off x="7350197" y="1496337"/>
              <a:ext cx="359589" cy="36000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ko-KR" altLang="en-US" sz="27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D20D59-C721-491F-94D8-3C28A35B566D}"/>
                </a:ext>
              </a:extLst>
            </p:cNvPr>
            <p:cNvSpPr txBox="1"/>
            <p:nvPr/>
          </p:nvSpPr>
          <p:spPr>
            <a:xfrm>
              <a:off x="7391709" y="1522234"/>
              <a:ext cx="27656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Rectangle 7">
            <a:extLst>
              <a:ext uri="{FF2B5EF4-FFF2-40B4-BE49-F238E27FC236}">
                <a16:creationId xmlns:a16="http://schemas.microsoft.com/office/drawing/2014/main" id="{809D1032-05D3-4E80-9BAA-31E4F59DD11F}"/>
              </a:ext>
            </a:extLst>
          </p:cNvPr>
          <p:cNvSpPr/>
          <p:nvPr/>
        </p:nvSpPr>
        <p:spPr>
          <a:xfrm>
            <a:off x="3363892" y="351641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168B9631-8F6A-442D-A0E6-C0379EC5CADE}"/>
              </a:ext>
            </a:extLst>
          </p:cNvPr>
          <p:cNvSpPr/>
          <p:nvPr/>
        </p:nvSpPr>
        <p:spPr>
          <a:xfrm>
            <a:off x="5135337" y="533772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A6D1F704-6D29-412F-8609-09756ADC58F5}"/>
              </a:ext>
            </a:extLst>
          </p:cNvPr>
          <p:cNvSpPr/>
          <p:nvPr/>
        </p:nvSpPr>
        <p:spPr>
          <a:xfrm flipH="1">
            <a:off x="6151673" y="188247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11">
            <a:extLst>
              <a:ext uri="{FF2B5EF4-FFF2-40B4-BE49-F238E27FC236}">
                <a16:creationId xmlns:a16="http://schemas.microsoft.com/office/drawing/2014/main" id="{958210A3-BC27-49C6-9BD2-FC7CD6F7240C}"/>
              </a:ext>
            </a:extLst>
          </p:cNvPr>
          <p:cNvSpPr>
            <a:spLocks noChangeAspect="1"/>
          </p:cNvSpPr>
          <p:nvPr/>
        </p:nvSpPr>
        <p:spPr>
          <a:xfrm rot="9900000">
            <a:off x="8129923" y="401196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10">
            <a:extLst>
              <a:ext uri="{FF2B5EF4-FFF2-40B4-BE49-F238E27FC236}">
                <a16:creationId xmlns:a16="http://schemas.microsoft.com/office/drawing/2014/main" id="{2891A1A8-903A-4D17-82F3-8C16CEA27466}"/>
              </a:ext>
            </a:extLst>
          </p:cNvPr>
          <p:cNvSpPr/>
          <p:nvPr/>
        </p:nvSpPr>
        <p:spPr>
          <a:xfrm>
            <a:off x="10877847" y="2414021"/>
            <a:ext cx="404890" cy="2742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E0F04FE-97CA-45C5-958A-4EF1A6B408DC}"/>
              </a:ext>
            </a:extLst>
          </p:cNvPr>
          <p:cNvCxnSpPr>
            <a:cxnSpLocks/>
            <a:stCxn id="8" idx="1"/>
            <a:endCxn id="7" idx="5"/>
          </p:cNvCxnSpPr>
          <p:nvPr/>
        </p:nvCxnSpPr>
        <p:spPr>
          <a:xfrm flipH="1" flipV="1">
            <a:off x="3766712" y="3927450"/>
            <a:ext cx="1211023" cy="1325303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4DFD24A-12B7-44FD-B5C2-5CA3EF6449FB}"/>
              </a:ext>
            </a:extLst>
          </p:cNvPr>
          <p:cNvCxnSpPr>
            <a:cxnSpLocks/>
            <a:stCxn id="7" idx="7"/>
            <a:endCxn id="6" idx="3"/>
          </p:cNvCxnSpPr>
          <p:nvPr/>
        </p:nvCxnSpPr>
        <p:spPr>
          <a:xfrm flipV="1">
            <a:off x="3766712" y="2303721"/>
            <a:ext cx="2334973" cy="1114613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E05A802-8439-420B-8E30-298A0CD4EC9E}"/>
              </a:ext>
            </a:extLst>
          </p:cNvPr>
          <p:cNvCxnSpPr>
            <a:cxnSpLocks/>
            <a:stCxn id="9" idx="1"/>
            <a:endCxn id="6" idx="5"/>
          </p:cNvCxnSpPr>
          <p:nvPr/>
        </p:nvCxnSpPr>
        <p:spPr>
          <a:xfrm flipH="1" flipV="1">
            <a:off x="6610801" y="2303721"/>
            <a:ext cx="1449148" cy="1581338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CCD014E-08ED-4BD0-98B8-93680600E973}"/>
              </a:ext>
            </a:extLst>
          </p:cNvPr>
          <p:cNvCxnSpPr>
            <a:cxnSpLocks/>
            <a:stCxn id="9" idx="7"/>
            <a:endCxn id="10" idx="3"/>
          </p:cNvCxnSpPr>
          <p:nvPr/>
        </p:nvCxnSpPr>
        <p:spPr>
          <a:xfrm flipV="1">
            <a:off x="8569065" y="2844007"/>
            <a:ext cx="2207914" cy="1041052"/>
          </a:xfrm>
          <a:prstGeom prst="line">
            <a:avLst/>
          </a:prstGeom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75">
            <a:extLst>
              <a:ext uri="{FF2B5EF4-FFF2-40B4-BE49-F238E27FC236}">
                <a16:creationId xmlns:a16="http://schemas.microsoft.com/office/drawing/2014/main" id="{9DE323AB-C7FB-4E18-91A5-0219BED5B9EB}"/>
              </a:ext>
            </a:extLst>
          </p:cNvPr>
          <p:cNvSpPr/>
          <p:nvPr/>
        </p:nvSpPr>
        <p:spPr>
          <a:xfrm rot="18900000" flipH="1">
            <a:off x="3700727" y="5182985"/>
            <a:ext cx="714164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Oval 75">
            <a:extLst>
              <a:ext uri="{FF2B5EF4-FFF2-40B4-BE49-F238E27FC236}">
                <a16:creationId xmlns:a16="http://schemas.microsoft.com/office/drawing/2014/main" id="{92A9DB42-D57C-4242-A739-11C2D5A99228}"/>
              </a:ext>
            </a:extLst>
          </p:cNvPr>
          <p:cNvSpPr/>
          <p:nvPr/>
        </p:nvSpPr>
        <p:spPr>
          <a:xfrm rot="2700000" flipH="1">
            <a:off x="3697414" y="2133331"/>
            <a:ext cx="714166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FFCC5BC-6981-4DAE-9150-594BB7978FFE}"/>
              </a:ext>
            </a:extLst>
          </p:cNvPr>
          <p:cNvSpPr/>
          <p:nvPr/>
        </p:nvSpPr>
        <p:spPr>
          <a:xfrm flipH="1">
            <a:off x="3014745" y="3642508"/>
            <a:ext cx="714164" cy="71416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75">
            <a:extLst>
              <a:ext uri="{FF2B5EF4-FFF2-40B4-BE49-F238E27FC236}">
                <a16:creationId xmlns:a16="http://schemas.microsoft.com/office/drawing/2014/main" id="{2178C726-EF7F-4886-AF42-AD34E57A2A0C}"/>
              </a:ext>
            </a:extLst>
          </p:cNvPr>
          <p:cNvSpPr/>
          <p:nvPr/>
        </p:nvSpPr>
        <p:spPr>
          <a:xfrm rot="2700000">
            <a:off x="7767798" y="5182985"/>
            <a:ext cx="714164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Oval 75">
            <a:extLst>
              <a:ext uri="{FF2B5EF4-FFF2-40B4-BE49-F238E27FC236}">
                <a16:creationId xmlns:a16="http://schemas.microsoft.com/office/drawing/2014/main" id="{AC399672-CF34-463D-BBC1-8C80859F12F9}"/>
              </a:ext>
            </a:extLst>
          </p:cNvPr>
          <p:cNvSpPr/>
          <p:nvPr/>
        </p:nvSpPr>
        <p:spPr>
          <a:xfrm rot="18900000">
            <a:off x="7771109" y="2133331"/>
            <a:ext cx="714166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Oval 75">
            <a:extLst>
              <a:ext uri="{FF2B5EF4-FFF2-40B4-BE49-F238E27FC236}">
                <a16:creationId xmlns:a16="http://schemas.microsoft.com/office/drawing/2014/main" id="{9CF82D55-9F45-4C89-BB42-68A555CCCC24}"/>
              </a:ext>
            </a:extLst>
          </p:cNvPr>
          <p:cNvSpPr/>
          <p:nvPr/>
        </p:nvSpPr>
        <p:spPr>
          <a:xfrm>
            <a:off x="8447723" y="3642508"/>
            <a:ext cx="714166" cy="71416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Oval 75">
            <a:extLst>
              <a:ext uri="{FF2B5EF4-FFF2-40B4-BE49-F238E27FC236}">
                <a16:creationId xmlns:a16="http://schemas.microsoft.com/office/drawing/2014/main" id="{AC0DD2B4-BC2E-45BB-B590-F863D9CCACF6}"/>
              </a:ext>
            </a:extLst>
          </p:cNvPr>
          <p:cNvSpPr/>
          <p:nvPr/>
        </p:nvSpPr>
        <p:spPr>
          <a:xfrm rot="18900000" flipH="1">
            <a:off x="3768904" y="5253609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6" name="Straight Connector 95">
            <a:extLst>
              <a:ext uri="{FF2B5EF4-FFF2-40B4-BE49-F238E27FC236}">
                <a16:creationId xmlns:a16="http://schemas.microsoft.com/office/drawing/2014/main" id="{D05AA43D-AEA3-49A0-BCCA-6C85B8FCEE33}"/>
              </a:ext>
            </a:extLst>
          </p:cNvPr>
          <p:cNvCxnSpPr>
            <a:cxnSpLocks/>
          </p:cNvCxnSpPr>
          <p:nvPr/>
        </p:nvCxnSpPr>
        <p:spPr>
          <a:xfrm rot="18900000">
            <a:off x="4238898" y="5009817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5">
            <a:extLst>
              <a:ext uri="{FF2B5EF4-FFF2-40B4-BE49-F238E27FC236}">
                <a16:creationId xmlns:a16="http://schemas.microsoft.com/office/drawing/2014/main" id="{0844C867-F8B7-4BA2-BE2E-41035577359C}"/>
              </a:ext>
            </a:extLst>
          </p:cNvPr>
          <p:cNvSpPr/>
          <p:nvPr/>
        </p:nvSpPr>
        <p:spPr>
          <a:xfrm rot="2700000" flipH="1">
            <a:off x="3765592" y="2203955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0" name="Straight Connector 95">
            <a:extLst>
              <a:ext uri="{FF2B5EF4-FFF2-40B4-BE49-F238E27FC236}">
                <a16:creationId xmlns:a16="http://schemas.microsoft.com/office/drawing/2014/main" id="{0B531B05-4172-47DB-8231-1DA3288828F3}"/>
              </a:ext>
            </a:extLst>
          </p:cNvPr>
          <p:cNvCxnSpPr>
            <a:cxnSpLocks/>
          </p:cNvCxnSpPr>
          <p:nvPr/>
        </p:nvCxnSpPr>
        <p:spPr>
          <a:xfrm rot="2700000">
            <a:off x="4222302" y="3033949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A4E0946-B87F-474E-881E-179A94A65937}"/>
              </a:ext>
            </a:extLst>
          </p:cNvPr>
          <p:cNvSpPr/>
          <p:nvPr/>
        </p:nvSpPr>
        <p:spPr>
          <a:xfrm flipH="1">
            <a:off x="3085950" y="3704188"/>
            <a:ext cx="572917" cy="5729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B90948-78DA-49BC-8F96-004100484E85}"/>
              </a:ext>
            </a:extLst>
          </p:cNvPr>
          <p:cNvCxnSpPr>
            <a:cxnSpLocks/>
          </p:cNvCxnSpPr>
          <p:nvPr/>
        </p:nvCxnSpPr>
        <p:spPr>
          <a:xfrm>
            <a:off x="3771690" y="4000040"/>
            <a:ext cx="720000" cy="0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75">
            <a:extLst>
              <a:ext uri="{FF2B5EF4-FFF2-40B4-BE49-F238E27FC236}">
                <a16:creationId xmlns:a16="http://schemas.microsoft.com/office/drawing/2014/main" id="{4683830A-D627-4F20-8E5F-C130ABD7D550}"/>
              </a:ext>
            </a:extLst>
          </p:cNvPr>
          <p:cNvSpPr/>
          <p:nvPr/>
        </p:nvSpPr>
        <p:spPr>
          <a:xfrm rot="2700000">
            <a:off x="7835974" y="5253609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8" name="Straight Connector 95">
            <a:extLst>
              <a:ext uri="{FF2B5EF4-FFF2-40B4-BE49-F238E27FC236}">
                <a16:creationId xmlns:a16="http://schemas.microsoft.com/office/drawing/2014/main" id="{28313402-0793-41BE-9A21-35CE8FB49F8F}"/>
              </a:ext>
            </a:extLst>
          </p:cNvPr>
          <p:cNvCxnSpPr>
            <a:cxnSpLocks/>
          </p:cNvCxnSpPr>
          <p:nvPr/>
        </p:nvCxnSpPr>
        <p:spPr>
          <a:xfrm rot="2700000" flipH="1">
            <a:off x="7218897" y="5009817"/>
            <a:ext cx="720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75">
            <a:extLst>
              <a:ext uri="{FF2B5EF4-FFF2-40B4-BE49-F238E27FC236}">
                <a16:creationId xmlns:a16="http://schemas.microsoft.com/office/drawing/2014/main" id="{A9E62842-A7B5-4658-99C1-3E31A0441984}"/>
              </a:ext>
            </a:extLst>
          </p:cNvPr>
          <p:cNvSpPr/>
          <p:nvPr/>
        </p:nvSpPr>
        <p:spPr>
          <a:xfrm rot="18900000">
            <a:off x="7839286" y="2203955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2" name="Straight Connector 95">
            <a:extLst>
              <a:ext uri="{FF2B5EF4-FFF2-40B4-BE49-F238E27FC236}">
                <a16:creationId xmlns:a16="http://schemas.microsoft.com/office/drawing/2014/main" id="{E45A8BFE-F389-48FD-A477-8ABC982617D1}"/>
              </a:ext>
            </a:extLst>
          </p:cNvPr>
          <p:cNvCxnSpPr>
            <a:cxnSpLocks/>
          </p:cNvCxnSpPr>
          <p:nvPr/>
        </p:nvCxnSpPr>
        <p:spPr>
          <a:xfrm rot="18900000" flipH="1">
            <a:off x="7235493" y="3033949"/>
            <a:ext cx="720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75">
            <a:extLst>
              <a:ext uri="{FF2B5EF4-FFF2-40B4-BE49-F238E27FC236}">
                <a16:creationId xmlns:a16="http://schemas.microsoft.com/office/drawing/2014/main" id="{F53CC9C0-008A-400D-B489-8DFAD44DB697}"/>
              </a:ext>
            </a:extLst>
          </p:cNvPr>
          <p:cNvSpPr/>
          <p:nvPr/>
        </p:nvSpPr>
        <p:spPr>
          <a:xfrm>
            <a:off x="8518928" y="3704188"/>
            <a:ext cx="572917" cy="5729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6" name="Straight Connector 95">
            <a:extLst>
              <a:ext uri="{FF2B5EF4-FFF2-40B4-BE49-F238E27FC236}">
                <a16:creationId xmlns:a16="http://schemas.microsoft.com/office/drawing/2014/main" id="{23D66E22-08F6-4483-B130-FEE48B39AF13}"/>
              </a:ext>
            </a:extLst>
          </p:cNvPr>
          <p:cNvCxnSpPr>
            <a:cxnSpLocks/>
          </p:cNvCxnSpPr>
          <p:nvPr/>
        </p:nvCxnSpPr>
        <p:spPr>
          <a:xfrm flipH="1">
            <a:off x="7686105" y="4000040"/>
            <a:ext cx="720000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51E767F-74BC-4D15-865F-C4A29D30DE3A}"/>
              </a:ext>
            </a:extLst>
          </p:cNvPr>
          <p:cNvGrpSpPr/>
          <p:nvPr/>
        </p:nvGrpSpPr>
        <p:grpSpPr>
          <a:xfrm>
            <a:off x="4499812" y="3037469"/>
            <a:ext cx="3174618" cy="1941592"/>
            <a:chOff x="2975812" y="2736845"/>
            <a:chExt cx="3174618" cy="194159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0AA23E9-A4C1-4C10-9B19-4DC2AE1DD2B0}"/>
                </a:ext>
              </a:extLst>
            </p:cNvPr>
            <p:cNvGrpSpPr/>
            <p:nvPr/>
          </p:nvGrpSpPr>
          <p:grpSpPr>
            <a:xfrm>
              <a:off x="3163801" y="2903912"/>
              <a:ext cx="2808230" cy="1622534"/>
              <a:chOff x="3163801" y="2903912"/>
              <a:chExt cx="2808230" cy="1622534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8BB10E5-C1A8-475B-A64C-85936B5042D5}"/>
                  </a:ext>
                </a:extLst>
              </p:cNvPr>
              <p:cNvSpPr/>
              <p:nvPr/>
            </p:nvSpPr>
            <p:spPr>
              <a:xfrm>
                <a:off x="3163801" y="2903912"/>
                <a:ext cx="1622533" cy="1622534"/>
              </a:xfrm>
              <a:prstGeom prst="ellipse">
                <a:avLst/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146CBC0-2F6D-4760-9609-82D43D336E02}"/>
                  </a:ext>
                </a:extLst>
              </p:cNvPr>
              <p:cNvSpPr/>
              <p:nvPr/>
            </p:nvSpPr>
            <p:spPr>
              <a:xfrm>
                <a:off x="4349498" y="2903912"/>
                <a:ext cx="1622533" cy="1622534"/>
              </a:xfrm>
              <a:prstGeom prst="ellipse">
                <a:avLst/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09AF8ACD-DA95-4B34-A6C4-9538D38A7F7A}"/>
                </a:ext>
              </a:extLst>
            </p:cNvPr>
            <p:cNvSpPr/>
            <p:nvPr/>
          </p:nvSpPr>
          <p:spPr>
            <a:xfrm rot="2700000" flipH="1" flipV="1">
              <a:off x="2975812" y="2736845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5D0E79F1-1290-41CF-B627-1481EBE9F171}"/>
                </a:ext>
              </a:extLst>
            </p:cNvPr>
            <p:cNvSpPr/>
            <p:nvPr/>
          </p:nvSpPr>
          <p:spPr>
            <a:xfrm rot="18900000" flipV="1">
              <a:off x="4208838" y="2736845"/>
              <a:ext cx="1941592" cy="1941591"/>
            </a:xfrm>
            <a:prstGeom prst="arc">
              <a:avLst>
                <a:gd name="adj1" fmla="val 13645212"/>
                <a:gd name="adj2" fmla="val 2561877"/>
              </a:avLst>
            </a:prstGeom>
            <a:ln w="1270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1F1A64-9187-46A6-8265-B543F69036AB}"/>
              </a:ext>
            </a:extLst>
          </p:cNvPr>
          <p:cNvGrpSpPr/>
          <p:nvPr/>
        </p:nvGrpSpPr>
        <p:grpSpPr>
          <a:xfrm>
            <a:off x="919198" y="3458701"/>
            <a:ext cx="2066660" cy="1059206"/>
            <a:chOff x="575693" y="4105536"/>
            <a:chExt cx="1625933" cy="105920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7543E6-B64B-425A-BD8C-267A261BF5D2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2E7875-2469-4A27-8B32-A2269DBA7D3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BF1B523-3A2B-436A-8CD4-ED73770A07B9}"/>
              </a:ext>
            </a:extLst>
          </p:cNvPr>
          <p:cNvGrpSpPr/>
          <p:nvPr/>
        </p:nvGrpSpPr>
        <p:grpSpPr>
          <a:xfrm>
            <a:off x="1582568" y="1929449"/>
            <a:ext cx="2066660" cy="1059206"/>
            <a:chOff x="575693" y="4105536"/>
            <a:chExt cx="1625933" cy="105920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FE72C2-CA0F-44AA-AC90-CF4EB3B7151F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3226FB3-3BFD-4CE0-8A31-8332E96D33EF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D30A7B4-A8A4-4082-BFE6-9E0C753D8DB7}"/>
              </a:ext>
            </a:extLst>
          </p:cNvPr>
          <p:cNvGrpSpPr/>
          <p:nvPr/>
        </p:nvGrpSpPr>
        <p:grpSpPr>
          <a:xfrm>
            <a:off x="1582568" y="5040704"/>
            <a:ext cx="2066660" cy="1059206"/>
            <a:chOff x="575693" y="4105536"/>
            <a:chExt cx="1625933" cy="10592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E64ADB7-43AA-4422-AC4B-1F7A8A95EEF1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968EFC0-CD08-4BDB-9884-590A6F6DA42E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C4836B-84AC-4593-8CDB-1F98E4225728}"/>
              </a:ext>
            </a:extLst>
          </p:cNvPr>
          <p:cNvGrpSpPr/>
          <p:nvPr/>
        </p:nvGrpSpPr>
        <p:grpSpPr>
          <a:xfrm>
            <a:off x="9205458" y="3458701"/>
            <a:ext cx="2160622" cy="1059206"/>
            <a:chOff x="575693" y="4105536"/>
            <a:chExt cx="1625933" cy="1059206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B0BEFFA-188F-42D1-A532-09A21C17460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0E1945B-CCFE-4E4A-805B-4A0C713A150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2F157C0-27DD-476F-A6B2-9CC2D61560BA}"/>
              </a:ext>
            </a:extLst>
          </p:cNvPr>
          <p:cNvGrpSpPr/>
          <p:nvPr/>
        </p:nvGrpSpPr>
        <p:grpSpPr>
          <a:xfrm>
            <a:off x="8530824" y="1929452"/>
            <a:ext cx="2160622" cy="1059206"/>
            <a:chOff x="575693" y="4105536"/>
            <a:chExt cx="1625933" cy="105920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DF63462-97C2-4F85-9223-E7D5FA9DCD9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9891E7-47CE-4F09-A749-1A130CEB96D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411A78C-CF18-4C35-8248-8EBD4E3E0AF8}"/>
              </a:ext>
            </a:extLst>
          </p:cNvPr>
          <p:cNvGrpSpPr/>
          <p:nvPr/>
        </p:nvGrpSpPr>
        <p:grpSpPr>
          <a:xfrm>
            <a:off x="8530824" y="5040704"/>
            <a:ext cx="2160622" cy="1059206"/>
            <a:chOff x="575693" y="4105536"/>
            <a:chExt cx="1625933" cy="105920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DC07FA-AF42-4C68-8AE2-7EA5511C4A2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CB9EA0-535A-42FF-AF13-AB851D520975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2616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Oval 27">
            <a:extLst>
              <a:ext uri="{FF2B5EF4-FFF2-40B4-BE49-F238E27FC236}">
                <a16:creationId xmlns:a16="http://schemas.microsoft.com/office/drawing/2014/main" id="{D1CA16E1-823A-4B26-9354-AD9E09F38125}"/>
              </a:ext>
            </a:extLst>
          </p:cNvPr>
          <p:cNvSpPr/>
          <p:nvPr/>
        </p:nvSpPr>
        <p:spPr>
          <a:xfrm>
            <a:off x="6720328" y="3766479"/>
            <a:ext cx="287569" cy="546890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Chord 14">
            <a:extLst>
              <a:ext uri="{FF2B5EF4-FFF2-40B4-BE49-F238E27FC236}">
                <a16:creationId xmlns:a16="http://schemas.microsoft.com/office/drawing/2014/main" id="{B93E438F-BFB8-40CC-8BDA-C7D66B5A5E45}"/>
              </a:ext>
            </a:extLst>
          </p:cNvPr>
          <p:cNvSpPr/>
          <p:nvPr/>
        </p:nvSpPr>
        <p:spPr>
          <a:xfrm>
            <a:off x="5166347" y="3787745"/>
            <a:ext cx="413849" cy="52224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Parallelogram 15">
            <a:extLst>
              <a:ext uri="{FF2B5EF4-FFF2-40B4-BE49-F238E27FC236}">
                <a16:creationId xmlns:a16="http://schemas.microsoft.com/office/drawing/2014/main" id="{6B92F327-6DE1-41F3-93E8-94F8102CE90B}"/>
              </a:ext>
            </a:extLst>
          </p:cNvPr>
          <p:cNvSpPr/>
          <p:nvPr/>
        </p:nvSpPr>
        <p:spPr>
          <a:xfrm flipH="1">
            <a:off x="8637314" y="3836857"/>
            <a:ext cx="327286" cy="32728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767E3305-8CF7-438B-A806-08044F64DEC1}"/>
              </a:ext>
            </a:extLst>
          </p:cNvPr>
          <p:cNvSpPr/>
          <p:nvPr/>
        </p:nvSpPr>
        <p:spPr>
          <a:xfrm>
            <a:off x="3239013" y="3845878"/>
            <a:ext cx="294681" cy="29468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7A7A425A-1897-4B29-A1BD-8F53CAA6C9E3}"/>
              </a:ext>
            </a:extLst>
          </p:cNvPr>
          <p:cNvSpPr/>
          <p:nvPr/>
        </p:nvSpPr>
        <p:spPr>
          <a:xfrm>
            <a:off x="3924647" y="2340433"/>
            <a:ext cx="232568" cy="307777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32">
            <a:extLst>
              <a:ext uri="{FF2B5EF4-FFF2-40B4-BE49-F238E27FC236}">
                <a16:creationId xmlns:a16="http://schemas.microsoft.com/office/drawing/2014/main" id="{C38D3741-D4E0-47EB-92E9-1787075EAB50}"/>
              </a:ext>
            </a:extLst>
          </p:cNvPr>
          <p:cNvSpPr/>
          <p:nvPr/>
        </p:nvSpPr>
        <p:spPr>
          <a:xfrm>
            <a:off x="7986245" y="2340125"/>
            <a:ext cx="295227" cy="2952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C7893999-003B-4CC1-801D-FE885B1B67E9}"/>
              </a:ext>
            </a:extLst>
          </p:cNvPr>
          <p:cNvSpPr/>
          <p:nvPr/>
        </p:nvSpPr>
        <p:spPr>
          <a:xfrm rot="2700000">
            <a:off x="8014950" y="5332639"/>
            <a:ext cx="243329" cy="43624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112C1C09-83B8-4067-A348-646D3BD40842}"/>
              </a:ext>
            </a:extLst>
          </p:cNvPr>
          <p:cNvSpPr/>
          <p:nvPr/>
        </p:nvSpPr>
        <p:spPr>
          <a:xfrm>
            <a:off x="3909525" y="5393891"/>
            <a:ext cx="301473" cy="28220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88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BE272-7ECF-4586-B205-0CBAF7CA58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EF08EBC-049E-4D50-9112-F3ACC359E11F}"/>
              </a:ext>
            </a:extLst>
          </p:cNvPr>
          <p:cNvGrpSpPr/>
          <p:nvPr/>
        </p:nvGrpSpPr>
        <p:grpSpPr>
          <a:xfrm>
            <a:off x="8709121" y="1066548"/>
            <a:ext cx="3283552" cy="2537429"/>
            <a:chOff x="8709121" y="1050623"/>
            <a:chExt cx="3283552" cy="25374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03CD7-4964-4227-9E8F-D06A0D6F6F8C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498392-277F-49B4-B23E-12808130E6B0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0888D88-82A3-4C63-BE92-3EFD47AC33A2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8DE644-77E8-4E3F-B4F5-82E2EDC888BF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8F38A9-A933-46D6-8C04-5355B95F3756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74717F-3D5C-4C42-AC55-AD52FCBA9B15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FDD630-654B-4AD8-8AE7-4A0B647D10D2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F6AE2F-92B7-4518-A14C-AA8EE9A8AD93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D0C9576-D67E-478C-8FC3-A54ABEF72E5A}"/>
              </a:ext>
            </a:extLst>
          </p:cNvPr>
          <p:cNvGrpSpPr/>
          <p:nvPr/>
        </p:nvGrpSpPr>
        <p:grpSpPr>
          <a:xfrm flipH="1">
            <a:off x="407552" y="1066548"/>
            <a:ext cx="3283552" cy="2537429"/>
            <a:chOff x="8861521" y="1203023"/>
            <a:chExt cx="3283552" cy="25374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98035DE-4937-482A-A5FC-ED51961BD151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2E2FFDF-080E-4832-B591-8859C8496CBC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16981D3-3198-4316-9F41-F121C705C8B8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0F56E-3C75-4AFD-B709-C54322B1D2CA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A4A716-0F9E-4F8C-B12E-0245D0398B7C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82F274-2452-4FBA-8050-4B4B3326E42D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5778DE1-AD2D-4FEE-8CF1-022B67758393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422212-0B6F-4EE0-83AE-C72BE4FFEBB6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D98B04E-8E1A-4651-9D8B-8AA66726C3E8}"/>
              </a:ext>
            </a:extLst>
          </p:cNvPr>
          <p:cNvSpPr/>
          <p:nvPr/>
        </p:nvSpPr>
        <p:spPr>
          <a:xfrm>
            <a:off x="0" y="4472492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6D7448-7BE4-4822-8466-E5005F7070E0}"/>
              </a:ext>
            </a:extLst>
          </p:cNvPr>
          <p:cNvSpPr txBox="1"/>
          <p:nvPr/>
        </p:nvSpPr>
        <p:spPr>
          <a:xfrm>
            <a:off x="354990" y="455642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3464-052C-4181-846B-040762CD16D6}"/>
              </a:ext>
            </a:extLst>
          </p:cNvPr>
          <p:cNvSpPr txBox="1"/>
          <p:nvPr/>
        </p:nvSpPr>
        <p:spPr>
          <a:xfrm>
            <a:off x="354990" y="55197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EF41ED-0DED-4CF8-8B31-08436E4E3DB9}"/>
              </a:ext>
            </a:extLst>
          </p:cNvPr>
          <p:cNvSpPr txBox="1"/>
          <p:nvPr/>
        </p:nvSpPr>
        <p:spPr>
          <a:xfrm>
            <a:off x="8818264" y="4571815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23C713-25AC-42C9-916C-4E07CDBB0BBF}"/>
              </a:ext>
            </a:extLst>
          </p:cNvPr>
          <p:cNvSpPr txBox="1"/>
          <p:nvPr/>
        </p:nvSpPr>
        <p:spPr>
          <a:xfrm>
            <a:off x="8819796" y="5926538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1B55DF-07E8-4059-BD8C-E80CC0C53797}"/>
              </a:ext>
            </a:extLst>
          </p:cNvPr>
          <p:cNvSpPr txBox="1"/>
          <p:nvPr/>
        </p:nvSpPr>
        <p:spPr>
          <a:xfrm>
            <a:off x="8819796" y="5587854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2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E4E7199-29DF-4E63-8A47-FBAB07A43540}"/>
              </a:ext>
            </a:extLst>
          </p:cNvPr>
          <p:cNvCxnSpPr>
            <a:cxnSpLocks/>
          </p:cNvCxnSpPr>
          <p:nvPr/>
        </p:nvCxnSpPr>
        <p:spPr>
          <a:xfrm>
            <a:off x="2995838" y="3628126"/>
            <a:ext cx="2052000" cy="357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0BA1C1E-633B-4B26-B7E7-B651467171F1}"/>
              </a:ext>
            </a:extLst>
          </p:cNvPr>
          <p:cNvCxnSpPr/>
          <p:nvPr/>
        </p:nvCxnSpPr>
        <p:spPr>
          <a:xfrm flipV="1">
            <a:off x="5093251" y="3040842"/>
            <a:ext cx="2052000" cy="590069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53D6418-CB90-4210-B690-165756C2D769}"/>
              </a:ext>
            </a:extLst>
          </p:cNvPr>
          <p:cNvCxnSpPr/>
          <p:nvPr/>
        </p:nvCxnSpPr>
        <p:spPr>
          <a:xfrm flipV="1">
            <a:off x="7145251" y="2218604"/>
            <a:ext cx="2052000" cy="811800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6C7AE20-8C66-4429-82A7-8C9C33C94AA4}"/>
              </a:ext>
            </a:extLst>
          </p:cNvPr>
          <p:cNvCxnSpPr/>
          <p:nvPr/>
        </p:nvCxnSpPr>
        <p:spPr>
          <a:xfrm flipV="1">
            <a:off x="9189017" y="1881128"/>
            <a:ext cx="2052000" cy="337477"/>
          </a:xfrm>
          <a:prstGeom prst="straightConnector1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47E8B8-C707-4C34-8880-D8786FCC5A6C}"/>
              </a:ext>
            </a:extLst>
          </p:cNvPr>
          <p:cNvCxnSpPr/>
          <p:nvPr/>
        </p:nvCxnSpPr>
        <p:spPr>
          <a:xfrm>
            <a:off x="950769" y="2229834"/>
            <a:ext cx="2052000" cy="140186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40C15DB8-E753-40CD-9D1C-3990EA3616A2}"/>
              </a:ext>
            </a:extLst>
          </p:cNvPr>
          <p:cNvSpPr/>
          <p:nvPr/>
        </p:nvSpPr>
        <p:spPr>
          <a:xfrm>
            <a:off x="1472769" y="2407592"/>
            <a:ext cx="1008000" cy="1008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D00B3B-00C8-4082-9B69-FEDC568A6BE4}"/>
              </a:ext>
            </a:extLst>
          </p:cNvPr>
          <p:cNvSpPr/>
          <p:nvPr/>
        </p:nvSpPr>
        <p:spPr>
          <a:xfrm>
            <a:off x="3532331" y="3128504"/>
            <a:ext cx="1008000" cy="10080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30386CA-B67F-40C2-B52B-D9CA0C32B7D3}"/>
              </a:ext>
            </a:extLst>
          </p:cNvPr>
          <p:cNvSpPr/>
          <p:nvPr/>
        </p:nvSpPr>
        <p:spPr>
          <a:xfrm>
            <a:off x="5591893" y="2782478"/>
            <a:ext cx="1008000" cy="100800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1D0179-2FDD-4411-B90C-C732DACAADCA}"/>
              </a:ext>
            </a:extLst>
          </p:cNvPr>
          <p:cNvSpPr/>
          <p:nvPr/>
        </p:nvSpPr>
        <p:spPr>
          <a:xfrm>
            <a:off x="7651455" y="2120504"/>
            <a:ext cx="1008000" cy="1008000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3BE9A5-8767-4FCE-B18D-217E9BFAD77F}"/>
              </a:ext>
            </a:extLst>
          </p:cNvPr>
          <p:cNvSpPr/>
          <p:nvPr/>
        </p:nvSpPr>
        <p:spPr>
          <a:xfrm>
            <a:off x="9711017" y="1578252"/>
            <a:ext cx="1008000" cy="1008000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3566882-4ECC-4FB6-8A5C-EFE95890EFF5}"/>
              </a:ext>
            </a:extLst>
          </p:cNvPr>
          <p:cNvSpPr/>
          <p:nvPr/>
        </p:nvSpPr>
        <p:spPr>
          <a:xfrm>
            <a:off x="1555674" y="2481625"/>
            <a:ext cx="858420" cy="8584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98E29EA-55FC-416B-824C-10BDB79B6AE9}"/>
              </a:ext>
            </a:extLst>
          </p:cNvPr>
          <p:cNvSpPr/>
          <p:nvPr/>
        </p:nvSpPr>
        <p:spPr>
          <a:xfrm>
            <a:off x="3615236" y="3202537"/>
            <a:ext cx="858420" cy="8584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D2554FC-99E7-4326-B60B-FA17DE7476E8}"/>
              </a:ext>
            </a:extLst>
          </p:cNvPr>
          <p:cNvSpPr/>
          <p:nvPr/>
        </p:nvSpPr>
        <p:spPr>
          <a:xfrm>
            <a:off x="5674798" y="2856511"/>
            <a:ext cx="858420" cy="8584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D6EF87-454F-4146-8E66-5B037483FD9C}"/>
              </a:ext>
            </a:extLst>
          </p:cNvPr>
          <p:cNvSpPr/>
          <p:nvPr/>
        </p:nvSpPr>
        <p:spPr>
          <a:xfrm>
            <a:off x="7734360" y="2194537"/>
            <a:ext cx="858420" cy="8584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57BB2B1-262C-4335-A63F-7783B19A0AF6}"/>
              </a:ext>
            </a:extLst>
          </p:cNvPr>
          <p:cNvSpPr/>
          <p:nvPr/>
        </p:nvSpPr>
        <p:spPr>
          <a:xfrm>
            <a:off x="9793922" y="1652285"/>
            <a:ext cx="858420" cy="8584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CAB95C-C8D0-458C-AD97-328A08FA8B8B}"/>
              </a:ext>
            </a:extLst>
          </p:cNvPr>
          <p:cNvGrpSpPr/>
          <p:nvPr/>
        </p:nvGrpSpPr>
        <p:grpSpPr>
          <a:xfrm>
            <a:off x="1275245" y="3493204"/>
            <a:ext cx="1403050" cy="2031325"/>
            <a:chOff x="6210996" y="1433695"/>
            <a:chExt cx="1712589" cy="14451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FE7150-A1D3-48F9-A7C7-539C5F2B2403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232C3DC-114C-45ED-9CD2-9F33625C294A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1DF8A91-F2D1-4206-AEA1-E2A8EE21F487}"/>
              </a:ext>
            </a:extLst>
          </p:cNvPr>
          <p:cNvGrpSpPr/>
          <p:nvPr/>
        </p:nvGrpSpPr>
        <p:grpSpPr>
          <a:xfrm>
            <a:off x="3334807" y="4234727"/>
            <a:ext cx="1403050" cy="1477329"/>
            <a:chOff x="6210996" y="1433695"/>
            <a:chExt cx="1712589" cy="10510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8FD2F8-F9BA-4A89-8966-86C70AF88A43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27EC470-DB58-4E49-A47C-0D066176830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EE6500-01C5-49BA-9F3C-EE5FC6E6FEAE}"/>
              </a:ext>
            </a:extLst>
          </p:cNvPr>
          <p:cNvGrpSpPr/>
          <p:nvPr/>
        </p:nvGrpSpPr>
        <p:grpSpPr>
          <a:xfrm>
            <a:off x="5394369" y="3892862"/>
            <a:ext cx="1403050" cy="2031325"/>
            <a:chOff x="6210996" y="1433695"/>
            <a:chExt cx="1712589" cy="14451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028A41-27C7-4734-A65D-3C5F26CB65EB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6404913-0B90-4BE3-A2E6-8D01308979C4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128EE1-E647-4F0A-A711-8474BFCF7CE1}"/>
              </a:ext>
            </a:extLst>
          </p:cNvPr>
          <p:cNvGrpSpPr/>
          <p:nvPr/>
        </p:nvGrpSpPr>
        <p:grpSpPr>
          <a:xfrm>
            <a:off x="7453931" y="3231430"/>
            <a:ext cx="1403050" cy="2031325"/>
            <a:chOff x="6210996" y="1433695"/>
            <a:chExt cx="1712589" cy="14451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DD899B-5D40-49E2-80E9-E2110BC26F98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AA88DE-4436-47C6-8AD8-2964B65B977B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4E54279-19B3-4595-9F50-4345CB3289FF}"/>
              </a:ext>
            </a:extLst>
          </p:cNvPr>
          <p:cNvGrpSpPr/>
          <p:nvPr/>
        </p:nvGrpSpPr>
        <p:grpSpPr>
          <a:xfrm>
            <a:off x="9513493" y="2679242"/>
            <a:ext cx="1403050" cy="2031325"/>
            <a:chOff x="6210996" y="1433695"/>
            <a:chExt cx="1712589" cy="14451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4E6944-5F36-4A07-BB31-26770165C1C4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161245-B022-42CC-A171-DD04A96F6400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0148B558-F831-4852-815A-A1275C157C94}"/>
              </a:ext>
            </a:extLst>
          </p:cNvPr>
          <p:cNvSpPr/>
          <p:nvPr/>
        </p:nvSpPr>
        <p:spPr>
          <a:xfrm flipH="1">
            <a:off x="3860488" y="350842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047D88F8-416C-4410-9FAB-A42ACB26797A}"/>
              </a:ext>
            </a:extLst>
          </p:cNvPr>
          <p:cNvSpPr/>
          <p:nvPr/>
        </p:nvSpPr>
        <p:spPr>
          <a:xfrm>
            <a:off x="7961437" y="246394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D6E4312C-2720-4E77-A6C8-DCB1824941E4}"/>
              </a:ext>
            </a:extLst>
          </p:cNvPr>
          <p:cNvSpPr/>
          <p:nvPr/>
        </p:nvSpPr>
        <p:spPr>
          <a:xfrm>
            <a:off x="10051289" y="187663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3B76D511-F42D-4BA3-9763-0AA0F62A623A}"/>
              </a:ext>
            </a:extLst>
          </p:cNvPr>
          <p:cNvSpPr/>
          <p:nvPr/>
        </p:nvSpPr>
        <p:spPr>
          <a:xfrm>
            <a:off x="5892787" y="308407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8F158662-21F4-4DC8-882E-A43D0714CAC4}"/>
              </a:ext>
            </a:extLst>
          </p:cNvPr>
          <p:cNvSpPr/>
          <p:nvPr/>
        </p:nvSpPr>
        <p:spPr>
          <a:xfrm>
            <a:off x="1761014" y="27824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4268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Leader for Succ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5929</TotalTime>
  <Words>4895</Words>
  <Application>Microsoft Office PowerPoint</Application>
  <PresentationFormat>Widescreen</PresentationFormat>
  <Paragraphs>564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Portfolio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WIN10</cp:lastModifiedBy>
  <cp:revision>97</cp:revision>
  <dcterms:created xsi:type="dcterms:W3CDTF">2018-04-24T17:14:44Z</dcterms:created>
  <dcterms:modified xsi:type="dcterms:W3CDTF">2019-04-18T07:52:56Z</dcterms:modified>
</cp:coreProperties>
</file>